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347" r:id="rId2"/>
    <p:sldId id="34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5" autoAdjust="0"/>
    <p:restoredTop sz="94660"/>
  </p:normalViewPr>
  <p:slideViewPr>
    <p:cSldViewPr snapToGrid="0">
      <p:cViewPr varScale="1">
        <p:scale>
          <a:sx n="97" d="100"/>
          <a:sy n="97" d="100"/>
        </p:scale>
        <p:origin x="90" y="3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1F7AC7-4EAB-4FB0-A444-7B3E247CA9F1}" type="datetimeFigureOut">
              <a:rPr lang="en-US" smtClean="0"/>
              <a:t>9/10/2020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17F538-95B2-4970-8462-C564CE338D05}" type="slidenum">
              <a:rPr lang="en-US" smtClean="0"/>
              <a:t>‹#›</a:t>
            </a:fld>
            <a:endParaRPr lang="en-US"/>
          </a:p>
        </p:txBody>
      </p:sp>
    </p:spTree>
    <p:extLst>
      <p:ext uri="{BB962C8B-B14F-4D97-AF65-F5344CB8AC3E}">
        <p14:creationId xmlns:p14="http://schemas.microsoft.com/office/powerpoint/2010/main" val="926910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want to understand where the water we use comes from, we</a:t>
            </a:r>
            <a:r>
              <a:rPr lang="en-US" baseline="0" dirty="0"/>
              <a:t> have to start at the diversion to the water treatment plant and work upstream into the mountains.  Let’s take a closer look at the mouth of Sourdough Canyon.</a:t>
            </a:r>
          </a:p>
          <a:p>
            <a:endParaRPr lang="en-US" baseline="0" dirty="0"/>
          </a:p>
          <a:p>
            <a:r>
              <a:rPr lang="en-US" baseline="0" dirty="0"/>
              <a:t>The most obvious source of water is the stream (Bozeman Creek) flowing through the base of Sourdough Canyon.   Some of the water in this stream comes from tributary streams.  Once you reach the source of flow of a tributary, that water may be coming from a spring or a wetland fed by groundwater.  If we make the assumption that groundwater follows flow paths that are the same as the slope of the surface topography (i.e. unconstrained water flows downhill), then we can continue to draw a groundwater flow path uphill, until we reach a point where there is no landscape that flows into our location.</a:t>
            </a:r>
          </a:p>
          <a:p>
            <a:endParaRPr lang="en-US" baseline="0" dirty="0"/>
          </a:p>
          <a:p>
            <a:r>
              <a:rPr lang="en-US" baseline="0" dirty="0"/>
              <a:t>These groundwater flow paths can also feed streams directly from the canyon hill slopes, either in the main canyon or in the tributaries.  And groundwater flow paths might also feed other groundwater flow paths.  If you keep drawing these flow paths based on the slope of surface topography, all the arrows together will define an area that we call a watershed, or the area of the landscape that drains to a given water body or flow.</a:t>
            </a:r>
            <a:endParaRPr lang="en-US" dirty="0"/>
          </a:p>
        </p:txBody>
      </p:sp>
      <p:sp>
        <p:nvSpPr>
          <p:cNvPr id="4" name="Slide Number Placeholder 3"/>
          <p:cNvSpPr>
            <a:spLocks noGrp="1"/>
          </p:cNvSpPr>
          <p:nvPr>
            <p:ph type="sldNum" sz="quarter" idx="10"/>
          </p:nvPr>
        </p:nvSpPr>
        <p:spPr/>
        <p:txBody>
          <a:bodyPr/>
          <a:lstStyle/>
          <a:p>
            <a:fld id="{39DEDBB8-7283-4FE6-AEA4-CF4A132878DB}" type="slidenum">
              <a:rPr lang="en-US" smtClean="0"/>
              <a:t>1</a:t>
            </a:fld>
            <a:endParaRPr lang="en-US"/>
          </a:p>
        </p:txBody>
      </p:sp>
    </p:spTree>
    <p:extLst>
      <p:ext uri="{BB962C8B-B14F-4D97-AF65-F5344CB8AC3E}">
        <p14:creationId xmlns:p14="http://schemas.microsoft.com/office/powerpoint/2010/main" val="991880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want to understand where the water we use comes from, we</a:t>
            </a:r>
            <a:r>
              <a:rPr lang="en-US" baseline="0" dirty="0"/>
              <a:t> have to start at the diversion to the water treatment plant and work upstream into the mountains.  Let’s take a closer look at the mouth of Sourdough Canyon.</a:t>
            </a:r>
          </a:p>
          <a:p>
            <a:endParaRPr lang="en-US" baseline="0" dirty="0"/>
          </a:p>
          <a:p>
            <a:r>
              <a:rPr lang="en-US" baseline="0" dirty="0"/>
              <a:t>The most obvious source of water is the stream (Bozeman Creek) flowing through the base of Sourdough Canyon.   Some of the water in this stream comes from tributary streams.  Once you reach the source of flow of a tributary, that water may be coming from a spring or a wetland fed by groundwater.  If we make the assumption that groundwater follows flow paths that are the same as the slope of the surface topography (i.e. unconstrained water flows downhill), then we can continue to draw a groundwater flow path uphill, until we reach a point where there is no landscape that flows into our location.</a:t>
            </a:r>
          </a:p>
          <a:p>
            <a:endParaRPr lang="en-US" baseline="0" dirty="0"/>
          </a:p>
          <a:p>
            <a:r>
              <a:rPr lang="en-US" baseline="0" dirty="0"/>
              <a:t>These groundwater flow paths can also feed streams directly from the canyon hill slopes, either in the main canyon or in the tributaries.  And groundwater flow paths might also feed other groundwater flow paths.  If you keep drawing these flow paths based on the slope of surface topography, all the arrows together will define an area that we call a watershed, or the area of the landscape that drains to a given water body or flow.</a:t>
            </a:r>
            <a:endParaRPr lang="en-US" dirty="0"/>
          </a:p>
        </p:txBody>
      </p:sp>
      <p:sp>
        <p:nvSpPr>
          <p:cNvPr id="4" name="Slide Number Placeholder 3"/>
          <p:cNvSpPr>
            <a:spLocks noGrp="1"/>
          </p:cNvSpPr>
          <p:nvPr>
            <p:ph type="sldNum" sz="quarter" idx="10"/>
          </p:nvPr>
        </p:nvSpPr>
        <p:spPr/>
        <p:txBody>
          <a:bodyPr/>
          <a:lstStyle/>
          <a:p>
            <a:fld id="{39DEDBB8-7283-4FE6-AEA4-CF4A132878DB}" type="slidenum">
              <a:rPr lang="en-US" smtClean="0"/>
              <a:t>2</a:t>
            </a:fld>
            <a:endParaRPr lang="en-US"/>
          </a:p>
        </p:txBody>
      </p:sp>
    </p:spTree>
    <p:extLst>
      <p:ext uri="{BB962C8B-B14F-4D97-AF65-F5344CB8AC3E}">
        <p14:creationId xmlns:p14="http://schemas.microsoft.com/office/powerpoint/2010/main" val="3955072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B5450-2B2F-4A30-A23E-57D3C45060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135BCC-F147-402F-9BD6-851AB8E11D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4EB911-3ABC-471C-B018-7987197DA4C1}"/>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5" name="Footer Placeholder 4">
            <a:extLst>
              <a:ext uri="{FF2B5EF4-FFF2-40B4-BE49-F238E27FC236}">
                <a16:creationId xmlns:a16="http://schemas.microsoft.com/office/drawing/2014/main" id="{5A8CC983-B641-494B-AAF9-CD07C8329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359A46-CAFE-4302-9306-9BD62BC19A91}"/>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2574406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8E0FC-1A61-4F75-82F4-E6F1FC428A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0709A6-7866-424D-B019-84F39490D6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48445-5555-45AF-A1B0-532CC12CB6DD}"/>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5" name="Footer Placeholder 4">
            <a:extLst>
              <a:ext uri="{FF2B5EF4-FFF2-40B4-BE49-F238E27FC236}">
                <a16:creationId xmlns:a16="http://schemas.microsoft.com/office/drawing/2014/main" id="{3240B7B3-6F9C-400E-8AA1-D7302930A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D2B89-1FFF-4C55-BFF4-6A6D40592247}"/>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2234022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D8AA70-04FB-43AE-9919-345853A1610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9EEA83-A6DC-4249-902E-20DCC992B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662568-1920-4457-A42D-E2770B57582A}"/>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5" name="Footer Placeholder 4">
            <a:extLst>
              <a:ext uri="{FF2B5EF4-FFF2-40B4-BE49-F238E27FC236}">
                <a16:creationId xmlns:a16="http://schemas.microsoft.com/office/drawing/2014/main" id="{FBE3B6D6-6FC9-4454-8333-C41166F641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836BE8-7CC7-4B4D-82CB-C65B73ABF4C3}"/>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143542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C5F77-CFA5-4B93-9992-B98A51498D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8CE244-F0C7-43DC-8484-3785B88D8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D94A86-613E-4583-9CA3-322F2BA59DFA}"/>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5" name="Footer Placeholder 4">
            <a:extLst>
              <a:ext uri="{FF2B5EF4-FFF2-40B4-BE49-F238E27FC236}">
                <a16:creationId xmlns:a16="http://schemas.microsoft.com/office/drawing/2014/main" id="{D183D4BF-F8CE-460D-B92B-C2F48552F3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9C1DFA-02E0-4DCB-A558-467FE3776649}"/>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4230022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A0B03-5835-43FC-A96C-3ECB9C2407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E9746A-4A6D-467E-8266-47E4F39D2F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3ED9E7-85A6-4598-92F0-028095A86B58}"/>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5" name="Footer Placeholder 4">
            <a:extLst>
              <a:ext uri="{FF2B5EF4-FFF2-40B4-BE49-F238E27FC236}">
                <a16:creationId xmlns:a16="http://schemas.microsoft.com/office/drawing/2014/main" id="{3D977211-4296-4097-90DF-A1D3A77BC3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BA7D1B-B48D-4B90-ABCF-447DB17E4803}"/>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1880854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6E81A-FFF2-40FA-A3B7-6639385372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9FF1ED-472F-4E81-B1CC-3C24B1C4F5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113BA8-6F92-4337-AF0F-D0E23BFA3E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566527-7F6B-4B22-BC31-D4397CD3AEE6}"/>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6" name="Footer Placeholder 5">
            <a:extLst>
              <a:ext uri="{FF2B5EF4-FFF2-40B4-BE49-F238E27FC236}">
                <a16:creationId xmlns:a16="http://schemas.microsoft.com/office/drawing/2014/main" id="{F482E65E-154C-4700-9520-D251121F23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8E6C0B-9E4E-4DD2-9905-BFB909157D4E}"/>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198200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D6577-235B-4BFB-A207-68F8FF6A90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7EE018-5C54-4348-9135-D7EA56D9CF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698901-C7DD-47EF-8431-A972B37A0E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74BA77-7DC3-4ED4-B520-E5BE1300B9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C6B74-14D1-4E76-BF69-51CEDD985C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9A6F82-0742-482B-95A0-04DDCBDC9F54}"/>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8" name="Footer Placeholder 7">
            <a:extLst>
              <a:ext uri="{FF2B5EF4-FFF2-40B4-BE49-F238E27FC236}">
                <a16:creationId xmlns:a16="http://schemas.microsoft.com/office/drawing/2014/main" id="{17E6F858-7426-4018-B927-0ECCBB87BA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CD8A5B-3541-415A-BDA7-95D3F791DF0F}"/>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3544180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C1F57-3126-49F4-91AB-E7616F47D5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E865F3-2195-4729-8F1F-220FEDA7C40E}"/>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4" name="Footer Placeholder 3">
            <a:extLst>
              <a:ext uri="{FF2B5EF4-FFF2-40B4-BE49-F238E27FC236}">
                <a16:creationId xmlns:a16="http://schemas.microsoft.com/office/drawing/2014/main" id="{C96537FF-2CDB-4BF3-BC83-C55D450E7F8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97A62F-7540-4759-AB21-5A5DDD380CB2}"/>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823763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799CF8-CCAE-43A0-AFE0-1AC243DE8FBC}"/>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3" name="Footer Placeholder 2">
            <a:extLst>
              <a:ext uri="{FF2B5EF4-FFF2-40B4-BE49-F238E27FC236}">
                <a16:creationId xmlns:a16="http://schemas.microsoft.com/office/drawing/2014/main" id="{15676EA9-92CE-4448-B19E-E6835F39BD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B9F7DF-C403-40F3-A64F-6358929347B3}"/>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68824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06E22-422F-4802-9449-9D1C1E6430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CF0B19-2E67-41AC-A9F8-E8D24A8B17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D2AF9D-37E8-4DE9-A5BB-3BF8A8AA2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66508-66B4-4DAC-AECB-AE7D482DFDD1}"/>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6" name="Footer Placeholder 5">
            <a:extLst>
              <a:ext uri="{FF2B5EF4-FFF2-40B4-BE49-F238E27FC236}">
                <a16:creationId xmlns:a16="http://schemas.microsoft.com/office/drawing/2014/main" id="{4884E5B1-E69F-4518-B61B-4F360D5A24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5437C8-1026-4A66-B239-A99907A7E627}"/>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37997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0BA5F-24C4-40B7-8239-3C316311DD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007A3E-734C-4F68-A7DF-96B074D647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F76897-A1AC-43C4-A5FB-6E23130D7B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367551-86F4-4933-BEA0-3851FBAC5042}"/>
              </a:ext>
            </a:extLst>
          </p:cNvPr>
          <p:cNvSpPr>
            <a:spLocks noGrp="1"/>
          </p:cNvSpPr>
          <p:nvPr>
            <p:ph type="dt" sz="half" idx="10"/>
          </p:nvPr>
        </p:nvSpPr>
        <p:spPr/>
        <p:txBody>
          <a:bodyPr/>
          <a:lstStyle/>
          <a:p>
            <a:fld id="{954E33C7-9F04-4DAF-8477-924413BEEC31}" type="datetimeFigureOut">
              <a:rPr lang="en-US" smtClean="0"/>
              <a:t>9/10/2020</a:t>
            </a:fld>
            <a:endParaRPr lang="en-US"/>
          </a:p>
        </p:txBody>
      </p:sp>
      <p:sp>
        <p:nvSpPr>
          <p:cNvPr id="6" name="Footer Placeholder 5">
            <a:extLst>
              <a:ext uri="{FF2B5EF4-FFF2-40B4-BE49-F238E27FC236}">
                <a16:creationId xmlns:a16="http://schemas.microsoft.com/office/drawing/2014/main" id="{36EB3901-1F0C-4B2B-B66F-AED8191A8F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711938-675B-4E0A-ABCD-0DF9518BEF5D}"/>
              </a:ext>
            </a:extLst>
          </p:cNvPr>
          <p:cNvSpPr>
            <a:spLocks noGrp="1"/>
          </p:cNvSpPr>
          <p:nvPr>
            <p:ph type="sldNum" sz="quarter" idx="12"/>
          </p:nvPr>
        </p:nvSpPr>
        <p:spPr/>
        <p:txBody>
          <a:bodyPr/>
          <a:lstStyle/>
          <a:p>
            <a:fld id="{76C8B4F3-D975-4C4E-BA5A-F6A2790C228D}" type="slidenum">
              <a:rPr lang="en-US" smtClean="0"/>
              <a:t>‹#›</a:t>
            </a:fld>
            <a:endParaRPr lang="en-US"/>
          </a:p>
        </p:txBody>
      </p:sp>
    </p:spTree>
    <p:extLst>
      <p:ext uri="{BB962C8B-B14F-4D97-AF65-F5344CB8AC3E}">
        <p14:creationId xmlns:p14="http://schemas.microsoft.com/office/powerpoint/2010/main" val="85332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10A8EB-694A-49CC-9E33-E8FD4D1955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5009D1-9742-41F8-A04D-FB4E351F2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891948-F910-4339-9135-8682759432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4E33C7-9F04-4DAF-8477-924413BEEC31}" type="datetimeFigureOut">
              <a:rPr lang="en-US" smtClean="0"/>
              <a:t>9/10/2020</a:t>
            </a:fld>
            <a:endParaRPr lang="en-US"/>
          </a:p>
        </p:txBody>
      </p:sp>
      <p:sp>
        <p:nvSpPr>
          <p:cNvPr id="5" name="Footer Placeholder 4">
            <a:extLst>
              <a:ext uri="{FF2B5EF4-FFF2-40B4-BE49-F238E27FC236}">
                <a16:creationId xmlns:a16="http://schemas.microsoft.com/office/drawing/2014/main" id="{F5597E7B-1072-4ED2-B01F-675B51B3D7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FE23A9-89EF-490A-8756-BFBCE94443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8B4F3-D975-4C4E-BA5A-F6A2790C228D}" type="slidenum">
              <a:rPr lang="en-US" smtClean="0"/>
              <a:t>‹#›</a:t>
            </a:fld>
            <a:endParaRPr lang="en-US"/>
          </a:p>
        </p:txBody>
      </p:sp>
    </p:spTree>
    <p:extLst>
      <p:ext uri="{BB962C8B-B14F-4D97-AF65-F5344CB8AC3E}">
        <p14:creationId xmlns:p14="http://schemas.microsoft.com/office/powerpoint/2010/main" val="18297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28182" y="392639"/>
            <a:ext cx="11802880" cy="6072722"/>
          </a:xfrm>
          <a:prstGeom prst="rect">
            <a:avLst/>
          </a:prstGeom>
        </p:spPr>
      </p:pic>
      <p:grpSp>
        <p:nvGrpSpPr>
          <p:cNvPr id="13" name="Group 12"/>
          <p:cNvGrpSpPr/>
          <p:nvPr/>
        </p:nvGrpSpPr>
        <p:grpSpPr>
          <a:xfrm>
            <a:off x="923026" y="465827"/>
            <a:ext cx="9342406" cy="4960189"/>
            <a:chOff x="1386840" y="1188720"/>
            <a:chExt cx="8610600" cy="4526280"/>
          </a:xfrm>
        </p:grpSpPr>
        <p:sp>
          <p:nvSpPr>
            <p:cNvPr id="5" name="Freeform 4"/>
            <p:cNvSpPr/>
            <p:nvPr/>
          </p:nvSpPr>
          <p:spPr>
            <a:xfrm>
              <a:off x="1386840" y="1188720"/>
              <a:ext cx="8610600" cy="2705100"/>
            </a:xfrm>
            <a:custGeom>
              <a:avLst/>
              <a:gdLst>
                <a:gd name="connsiteX0" fmla="*/ 0 w 8610600"/>
                <a:gd name="connsiteY0" fmla="*/ 0 h 2705100"/>
                <a:gd name="connsiteX1" fmla="*/ 228600 w 8610600"/>
                <a:gd name="connsiteY1" fmla="*/ 266700 h 2705100"/>
                <a:gd name="connsiteX2" fmla="*/ 266700 w 8610600"/>
                <a:gd name="connsiteY2" fmla="*/ 312420 h 2705100"/>
                <a:gd name="connsiteX3" fmla="*/ 289560 w 8610600"/>
                <a:gd name="connsiteY3" fmla="*/ 335280 h 2705100"/>
                <a:gd name="connsiteX4" fmla="*/ 304800 w 8610600"/>
                <a:gd name="connsiteY4" fmla="*/ 381000 h 2705100"/>
                <a:gd name="connsiteX5" fmla="*/ 304800 w 8610600"/>
                <a:gd name="connsiteY5" fmla="*/ 441960 h 2705100"/>
                <a:gd name="connsiteX6" fmla="*/ 335280 w 8610600"/>
                <a:gd name="connsiteY6" fmla="*/ 594360 h 2705100"/>
                <a:gd name="connsiteX7" fmla="*/ 480060 w 8610600"/>
                <a:gd name="connsiteY7" fmla="*/ 822960 h 2705100"/>
                <a:gd name="connsiteX8" fmla="*/ 685800 w 8610600"/>
                <a:gd name="connsiteY8" fmla="*/ 1013460 h 2705100"/>
                <a:gd name="connsiteX9" fmla="*/ 861060 w 8610600"/>
                <a:gd name="connsiteY9" fmla="*/ 1112520 h 2705100"/>
                <a:gd name="connsiteX10" fmla="*/ 1066800 w 8610600"/>
                <a:gd name="connsiteY10" fmla="*/ 1257300 h 2705100"/>
                <a:gd name="connsiteX11" fmla="*/ 1310640 w 8610600"/>
                <a:gd name="connsiteY11" fmla="*/ 1417320 h 2705100"/>
                <a:gd name="connsiteX12" fmla="*/ 1402080 w 8610600"/>
                <a:gd name="connsiteY12" fmla="*/ 1493520 h 2705100"/>
                <a:gd name="connsiteX13" fmla="*/ 1447800 w 8610600"/>
                <a:gd name="connsiteY13" fmla="*/ 1554480 h 2705100"/>
                <a:gd name="connsiteX14" fmla="*/ 1493520 w 8610600"/>
                <a:gd name="connsiteY14" fmla="*/ 1630680 h 2705100"/>
                <a:gd name="connsiteX15" fmla="*/ 1554480 w 8610600"/>
                <a:gd name="connsiteY15" fmla="*/ 1767840 h 2705100"/>
                <a:gd name="connsiteX16" fmla="*/ 1653540 w 8610600"/>
                <a:gd name="connsiteY16" fmla="*/ 1813560 h 2705100"/>
                <a:gd name="connsiteX17" fmla="*/ 1775460 w 8610600"/>
                <a:gd name="connsiteY17" fmla="*/ 1851660 h 2705100"/>
                <a:gd name="connsiteX18" fmla="*/ 2080260 w 8610600"/>
                <a:gd name="connsiteY18" fmla="*/ 1897380 h 2705100"/>
                <a:gd name="connsiteX19" fmla="*/ 2141220 w 8610600"/>
                <a:gd name="connsiteY19" fmla="*/ 1927860 h 2705100"/>
                <a:gd name="connsiteX20" fmla="*/ 2308860 w 8610600"/>
                <a:gd name="connsiteY20" fmla="*/ 1981200 h 2705100"/>
                <a:gd name="connsiteX21" fmla="*/ 2567940 w 8610600"/>
                <a:gd name="connsiteY21" fmla="*/ 2095500 h 2705100"/>
                <a:gd name="connsiteX22" fmla="*/ 2773680 w 8610600"/>
                <a:gd name="connsiteY22" fmla="*/ 2156460 h 2705100"/>
                <a:gd name="connsiteX23" fmla="*/ 2926080 w 8610600"/>
                <a:gd name="connsiteY23" fmla="*/ 2164080 h 2705100"/>
                <a:gd name="connsiteX24" fmla="*/ 3070860 w 8610600"/>
                <a:gd name="connsiteY24" fmla="*/ 2247900 h 2705100"/>
                <a:gd name="connsiteX25" fmla="*/ 3314700 w 8610600"/>
                <a:gd name="connsiteY25" fmla="*/ 2308860 h 2705100"/>
                <a:gd name="connsiteX26" fmla="*/ 3528060 w 8610600"/>
                <a:gd name="connsiteY26" fmla="*/ 2377440 h 2705100"/>
                <a:gd name="connsiteX27" fmla="*/ 3832860 w 8610600"/>
                <a:gd name="connsiteY27" fmla="*/ 2446020 h 2705100"/>
                <a:gd name="connsiteX28" fmla="*/ 4130040 w 8610600"/>
                <a:gd name="connsiteY28" fmla="*/ 2476500 h 2705100"/>
                <a:gd name="connsiteX29" fmla="*/ 4549140 w 8610600"/>
                <a:gd name="connsiteY29" fmla="*/ 2453640 h 2705100"/>
                <a:gd name="connsiteX30" fmla="*/ 4777740 w 8610600"/>
                <a:gd name="connsiteY30" fmla="*/ 2468880 h 2705100"/>
                <a:gd name="connsiteX31" fmla="*/ 4892040 w 8610600"/>
                <a:gd name="connsiteY31" fmla="*/ 2491740 h 2705100"/>
                <a:gd name="connsiteX32" fmla="*/ 4945380 w 8610600"/>
                <a:gd name="connsiteY32" fmla="*/ 2476500 h 2705100"/>
                <a:gd name="connsiteX33" fmla="*/ 4975860 w 8610600"/>
                <a:gd name="connsiteY33" fmla="*/ 2468880 h 2705100"/>
                <a:gd name="connsiteX34" fmla="*/ 5105400 w 8610600"/>
                <a:gd name="connsiteY34" fmla="*/ 2506980 h 2705100"/>
                <a:gd name="connsiteX35" fmla="*/ 5189220 w 8610600"/>
                <a:gd name="connsiteY35" fmla="*/ 2484120 h 2705100"/>
                <a:gd name="connsiteX36" fmla="*/ 5242560 w 8610600"/>
                <a:gd name="connsiteY36" fmla="*/ 2499360 h 2705100"/>
                <a:gd name="connsiteX37" fmla="*/ 5303520 w 8610600"/>
                <a:gd name="connsiteY37" fmla="*/ 2499360 h 2705100"/>
                <a:gd name="connsiteX38" fmla="*/ 5394960 w 8610600"/>
                <a:gd name="connsiteY38" fmla="*/ 2468880 h 2705100"/>
                <a:gd name="connsiteX39" fmla="*/ 5593080 w 8610600"/>
                <a:gd name="connsiteY39" fmla="*/ 2430780 h 2705100"/>
                <a:gd name="connsiteX40" fmla="*/ 5821680 w 8610600"/>
                <a:gd name="connsiteY40" fmla="*/ 2385060 h 2705100"/>
                <a:gd name="connsiteX41" fmla="*/ 5935980 w 8610600"/>
                <a:gd name="connsiteY41" fmla="*/ 2362200 h 2705100"/>
                <a:gd name="connsiteX42" fmla="*/ 6027420 w 8610600"/>
                <a:gd name="connsiteY42" fmla="*/ 2400300 h 2705100"/>
                <a:gd name="connsiteX43" fmla="*/ 6240780 w 8610600"/>
                <a:gd name="connsiteY43" fmla="*/ 2499360 h 2705100"/>
                <a:gd name="connsiteX44" fmla="*/ 6301740 w 8610600"/>
                <a:gd name="connsiteY44" fmla="*/ 2545080 h 2705100"/>
                <a:gd name="connsiteX45" fmla="*/ 6438900 w 8610600"/>
                <a:gd name="connsiteY45" fmla="*/ 2537460 h 2705100"/>
                <a:gd name="connsiteX46" fmla="*/ 6560820 w 8610600"/>
                <a:gd name="connsiteY46" fmla="*/ 2491740 h 2705100"/>
                <a:gd name="connsiteX47" fmla="*/ 6736080 w 8610600"/>
                <a:gd name="connsiteY47" fmla="*/ 2339340 h 2705100"/>
                <a:gd name="connsiteX48" fmla="*/ 6758940 w 8610600"/>
                <a:gd name="connsiteY48" fmla="*/ 2286000 h 2705100"/>
                <a:gd name="connsiteX49" fmla="*/ 6880860 w 8610600"/>
                <a:gd name="connsiteY49" fmla="*/ 2209800 h 2705100"/>
                <a:gd name="connsiteX50" fmla="*/ 6949440 w 8610600"/>
                <a:gd name="connsiteY50" fmla="*/ 2186940 h 2705100"/>
                <a:gd name="connsiteX51" fmla="*/ 7063740 w 8610600"/>
                <a:gd name="connsiteY51" fmla="*/ 2179320 h 2705100"/>
                <a:gd name="connsiteX52" fmla="*/ 7178040 w 8610600"/>
                <a:gd name="connsiteY52" fmla="*/ 2225040 h 2705100"/>
                <a:gd name="connsiteX53" fmla="*/ 7315200 w 8610600"/>
                <a:gd name="connsiteY53" fmla="*/ 2217420 h 2705100"/>
                <a:gd name="connsiteX54" fmla="*/ 7536180 w 8610600"/>
                <a:gd name="connsiteY54" fmla="*/ 2194560 h 2705100"/>
                <a:gd name="connsiteX55" fmla="*/ 7581900 w 8610600"/>
                <a:gd name="connsiteY55" fmla="*/ 2186940 h 2705100"/>
                <a:gd name="connsiteX56" fmla="*/ 7772400 w 8610600"/>
                <a:gd name="connsiteY56" fmla="*/ 2247900 h 2705100"/>
                <a:gd name="connsiteX57" fmla="*/ 7871460 w 8610600"/>
                <a:gd name="connsiteY57" fmla="*/ 2286000 h 2705100"/>
                <a:gd name="connsiteX58" fmla="*/ 7978140 w 8610600"/>
                <a:gd name="connsiteY58" fmla="*/ 2316480 h 2705100"/>
                <a:gd name="connsiteX59" fmla="*/ 8229600 w 8610600"/>
                <a:gd name="connsiteY59" fmla="*/ 2407920 h 2705100"/>
                <a:gd name="connsiteX60" fmla="*/ 8359140 w 8610600"/>
                <a:gd name="connsiteY60" fmla="*/ 2552700 h 2705100"/>
                <a:gd name="connsiteX61" fmla="*/ 8503920 w 8610600"/>
                <a:gd name="connsiteY61" fmla="*/ 2621280 h 2705100"/>
                <a:gd name="connsiteX62" fmla="*/ 8549640 w 8610600"/>
                <a:gd name="connsiteY62" fmla="*/ 2674620 h 2705100"/>
                <a:gd name="connsiteX63" fmla="*/ 8610600 w 8610600"/>
                <a:gd name="connsiteY63" fmla="*/ 2705100 h 2705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8610600" h="2705100">
                  <a:moveTo>
                    <a:pt x="0" y="0"/>
                  </a:moveTo>
                  <a:lnTo>
                    <a:pt x="228600" y="266700"/>
                  </a:lnTo>
                  <a:cubicBezTo>
                    <a:pt x="273050" y="318770"/>
                    <a:pt x="256540" y="300990"/>
                    <a:pt x="266700" y="312420"/>
                  </a:cubicBezTo>
                  <a:cubicBezTo>
                    <a:pt x="276860" y="323850"/>
                    <a:pt x="283210" y="323850"/>
                    <a:pt x="289560" y="335280"/>
                  </a:cubicBezTo>
                  <a:cubicBezTo>
                    <a:pt x="295910" y="346710"/>
                    <a:pt x="302260" y="363220"/>
                    <a:pt x="304800" y="381000"/>
                  </a:cubicBezTo>
                  <a:cubicBezTo>
                    <a:pt x="307340" y="398780"/>
                    <a:pt x="299720" y="406400"/>
                    <a:pt x="304800" y="441960"/>
                  </a:cubicBezTo>
                  <a:cubicBezTo>
                    <a:pt x="309880" y="477520"/>
                    <a:pt x="306070" y="530860"/>
                    <a:pt x="335280" y="594360"/>
                  </a:cubicBezTo>
                  <a:cubicBezTo>
                    <a:pt x="364490" y="657860"/>
                    <a:pt x="421640" y="753110"/>
                    <a:pt x="480060" y="822960"/>
                  </a:cubicBezTo>
                  <a:cubicBezTo>
                    <a:pt x="538480" y="892810"/>
                    <a:pt x="622300" y="965200"/>
                    <a:pt x="685800" y="1013460"/>
                  </a:cubicBezTo>
                  <a:cubicBezTo>
                    <a:pt x="749300" y="1061720"/>
                    <a:pt x="797560" y="1071880"/>
                    <a:pt x="861060" y="1112520"/>
                  </a:cubicBezTo>
                  <a:cubicBezTo>
                    <a:pt x="924560" y="1153160"/>
                    <a:pt x="991870" y="1206500"/>
                    <a:pt x="1066800" y="1257300"/>
                  </a:cubicBezTo>
                  <a:cubicBezTo>
                    <a:pt x="1141730" y="1308100"/>
                    <a:pt x="1254760" y="1377950"/>
                    <a:pt x="1310640" y="1417320"/>
                  </a:cubicBezTo>
                  <a:cubicBezTo>
                    <a:pt x="1366520" y="1456690"/>
                    <a:pt x="1379220" y="1470660"/>
                    <a:pt x="1402080" y="1493520"/>
                  </a:cubicBezTo>
                  <a:cubicBezTo>
                    <a:pt x="1424940" y="1516380"/>
                    <a:pt x="1432560" y="1531620"/>
                    <a:pt x="1447800" y="1554480"/>
                  </a:cubicBezTo>
                  <a:cubicBezTo>
                    <a:pt x="1463040" y="1577340"/>
                    <a:pt x="1475740" y="1595120"/>
                    <a:pt x="1493520" y="1630680"/>
                  </a:cubicBezTo>
                  <a:cubicBezTo>
                    <a:pt x="1511300" y="1666240"/>
                    <a:pt x="1527810" y="1737360"/>
                    <a:pt x="1554480" y="1767840"/>
                  </a:cubicBezTo>
                  <a:cubicBezTo>
                    <a:pt x="1581150" y="1798320"/>
                    <a:pt x="1616710" y="1799590"/>
                    <a:pt x="1653540" y="1813560"/>
                  </a:cubicBezTo>
                  <a:cubicBezTo>
                    <a:pt x="1690370" y="1827530"/>
                    <a:pt x="1704340" y="1837690"/>
                    <a:pt x="1775460" y="1851660"/>
                  </a:cubicBezTo>
                  <a:cubicBezTo>
                    <a:pt x="1846580" y="1865630"/>
                    <a:pt x="2019300" y="1884680"/>
                    <a:pt x="2080260" y="1897380"/>
                  </a:cubicBezTo>
                  <a:cubicBezTo>
                    <a:pt x="2141220" y="1910080"/>
                    <a:pt x="2103120" y="1913890"/>
                    <a:pt x="2141220" y="1927860"/>
                  </a:cubicBezTo>
                  <a:cubicBezTo>
                    <a:pt x="2179320" y="1941830"/>
                    <a:pt x="2237740" y="1953260"/>
                    <a:pt x="2308860" y="1981200"/>
                  </a:cubicBezTo>
                  <a:cubicBezTo>
                    <a:pt x="2379980" y="2009140"/>
                    <a:pt x="2490470" y="2066290"/>
                    <a:pt x="2567940" y="2095500"/>
                  </a:cubicBezTo>
                  <a:cubicBezTo>
                    <a:pt x="2645410" y="2124710"/>
                    <a:pt x="2713990" y="2145030"/>
                    <a:pt x="2773680" y="2156460"/>
                  </a:cubicBezTo>
                  <a:cubicBezTo>
                    <a:pt x="2833370" y="2167890"/>
                    <a:pt x="2876550" y="2148840"/>
                    <a:pt x="2926080" y="2164080"/>
                  </a:cubicBezTo>
                  <a:cubicBezTo>
                    <a:pt x="2975610" y="2179320"/>
                    <a:pt x="3006090" y="2223770"/>
                    <a:pt x="3070860" y="2247900"/>
                  </a:cubicBezTo>
                  <a:cubicBezTo>
                    <a:pt x="3135630" y="2272030"/>
                    <a:pt x="3238500" y="2287270"/>
                    <a:pt x="3314700" y="2308860"/>
                  </a:cubicBezTo>
                  <a:cubicBezTo>
                    <a:pt x="3390900" y="2330450"/>
                    <a:pt x="3441700" y="2354580"/>
                    <a:pt x="3528060" y="2377440"/>
                  </a:cubicBezTo>
                  <a:cubicBezTo>
                    <a:pt x="3614420" y="2400300"/>
                    <a:pt x="3732530" y="2429510"/>
                    <a:pt x="3832860" y="2446020"/>
                  </a:cubicBezTo>
                  <a:cubicBezTo>
                    <a:pt x="3933190" y="2462530"/>
                    <a:pt x="4010660" y="2475230"/>
                    <a:pt x="4130040" y="2476500"/>
                  </a:cubicBezTo>
                  <a:cubicBezTo>
                    <a:pt x="4249420" y="2477770"/>
                    <a:pt x="4441190" y="2454910"/>
                    <a:pt x="4549140" y="2453640"/>
                  </a:cubicBezTo>
                  <a:cubicBezTo>
                    <a:pt x="4657090" y="2452370"/>
                    <a:pt x="4720590" y="2462530"/>
                    <a:pt x="4777740" y="2468880"/>
                  </a:cubicBezTo>
                  <a:cubicBezTo>
                    <a:pt x="4834890" y="2475230"/>
                    <a:pt x="4864100" y="2490470"/>
                    <a:pt x="4892040" y="2491740"/>
                  </a:cubicBezTo>
                  <a:cubicBezTo>
                    <a:pt x="4919980" y="2493010"/>
                    <a:pt x="4931410" y="2480310"/>
                    <a:pt x="4945380" y="2476500"/>
                  </a:cubicBezTo>
                  <a:cubicBezTo>
                    <a:pt x="4959350" y="2472690"/>
                    <a:pt x="4949190" y="2463800"/>
                    <a:pt x="4975860" y="2468880"/>
                  </a:cubicBezTo>
                  <a:cubicBezTo>
                    <a:pt x="5002530" y="2473960"/>
                    <a:pt x="5069840" y="2504440"/>
                    <a:pt x="5105400" y="2506980"/>
                  </a:cubicBezTo>
                  <a:cubicBezTo>
                    <a:pt x="5140960" y="2509520"/>
                    <a:pt x="5166360" y="2485390"/>
                    <a:pt x="5189220" y="2484120"/>
                  </a:cubicBezTo>
                  <a:cubicBezTo>
                    <a:pt x="5212080" y="2482850"/>
                    <a:pt x="5223510" y="2496820"/>
                    <a:pt x="5242560" y="2499360"/>
                  </a:cubicBezTo>
                  <a:cubicBezTo>
                    <a:pt x="5261610" y="2501900"/>
                    <a:pt x="5278120" y="2504440"/>
                    <a:pt x="5303520" y="2499360"/>
                  </a:cubicBezTo>
                  <a:cubicBezTo>
                    <a:pt x="5328920" y="2494280"/>
                    <a:pt x="5346700" y="2480310"/>
                    <a:pt x="5394960" y="2468880"/>
                  </a:cubicBezTo>
                  <a:cubicBezTo>
                    <a:pt x="5443220" y="2457450"/>
                    <a:pt x="5593080" y="2430780"/>
                    <a:pt x="5593080" y="2430780"/>
                  </a:cubicBezTo>
                  <a:lnTo>
                    <a:pt x="5821680" y="2385060"/>
                  </a:lnTo>
                  <a:cubicBezTo>
                    <a:pt x="5878830" y="2373630"/>
                    <a:pt x="5901690" y="2359660"/>
                    <a:pt x="5935980" y="2362200"/>
                  </a:cubicBezTo>
                  <a:cubicBezTo>
                    <a:pt x="5970270" y="2364740"/>
                    <a:pt x="5976620" y="2377440"/>
                    <a:pt x="6027420" y="2400300"/>
                  </a:cubicBezTo>
                  <a:cubicBezTo>
                    <a:pt x="6078220" y="2423160"/>
                    <a:pt x="6195060" y="2475230"/>
                    <a:pt x="6240780" y="2499360"/>
                  </a:cubicBezTo>
                  <a:cubicBezTo>
                    <a:pt x="6286500" y="2523490"/>
                    <a:pt x="6268720" y="2538730"/>
                    <a:pt x="6301740" y="2545080"/>
                  </a:cubicBezTo>
                  <a:cubicBezTo>
                    <a:pt x="6334760" y="2551430"/>
                    <a:pt x="6395720" y="2546350"/>
                    <a:pt x="6438900" y="2537460"/>
                  </a:cubicBezTo>
                  <a:cubicBezTo>
                    <a:pt x="6482080" y="2528570"/>
                    <a:pt x="6511290" y="2524760"/>
                    <a:pt x="6560820" y="2491740"/>
                  </a:cubicBezTo>
                  <a:cubicBezTo>
                    <a:pt x="6610350" y="2458720"/>
                    <a:pt x="6703060" y="2373630"/>
                    <a:pt x="6736080" y="2339340"/>
                  </a:cubicBezTo>
                  <a:cubicBezTo>
                    <a:pt x="6769100" y="2305050"/>
                    <a:pt x="6734810" y="2307590"/>
                    <a:pt x="6758940" y="2286000"/>
                  </a:cubicBezTo>
                  <a:cubicBezTo>
                    <a:pt x="6783070" y="2264410"/>
                    <a:pt x="6849110" y="2226310"/>
                    <a:pt x="6880860" y="2209800"/>
                  </a:cubicBezTo>
                  <a:cubicBezTo>
                    <a:pt x="6912610" y="2193290"/>
                    <a:pt x="6918960" y="2192020"/>
                    <a:pt x="6949440" y="2186940"/>
                  </a:cubicBezTo>
                  <a:cubicBezTo>
                    <a:pt x="6979920" y="2181860"/>
                    <a:pt x="7025640" y="2172970"/>
                    <a:pt x="7063740" y="2179320"/>
                  </a:cubicBezTo>
                  <a:cubicBezTo>
                    <a:pt x="7101840" y="2185670"/>
                    <a:pt x="7136130" y="2218690"/>
                    <a:pt x="7178040" y="2225040"/>
                  </a:cubicBezTo>
                  <a:cubicBezTo>
                    <a:pt x="7219950" y="2231390"/>
                    <a:pt x="7255510" y="2222500"/>
                    <a:pt x="7315200" y="2217420"/>
                  </a:cubicBezTo>
                  <a:cubicBezTo>
                    <a:pt x="7374890" y="2212340"/>
                    <a:pt x="7491730" y="2199640"/>
                    <a:pt x="7536180" y="2194560"/>
                  </a:cubicBezTo>
                  <a:cubicBezTo>
                    <a:pt x="7580630" y="2189480"/>
                    <a:pt x="7542530" y="2178050"/>
                    <a:pt x="7581900" y="2186940"/>
                  </a:cubicBezTo>
                  <a:cubicBezTo>
                    <a:pt x="7621270" y="2195830"/>
                    <a:pt x="7724140" y="2231390"/>
                    <a:pt x="7772400" y="2247900"/>
                  </a:cubicBezTo>
                  <a:cubicBezTo>
                    <a:pt x="7820660" y="2264410"/>
                    <a:pt x="7837170" y="2274570"/>
                    <a:pt x="7871460" y="2286000"/>
                  </a:cubicBezTo>
                  <a:cubicBezTo>
                    <a:pt x="7905750" y="2297430"/>
                    <a:pt x="7918450" y="2296160"/>
                    <a:pt x="7978140" y="2316480"/>
                  </a:cubicBezTo>
                  <a:cubicBezTo>
                    <a:pt x="8037830" y="2336800"/>
                    <a:pt x="8166100" y="2368550"/>
                    <a:pt x="8229600" y="2407920"/>
                  </a:cubicBezTo>
                  <a:cubicBezTo>
                    <a:pt x="8293100" y="2447290"/>
                    <a:pt x="8313420" y="2517140"/>
                    <a:pt x="8359140" y="2552700"/>
                  </a:cubicBezTo>
                  <a:cubicBezTo>
                    <a:pt x="8404860" y="2588260"/>
                    <a:pt x="8472170" y="2600960"/>
                    <a:pt x="8503920" y="2621280"/>
                  </a:cubicBezTo>
                  <a:cubicBezTo>
                    <a:pt x="8535670" y="2641600"/>
                    <a:pt x="8531860" y="2660650"/>
                    <a:pt x="8549640" y="2674620"/>
                  </a:cubicBezTo>
                  <a:cubicBezTo>
                    <a:pt x="8567420" y="2688590"/>
                    <a:pt x="8589010" y="2696845"/>
                    <a:pt x="8610600" y="270510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a:off x="2726648" y="2834640"/>
              <a:ext cx="1144312" cy="2087880"/>
            </a:xfrm>
            <a:custGeom>
              <a:avLst/>
              <a:gdLst>
                <a:gd name="connsiteX0" fmla="*/ 153712 w 1144312"/>
                <a:gd name="connsiteY0" fmla="*/ 0 h 2087880"/>
                <a:gd name="connsiteX1" fmla="*/ 31792 w 1144312"/>
                <a:gd name="connsiteY1" fmla="*/ 114300 h 2087880"/>
                <a:gd name="connsiteX2" fmla="*/ 1312 w 1144312"/>
                <a:gd name="connsiteY2" fmla="*/ 335280 h 2087880"/>
                <a:gd name="connsiteX3" fmla="*/ 8932 w 1144312"/>
                <a:gd name="connsiteY3" fmla="*/ 579120 h 2087880"/>
                <a:gd name="connsiteX4" fmla="*/ 39412 w 1144312"/>
                <a:gd name="connsiteY4" fmla="*/ 807720 h 2087880"/>
                <a:gd name="connsiteX5" fmla="*/ 123232 w 1144312"/>
                <a:gd name="connsiteY5" fmla="*/ 899160 h 2087880"/>
                <a:gd name="connsiteX6" fmla="*/ 252772 w 1144312"/>
                <a:gd name="connsiteY6" fmla="*/ 952500 h 2087880"/>
                <a:gd name="connsiteX7" fmla="*/ 397552 w 1144312"/>
                <a:gd name="connsiteY7" fmla="*/ 1021080 h 2087880"/>
                <a:gd name="connsiteX8" fmla="*/ 511852 w 1144312"/>
                <a:gd name="connsiteY8" fmla="*/ 1059180 h 2087880"/>
                <a:gd name="connsiteX9" fmla="*/ 610912 w 1144312"/>
                <a:gd name="connsiteY9" fmla="*/ 1226820 h 2087880"/>
                <a:gd name="connsiteX10" fmla="*/ 717592 w 1144312"/>
                <a:gd name="connsiteY10" fmla="*/ 1432560 h 2087880"/>
                <a:gd name="connsiteX11" fmla="*/ 770932 w 1144312"/>
                <a:gd name="connsiteY11" fmla="*/ 1645920 h 2087880"/>
                <a:gd name="connsiteX12" fmla="*/ 862372 w 1144312"/>
                <a:gd name="connsiteY12" fmla="*/ 1729740 h 2087880"/>
                <a:gd name="connsiteX13" fmla="*/ 946192 w 1144312"/>
                <a:gd name="connsiteY13" fmla="*/ 1836420 h 2087880"/>
                <a:gd name="connsiteX14" fmla="*/ 1045252 w 1144312"/>
                <a:gd name="connsiteY14" fmla="*/ 1943100 h 2087880"/>
                <a:gd name="connsiteX15" fmla="*/ 1144312 w 1144312"/>
                <a:gd name="connsiteY15" fmla="*/ 2087880 h 208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44312" h="2087880">
                  <a:moveTo>
                    <a:pt x="153712" y="0"/>
                  </a:moveTo>
                  <a:cubicBezTo>
                    <a:pt x="105452" y="29210"/>
                    <a:pt x="57192" y="58420"/>
                    <a:pt x="31792" y="114300"/>
                  </a:cubicBezTo>
                  <a:cubicBezTo>
                    <a:pt x="6392" y="170180"/>
                    <a:pt x="5122" y="257810"/>
                    <a:pt x="1312" y="335280"/>
                  </a:cubicBezTo>
                  <a:cubicBezTo>
                    <a:pt x="-2498" y="412750"/>
                    <a:pt x="2582" y="500380"/>
                    <a:pt x="8932" y="579120"/>
                  </a:cubicBezTo>
                  <a:cubicBezTo>
                    <a:pt x="15282" y="657860"/>
                    <a:pt x="20362" y="754380"/>
                    <a:pt x="39412" y="807720"/>
                  </a:cubicBezTo>
                  <a:cubicBezTo>
                    <a:pt x="58462" y="861060"/>
                    <a:pt x="87672" y="875030"/>
                    <a:pt x="123232" y="899160"/>
                  </a:cubicBezTo>
                  <a:cubicBezTo>
                    <a:pt x="158792" y="923290"/>
                    <a:pt x="207052" y="932180"/>
                    <a:pt x="252772" y="952500"/>
                  </a:cubicBezTo>
                  <a:cubicBezTo>
                    <a:pt x="298492" y="972820"/>
                    <a:pt x="354372" y="1003300"/>
                    <a:pt x="397552" y="1021080"/>
                  </a:cubicBezTo>
                  <a:cubicBezTo>
                    <a:pt x="440732" y="1038860"/>
                    <a:pt x="476292" y="1024890"/>
                    <a:pt x="511852" y="1059180"/>
                  </a:cubicBezTo>
                  <a:cubicBezTo>
                    <a:pt x="547412" y="1093470"/>
                    <a:pt x="576622" y="1164590"/>
                    <a:pt x="610912" y="1226820"/>
                  </a:cubicBezTo>
                  <a:cubicBezTo>
                    <a:pt x="645202" y="1289050"/>
                    <a:pt x="690922" y="1362710"/>
                    <a:pt x="717592" y="1432560"/>
                  </a:cubicBezTo>
                  <a:cubicBezTo>
                    <a:pt x="744262" y="1502410"/>
                    <a:pt x="746802" y="1596390"/>
                    <a:pt x="770932" y="1645920"/>
                  </a:cubicBezTo>
                  <a:cubicBezTo>
                    <a:pt x="795062" y="1695450"/>
                    <a:pt x="833162" y="1697990"/>
                    <a:pt x="862372" y="1729740"/>
                  </a:cubicBezTo>
                  <a:cubicBezTo>
                    <a:pt x="891582" y="1761490"/>
                    <a:pt x="915712" y="1800860"/>
                    <a:pt x="946192" y="1836420"/>
                  </a:cubicBezTo>
                  <a:cubicBezTo>
                    <a:pt x="976672" y="1871980"/>
                    <a:pt x="1012232" y="1901190"/>
                    <a:pt x="1045252" y="1943100"/>
                  </a:cubicBezTo>
                  <a:cubicBezTo>
                    <a:pt x="1078272" y="1985010"/>
                    <a:pt x="1111292" y="2036445"/>
                    <a:pt x="1144312" y="208788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4259580" y="3360420"/>
              <a:ext cx="239145" cy="1440180"/>
            </a:xfrm>
            <a:custGeom>
              <a:avLst/>
              <a:gdLst>
                <a:gd name="connsiteX0" fmla="*/ 0 w 239145"/>
                <a:gd name="connsiteY0" fmla="*/ 0 h 1440180"/>
                <a:gd name="connsiteX1" fmla="*/ 30480 w 239145"/>
                <a:gd name="connsiteY1" fmla="*/ 289560 h 1440180"/>
                <a:gd name="connsiteX2" fmla="*/ 83820 w 239145"/>
                <a:gd name="connsiteY2" fmla="*/ 510540 h 1440180"/>
                <a:gd name="connsiteX3" fmla="*/ 137160 w 239145"/>
                <a:gd name="connsiteY3" fmla="*/ 754380 h 1440180"/>
                <a:gd name="connsiteX4" fmla="*/ 137160 w 239145"/>
                <a:gd name="connsiteY4" fmla="*/ 876300 h 1440180"/>
                <a:gd name="connsiteX5" fmla="*/ 175260 w 239145"/>
                <a:gd name="connsiteY5" fmla="*/ 1005840 h 1440180"/>
                <a:gd name="connsiteX6" fmla="*/ 236220 w 239145"/>
                <a:gd name="connsiteY6" fmla="*/ 1150620 h 1440180"/>
                <a:gd name="connsiteX7" fmla="*/ 228600 w 239145"/>
                <a:gd name="connsiteY7" fmla="*/ 1333500 h 1440180"/>
                <a:gd name="connsiteX8" fmla="*/ 220980 w 239145"/>
                <a:gd name="connsiteY8" fmla="*/ 1440180 h 1440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145" h="1440180">
                  <a:moveTo>
                    <a:pt x="0" y="0"/>
                  </a:moveTo>
                  <a:cubicBezTo>
                    <a:pt x="8255" y="102235"/>
                    <a:pt x="16510" y="204470"/>
                    <a:pt x="30480" y="289560"/>
                  </a:cubicBezTo>
                  <a:cubicBezTo>
                    <a:pt x="44450" y="374650"/>
                    <a:pt x="66040" y="433070"/>
                    <a:pt x="83820" y="510540"/>
                  </a:cubicBezTo>
                  <a:cubicBezTo>
                    <a:pt x="101600" y="588010"/>
                    <a:pt x="128270" y="693420"/>
                    <a:pt x="137160" y="754380"/>
                  </a:cubicBezTo>
                  <a:cubicBezTo>
                    <a:pt x="146050" y="815340"/>
                    <a:pt x="130810" y="834390"/>
                    <a:pt x="137160" y="876300"/>
                  </a:cubicBezTo>
                  <a:cubicBezTo>
                    <a:pt x="143510" y="918210"/>
                    <a:pt x="158750" y="960120"/>
                    <a:pt x="175260" y="1005840"/>
                  </a:cubicBezTo>
                  <a:cubicBezTo>
                    <a:pt x="191770" y="1051560"/>
                    <a:pt x="227330" y="1096010"/>
                    <a:pt x="236220" y="1150620"/>
                  </a:cubicBezTo>
                  <a:cubicBezTo>
                    <a:pt x="245110" y="1205230"/>
                    <a:pt x="231140" y="1285240"/>
                    <a:pt x="228600" y="1333500"/>
                  </a:cubicBezTo>
                  <a:cubicBezTo>
                    <a:pt x="226060" y="1381760"/>
                    <a:pt x="223520" y="1410970"/>
                    <a:pt x="220980" y="144018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5188583" y="3642360"/>
              <a:ext cx="511275" cy="1562100"/>
            </a:xfrm>
            <a:custGeom>
              <a:avLst/>
              <a:gdLst>
                <a:gd name="connsiteX0" fmla="*/ 84457 w 511275"/>
                <a:gd name="connsiteY0" fmla="*/ 0 h 1562100"/>
                <a:gd name="connsiteX1" fmla="*/ 53977 w 511275"/>
                <a:gd name="connsiteY1" fmla="*/ 220980 h 1562100"/>
                <a:gd name="connsiteX2" fmla="*/ 31117 w 511275"/>
                <a:gd name="connsiteY2" fmla="*/ 388620 h 1562100"/>
                <a:gd name="connsiteX3" fmla="*/ 637 w 511275"/>
                <a:gd name="connsiteY3" fmla="*/ 495300 h 1562100"/>
                <a:gd name="connsiteX4" fmla="*/ 61597 w 511275"/>
                <a:gd name="connsiteY4" fmla="*/ 647700 h 1562100"/>
                <a:gd name="connsiteX5" fmla="*/ 191137 w 511275"/>
                <a:gd name="connsiteY5" fmla="*/ 792480 h 1562100"/>
                <a:gd name="connsiteX6" fmla="*/ 366397 w 511275"/>
                <a:gd name="connsiteY6" fmla="*/ 952500 h 1562100"/>
                <a:gd name="connsiteX7" fmla="*/ 442597 w 511275"/>
                <a:gd name="connsiteY7" fmla="*/ 1150620 h 1562100"/>
                <a:gd name="connsiteX8" fmla="*/ 511177 w 511275"/>
                <a:gd name="connsiteY8" fmla="*/ 1303020 h 1562100"/>
                <a:gd name="connsiteX9" fmla="*/ 427357 w 511275"/>
                <a:gd name="connsiteY9" fmla="*/ 1562100 h 156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1275" h="1562100">
                  <a:moveTo>
                    <a:pt x="84457" y="0"/>
                  </a:moveTo>
                  <a:cubicBezTo>
                    <a:pt x="73662" y="78105"/>
                    <a:pt x="62867" y="156210"/>
                    <a:pt x="53977" y="220980"/>
                  </a:cubicBezTo>
                  <a:cubicBezTo>
                    <a:pt x="45087" y="285750"/>
                    <a:pt x="40007" y="342900"/>
                    <a:pt x="31117" y="388620"/>
                  </a:cubicBezTo>
                  <a:cubicBezTo>
                    <a:pt x="22227" y="434340"/>
                    <a:pt x="-4443" y="452120"/>
                    <a:pt x="637" y="495300"/>
                  </a:cubicBezTo>
                  <a:cubicBezTo>
                    <a:pt x="5717" y="538480"/>
                    <a:pt x="29847" y="598170"/>
                    <a:pt x="61597" y="647700"/>
                  </a:cubicBezTo>
                  <a:cubicBezTo>
                    <a:pt x="93347" y="697230"/>
                    <a:pt x="140337" y="741680"/>
                    <a:pt x="191137" y="792480"/>
                  </a:cubicBezTo>
                  <a:cubicBezTo>
                    <a:pt x="241937" y="843280"/>
                    <a:pt x="324487" y="892810"/>
                    <a:pt x="366397" y="952500"/>
                  </a:cubicBezTo>
                  <a:cubicBezTo>
                    <a:pt x="408307" y="1012190"/>
                    <a:pt x="418467" y="1092200"/>
                    <a:pt x="442597" y="1150620"/>
                  </a:cubicBezTo>
                  <a:cubicBezTo>
                    <a:pt x="466727" y="1209040"/>
                    <a:pt x="513717" y="1234440"/>
                    <a:pt x="511177" y="1303020"/>
                  </a:cubicBezTo>
                  <a:cubicBezTo>
                    <a:pt x="508637" y="1371600"/>
                    <a:pt x="467997" y="1466850"/>
                    <a:pt x="427357" y="156210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6684434" y="3695700"/>
              <a:ext cx="620052" cy="1371600"/>
            </a:xfrm>
            <a:custGeom>
              <a:avLst/>
              <a:gdLst>
                <a:gd name="connsiteX0" fmla="*/ 13546 w 620052"/>
                <a:gd name="connsiteY0" fmla="*/ 0 h 1371600"/>
                <a:gd name="connsiteX1" fmla="*/ 5926 w 620052"/>
                <a:gd name="connsiteY1" fmla="*/ 175260 h 1371600"/>
                <a:gd name="connsiteX2" fmla="*/ 89746 w 620052"/>
                <a:gd name="connsiteY2" fmla="*/ 281940 h 1371600"/>
                <a:gd name="connsiteX3" fmla="*/ 150706 w 620052"/>
                <a:gd name="connsiteY3" fmla="*/ 365760 h 1371600"/>
                <a:gd name="connsiteX4" fmla="*/ 249766 w 620052"/>
                <a:gd name="connsiteY4" fmla="*/ 487680 h 1371600"/>
                <a:gd name="connsiteX5" fmla="*/ 249766 w 620052"/>
                <a:gd name="connsiteY5" fmla="*/ 579120 h 1371600"/>
                <a:gd name="connsiteX6" fmla="*/ 310726 w 620052"/>
                <a:gd name="connsiteY6" fmla="*/ 731520 h 1371600"/>
                <a:gd name="connsiteX7" fmla="*/ 394546 w 620052"/>
                <a:gd name="connsiteY7" fmla="*/ 929640 h 1371600"/>
                <a:gd name="connsiteX8" fmla="*/ 478366 w 620052"/>
                <a:gd name="connsiteY8" fmla="*/ 1021080 h 1371600"/>
                <a:gd name="connsiteX9" fmla="*/ 546946 w 620052"/>
                <a:gd name="connsiteY9" fmla="*/ 1143000 h 1371600"/>
                <a:gd name="connsiteX10" fmla="*/ 615526 w 620052"/>
                <a:gd name="connsiteY10" fmla="*/ 1264920 h 1371600"/>
                <a:gd name="connsiteX11" fmla="*/ 607906 w 620052"/>
                <a:gd name="connsiteY11" fmla="*/ 137160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0052" h="1371600">
                  <a:moveTo>
                    <a:pt x="13546" y="0"/>
                  </a:moveTo>
                  <a:cubicBezTo>
                    <a:pt x="3386" y="64135"/>
                    <a:pt x="-6774" y="128270"/>
                    <a:pt x="5926" y="175260"/>
                  </a:cubicBezTo>
                  <a:cubicBezTo>
                    <a:pt x="18626" y="222250"/>
                    <a:pt x="65616" y="250190"/>
                    <a:pt x="89746" y="281940"/>
                  </a:cubicBezTo>
                  <a:cubicBezTo>
                    <a:pt x="113876" y="313690"/>
                    <a:pt x="124036" y="331470"/>
                    <a:pt x="150706" y="365760"/>
                  </a:cubicBezTo>
                  <a:cubicBezTo>
                    <a:pt x="177376" y="400050"/>
                    <a:pt x="233256" y="452120"/>
                    <a:pt x="249766" y="487680"/>
                  </a:cubicBezTo>
                  <a:cubicBezTo>
                    <a:pt x="266276" y="523240"/>
                    <a:pt x="239606" y="538480"/>
                    <a:pt x="249766" y="579120"/>
                  </a:cubicBezTo>
                  <a:cubicBezTo>
                    <a:pt x="259926" y="619760"/>
                    <a:pt x="286596" y="673100"/>
                    <a:pt x="310726" y="731520"/>
                  </a:cubicBezTo>
                  <a:cubicBezTo>
                    <a:pt x="334856" y="789940"/>
                    <a:pt x="366606" y="881380"/>
                    <a:pt x="394546" y="929640"/>
                  </a:cubicBezTo>
                  <a:cubicBezTo>
                    <a:pt x="422486" y="977900"/>
                    <a:pt x="452966" y="985520"/>
                    <a:pt x="478366" y="1021080"/>
                  </a:cubicBezTo>
                  <a:cubicBezTo>
                    <a:pt x="503766" y="1056640"/>
                    <a:pt x="546946" y="1143000"/>
                    <a:pt x="546946" y="1143000"/>
                  </a:cubicBezTo>
                  <a:cubicBezTo>
                    <a:pt x="569806" y="1183640"/>
                    <a:pt x="605366" y="1226820"/>
                    <a:pt x="615526" y="1264920"/>
                  </a:cubicBezTo>
                  <a:cubicBezTo>
                    <a:pt x="625686" y="1303020"/>
                    <a:pt x="616796" y="1337310"/>
                    <a:pt x="607906" y="137160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7459980" y="3634740"/>
              <a:ext cx="2537460" cy="941224"/>
            </a:xfrm>
            <a:custGeom>
              <a:avLst/>
              <a:gdLst>
                <a:gd name="connsiteX0" fmla="*/ 0 w 2537460"/>
                <a:gd name="connsiteY0" fmla="*/ 0 h 941224"/>
                <a:gd name="connsiteX1" fmla="*/ 91440 w 2537460"/>
                <a:gd name="connsiteY1" fmla="*/ 144780 h 941224"/>
                <a:gd name="connsiteX2" fmla="*/ 160020 w 2537460"/>
                <a:gd name="connsiteY2" fmla="*/ 243840 h 941224"/>
                <a:gd name="connsiteX3" fmla="*/ 152400 w 2537460"/>
                <a:gd name="connsiteY3" fmla="*/ 358140 h 941224"/>
                <a:gd name="connsiteX4" fmla="*/ 281940 w 2537460"/>
                <a:gd name="connsiteY4" fmla="*/ 510540 h 941224"/>
                <a:gd name="connsiteX5" fmla="*/ 358140 w 2537460"/>
                <a:gd name="connsiteY5" fmla="*/ 632460 h 941224"/>
                <a:gd name="connsiteX6" fmla="*/ 457200 w 2537460"/>
                <a:gd name="connsiteY6" fmla="*/ 739140 h 941224"/>
                <a:gd name="connsiteX7" fmla="*/ 571500 w 2537460"/>
                <a:gd name="connsiteY7" fmla="*/ 769620 h 941224"/>
                <a:gd name="connsiteX8" fmla="*/ 739140 w 2537460"/>
                <a:gd name="connsiteY8" fmla="*/ 883920 h 941224"/>
                <a:gd name="connsiteX9" fmla="*/ 998220 w 2537460"/>
                <a:gd name="connsiteY9" fmla="*/ 937260 h 941224"/>
                <a:gd name="connsiteX10" fmla="*/ 1249680 w 2537460"/>
                <a:gd name="connsiteY10" fmla="*/ 929640 h 941224"/>
                <a:gd name="connsiteX11" fmla="*/ 1341120 w 2537460"/>
                <a:gd name="connsiteY11" fmla="*/ 868680 h 941224"/>
                <a:gd name="connsiteX12" fmla="*/ 1432560 w 2537460"/>
                <a:gd name="connsiteY12" fmla="*/ 868680 h 941224"/>
                <a:gd name="connsiteX13" fmla="*/ 1539240 w 2537460"/>
                <a:gd name="connsiteY13" fmla="*/ 914400 h 941224"/>
                <a:gd name="connsiteX14" fmla="*/ 1691640 w 2537460"/>
                <a:gd name="connsiteY14" fmla="*/ 929640 h 941224"/>
                <a:gd name="connsiteX15" fmla="*/ 1950720 w 2537460"/>
                <a:gd name="connsiteY15" fmla="*/ 891540 h 941224"/>
                <a:gd name="connsiteX16" fmla="*/ 2133600 w 2537460"/>
                <a:gd name="connsiteY16" fmla="*/ 800100 h 941224"/>
                <a:gd name="connsiteX17" fmla="*/ 2354580 w 2537460"/>
                <a:gd name="connsiteY17" fmla="*/ 792480 h 941224"/>
                <a:gd name="connsiteX18" fmla="*/ 2537460 w 2537460"/>
                <a:gd name="connsiteY18" fmla="*/ 815340 h 941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537460" h="941224">
                  <a:moveTo>
                    <a:pt x="0" y="0"/>
                  </a:moveTo>
                  <a:cubicBezTo>
                    <a:pt x="32385" y="52070"/>
                    <a:pt x="64770" y="104140"/>
                    <a:pt x="91440" y="144780"/>
                  </a:cubicBezTo>
                  <a:cubicBezTo>
                    <a:pt x="118110" y="185420"/>
                    <a:pt x="149860" y="208280"/>
                    <a:pt x="160020" y="243840"/>
                  </a:cubicBezTo>
                  <a:cubicBezTo>
                    <a:pt x="170180" y="279400"/>
                    <a:pt x="132080" y="313690"/>
                    <a:pt x="152400" y="358140"/>
                  </a:cubicBezTo>
                  <a:cubicBezTo>
                    <a:pt x="172720" y="402590"/>
                    <a:pt x="247650" y="464820"/>
                    <a:pt x="281940" y="510540"/>
                  </a:cubicBezTo>
                  <a:cubicBezTo>
                    <a:pt x="316230" y="556260"/>
                    <a:pt x="328930" y="594360"/>
                    <a:pt x="358140" y="632460"/>
                  </a:cubicBezTo>
                  <a:cubicBezTo>
                    <a:pt x="387350" y="670560"/>
                    <a:pt x="421640" y="716280"/>
                    <a:pt x="457200" y="739140"/>
                  </a:cubicBezTo>
                  <a:cubicBezTo>
                    <a:pt x="492760" y="762000"/>
                    <a:pt x="524510" y="745490"/>
                    <a:pt x="571500" y="769620"/>
                  </a:cubicBezTo>
                  <a:cubicBezTo>
                    <a:pt x="618490" y="793750"/>
                    <a:pt x="668020" y="855980"/>
                    <a:pt x="739140" y="883920"/>
                  </a:cubicBezTo>
                  <a:cubicBezTo>
                    <a:pt x="810260" y="911860"/>
                    <a:pt x="913130" y="929640"/>
                    <a:pt x="998220" y="937260"/>
                  </a:cubicBezTo>
                  <a:cubicBezTo>
                    <a:pt x="1083310" y="944880"/>
                    <a:pt x="1192530" y="941070"/>
                    <a:pt x="1249680" y="929640"/>
                  </a:cubicBezTo>
                  <a:cubicBezTo>
                    <a:pt x="1306830" y="918210"/>
                    <a:pt x="1310640" y="878840"/>
                    <a:pt x="1341120" y="868680"/>
                  </a:cubicBezTo>
                  <a:cubicBezTo>
                    <a:pt x="1371600" y="858520"/>
                    <a:pt x="1399540" y="861060"/>
                    <a:pt x="1432560" y="868680"/>
                  </a:cubicBezTo>
                  <a:cubicBezTo>
                    <a:pt x="1465580" y="876300"/>
                    <a:pt x="1496060" y="904240"/>
                    <a:pt x="1539240" y="914400"/>
                  </a:cubicBezTo>
                  <a:cubicBezTo>
                    <a:pt x="1582420" y="924560"/>
                    <a:pt x="1623060" y="933450"/>
                    <a:pt x="1691640" y="929640"/>
                  </a:cubicBezTo>
                  <a:cubicBezTo>
                    <a:pt x="1760220" y="925830"/>
                    <a:pt x="1877060" y="913130"/>
                    <a:pt x="1950720" y="891540"/>
                  </a:cubicBezTo>
                  <a:cubicBezTo>
                    <a:pt x="2024380" y="869950"/>
                    <a:pt x="2066290" y="816610"/>
                    <a:pt x="2133600" y="800100"/>
                  </a:cubicBezTo>
                  <a:cubicBezTo>
                    <a:pt x="2200910" y="783590"/>
                    <a:pt x="2287270" y="789940"/>
                    <a:pt x="2354580" y="792480"/>
                  </a:cubicBezTo>
                  <a:cubicBezTo>
                    <a:pt x="2421890" y="795020"/>
                    <a:pt x="2479675" y="805180"/>
                    <a:pt x="2537460" y="81534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8564880" y="4602480"/>
              <a:ext cx="1379220" cy="717720"/>
            </a:xfrm>
            <a:custGeom>
              <a:avLst/>
              <a:gdLst>
                <a:gd name="connsiteX0" fmla="*/ 0 w 1379220"/>
                <a:gd name="connsiteY0" fmla="*/ 0 h 717720"/>
                <a:gd name="connsiteX1" fmla="*/ 68580 w 1379220"/>
                <a:gd name="connsiteY1" fmla="*/ 83820 h 717720"/>
                <a:gd name="connsiteX2" fmla="*/ 152400 w 1379220"/>
                <a:gd name="connsiteY2" fmla="*/ 205740 h 717720"/>
                <a:gd name="connsiteX3" fmla="*/ 228600 w 1379220"/>
                <a:gd name="connsiteY3" fmla="*/ 304800 h 717720"/>
                <a:gd name="connsiteX4" fmla="*/ 335280 w 1379220"/>
                <a:gd name="connsiteY4" fmla="*/ 419100 h 717720"/>
                <a:gd name="connsiteX5" fmla="*/ 502920 w 1379220"/>
                <a:gd name="connsiteY5" fmla="*/ 548640 h 717720"/>
                <a:gd name="connsiteX6" fmla="*/ 586740 w 1379220"/>
                <a:gd name="connsiteY6" fmla="*/ 548640 h 717720"/>
                <a:gd name="connsiteX7" fmla="*/ 723900 w 1379220"/>
                <a:gd name="connsiteY7" fmla="*/ 533400 h 717720"/>
                <a:gd name="connsiteX8" fmla="*/ 876300 w 1379220"/>
                <a:gd name="connsiteY8" fmla="*/ 601980 h 717720"/>
                <a:gd name="connsiteX9" fmla="*/ 982980 w 1379220"/>
                <a:gd name="connsiteY9" fmla="*/ 647700 h 717720"/>
                <a:gd name="connsiteX10" fmla="*/ 1143000 w 1379220"/>
                <a:gd name="connsiteY10" fmla="*/ 647700 h 717720"/>
                <a:gd name="connsiteX11" fmla="*/ 1287780 w 1379220"/>
                <a:gd name="connsiteY11" fmla="*/ 708660 h 717720"/>
                <a:gd name="connsiteX12" fmla="*/ 1379220 w 1379220"/>
                <a:gd name="connsiteY12" fmla="*/ 716280 h 717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9220" h="717720">
                  <a:moveTo>
                    <a:pt x="0" y="0"/>
                  </a:moveTo>
                  <a:cubicBezTo>
                    <a:pt x="21590" y="24765"/>
                    <a:pt x="43180" y="49530"/>
                    <a:pt x="68580" y="83820"/>
                  </a:cubicBezTo>
                  <a:cubicBezTo>
                    <a:pt x="93980" y="118110"/>
                    <a:pt x="125730" y="168910"/>
                    <a:pt x="152400" y="205740"/>
                  </a:cubicBezTo>
                  <a:cubicBezTo>
                    <a:pt x="179070" y="242570"/>
                    <a:pt x="198120" y="269240"/>
                    <a:pt x="228600" y="304800"/>
                  </a:cubicBezTo>
                  <a:cubicBezTo>
                    <a:pt x="259080" y="340360"/>
                    <a:pt x="289560" y="378460"/>
                    <a:pt x="335280" y="419100"/>
                  </a:cubicBezTo>
                  <a:cubicBezTo>
                    <a:pt x="381000" y="459740"/>
                    <a:pt x="461010" y="527050"/>
                    <a:pt x="502920" y="548640"/>
                  </a:cubicBezTo>
                  <a:cubicBezTo>
                    <a:pt x="544830" y="570230"/>
                    <a:pt x="549910" y="551180"/>
                    <a:pt x="586740" y="548640"/>
                  </a:cubicBezTo>
                  <a:cubicBezTo>
                    <a:pt x="623570" y="546100"/>
                    <a:pt x="675640" y="524510"/>
                    <a:pt x="723900" y="533400"/>
                  </a:cubicBezTo>
                  <a:cubicBezTo>
                    <a:pt x="772160" y="542290"/>
                    <a:pt x="833120" y="582930"/>
                    <a:pt x="876300" y="601980"/>
                  </a:cubicBezTo>
                  <a:cubicBezTo>
                    <a:pt x="919480" y="621030"/>
                    <a:pt x="938530" y="640080"/>
                    <a:pt x="982980" y="647700"/>
                  </a:cubicBezTo>
                  <a:cubicBezTo>
                    <a:pt x="1027430" y="655320"/>
                    <a:pt x="1092200" y="637540"/>
                    <a:pt x="1143000" y="647700"/>
                  </a:cubicBezTo>
                  <a:cubicBezTo>
                    <a:pt x="1193800" y="657860"/>
                    <a:pt x="1248410" y="697230"/>
                    <a:pt x="1287780" y="708660"/>
                  </a:cubicBezTo>
                  <a:cubicBezTo>
                    <a:pt x="1327150" y="720090"/>
                    <a:pt x="1353185" y="718185"/>
                    <a:pt x="1379220" y="71628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8519160" y="4587240"/>
              <a:ext cx="1043940" cy="1127760"/>
            </a:xfrm>
            <a:custGeom>
              <a:avLst/>
              <a:gdLst>
                <a:gd name="connsiteX0" fmla="*/ 0 w 1043940"/>
                <a:gd name="connsiteY0" fmla="*/ 0 h 1127760"/>
                <a:gd name="connsiteX1" fmla="*/ 30480 w 1043940"/>
                <a:gd name="connsiteY1" fmla="*/ 137160 h 1127760"/>
                <a:gd name="connsiteX2" fmla="*/ 76200 w 1043940"/>
                <a:gd name="connsiteY2" fmla="*/ 198120 h 1127760"/>
                <a:gd name="connsiteX3" fmla="*/ 99060 w 1043940"/>
                <a:gd name="connsiteY3" fmla="*/ 289560 h 1127760"/>
                <a:gd name="connsiteX4" fmla="*/ 121920 w 1043940"/>
                <a:gd name="connsiteY4" fmla="*/ 365760 h 1127760"/>
                <a:gd name="connsiteX5" fmla="*/ 182880 w 1043940"/>
                <a:gd name="connsiteY5" fmla="*/ 457200 h 1127760"/>
                <a:gd name="connsiteX6" fmla="*/ 251460 w 1043940"/>
                <a:gd name="connsiteY6" fmla="*/ 594360 h 1127760"/>
                <a:gd name="connsiteX7" fmla="*/ 373380 w 1043940"/>
                <a:gd name="connsiteY7" fmla="*/ 701040 h 1127760"/>
                <a:gd name="connsiteX8" fmla="*/ 548640 w 1043940"/>
                <a:gd name="connsiteY8" fmla="*/ 784860 h 1127760"/>
                <a:gd name="connsiteX9" fmla="*/ 701040 w 1043940"/>
                <a:gd name="connsiteY9" fmla="*/ 914400 h 1127760"/>
                <a:gd name="connsiteX10" fmla="*/ 815340 w 1043940"/>
                <a:gd name="connsiteY10" fmla="*/ 998220 h 1127760"/>
                <a:gd name="connsiteX11" fmla="*/ 868680 w 1043940"/>
                <a:gd name="connsiteY11" fmla="*/ 1036320 h 1127760"/>
                <a:gd name="connsiteX12" fmla="*/ 1043940 w 1043940"/>
                <a:gd name="connsiteY12" fmla="*/ 1127760 h 1127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43940" h="1127760">
                  <a:moveTo>
                    <a:pt x="0" y="0"/>
                  </a:moveTo>
                  <a:cubicBezTo>
                    <a:pt x="8890" y="52070"/>
                    <a:pt x="17780" y="104140"/>
                    <a:pt x="30480" y="137160"/>
                  </a:cubicBezTo>
                  <a:cubicBezTo>
                    <a:pt x="43180" y="170180"/>
                    <a:pt x="64770" y="172720"/>
                    <a:pt x="76200" y="198120"/>
                  </a:cubicBezTo>
                  <a:cubicBezTo>
                    <a:pt x="87630" y="223520"/>
                    <a:pt x="91440" y="261620"/>
                    <a:pt x="99060" y="289560"/>
                  </a:cubicBezTo>
                  <a:cubicBezTo>
                    <a:pt x="106680" y="317500"/>
                    <a:pt x="107950" y="337820"/>
                    <a:pt x="121920" y="365760"/>
                  </a:cubicBezTo>
                  <a:cubicBezTo>
                    <a:pt x="135890" y="393700"/>
                    <a:pt x="161290" y="419100"/>
                    <a:pt x="182880" y="457200"/>
                  </a:cubicBezTo>
                  <a:cubicBezTo>
                    <a:pt x="204470" y="495300"/>
                    <a:pt x="219710" y="553720"/>
                    <a:pt x="251460" y="594360"/>
                  </a:cubicBezTo>
                  <a:cubicBezTo>
                    <a:pt x="283210" y="635000"/>
                    <a:pt x="323850" y="669290"/>
                    <a:pt x="373380" y="701040"/>
                  </a:cubicBezTo>
                  <a:cubicBezTo>
                    <a:pt x="422910" y="732790"/>
                    <a:pt x="494030" y="749300"/>
                    <a:pt x="548640" y="784860"/>
                  </a:cubicBezTo>
                  <a:cubicBezTo>
                    <a:pt x="603250" y="820420"/>
                    <a:pt x="656590" y="878840"/>
                    <a:pt x="701040" y="914400"/>
                  </a:cubicBezTo>
                  <a:cubicBezTo>
                    <a:pt x="745490" y="949960"/>
                    <a:pt x="787400" y="977900"/>
                    <a:pt x="815340" y="998220"/>
                  </a:cubicBezTo>
                  <a:cubicBezTo>
                    <a:pt x="843280" y="1018540"/>
                    <a:pt x="830580" y="1014730"/>
                    <a:pt x="868680" y="1036320"/>
                  </a:cubicBezTo>
                  <a:cubicBezTo>
                    <a:pt x="906780" y="1057910"/>
                    <a:pt x="975360" y="1092835"/>
                    <a:pt x="1043940" y="112776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a:grpSpLocks noChangeAspect="1"/>
          </p:cNvGrpSpPr>
          <p:nvPr/>
        </p:nvGrpSpPr>
        <p:grpSpPr>
          <a:xfrm>
            <a:off x="4473707" y="2919601"/>
            <a:ext cx="199923" cy="184560"/>
            <a:chOff x="4883499" y="1738365"/>
            <a:chExt cx="816359" cy="753626"/>
          </a:xfrm>
        </p:grpSpPr>
        <p:sp>
          <p:nvSpPr>
            <p:cNvPr id="33" name="Oval 32"/>
            <p:cNvSpPr/>
            <p:nvPr/>
          </p:nvSpPr>
          <p:spPr>
            <a:xfrm>
              <a:off x="4883499" y="1738365"/>
              <a:ext cx="816359" cy="75362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a:off x="5295900" y="2121694"/>
              <a:ext cx="400050" cy="364331"/>
            </a:xfrm>
            <a:custGeom>
              <a:avLst/>
              <a:gdLst>
                <a:gd name="connsiteX0" fmla="*/ 2381 w 400050"/>
                <a:gd name="connsiteY0" fmla="*/ 2381 h 364331"/>
                <a:gd name="connsiteX1" fmla="*/ 0 w 400050"/>
                <a:gd name="connsiteY1" fmla="*/ 364331 h 364331"/>
                <a:gd name="connsiteX2" fmla="*/ 23813 w 400050"/>
                <a:gd name="connsiteY2" fmla="*/ 361950 h 364331"/>
                <a:gd name="connsiteX3" fmla="*/ 42863 w 400050"/>
                <a:gd name="connsiteY3" fmla="*/ 357187 h 364331"/>
                <a:gd name="connsiteX4" fmla="*/ 97631 w 400050"/>
                <a:gd name="connsiteY4" fmla="*/ 354806 h 364331"/>
                <a:gd name="connsiteX5" fmla="*/ 104775 w 400050"/>
                <a:gd name="connsiteY5" fmla="*/ 352425 h 364331"/>
                <a:gd name="connsiteX6" fmla="*/ 114300 w 400050"/>
                <a:gd name="connsiteY6" fmla="*/ 350044 h 364331"/>
                <a:gd name="connsiteX7" fmla="*/ 116681 w 400050"/>
                <a:gd name="connsiteY7" fmla="*/ 342900 h 364331"/>
                <a:gd name="connsiteX8" fmla="*/ 130969 w 400050"/>
                <a:gd name="connsiteY8" fmla="*/ 338137 h 364331"/>
                <a:gd name="connsiteX9" fmla="*/ 154781 w 400050"/>
                <a:gd name="connsiteY9" fmla="*/ 333375 h 364331"/>
                <a:gd name="connsiteX10" fmla="*/ 169069 w 400050"/>
                <a:gd name="connsiteY10" fmla="*/ 326231 h 364331"/>
                <a:gd name="connsiteX11" fmla="*/ 176213 w 400050"/>
                <a:gd name="connsiteY11" fmla="*/ 323850 h 364331"/>
                <a:gd name="connsiteX12" fmla="*/ 183356 w 400050"/>
                <a:gd name="connsiteY12" fmla="*/ 319087 h 364331"/>
                <a:gd name="connsiteX13" fmla="*/ 197644 w 400050"/>
                <a:gd name="connsiteY13" fmla="*/ 314325 h 364331"/>
                <a:gd name="connsiteX14" fmla="*/ 207169 w 400050"/>
                <a:gd name="connsiteY14" fmla="*/ 300037 h 364331"/>
                <a:gd name="connsiteX15" fmla="*/ 240506 w 400050"/>
                <a:gd name="connsiteY15" fmla="*/ 290512 h 364331"/>
                <a:gd name="connsiteX16" fmla="*/ 254794 w 400050"/>
                <a:gd name="connsiteY16" fmla="*/ 280987 h 364331"/>
                <a:gd name="connsiteX17" fmla="*/ 261938 w 400050"/>
                <a:gd name="connsiteY17" fmla="*/ 276225 h 364331"/>
                <a:gd name="connsiteX18" fmla="*/ 269081 w 400050"/>
                <a:gd name="connsiteY18" fmla="*/ 273844 h 364331"/>
                <a:gd name="connsiteX19" fmla="*/ 278606 w 400050"/>
                <a:gd name="connsiteY19" fmla="*/ 259556 h 364331"/>
                <a:gd name="connsiteX20" fmla="*/ 292894 w 400050"/>
                <a:gd name="connsiteY20" fmla="*/ 250031 h 364331"/>
                <a:gd name="connsiteX21" fmla="*/ 297656 w 400050"/>
                <a:gd name="connsiteY21" fmla="*/ 242887 h 364331"/>
                <a:gd name="connsiteX22" fmla="*/ 304800 w 400050"/>
                <a:gd name="connsiteY22" fmla="*/ 238125 h 364331"/>
                <a:gd name="connsiteX23" fmla="*/ 307181 w 400050"/>
                <a:gd name="connsiteY23" fmla="*/ 230981 h 364331"/>
                <a:gd name="connsiteX24" fmla="*/ 311944 w 400050"/>
                <a:gd name="connsiteY24" fmla="*/ 223837 h 364331"/>
                <a:gd name="connsiteX25" fmla="*/ 326231 w 400050"/>
                <a:gd name="connsiteY25" fmla="*/ 195262 h 364331"/>
                <a:gd name="connsiteX26" fmla="*/ 330994 w 400050"/>
                <a:gd name="connsiteY26" fmla="*/ 188119 h 364331"/>
                <a:gd name="connsiteX27" fmla="*/ 335756 w 400050"/>
                <a:gd name="connsiteY27" fmla="*/ 180975 h 364331"/>
                <a:gd name="connsiteX28" fmla="*/ 342900 w 400050"/>
                <a:gd name="connsiteY28" fmla="*/ 178594 h 364331"/>
                <a:gd name="connsiteX29" fmla="*/ 357188 w 400050"/>
                <a:gd name="connsiteY29" fmla="*/ 169069 h 364331"/>
                <a:gd name="connsiteX30" fmla="*/ 371475 w 400050"/>
                <a:gd name="connsiteY30" fmla="*/ 154781 h 364331"/>
                <a:gd name="connsiteX31" fmla="*/ 376238 w 400050"/>
                <a:gd name="connsiteY31" fmla="*/ 133350 h 364331"/>
                <a:gd name="connsiteX32" fmla="*/ 378619 w 400050"/>
                <a:gd name="connsiteY32" fmla="*/ 109537 h 364331"/>
                <a:gd name="connsiteX33" fmla="*/ 381000 w 400050"/>
                <a:gd name="connsiteY33" fmla="*/ 102394 h 364331"/>
                <a:gd name="connsiteX34" fmla="*/ 385763 w 400050"/>
                <a:gd name="connsiteY34" fmla="*/ 83344 h 364331"/>
                <a:gd name="connsiteX35" fmla="*/ 390525 w 400050"/>
                <a:gd name="connsiteY35" fmla="*/ 57150 h 364331"/>
                <a:gd name="connsiteX36" fmla="*/ 395288 w 400050"/>
                <a:gd name="connsiteY36" fmla="*/ 50006 h 364331"/>
                <a:gd name="connsiteX37" fmla="*/ 397669 w 400050"/>
                <a:gd name="connsiteY37" fmla="*/ 40481 h 364331"/>
                <a:gd name="connsiteX38" fmla="*/ 400050 w 400050"/>
                <a:gd name="connsiteY38" fmla="*/ 33337 h 364331"/>
                <a:gd name="connsiteX39" fmla="*/ 397669 w 400050"/>
                <a:gd name="connsiteY39" fmla="*/ 11906 h 364331"/>
                <a:gd name="connsiteX40" fmla="*/ 397669 w 400050"/>
                <a:gd name="connsiteY40" fmla="*/ 0 h 364331"/>
                <a:gd name="connsiteX41" fmla="*/ 2381 w 400050"/>
                <a:gd name="connsiteY41" fmla="*/ 2381 h 36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00050" h="364331">
                  <a:moveTo>
                    <a:pt x="2381" y="2381"/>
                  </a:moveTo>
                  <a:cubicBezTo>
                    <a:pt x="1587" y="123031"/>
                    <a:pt x="794" y="243681"/>
                    <a:pt x="0" y="364331"/>
                  </a:cubicBezTo>
                  <a:cubicBezTo>
                    <a:pt x="7938" y="363537"/>
                    <a:pt x="15928" y="363163"/>
                    <a:pt x="23813" y="361950"/>
                  </a:cubicBezTo>
                  <a:cubicBezTo>
                    <a:pt x="44816" y="358719"/>
                    <a:pt x="12335" y="359368"/>
                    <a:pt x="42863" y="357187"/>
                  </a:cubicBezTo>
                  <a:cubicBezTo>
                    <a:pt x="61090" y="355885"/>
                    <a:pt x="79375" y="355600"/>
                    <a:pt x="97631" y="354806"/>
                  </a:cubicBezTo>
                  <a:cubicBezTo>
                    <a:pt x="100012" y="354012"/>
                    <a:pt x="102361" y="353115"/>
                    <a:pt x="104775" y="352425"/>
                  </a:cubicBezTo>
                  <a:cubicBezTo>
                    <a:pt x="107922" y="351526"/>
                    <a:pt x="111744" y="352088"/>
                    <a:pt x="114300" y="350044"/>
                  </a:cubicBezTo>
                  <a:cubicBezTo>
                    <a:pt x="116260" y="348476"/>
                    <a:pt x="114638" y="344359"/>
                    <a:pt x="116681" y="342900"/>
                  </a:cubicBezTo>
                  <a:cubicBezTo>
                    <a:pt x="120766" y="339982"/>
                    <a:pt x="126206" y="339725"/>
                    <a:pt x="130969" y="338137"/>
                  </a:cubicBezTo>
                  <a:cubicBezTo>
                    <a:pt x="143434" y="333982"/>
                    <a:pt x="135635" y="336110"/>
                    <a:pt x="154781" y="333375"/>
                  </a:cubicBezTo>
                  <a:cubicBezTo>
                    <a:pt x="172737" y="327390"/>
                    <a:pt x="150604" y="335463"/>
                    <a:pt x="169069" y="326231"/>
                  </a:cubicBezTo>
                  <a:cubicBezTo>
                    <a:pt x="171314" y="325108"/>
                    <a:pt x="173832" y="324644"/>
                    <a:pt x="176213" y="323850"/>
                  </a:cubicBezTo>
                  <a:cubicBezTo>
                    <a:pt x="178594" y="322262"/>
                    <a:pt x="180741" y="320249"/>
                    <a:pt x="183356" y="319087"/>
                  </a:cubicBezTo>
                  <a:cubicBezTo>
                    <a:pt x="187944" y="317048"/>
                    <a:pt x="197644" y="314325"/>
                    <a:pt x="197644" y="314325"/>
                  </a:cubicBezTo>
                  <a:cubicBezTo>
                    <a:pt x="200819" y="309562"/>
                    <a:pt x="201616" y="301425"/>
                    <a:pt x="207169" y="300037"/>
                  </a:cubicBezTo>
                  <a:cubicBezTo>
                    <a:pt x="209714" y="299401"/>
                    <a:pt x="236403" y="293247"/>
                    <a:pt x="240506" y="290512"/>
                  </a:cubicBezTo>
                  <a:lnTo>
                    <a:pt x="254794" y="280987"/>
                  </a:lnTo>
                  <a:cubicBezTo>
                    <a:pt x="257175" y="279400"/>
                    <a:pt x="259223" y="277130"/>
                    <a:pt x="261938" y="276225"/>
                  </a:cubicBezTo>
                  <a:lnTo>
                    <a:pt x="269081" y="273844"/>
                  </a:lnTo>
                  <a:cubicBezTo>
                    <a:pt x="272256" y="269081"/>
                    <a:pt x="273843" y="262731"/>
                    <a:pt x="278606" y="259556"/>
                  </a:cubicBezTo>
                  <a:lnTo>
                    <a:pt x="292894" y="250031"/>
                  </a:lnTo>
                  <a:cubicBezTo>
                    <a:pt x="294481" y="247650"/>
                    <a:pt x="295632" y="244911"/>
                    <a:pt x="297656" y="242887"/>
                  </a:cubicBezTo>
                  <a:cubicBezTo>
                    <a:pt x="299680" y="240863"/>
                    <a:pt x="303012" y="240360"/>
                    <a:pt x="304800" y="238125"/>
                  </a:cubicBezTo>
                  <a:cubicBezTo>
                    <a:pt x="306368" y="236165"/>
                    <a:pt x="306058" y="233226"/>
                    <a:pt x="307181" y="230981"/>
                  </a:cubicBezTo>
                  <a:cubicBezTo>
                    <a:pt x="308461" y="228421"/>
                    <a:pt x="310356" y="226218"/>
                    <a:pt x="311944" y="223837"/>
                  </a:cubicBezTo>
                  <a:cubicBezTo>
                    <a:pt x="318515" y="204122"/>
                    <a:pt x="313923" y="213724"/>
                    <a:pt x="326231" y="195262"/>
                  </a:cubicBezTo>
                  <a:lnTo>
                    <a:pt x="330994" y="188119"/>
                  </a:lnTo>
                  <a:cubicBezTo>
                    <a:pt x="332582" y="185738"/>
                    <a:pt x="333041" y="181880"/>
                    <a:pt x="335756" y="180975"/>
                  </a:cubicBezTo>
                  <a:lnTo>
                    <a:pt x="342900" y="178594"/>
                  </a:lnTo>
                  <a:cubicBezTo>
                    <a:pt x="347663" y="175419"/>
                    <a:pt x="353141" y="173117"/>
                    <a:pt x="357188" y="169069"/>
                  </a:cubicBezTo>
                  <a:lnTo>
                    <a:pt x="371475" y="154781"/>
                  </a:lnTo>
                  <a:cubicBezTo>
                    <a:pt x="373090" y="148322"/>
                    <a:pt x="375376" y="139818"/>
                    <a:pt x="376238" y="133350"/>
                  </a:cubicBezTo>
                  <a:cubicBezTo>
                    <a:pt x="377292" y="125443"/>
                    <a:pt x="377406" y="117422"/>
                    <a:pt x="378619" y="109537"/>
                  </a:cubicBezTo>
                  <a:cubicBezTo>
                    <a:pt x="379001" y="107056"/>
                    <a:pt x="380391" y="104829"/>
                    <a:pt x="381000" y="102394"/>
                  </a:cubicBezTo>
                  <a:cubicBezTo>
                    <a:pt x="386743" y="79421"/>
                    <a:pt x="380321" y="99663"/>
                    <a:pt x="385763" y="83344"/>
                  </a:cubicBezTo>
                  <a:cubicBezTo>
                    <a:pt x="386583" y="76781"/>
                    <a:pt x="386855" y="64490"/>
                    <a:pt x="390525" y="57150"/>
                  </a:cubicBezTo>
                  <a:cubicBezTo>
                    <a:pt x="391805" y="54590"/>
                    <a:pt x="393700" y="52387"/>
                    <a:pt x="395288" y="50006"/>
                  </a:cubicBezTo>
                  <a:cubicBezTo>
                    <a:pt x="396082" y="46831"/>
                    <a:pt x="396770" y="43628"/>
                    <a:pt x="397669" y="40481"/>
                  </a:cubicBezTo>
                  <a:cubicBezTo>
                    <a:pt x="398359" y="38067"/>
                    <a:pt x="400050" y="35847"/>
                    <a:pt x="400050" y="33337"/>
                  </a:cubicBezTo>
                  <a:cubicBezTo>
                    <a:pt x="400050" y="26149"/>
                    <a:pt x="398181" y="19075"/>
                    <a:pt x="397669" y="11906"/>
                  </a:cubicBezTo>
                  <a:cubicBezTo>
                    <a:pt x="397386" y="7947"/>
                    <a:pt x="397669" y="3969"/>
                    <a:pt x="397669" y="0"/>
                  </a:cubicBezTo>
                  <a:lnTo>
                    <a:pt x="2381" y="2381"/>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4891628" y="1750847"/>
              <a:ext cx="400050" cy="364331"/>
            </a:xfrm>
            <a:custGeom>
              <a:avLst/>
              <a:gdLst>
                <a:gd name="connsiteX0" fmla="*/ 2381 w 400050"/>
                <a:gd name="connsiteY0" fmla="*/ 2381 h 364331"/>
                <a:gd name="connsiteX1" fmla="*/ 0 w 400050"/>
                <a:gd name="connsiteY1" fmla="*/ 364331 h 364331"/>
                <a:gd name="connsiteX2" fmla="*/ 23813 w 400050"/>
                <a:gd name="connsiteY2" fmla="*/ 361950 h 364331"/>
                <a:gd name="connsiteX3" fmla="*/ 42863 w 400050"/>
                <a:gd name="connsiteY3" fmla="*/ 357187 h 364331"/>
                <a:gd name="connsiteX4" fmla="*/ 97631 w 400050"/>
                <a:gd name="connsiteY4" fmla="*/ 354806 h 364331"/>
                <a:gd name="connsiteX5" fmla="*/ 104775 w 400050"/>
                <a:gd name="connsiteY5" fmla="*/ 352425 h 364331"/>
                <a:gd name="connsiteX6" fmla="*/ 114300 w 400050"/>
                <a:gd name="connsiteY6" fmla="*/ 350044 h 364331"/>
                <a:gd name="connsiteX7" fmla="*/ 116681 w 400050"/>
                <a:gd name="connsiteY7" fmla="*/ 342900 h 364331"/>
                <a:gd name="connsiteX8" fmla="*/ 130969 w 400050"/>
                <a:gd name="connsiteY8" fmla="*/ 338137 h 364331"/>
                <a:gd name="connsiteX9" fmla="*/ 154781 w 400050"/>
                <a:gd name="connsiteY9" fmla="*/ 333375 h 364331"/>
                <a:gd name="connsiteX10" fmla="*/ 169069 w 400050"/>
                <a:gd name="connsiteY10" fmla="*/ 326231 h 364331"/>
                <a:gd name="connsiteX11" fmla="*/ 176213 w 400050"/>
                <a:gd name="connsiteY11" fmla="*/ 323850 h 364331"/>
                <a:gd name="connsiteX12" fmla="*/ 183356 w 400050"/>
                <a:gd name="connsiteY12" fmla="*/ 319087 h 364331"/>
                <a:gd name="connsiteX13" fmla="*/ 197644 w 400050"/>
                <a:gd name="connsiteY13" fmla="*/ 314325 h 364331"/>
                <a:gd name="connsiteX14" fmla="*/ 207169 w 400050"/>
                <a:gd name="connsiteY14" fmla="*/ 300037 h 364331"/>
                <a:gd name="connsiteX15" fmla="*/ 240506 w 400050"/>
                <a:gd name="connsiteY15" fmla="*/ 290512 h 364331"/>
                <a:gd name="connsiteX16" fmla="*/ 254794 w 400050"/>
                <a:gd name="connsiteY16" fmla="*/ 280987 h 364331"/>
                <a:gd name="connsiteX17" fmla="*/ 261938 w 400050"/>
                <a:gd name="connsiteY17" fmla="*/ 276225 h 364331"/>
                <a:gd name="connsiteX18" fmla="*/ 269081 w 400050"/>
                <a:gd name="connsiteY18" fmla="*/ 273844 h 364331"/>
                <a:gd name="connsiteX19" fmla="*/ 278606 w 400050"/>
                <a:gd name="connsiteY19" fmla="*/ 259556 h 364331"/>
                <a:gd name="connsiteX20" fmla="*/ 292894 w 400050"/>
                <a:gd name="connsiteY20" fmla="*/ 250031 h 364331"/>
                <a:gd name="connsiteX21" fmla="*/ 297656 w 400050"/>
                <a:gd name="connsiteY21" fmla="*/ 242887 h 364331"/>
                <a:gd name="connsiteX22" fmla="*/ 304800 w 400050"/>
                <a:gd name="connsiteY22" fmla="*/ 238125 h 364331"/>
                <a:gd name="connsiteX23" fmla="*/ 307181 w 400050"/>
                <a:gd name="connsiteY23" fmla="*/ 230981 h 364331"/>
                <a:gd name="connsiteX24" fmla="*/ 311944 w 400050"/>
                <a:gd name="connsiteY24" fmla="*/ 223837 h 364331"/>
                <a:gd name="connsiteX25" fmla="*/ 326231 w 400050"/>
                <a:gd name="connsiteY25" fmla="*/ 195262 h 364331"/>
                <a:gd name="connsiteX26" fmla="*/ 330994 w 400050"/>
                <a:gd name="connsiteY26" fmla="*/ 188119 h 364331"/>
                <a:gd name="connsiteX27" fmla="*/ 335756 w 400050"/>
                <a:gd name="connsiteY27" fmla="*/ 180975 h 364331"/>
                <a:gd name="connsiteX28" fmla="*/ 342900 w 400050"/>
                <a:gd name="connsiteY28" fmla="*/ 178594 h 364331"/>
                <a:gd name="connsiteX29" fmla="*/ 357188 w 400050"/>
                <a:gd name="connsiteY29" fmla="*/ 169069 h 364331"/>
                <a:gd name="connsiteX30" fmla="*/ 371475 w 400050"/>
                <a:gd name="connsiteY30" fmla="*/ 154781 h 364331"/>
                <a:gd name="connsiteX31" fmla="*/ 376238 w 400050"/>
                <a:gd name="connsiteY31" fmla="*/ 133350 h 364331"/>
                <a:gd name="connsiteX32" fmla="*/ 378619 w 400050"/>
                <a:gd name="connsiteY32" fmla="*/ 109537 h 364331"/>
                <a:gd name="connsiteX33" fmla="*/ 381000 w 400050"/>
                <a:gd name="connsiteY33" fmla="*/ 102394 h 364331"/>
                <a:gd name="connsiteX34" fmla="*/ 385763 w 400050"/>
                <a:gd name="connsiteY34" fmla="*/ 83344 h 364331"/>
                <a:gd name="connsiteX35" fmla="*/ 390525 w 400050"/>
                <a:gd name="connsiteY35" fmla="*/ 57150 h 364331"/>
                <a:gd name="connsiteX36" fmla="*/ 395288 w 400050"/>
                <a:gd name="connsiteY36" fmla="*/ 50006 h 364331"/>
                <a:gd name="connsiteX37" fmla="*/ 397669 w 400050"/>
                <a:gd name="connsiteY37" fmla="*/ 40481 h 364331"/>
                <a:gd name="connsiteX38" fmla="*/ 400050 w 400050"/>
                <a:gd name="connsiteY38" fmla="*/ 33337 h 364331"/>
                <a:gd name="connsiteX39" fmla="*/ 397669 w 400050"/>
                <a:gd name="connsiteY39" fmla="*/ 11906 h 364331"/>
                <a:gd name="connsiteX40" fmla="*/ 397669 w 400050"/>
                <a:gd name="connsiteY40" fmla="*/ 0 h 364331"/>
                <a:gd name="connsiteX41" fmla="*/ 2381 w 400050"/>
                <a:gd name="connsiteY41" fmla="*/ 2381 h 36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00050" h="364331">
                  <a:moveTo>
                    <a:pt x="2381" y="2381"/>
                  </a:moveTo>
                  <a:cubicBezTo>
                    <a:pt x="1587" y="123031"/>
                    <a:pt x="794" y="243681"/>
                    <a:pt x="0" y="364331"/>
                  </a:cubicBezTo>
                  <a:cubicBezTo>
                    <a:pt x="7938" y="363537"/>
                    <a:pt x="15928" y="363163"/>
                    <a:pt x="23813" y="361950"/>
                  </a:cubicBezTo>
                  <a:cubicBezTo>
                    <a:pt x="44816" y="358719"/>
                    <a:pt x="12335" y="359368"/>
                    <a:pt x="42863" y="357187"/>
                  </a:cubicBezTo>
                  <a:cubicBezTo>
                    <a:pt x="61090" y="355885"/>
                    <a:pt x="79375" y="355600"/>
                    <a:pt x="97631" y="354806"/>
                  </a:cubicBezTo>
                  <a:cubicBezTo>
                    <a:pt x="100012" y="354012"/>
                    <a:pt x="102361" y="353115"/>
                    <a:pt x="104775" y="352425"/>
                  </a:cubicBezTo>
                  <a:cubicBezTo>
                    <a:pt x="107922" y="351526"/>
                    <a:pt x="111744" y="352088"/>
                    <a:pt x="114300" y="350044"/>
                  </a:cubicBezTo>
                  <a:cubicBezTo>
                    <a:pt x="116260" y="348476"/>
                    <a:pt x="114638" y="344359"/>
                    <a:pt x="116681" y="342900"/>
                  </a:cubicBezTo>
                  <a:cubicBezTo>
                    <a:pt x="120766" y="339982"/>
                    <a:pt x="126206" y="339725"/>
                    <a:pt x="130969" y="338137"/>
                  </a:cubicBezTo>
                  <a:cubicBezTo>
                    <a:pt x="143434" y="333982"/>
                    <a:pt x="135635" y="336110"/>
                    <a:pt x="154781" y="333375"/>
                  </a:cubicBezTo>
                  <a:cubicBezTo>
                    <a:pt x="172737" y="327390"/>
                    <a:pt x="150604" y="335463"/>
                    <a:pt x="169069" y="326231"/>
                  </a:cubicBezTo>
                  <a:cubicBezTo>
                    <a:pt x="171314" y="325108"/>
                    <a:pt x="173832" y="324644"/>
                    <a:pt x="176213" y="323850"/>
                  </a:cubicBezTo>
                  <a:cubicBezTo>
                    <a:pt x="178594" y="322262"/>
                    <a:pt x="180741" y="320249"/>
                    <a:pt x="183356" y="319087"/>
                  </a:cubicBezTo>
                  <a:cubicBezTo>
                    <a:pt x="187944" y="317048"/>
                    <a:pt x="197644" y="314325"/>
                    <a:pt x="197644" y="314325"/>
                  </a:cubicBezTo>
                  <a:cubicBezTo>
                    <a:pt x="200819" y="309562"/>
                    <a:pt x="201616" y="301425"/>
                    <a:pt x="207169" y="300037"/>
                  </a:cubicBezTo>
                  <a:cubicBezTo>
                    <a:pt x="209714" y="299401"/>
                    <a:pt x="236403" y="293247"/>
                    <a:pt x="240506" y="290512"/>
                  </a:cubicBezTo>
                  <a:lnTo>
                    <a:pt x="254794" y="280987"/>
                  </a:lnTo>
                  <a:cubicBezTo>
                    <a:pt x="257175" y="279400"/>
                    <a:pt x="259223" y="277130"/>
                    <a:pt x="261938" y="276225"/>
                  </a:cubicBezTo>
                  <a:lnTo>
                    <a:pt x="269081" y="273844"/>
                  </a:lnTo>
                  <a:cubicBezTo>
                    <a:pt x="272256" y="269081"/>
                    <a:pt x="273843" y="262731"/>
                    <a:pt x="278606" y="259556"/>
                  </a:cubicBezTo>
                  <a:lnTo>
                    <a:pt x="292894" y="250031"/>
                  </a:lnTo>
                  <a:cubicBezTo>
                    <a:pt x="294481" y="247650"/>
                    <a:pt x="295632" y="244911"/>
                    <a:pt x="297656" y="242887"/>
                  </a:cubicBezTo>
                  <a:cubicBezTo>
                    <a:pt x="299680" y="240863"/>
                    <a:pt x="303012" y="240360"/>
                    <a:pt x="304800" y="238125"/>
                  </a:cubicBezTo>
                  <a:cubicBezTo>
                    <a:pt x="306368" y="236165"/>
                    <a:pt x="306058" y="233226"/>
                    <a:pt x="307181" y="230981"/>
                  </a:cubicBezTo>
                  <a:cubicBezTo>
                    <a:pt x="308461" y="228421"/>
                    <a:pt x="310356" y="226218"/>
                    <a:pt x="311944" y="223837"/>
                  </a:cubicBezTo>
                  <a:cubicBezTo>
                    <a:pt x="318515" y="204122"/>
                    <a:pt x="313923" y="213724"/>
                    <a:pt x="326231" y="195262"/>
                  </a:cubicBezTo>
                  <a:lnTo>
                    <a:pt x="330994" y="188119"/>
                  </a:lnTo>
                  <a:cubicBezTo>
                    <a:pt x="332582" y="185738"/>
                    <a:pt x="333041" y="181880"/>
                    <a:pt x="335756" y="180975"/>
                  </a:cubicBezTo>
                  <a:lnTo>
                    <a:pt x="342900" y="178594"/>
                  </a:lnTo>
                  <a:cubicBezTo>
                    <a:pt x="347663" y="175419"/>
                    <a:pt x="353141" y="173117"/>
                    <a:pt x="357188" y="169069"/>
                  </a:cubicBezTo>
                  <a:lnTo>
                    <a:pt x="371475" y="154781"/>
                  </a:lnTo>
                  <a:cubicBezTo>
                    <a:pt x="373090" y="148322"/>
                    <a:pt x="375376" y="139818"/>
                    <a:pt x="376238" y="133350"/>
                  </a:cubicBezTo>
                  <a:cubicBezTo>
                    <a:pt x="377292" y="125443"/>
                    <a:pt x="377406" y="117422"/>
                    <a:pt x="378619" y="109537"/>
                  </a:cubicBezTo>
                  <a:cubicBezTo>
                    <a:pt x="379001" y="107056"/>
                    <a:pt x="380391" y="104829"/>
                    <a:pt x="381000" y="102394"/>
                  </a:cubicBezTo>
                  <a:cubicBezTo>
                    <a:pt x="386743" y="79421"/>
                    <a:pt x="380321" y="99663"/>
                    <a:pt x="385763" y="83344"/>
                  </a:cubicBezTo>
                  <a:cubicBezTo>
                    <a:pt x="386583" y="76781"/>
                    <a:pt x="386855" y="64490"/>
                    <a:pt x="390525" y="57150"/>
                  </a:cubicBezTo>
                  <a:cubicBezTo>
                    <a:pt x="391805" y="54590"/>
                    <a:pt x="393700" y="52387"/>
                    <a:pt x="395288" y="50006"/>
                  </a:cubicBezTo>
                  <a:cubicBezTo>
                    <a:pt x="396082" y="46831"/>
                    <a:pt x="396770" y="43628"/>
                    <a:pt x="397669" y="40481"/>
                  </a:cubicBezTo>
                  <a:cubicBezTo>
                    <a:pt x="398359" y="38067"/>
                    <a:pt x="400050" y="35847"/>
                    <a:pt x="400050" y="33337"/>
                  </a:cubicBezTo>
                  <a:cubicBezTo>
                    <a:pt x="400050" y="26149"/>
                    <a:pt x="398181" y="19075"/>
                    <a:pt x="397669" y="11906"/>
                  </a:cubicBezTo>
                  <a:cubicBezTo>
                    <a:pt x="397386" y="7947"/>
                    <a:pt x="397669" y="3969"/>
                    <a:pt x="397669" y="0"/>
                  </a:cubicBezTo>
                  <a:lnTo>
                    <a:pt x="2381" y="2381"/>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p:cNvGrpSpPr>
            <a:grpSpLocks noChangeAspect="1"/>
          </p:cNvGrpSpPr>
          <p:nvPr/>
        </p:nvGrpSpPr>
        <p:grpSpPr>
          <a:xfrm>
            <a:off x="4739631" y="638174"/>
            <a:ext cx="415551" cy="383618"/>
            <a:chOff x="4883499" y="1738365"/>
            <a:chExt cx="816359" cy="753626"/>
          </a:xfrm>
        </p:grpSpPr>
        <p:sp>
          <p:nvSpPr>
            <p:cNvPr id="37" name="Oval 36"/>
            <p:cNvSpPr/>
            <p:nvPr/>
          </p:nvSpPr>
          <p:spPr>
            <a:xfrm>
              <a:off x="4883499" y="1738365"/>
              <a:ext cx="816359" cy="75362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a:off x="5295900" y="2121694"/>
              <a:ext cx="400050" cy="364331"/>
            </a:xfrm>
            <a:custGeom>
              <a:avLst/>
              <a:gdLst>
                <a:gd name="connsiteX0" fmla="*/ 2381 w 400050"/>
                <a:gd name="connsiteY0" fmla="*/ 2381 h 364331"/>
                <a:gd name="connsiteX1" fmla="*/ 0 w 400050"/>
                <a:gd name="connsiteY1" fmla="*/ 364331 h 364331"/>
                <a:gd name="connsiteX2" fmla="*/ 23813 w 400050"/>
                <a:gd name="connsiteY2" fmla="*/ 361950 h 364331"/>
                <a:gd name="connsiteX3" fmla="*/ 42863 w 400050"/>
                <a:gd name="connsiteY3" fmla="*/ 357187 h 364331"/>
                <a:gd name="connsiteX4" fmla="*/ 97631 w 400050"/>
                <a:gd name="connsiteY4" fmla="*/ 354806 h 364331"/>
                <a:gd name="connsiteX5" fmla="*/ 104775 w 400050"/>
                <a:gd name="connsiteY5" fmla="*/ 352425 h 364331"/>
                <a:gd name="connsiteX6" fmla="*/ 114300 w 400050"/>
                <a:gd name="connsiteY6" fmla="*/ 350044 h 364331"/>
                <a:gd name="connsiteX7" fmla="*/ 116681 w 400050"/>
                <a:gd name="connsiteY7" fmla="*/ 342900 h 364331"/>
                <a:gd name="connsiteX8" fmla="*/ 130969 w 400050"/>
                <a:gd name="connsiteY8" fmla="*/ 338137 h 364331"/>
                <a:gd name="connsiteX9" fmla="*/ 154781 w 400050"/>
                <a:gd name="connsiteY9" fmla="*/ 333375 h 364331"/>
                <a:gd name="connsiteX10" fmla="*/ 169069 w 400050"/>
                <a:gd name="connsiteY10" fmla="*/ 326231 h 364331"/>
                <a:gd name="connsiteX11" fmla="*/ 176213 w 400050"/>
                <a:gd name="connsiteY11" fmla="*/ 323850 h 364331"/>
                <a:gd name="connsiteX12" fmla="*/ 183356 w 400050"/>
                <a:gd name="connsiteY12" fmla="*/ 319087 h 364331"/>
                <a:gd name="connsiteX13" fmla="*/ 197644 w 400050"/>
                <a:gd name="connsiteY13" fmla="*/ 314325 h 364331"/>
                <a:gd name="connsiteX14" fmla="*/ 207169 w 400050"/>
                <a:gd name="connsiteY14" fmla="*/ 300037 h 364331"/>
                <a:gd name="connsiteX15" fmla="*/ 240506 w 400050"/>
                <a:gd name="connsiteY15" fmla="*/ 290512 h 364331"/>
                <a:gd name="connsiteX16" fmla="*/ 254794 w 400050"/>
                <a:gd name="connsiteY16" fmla="*/ 280987 h 364331"/>
                <a:gd name="connsiteX17" fmla="*/ 261938 w 400050"/>
                <a:gd name="connsiteY17" fmla="*/ 276225 h 364331"/>
                <a:gd name="connsiteX18" fmla="*/ 269081 w 400050"/>
                <a:gd name="connsiteY18" fmla="*/ 273844 h 364331"/>
                <a:gd name="connsiteX19" fmla="*/ 278606 w 400050"/>
                <a:gd name="connsiteY19" fmla="*/ 259556 h 364331"/>
                <a:gd name="connsiteX20" fmla="*/ 292894 w 400050"/>
                <a:gd name="connsiteY20" fmla="*/ 250031 h 364331"/>
                <a:gd name="connsiteX21" fmla="*/ 297656 w 400050"/>
                <a:gd name="connsiteY21" fmla="*/ 242887 h 364331"/>
                <a:gd name="connsiteX22" fmla="*/ 304800 w 400050"/>
                <a:gd name="connsiteY22" fmla="*/ 238125 h 364331"/>
                <a:gd name="connsiteX23" fmla="*/ 307181 w 400050"/>
                <a:gd name="connsiteY23" fmla="*/ 230981 h 364331"/>
                <a:gd name="connsiteX24" fmla="*/ 311944 w 400050"/>
                <a:gd name="connsiteY24" fmla="*/ 223837 h 364331"/>
                <a:gd name="connsiteX25" fmla="*/ 326231 w 400050"/>
                <a:gd name="connsiteY25" fmla="*/ 195262 h 364331"/>
                <a:gd name="connsiteX26" fmla="*/ 330994 w 400050"/>
                <a:gd name="connsiteY26" fmla="*/ 188119 h 364331"/>
                <a:gd name="connsiteX27" fmla="*/ 335756 w 400050"/>
                <a:gd name="connsiteY27" fmla="*/ 180975 h 364331"/>
                <a:gd name="connsiteX28" fmla="*/ 342900 w 400050"/>
                <a:gd name="connsiteY28" fmla="*/ 178594 h 364331"/>
                <a:gd name="connsiteX29" fmla="*/ 357188 w 400050"/>
                <a:gd name="connsiteY29" fmla="*/ 169069 h 364331"/>
                <a:gd name="connsiteX30" fmla="*/ 371475 w 400050"/>
                <a:gd name="connsiteY30" fmla="*/ 154781 h 364331"/>
                <a:gd name="connsiteX31" fmla="*/ 376238 w 400050"/>
                <a:gd name="connsiteY31" fmla="*/ 133350 h 364331"/>
                <a:gd name="connsiteX32" fmla="*/ 378619 w 400050"/>
                <a:gd name="connsiteY32" fmla="*/ 109537 h 364331"/>
                <a:gd name="connsiteX33" fmla="*/ 381000 w 400050"/>
                <a:gd name="connsiteY33" fmla="*/ 102394 h 364331"/>
                <a:gd name="connsiteX34" fmla="*/ 385763 w 400050"/>
                <a:gd name="connsiteY34" fmla="*/ 83344 h 364331"/>
                <a:gd name="connsiteX35" fmla="*/ 390525 w 400050"/>
                <a:gd name="connsiteY35" fmla="*/ 57150 h 364331"/>
                <a:gd name="connsiteX36" fmla="*/ 395288 w 400050"/>
                <a:gd name="connsiteY36" fmla="*/ 50006 h 364331"/>
                <a:gd name="connsiteX37" fmla="*/ 397669 w 400050"/>
                <a:gd name="connsiteY37" fmla="*/ 40481 h 364331"/>
                <a:gd name="connsiteX38" fmla="*/ 400050 w 400050"/>
                <a:gd name="connsiteY38" fmla="*/ 33337 h 364331"/>
                <a:gd name="connsiteX39" fmla="*/ 397669 w 400050"/>
                <a:gd name="connsiteY39" fmla="*/ 11906 h 364331"/>
                <a:gd name="connsiteX40" fmla="*/ 397669 w 400050"/>
                <a:gd name="connsiteY40" fmla="*/ 0 h 364331"/>
                <a:gd name="connsiteX41" fmla="*/ 2381 w 400050"/>
                <a:gd name="connsiteY41" fmla="*/ 2381 h 36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00050" h="364331">
                  <a:moveTo>
                    <a:pt x="2381" y="2381"/>
                  </a:moveTo>
                  <a:cubicBezTo>
                    <a:pt x="1587" y="123031"/>
                    <a:pt x="794" y="243681"/>
                    <a:pt x="0" y="364331"/>
                  </a:cubicBezTo>
                  <a:cubicBezTo>
                    <a:pt x="7938" y="363537"/>
                    <a:pt x="15928" y="363163"/>
                    <a:pt x="23813" y="361950"/>
                  </a:cubicBezTo>
                  <a:cubicBezTo>
                    <a:pt x="44816" y="358719"/>
                    <a:pt x="12335" y="359368"/>
                    <a:pt x="42863" y="357187"/>
                  </a:cubicBezTo>
                  <a:cubicBezTo>
                    <a:pt x="61090" y="355885"/>
                    <a:pt x="79375" y="355600"/>
                    <a:pt x="97631" y="354806"/>
                  </a:cubicBezTo>
                  <a:cubicBezTo>
                    <a:pt x="100012" y="354012"/>
                    <a:pt x="102361" y="353115"/>
                    <a:pt x="104775" y="352425"/>
                  </a:cubicBezTo>
                  <a:cubicBezTo>
                    <a:pt x="107922" y="351526"/>
                    <a:pt x="111744" y="352088"/>
                    <a:pt x="114300" y="350044"/>
                  </a:cubicBezTo>
                  <a:cubicBezTo>
                    <a:pt x="116260" y="348476"/>
                    <a:pt x="114638" y="344359"/>
                    <a:pt x="116681" y="342900"/>
                  </a:cubicBezTo>
                  <a:cubicBezTo>
                    <a:pt x="120766" y="339982"/>
                    <a:pt x="126206" y="339725"/>
                    <a:pt x="130969" y="338137"/>
                  </a:cubicBezTo>
                  <a:cubicBezTo>
                    <a:pt x="143434" y="333982"/>
                    <a:pt x="135635" y="336110"/>
                    <a:pt x="154781" y="333375"/>
                  </a:cubicBezTo>
                  <a:cubicBezTo>
                    <a:pt x="172737" y="327390"/>
                    <a:pt x="150604" y="335463"/>
                    <a:pt x="169069" y="326231"/>
                  </a:cubicBezTo>
                  <a:cubicBezTo>
                    <a:pt x="171314" y="325108"/>
                    <a:pt x="173832" y="324644"/>
                    <a:pt x="176213" y="323850"/>
                  </a:cubicBezTo>
                  <a:cubicBezTo>
                    <a:pt x="178594" y="322262"/>
                    <a:pt x="180741" y="320249"/>
                    <a:pt x="183356" y="319087"/>
                  </a:cubicBezTo>
                  <a:cubicBezTo>
                    <a:pt x="187944" y="317048"/>
                    <a:pt x="197644" y="314325"/>
                    <a:pt x="197644" y="314325"/>
                  </a:cubicBezTo>
                  <a:cubicBezTo>
                    <a:pt x="200819" y="309562"/>
                    <a:pt x="201616" y="301425"/>
                    <a:pt x="207169" y="300037"/>
                  </a:cubicBezTo>
                  <a:cubicBezTo>
                    <a:pt x="209714" y="299401"/>
                    <a:pt x="236403" y="293247"/>
                    <a:pt x="240506" y="290512"/>
                  </a:cubicBezTo>
                  <a:lnTo>
                    <a:pt x="254794" y="280987"/>
                  </a:lnTo>
                  <a:cubicBezTo>
                    <a:pt x="257175" y="279400"/>
                    <a:pt x="259223" y="277130"/>
                    <a:pt x="261938" y="276225"/>
                  </a:cubicBezTo>
                  <a:lnTo>
                    <a:pt x="269081" y="273844"/>
                  </a:lnTo>
                  <a:cubicBezTo>
                    <a:pt x="272256" y="269081"/>
                    <a:pt x="273843" y="262731"/>
                    <a:pt x="278606" y="259556"/>
                  </a:cubicBezTo>
                  <a:lnTo>
                    <a:pt x="292894" y="250031"/>
                  </a:lnTo>
                  <a:cubicBezTo>
                    <a:pt x="294481" y="247650"/>
                    <a:pt x="295632" y="244911"/>
                    <a:pt x="297656" y="242887"/>
                  </a:cubicBezTo>
                  <a:cubicBezTo>
                    <a:pt x="299680" y="240863"/>
                    <a:pt x="303012" y="240360"/>
                    <a:pt x="304800" y="238125"/>
                  </a:cubicBezTo>
                  <a:cubicBezTo>
                    <a:pt x="306368" y="236165"/>
                    <a:pt x="306058" y="233226"/>
                    <a:pt x="307181" y="230981"/>
                  </a:cubicBezTo>
                  <a:cubicBezTo>
                    <a:pt x="308461" y="228421"/>
                    <a:pt x="310356" y="226218"/>
                    <a:pt x="311944" y="223837"/>
                  </a:cubicBezTo>
                  <a:cubicBezTo>
                    <a:pt x="318515" y="204122"/>
                    <a:pt x="313923" y="213724"/>
                    <a:pt x="326231" y="195262"/>
                  </a:cubicBezTo>
                  <a:lnTo>
                    <a:pt x="330994" y="188119"/>
                  </a:lnTo>
                  <a:cubicBezTo>
                    <a:pt x="332582" y="185738"/>
                    <a:pt x="333041" y="181880"/>
                    <a:pt x="335756" y="180975"/>
                  </a:cubicBezTo>
                  <a:lnTo>
                    <a:pt x="342900" y="178594"/>
                  </a:lnTo>
                  <a:cubicBezTo>
                    <a:pt x="347663" y="175419"/>
                    <a:pt x="353141" y="173117"/>
                    <a:pt x="357188" y="169069"/>
                  </a:cubicBezTo>
                  <a:lnTo>
                    <a:pt x="371475" y="154781"/>
                  </a:lnTo>
                  <a:cubicBezTo>
                    <a:pt x="373090" y="148322"/>
                    <a:pt x="375376" y="139818"/>
                    <a:pt x="376238" y="133350"/>
                  </a:cubicBezTo>
                  <a:cubicBezTo>
                    <a:pt x="377292" y="125443"/>
                    <a:pt x="377406" y="117422"/>
                    <a:pt x="378619" y="109537"/>
                  </a:cubicBezTo>
                  <a:cubicBezTo>
                    <a:pt x="379001" y="107056"/>
                    <a:pt x="380391" y="104829"/>
                    <a:pt x="381000" y="102394"/>
                  </a:cubicBezTo>
                  <a:cubicBezTo>
                    <a:pt x="386743" y="79421"/>
                    <a:pt x="380321" y="99663"/>
                    <a:pt x="385763" y="83344"/>
                  </a:cubicBezTo>
                  <a:cubicBezTo>
                    <a:pt x="386583" y="76781"/>
                    <a:pt x="386855" y="64490"/>
                    <a:pt x="390525" y="57150"/>
                  </a:cubicBezTo>
                  <a:cubicBezTo>
                    <a:pt x="391805" y="54590"/>
                    <a:pt x="393700" y="52387"/>
                    <a:pt x="395288" y="50006"/>
                  </a:cubicBezTo>
                  <a:cubicBezTo>
                    <a:pt x="396082" y="46831"/>
                    <a:pt x="396770" y="43628"/>
                    <a:pt x="397669" y="40481"/>
                  </a:cubicBezTo>
                  <a:cubicBezTo>
                    <a:pt x="398359" y="38067"/>
                    <a:pt x="400050" y="35847"/>
                    <a:pt x="400050" y="33337"/>
                  </a:cubicBezTo>
                  <a:cubicBezTo>
                    <a:pt x="400050" y="26149"/>
                    <a:pt x="398181" y="19075"/>
                    <a:pt x="397669" y="11906"/>
                  </a:cubicBezTo>
                  <a:cubicBezTo>
                    <a:pt x="397386" y="7947"/>
                    <a:pt x="397669" y="3969"/>
                    <a:pt x="397669" y="0"/>
                  </a:cubicBezTo>
                  <a:lnTo>
                    <a:pt x="2381" y="2381"/>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rot="10800000">
              <a:off x="4891628" y="1750847"/>
              <a:ext cx="400050" cy="364331"/>
            </a:xfrm>
            <a:custGeom>
              <a:avLst/>
              <a:gdLst>
                <a:gd name="connsiteX0" fmla="*/ 2381 w 400050"/>
                <a:gd name="connsiteY0" fmla="*/ 2381 h 364331"/>
                <a:gd name="connsiteX1" fmla="*/ 0 w 400050"/>
                <a:gd name="connsiteY1" fmla="*/ 364331 h 364331"/>
                <a:gd name="connsiteX2" fmla="*/ 23813 w 400050"/>
                <a:gd name="connsiteY2" fmla="*/ 361950 h 364331"/>
                <a:gd name="connsiteX3" fmla="*/ 42863 w 400050"/>
                <a:gd name="connsiteY3" fmla="*/ 357187 h 364331"/>
                <a:gd name="connsiteX4" fmla="*/ 97631 w 400050"/>
                <a:gd name="connsiteY4" fmla="*/ 354806 h 364331"/>
                <a:gd name="connsiteX5" fmla="*/ 104775 w 400050"/>
                <a:gd name="connsiteY5" fmla="*/ 352425 h 364331"/>
                <a:gd name="connsiteX6" fmla="*/ 114300 w 400050"/>
                <a:gd name="connsiteY6" fmla="*/ 350044 h 364331"/>
                <a:gd name="connsiteX7" fmla="*/ 116681 w 400050"/>
                <a:gd name="connsiteY7" fmla="*/ 342900 h 364331"/>
                <a:gd name="connsiteX8" fmla="*/ 130969 w 400050"/>
                <a:gd name="connsiteY8" fmla="*/ 338137 h 364331"/>
                <a:gd name="connsiteX9" fmla="*/ 154781 w 400050"/>
                <a:gd name="connsiteY9" fmla="*/ 333375 h 364331"/>
                <a:gd name="connsiteX10" fmla="*/ 169069 w 400050"/>
                <a:gd name="connsiteY10" fmla="*/ 326231 h 364331"/>
                <a:gd name="connsiteX11" fmla="*/ 176213 w 400050"/>
                <a:gd name="connsiteY11" fmla="*/ 323850 h 364331"/>
                <a:gd name="connsiteX12" fmla="*/ 183356 w 400050"/>
                <a:gd name="connsiteY12" fmla="*/ 319087 h 364331"/>
                <a:gd name="connsiteX13" fmla="*/ 197644 w 400050"/>
                <a:gd name="connsiteY13" fmla="*/ 314325 h 364331"/>
                <a:gd name="connsiteX14" fmla="*/ 207169 w 400050"/>
                <a:gd name="connsiteY14" fmla="*/ 300037 h 364331"/>
                <a:gd name="connsiteX15" fmla="*/ 240506 w 400050"/>
                <a:gd name="connsiteY15" fmla="*/ 290512 h 364331"/>
                <a:gd name="connsiteX16" fmla="*/ 254794 w 400050"/>
                <a:gd name="connsiteY16" fmla="*/ 280987 h 364331"/>
                <a:gd name="connsiteX17" fmla="*/ 261938 w 400050"/>
                <a:gd name="connsiteY17" fmla="*/ 276225 h 364331"/>
                <a:gd name="connsiteX18" fmla="*/ 269081 w 400050"/>
                <a:gd name="connsiteY18" fmla="*/ 273844 h 364331"/>
                <a:gd name="connsiteX19" fmla="*/ 278606 w 400050"/>
                <a:gd name="connsiteY19" fmla="*/ 259556 h 364331"/>
                <a:gd name="connsiteX20" fmla="*/ 292894 w 400050"/>
                <a:gd name="connsiteY20" fmla="*/ 250031 h 364331"/>
                <a:gd name="connsiteX21" fmla="*/ 297656 w 400050"/>
                <a:gd name="connsiteY21" fmla="*/ 242887 h 364331"/>
                <a:gd name="connsiteX22" fmla="*/ 304800 w 400050"/>
                <a:gd name="connsiteY22" fmla="*/ 238125 h 364331"/>
                <a:gd name="connsiteX23" fmla="*/ 307181 w 400050"/>
                <a:gd name="connsiteY23" fmla="*/ 230981 h 364331"/>
                <a:gd name="connsiteX24" fmla="*/ 311944 w 400050"/>
                <a:gd name="connsiteY24" fmla="*/ 223837 h 364331"/>
                <a:gd name="connsiteX25" fmla="*/ 326231 w 400050"/>
                <a:gd name="connsiteY25" fmla="*/ 195262 h 364331"/>
                <a:gd name="connsiteX26" fmla="*/ 330994 w 400050"/>
                <a:gd name="connsiteY26" fmla="*/ 188119 h 364331"/>
                <a:gd name="connsiteX27" fmla="*/ 335756 w 400050"/>
                <a:gd name="connsiteY27" fmla="*/ 180975 h 364331"/>
                <a:gd name="connsiteX28" fmla="*/ 342900 w 400050"/>
                <a:gd name="connsiteY28" fmla="*/ 178594 h 364331"/>
                <a:gd name="connsiteX29" fmla="*/ 357188 w 400050"/>
                <a:gd name="connsiteY29" fmla="*/ 169069 h 364331"/>
                <a:gd name="connsiteX30" fmla="*/ 371475 w 400050"/>
                <a:gd name="connsiteY30" fmla="*/ 154781 h 364331"/>
                <a:gd name="connsiteX31" fmla="*/ 376238 w 400050"/>
                <a:gd name="connsiteY31" fmla="*/ 133350 h 364331"/>
                <a:gd name="connsiteX32" fmla="*/ 378619 w 400050"/>
                <a:gd name="connsiteY32" fmla="*/ 109537 h 364331"/>
                <a:gd name="connsiteX33" fmla="*/ 381000 w 400050"/>
                <a:gd name="connsiteY33" fmla="*/ 102394 h 364331"/>
                <a:gd name="connsiteX34" fmla="*/ 385763 w 400050"/>
                <a:gd name="connsiteY34" fmla="*/ 83344 h 364331"/>
                <a:gd name="connsiteX35" fmla="*/ 390525 w 400050"/>
                <a:gd name="connsiteY35" fmla="*/ 57150 h 364331"/>
                <a:gd name="connsiteX36" fmla="*/ 395288 w 400050"/>
                <a:gd name="connsiteY36" fmla="*/ 50006 h 364331"/>
                <a:gd name="connsiteX37" fmla="*/ 397669 w 400050"/>
                <a:gd name="connsiteY37" fmla="*/ 40481 h 364331"/>
                <a:gd name="connsiteX38" fmla="*/ 400050 w 400050"/>
                <a:gd name="connsiteY38" fmla="*/ 33337 h 364331"/>
                <a:gd name="connsiteX39" fmla="*/ 397669 w 400050"/>
                <a:gd name="connsiteY39" fmla="*/ 11906 h 364331"/>
                <a:gd name="connsiteX40" fmla="*/ 397669 w 400050"/>
                <a:gd name="connsiteY40" fmla="*/ 0 h 364331"/>
                <a:gd name="connsiteX41" fmla="*/ 2381 w 400050"/>
                <a:gd name="connsiteY41" fmla="*/ 2381 h 36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00050" h="364331">
                  <a:moveTo>
                    <a:pt x="2381" y="2381"/>
                  </a:moveTo>
                  <a:cubicBezTo>
                    <a:pt x="1587" y="123031"/>
                    <a:pt x="794" y="243681"/>
                    <a:pt x="0" y="364331"/>
                  </a:cubicBezTo>
                  <a:cubicBezTo>
                    <a:pt x="7938" y="363537"/>
                    <a:pt x="15928" y="363163"/>
                    <a:pt x="23813" y="361950"/>
                  </a:cubicBezTo>
                  <a:cubicBezTo>
                    <a:pt x="44816" y="358719"/>
                    <a:pt x="12335" y="359368"/>
                    <a:pt x="42863" y="357187"/>
                  </a:cubicBezTo>
                  <a:cubicBezTo>
                    <a:pt x="61090" y="355885"/>
                    <a:pt x="79375" y="355600"/>
                    <a:pt x="97631" y="354806"/>
                  </a:cubicBezTo>
                  <a:cubicBezTo>
                    <a:pt x="100012" y="354012"/>
                    <a:pt x="102361" y="353115"/>
                    <a:pt x="104775" y="352425"/>
                  </a:cubicBezTo>
                  <a:cubicBezTo>
                    <a:pt x="107922" y="351526"/>
                    <a:pt x="111744" y="352088"/>
                    <a:pt x="114300" y="350044"/>
                  </a:cubicBezTo>
                  <a:cubicBezTo>
                    <a:pt x="116260" y="348476"/>
                    <a:pt x="114638" y="344359"/>
                    <a:pt x="116681" y="342900"/>
                  </a:cubicBezTo>
                  <a:cubicBezTo>
                    <a:pt x="120766" y="339982"/>
                    <a:pt x="126206" y="339725"/>
                    <a:pt x="130969" y="338137"/>
                  </a:cubicBezTo>
                  <a:cubicBezTo>
                    <a:pt x="143434" y="333982"/>
                    <a:pt x="135635" y="336110"/>
                    <a:pt x="154781" y="333375"/>
                  </a:cubicBezTo>
                  <a:cubicBezTo>
                    <a:pt x="172737" y="327390"/>
                    <a:pt x="150604" y="335463"/>
                    <a:pt x="169069" y="326231"/>
                  </a:cubicBezTo>
                  <a:cubicBezTo>
                    <a:pt x="171314" y="325108"/>
                    <a:pt x="173832" y="324644"/>
                    <a:pt x="176213" y="323850"/>
                  </a:cubicBezTo>
                  <a:cubicBezTo>
                    <a:pt x="178594" y="322262"/>
                    <a:pt x="180741" y="320249"/>
                    <a:pt x="183356" y="319087"/>
                  </a:cubicBezTo>
                  <a:cubicBezTo>
                    <a:pt x="187944" y="317048"/>
                    <a:pt x="197644" y="314325"/>
                    <a:pt x="197644" y="314325"/>
                  </a:cubicBezTo>
                  <a:cubicBezTo>
                    <a:pt x="200819" y="309562"/>
                    <a:pt x="201616" y="301425"/>
                    <a:pt x="207169" y="300037"/>
                  </a:cubicBezTo>
                  <a:cubicBezTo>
                    <a:pt x="209714" y="299401"/>
                    <a:pt x="236403" y="293247"/>
                    <a:pt x="240506" y="290512"/>
                  </a:cubicBezTo>
                  <a:lnTo>
                    <a:pt x="254794" y="280987"/>
                  </a:lnTo>
                  <a:cubicBezTo>
                    <a:pt x="257175" y="279400"/>
                    <a:pt x="259223" y="277130"/>
                    <a:pt x="261938" y="276225"/>
                  </a:cubicBezTo>
                  <a:lnTo>
                    <a:pt x="269081" y="273844"/>
                  </a:lnTo>
                  <a:cubicBezTo>
                    <a:pt x="272256" y="269081"/>
                    <a:pt x="273843" y="262731"/>
                    <a:pt x="278606" y="259556"/>
                  </a:cubicBezTo>
                  <a:lnTo>
                    <a:pt x="292894" y="250031"/>
                  </a:lnTo>
                  <a:cubicBezTo>
                    <a:pt x="294481" y="247650"/>
                    <a:pt x="295632" y="244911"/>
                    <a:pt x="297656" y="242887"/>
                  </a:cubicBezTo>
                  <a:cubicBezTo>
                    <a:pt x="299680" y="240863"/>
                    <a:pt x="303012" y="240360"/>
                    <a:pt x="304800" y="238125"/>
                  </a:cubicBezTo>
                  <a:cubicBezTo>
                    <a:pt x="306368" y="236165"/>
                    <a:pt x="306058" y="233226"/>
                    <a:pt x="307181" y="230981"/>
                  </a:cubicBezTo>
                  <a:cubicBezTo>
                    <a:pt x="308461" y="228421"/>
                    <a:pt x="310356" y="226218"/>
                    <a:pt x="311944" y="223837"/>
                  </a:cubicBezTo>
                  <a:cubicBezTo>
                    <a:pt x="318515" y="204122"/>
                    <a:pt x="313923" y="213724"/>
                    <a:pt x="326231" y="195262"/>
                  </a:cubicBezTo>
                  <a:lnTo>
                    <a:pt x="330994" y="188119"/>
                  </a:lnTo>
                  <a:cubicBezTo>
                    <a:pt x="332582" y="185738"/>
                    <a:pt x="333041" y="181880"/>
                    <a:pt x="335756" y="180975"/>
                  </a:cubicBezTo>
                  <a:lnTo>
                    <a:pt x="342900" y="178594"/>
                  </a:lnTo>
                  <a:cubicBezTo>
                    <a:pt x="347663" y="175419"/>
                    <a:pt x="353141" y="173117"/>
                    <a:pt x="357188" y="169069"/>
                  </a:cubicBezTo>
                  <a:lnTo>
                    <a:pt x="371475" y="154781"/>
                  </a:lnTo>
                  <a:cubicBezTo>
                    <a:pt x="373090" y="148322"/>
                    <a:pt x="375376" y="139818"/>
                    <a:pt x="376238" y="133350"/>
                  </a:cubicBezTo>
                  <a:cubicBezTo>
                    <a:pt x="377292" y="125443"/>
                    <a:pt x="377406" y="117422"/>
                    <a:pt x="378619" y="109537"/>
                  </a:cubicBezTo>
                  <a:cubicBezTo>
                    <a:pt x="379001" y="107056"/>
                    <a:pt x="380391" y="104829"/>
                    <a:pt x="381000" y="102394"/>
                  </a:cubicBezTo>
                  <a:cubicBezTo>
                    <a:pt x="386743" y="79421"/>
                    <a:pt x="380321" y="99663"/>
                    <a:pt x="385763" y="83344"/>
                  </a:cubicBezTo>
                  <a:cubicBezTo>
                    <a:pt x="386583" y="76781"/>
                    <a:pt x="386855" y="64490"/>
                    <a:pt x="390525" y="57150"/>
                  </a:cubicBezTo>
                  <a:cubicBezTo>
                    <a:pt x="391805" y="54590"/>
                    <a:pt x="393700" y="52387"/>
                    <a:pt x="395288" y="50006"/>
                  </a:cubicBezTo>
                  <a:cubicBezTo>
                    <a:pt x="396082" y="46831"/>
                    <a:pt x="396770" y="43628"/>
                    <a:pt x="397669" y="40481"/>
                  </a:cubicBezTo>
                  <a:cubicBezTo>
                    <a:pt x="398359" y="38067"/>
                    <a:pt x="400050" y="35847"/>
                    <a:pt x="400050" y="33337"/>
                  </a:cubicBezTo>
                  <a:cubicBezTo>
                    <a:pt x="400050" y="26149"/>
                    <a:pt x="398181" y="19075"/>
                    <a:pt x="397669" y="11906"/>
                  </a:cubicBezTo>
                  <a:cubicBezTo>
                    <a:pt x="397386" y="7947"/>
                    <a:pt x="397669" y="3969"/>
                    <a:pt x="397669" y="0"/>
                  </a:cubicBezTo>
                  <a:lnTo>
                    <a:pt x="2381" y="2381"/>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TextBox 30"/>
          <p:cNvSpPr txBox="1"/>
          <p:nvPr/>
        </p:nvSpPr>
        <p:spPr>
          <a:xfrm>
            <a:off x="5216686" y="649423"/>
            <a:ext cx="2837636" cy="369332"/>
          </a:xfrm>
          <a:prstGeom prst="rect">
            <a:avLst/>
          </a:prstGeom>
          <a:solidFill>
            <a:schemeClr val="bg1"/>
          </a:solidFill>
        </p:spPr>
        <p:txBody>
          <a:bodyPr wrap="none" rtlCol="0">
            <a:spAutoFit/>
          </a:bodyPr>
          <a:lstStyle/>
          <a:p>
            <a:r>
              <a:rPr lang="en-US" dirty="0"/>
              <a:t>Gauging station (pour point)</a:t>
            </a:r>
          </a:p>
        </p:txBody>
      </p:sp>
    </p:spTree>
    <p:extLst>
      <p:ext uri="{BB962C8B-B14F-4D97-AF65-F5344CB8AC3E}">
        <p14:creationId xmlns:p14="http://schemas.microsoft.com/office/powerpoint/2010/main" val="327111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28182" y="392639"/>
            <a:ext cx="11802880" cy="6072722"/>
          </a:xfrm>
          <a:prstGeom prst="rect">
            <a:avLst/>
          </a:prstGeom>
        </p:spPr>
      </p:pic>
      <p:grpSp>
        <p:nvGrpSpPr>
          <p:cNvPr id="13" name="Group 12"/>
          <p:cNvGrpSpPr/>
          <p:nvPr/>
        </p:nvGrpSpPr>
        <p:grpSpPr>
          <a:xfrm>
            <a:off x="923026" y="465827"/>
            <a:ext cx="9342406" cy="4960189"/>
            <a:chOff x="1386840" y="1188720"/>
            <a:chExt cx="8610600" cy="4526280"/>
          </a:xfrm>
        </p:grpSpPr>
        <p:sp>
          <p:nvSpPr>
            <p:cNvPr id="5" name="Freeform 4"/>
            <p:cNvSpPr/>
            <p:nvPr/>
          </p:nvSpPr>
          <p:spPr>
            <a:xfrm>
              <a:off x="1386840" y="1188720"/>
              <a:ext cx="8610600" cy="2705100"/>
            </a:xfrm>
            <a:custGeom>
              <a:avLst/>
              <a:gdLst>
                <a:gd name="connsiteX0" fmla="*/ 0 w 8610600"/>
                <a:gd name="connsiteY0" fmla="*/ 0 h 2705100"/>
                <a:gd name="connsiteX1" fmla="*/ 228600 w 8610600"/>
                <a:gd name="connsiteY1" fmla="*/ 266700 h 2705100"/>
                <a:gd name="connsiteX2" fmla="*/ 266700 w 8610600"/>
                <a:gd name="connsiteY2" fmla="*/ 312420 h 2705100"/>
                <a:gd name="connsiteX3" fmla="*/ 289560 w 8610600"/>
                <a:gd name="connsiteY3" fmla="*/ 335280 h 2705100"/>
                <a:gd name="connsiteX4" fmla="*/ 304800 w 8610600"/>
                <a:gd name="connsiteY4" fmla="*/ 381000 h 2705100"/>
                <a:gd name="connsiteX5" fmla="*/ 304800 w 8610600"/>
                <a:gd name="connsiteY5" fmla="*/ 441960 h 2705100"/>
                <a:gd name="connsiteX6" fmla="*/ 335280 w 8610600"/>
                <a:gd name="connsiteY6" fmla="*/ 594360 h 2705100"/>
                <a:gd name="connsiteX7" fmla="*/ 480060 w 8610600"/>
                <a:gd name="connsiteY7" fmla="*/ 822960 h 2705100"/>
                <a:gd name="connsiteX8" fmla="*/ 685800 w 8610600"/>
                <a:gd name="connsiteY8" fmla="*/ 1013460 h 2705100"/>
                <a:gd name="connsiteX9" fmla="*/ 861060 w 8610600"/>
                <a:gd name="connsiteY9" fmla="*/ 1112520 h 2705100"/>
                <a:gd name="connsiteX10" fmla="*/ 1066800 w 8610600"/>
                <a:gd name="connsiteY10" fmla="*/ 1257300 h 2705100"/>
                <a:gd name="connsiteX11" fmla="*/ 1310640 w 8610600"/>
                <a:gd name="connsiteY11" fmla="*/ 1417320 h 2705100"/>
                <a:gd name="connsiteX12" fmla="*/ 1402080 w 8610600"/>
                <a:gd name="connsiteY12" fmla="*/ 1493520 h 2705100"/>
                <a:gd name="connsiteX13" fmla="*/ 1447800 w 8610600"/>
                <a:gd name="connsiteY13" fmla="*/ 1554480 h 2705100"/>
                <a:gd name="connsiteX14" fmla="*/ 1493520 w 8610600"/>
                <a:gd name="connsiteY14" fmla="*/ 1630680 h 2705100"/>
                <a:gd name="connsiteX15" fmla="*/ 1554480 w 8610600"/>
                <a:gd name="connsiteY15" fmla="*/ 1767840 h 2705100"/>
                <a:gd name="connsiteX16" fmla="*/ 1653540 w 8610600"/>
                <a:gd name="connsiteY16" fmla="*/ 1813560 h 2705100"/>
                <a:gd name="connsiteX17" fmla="*/ 1775460 w 8610600"/>
                <a:gd name="connsiteY17" fmla="*/ 1851660 h 2705100"/>
                <a:gd name="connsiteX18" fmla="*/ 2080260 w 8610600"/>
                <a:gd name="connsiteY18" fmla="*/ 1897380 h 2705100"/>
                <a:gd name="connsiteX19" fmla="*/ 2141220 w 8610600"/>
                <a:gd name="connsiteY19" fmla="*/ 1927860 h 2705100"/>
                <a:gd name="connsiteX20" fmla="*/ 2308860 w 8610600"/>
                <a:gd name="connsiteY20" fmla="*/ 1981200 h 2705100"/>
                <a:gd name="connsiteX21" fmla="*/ 2567940 w 8610600"/>
                <a:gd name="connsiteY21" fmla="*/ 2095500 h 2705100"/>
                <a:gd name="connsiteX22" fmla="*/ 2773680 w 8610600"/>
                <a:gd name="connsiteY22" fmla="*/ 2156460 h 2705100"/>
                <a:gd name="connsiteX23" fmla="*/ 2926080 w 8610600"/>
                <a:gd name="connsiteY23" fmla="*/ 2164080 h 2705100"/>
                <a:gd name="connsiteX24" fmla="*/ 3070860 w 8610600"/>
                <a:gd name="connsiteY24" fmla="*/ 2247900 h 2705100"/>
                <a:gd name="connsiteX25" fmla="*/ 3314700 w 8610600"/>
                <a:gd name="connsiteY25" fmla="*/ 2308860 h 2705100"/>
                <a:gd name="connsiteX26" fmla="*/ 3528060 w 8610600"/>
                <a:gd name="connsiteY26" fmla="*/ 2377440 h 2705100"/>
                <a:gd name="connsiteX27" fmla="*/ 3832860 w 8610600"/>
                <a:gd name="connsiteY27" fmla="*/ 2446020 h 2705100"/>
                <a:gd name="connsiteX28" fmla="*/ 4130040 w 8610600"/>
                <a:gd name="connsiteY28" fmla="*/ 2476500 h 2705100"/>
                <a:gd name="connsiteX29" fmla="*/ 4549140 w 8610600"/>
                <a:gd name="connsiteY29" fmla="*/ 2453640 h 2705100"/>
                <a:gd name="connsiteX30" fmla="*/ 4777740 w 8610600"/>
                <a:gd name="connsiteY30" fmla="*/ 2468880 h 2705100"/>
                <a:gd name="connsiteX31" fmla="*/ 4892040 w 8610600"/>
                <a:gd name="connsiteY31" fmla="*/ 2491740 h 2705100"/>
                <a:gd name="connsiteX32" fmla="*/ 4945380 w 8610600"/>
                <a:gd name="connsiteY32" fmla="*/ 2476500 h 2705100"/>
                <a:gd name="connsiteX33" fmla="*/ 4975860 w 8610600"/>
                <a:gd name="connsiteY33" fmla="*/ 2468880 h 2705100"/>
                <a:gd name="connsiteX34" fmla="*/ 5105400 w 8610600"/>
                <a:gd name="connsiteY34" fmla="*/ 2506980 h 2705100"/>
                <a:gd name="connsiteX35" fmla="*/ 5189220 w 8610600"/>
                <a:gd name="connsiteY35" fmla="*/ 2484120 h 2705100"/>
                <a:gd name="connsiteX36" fmla="*/ 5242560 w 8610600"/>
                <a:gd name="connsiteY36" fmla="*/ 2499360 h 2705100"/>
                <a:gd name="connsiteX37" fmla="*/ 5303520 w 8610600"/>
                <a:gd name="connsiteY37" fmla="*/ 2499360 h 2705100"/>
                <a:gd name="connsiteX38" fmla="*/ 5394960 w 8610600"/>
                <a:gd name="connsiteY38" fmla="*/ 2468880 h 2705100"/>
                <a:gd name="connsiteX39" fmla="*/ 5593080 w 8610600"/>
                <a:gd name="connsiteY39" fmla="*/ 2430780 h 2705100"/>
                <a:gd name="connsiteX40" fmla="*/ 5821680 w 8610600"/>
                <a:gd name="connsiteY40" fmla="*/ 2385060 h 2705100"/>
                <a:gd name="connsiteX41" fmla="*/ 5935980 w 8610600"/>
                <a:gd name="connsiteY41" fmla="*/ 2362200 h 2705100"/>
                <a:gd name="connsiteX42" fmla="*/ 6027420 w 8610600"/>
                <a:gd name="connsiteY42" fmla="*/ 2400300 h 2705100"/>
                <a:gd name="connsiteX43" fmla="*/ 6240780 w 8610600"/>
                <a:gd name="connsiteY43" fmla="*/ 2499360 h 2705100"/>
                <a:gd name="connsiteX44" fmla="*/ 6301740 w 8610600"/>
                <a:gd name="connsiteY44" fmla="*/ 2545080 h 2705100"/>
                <a:gd name="connsiteX45" fmla="*/ 6438900 w 8610600"/>
                <a:gd name="connsiteY45" fmla="*/ 2537460 h 2705100"/>
                <a:gd name="connsiteX46" fmla="*/ 6560820 w 8610600"/>
                <a:gd name="connsiteY46" fmla="*/ 2491740 h 2705100"/>
                <a:gd name="connsiteX47" fmla="*/ 6736080 w 8610600"/>
                <a:gd name="connsiteY47" fmla="*/ 2339340 h 2705100"/>
                <a:gd name="connsiteX48" fmla="*/ 6758940 w 8610600"/>
                <a:gd name="connsiteY48" fmla="*/ 2286000 h 2705100"/>
                <a:gd name="connsiteX49" fmla="*/ 6880860 w 8610600"/>
                <a:gd name="connsiteY49" fmla="*/ 2209800 h 2705100"/>
                <a:gd name="connsiteX50" fmla="*/ 6949440 w 8610600"/>
                <a:gd name="connsiteY50" fmla="*/ 2186940 h 2705100"/>
                <a:gd name="connsiteX51" fmla="*/ 7063740 w 8610600"/>
                <a:gd name="connsiteY51" fmla="*/ 2179320 h 2705100"/>
                <a:gd name="connsiteX52" fmla="*/ 7178040 w 8610600"/>
                <a:gd name="connsiteY52" fmla="*/ 2225040 h 2705100"/>
                <a:gd name="connsiteX53" fmla="*/ 7315200 w 8610600"/>
                <a:gd name="connsiteY53" fmla="*/ 2217420 h 2705100"/>
                <a:gd name="connsiteX54" fmla="*/ 7536180 w 8610600"/>
                <a:gd name="connsiteY54" fmla="*/ 2194560 h 2705100"/>
                <a:gd name="connsiteX55" fmla="*/ 7581900 w 8610600"/>
                <a:gd name="connsiteY55" fmla="*/ 2186940 h 2705100"/>
                <a:gd name="connsiteX56" fmla="*/ 7772400 w 8610600"/>
                <a:gd name="connsiteY56" fmla="*/ 2247900 h 2705100"/>
                <a:gd name="connsiteX57" fmla="*/ 7871460 w 8610600"/>
                <a:gd name="connsiteY57" fmla="*/ 2286000 h 2705100"/>
                <a:gd name="connsiteX58" fmla="*/ 7978140 w 8610600"/>
                <a:gd name="connsiteY58" fmla="*/ 2316480 h 2705100"/>
                <a:gd name="connsiteX59" fmla="*/ 8229600 w 8610600"/>
                <a:gd name="connsiteY59" fmla="*/ 2407920 h 2705100"/>
                <a:gd name="connsiteX60" fmla="*/ 8359140 w 8610600"/>
                <a:gd name="connsiteY60" fmla="*/ 2552700 h 2705100"/>
                <a:gd name="connsiteX61" fmla="*/ 8503920 w 8610600"/>
                <a:gd name="connsiteY61" fmla="*/ 2621280 h 2705100"/>
                <a:gd name="connsiteX62" fmla="*/ 8549640 w 8610600"/>
                <a:gd name="connsiteY62" fmla="*/ 2674620 h 2705100"/>
                <a:gd name="connsiteX63" fmla="*/ 8610600 w 8610600"/>
                <a:gd name="connsiteY63" fmla="*/ 2705100 h 2705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8610600" h="2705100">
                  <a:moveTo>
                    <a:pt x="0" y="0"/>
                  </a:moveTo>
                  <a:lnTo>
                    <a:pt x="228600" y="266700"/>
                  </a:lnTo>
                  <a:cubicBezTo>
                    <a:pt x="273050" y="318770"/>
                    <a:pt x="256540" y="300990"/>
                    <a:pt x="266700" y="312420"/>
                  </a:cubicBezTo>
                  <a:cubicBezTo>
                    <a:pt x="276860" y="323850"/>
                    <a:pt x="283210" y="323850"/>
                    <a:pt x="289560" y="335280"/>
                  </a:cubicBezTo>
                  <a:cubicBezTo>
                    <a:pt x="295910" y="346710"/>
                    <a:pt x="302260" y="363220"/>
                    <a:pt x="304800" y="381000"/>
                  </a:cubicBezTo>
                  <a:cubicBezTo>
                    <a:pt x="307340" y="398780"/>
                    <a:pt x="299720" y="406400"/>
                    <a:pt x="304800" y="441960"/>
                  </a:cubicBezTo>
                  <a:cubicBezTo>
                    <a:pt x="309880" y="477520"/>
                    <a:pt x="306070" y="530860"/>
                    <a:pt x="335280" y="594360"/>
                  </a:cubicBezTo>
                  <a:cubicBezTo>
                    <a:pt x="364490" y="657860"/>
                    <a:pt x="421640" y="753110"/>
                    <a:pt x="480060" y="822960"/>
                  </a:cubicBezTo>
                  <a:cubicBezTo>
                    <a:pt x="538480" y="892810"/>
                    <a:pt x="622300" y="965200"/>
                    <a:pt x="685800" y="1013460"/>
                  </a:cubicBezTo>
                  <a:cubicBezTo>
                    <a:pt x="749300" y="1061720"/>
                    <a:pt x="797560" y="1071880"/>
                    <a:pt x="861060" y="1112520"/>
                  </a:cubicBezTo>
                  <a:cubicBezTo>
                    <a:pt x="924560" y="1153160"/>
                    <a:pt x="991870" y="1206500"/>
                    <a:pt x="1066800" y="1257300"/>
                  </a:cubicBezTo>
                  <a:cubicBezTo>
                    <a:pt x="1141730" y="1308100"/>
                    <a:pt x="1254760" y="1377950"/>
                    <a:pt x="1310640" y="1417320"/>
                  </a:cubicBezTo>
                  <a:cubicBezTo>
                    <a:pt x="1366520" y="1456690"/>
                    <a:pt x="1379220" y="1470660"/>
                    <a:pt x="1402080" y="1493520"/>
                  </a:cubicBezTo>
                  <a:cubicBezTo>
                    <a:pt x="1424940" y="1516380"/>
                    <a:pt x="1432560" y="1531620"/>
                    <a:pt x="1447800" y="1554480"/>
                  </a:cubicBezTo>
                  <a:cubicBezTo>
                    <a:pt x="1463040" y="1577340"/>
                    <a:pt x="1475740" y="1595120"/>
                    <a:pt x="1493520" y="1630680"/>
                  </a:cubicBezTo>
                  <a:cubicBezTo>
                    <a:pt x="1511300" y="1666240"/>
                    <a:pt x="1527810" y="1737360"/>
                    <a:pt x="1554480" y="1767840"/>
                  </a:cubicBezTo>
                  <a:cubicBezTo>
                    <a:pt x="1581150" y="1798320"/>
                    <a:pt x="1616710" y="1799590"/>
                    <a:pt x="1653540" y="1813560"/>
                  </a:cubicBezTo>
                  <a:cubicBezTo>
                    <a:pt x="1690370" y="1827530"/>
                    <a:pt x="1704340" y="1837690"/>
                    <a:pt x="1775460" y="1851660"/>
                  </a:cubicBezTo>
                  <a:cubicBezTo>
                    <a:pt x="1846580" y="1865630"/>
                    <a:pt x="2019300" y="1884680"/>
                    <a:pt x="2080260" y="1897380"/>
                  </a:cubicBezTo>
                  <a:cubicBezTo>
                    <a:pt x="2141220" y="1910080"/>
                    <a:pt x="2103120" y="1913890"/>
                    <a:pt x="2141220" y="1927860"/>
                  </a:cubicBezTo>
                  <a:cubicBezTo>
                    <a:pt x="2179320" y="1941830"/>
                    <a:pt x="2237740" y="1953260"/>
                    <a:pt x="2308860" y="1981200"/>
                  </a:cubicBezTo>
                  <a:cubicBezTo>
                    <a:pt x="2379980" y="2009140"/>
                    <a:pt x="2490470" y="2066290"/>
                    <a:pt x="2567940" y="2095500"/>
                  </a:cubicBezTo>
                  <a:cubicBezTo>
                    <a:pt x="2645410" y="2124710"/>
                    <a:pt x="2713990" y="2145030"/>
                    <a:pt x="2773680" y="2156460"/>
                  </a:cubicBezTo>
                  <a:cubicBezTo>
                    <a:pt x="2833370" y="2167890"/>
                    <a:pt x="2876550" y="2148840"/>
                    <a:pt x="2926080" y="2164080"/>
                  </a:cubicBezTo>
                  <a:cubicBezTo>
                    <a:pt x="2975610" y="2179320"/>
                    <a:pt x="3006090" y="2223770"/>
                    <a:pt x="3070860" y="2247900"/>
                  </a:cubicBezTo>
                  <a:cubicBezTo>
                    <a:pt x="3135630" y="2272030"/>
                    <a:pt x="3238500" y="2287270"/>
                    <a:pt x="3314700" y="2308860"/>
                  </a:cubicBezTo>
                  <a:cubicBezTo>
                    <a:pt x="3390900" y="2330450"/>
                    <a:pt x="3441700" y="2354580"/>
                    <a:pt x="3528060" y="2377440"/>
                  </a:cubicBezTo>
                  <a:cubicBezTo>
                    <a:pt x="3614420" y="2400300"/>
                    <a:pt x="3732530" y="2429510"/>
                    <a:pt x="3832860" y="2446020"/>
                  </a:cubicBezTo>
                  <a:cubicBezTo>
                    <a:pt x="3933190" y="2462530"/>
                    <a:pt x="4010660" y="2475230"/>
                    <a:pt x="4130040" y="2476500"/>
                  </a:cubicBezTo>
                  <a:cubicBezTo>
                    <a:pt x="4249420" y="2477770"/>
                    <a:pt x="4441190" y="2454910"/>
                    <a:pt x="4549140" y="2453640"/>
                  </a:cubicBezTo>
                  <a:cubicBezTo>
                    <a:pt x="4657090" y="2452370"/>
                    <a:pt x="4720590" y="2462530"/>
                    <a:pt x="4777740" y="2468880"/>
                  </a:cubicBezTo>
                  <a:cubicBezTo>
                    <a:pt x="4834890" y="2475230"/>
                    <a:pt x="4864100" y="2490470"/>
                    <a:pt x="4892040" y="2491740"/>
                  </a:cubicBezTo>
                  <a:cubicBezTo>
                    <a:pt x="4919980" y="2493010"/>
                    <a:pt x="4931410" y="2480310"/>
                    <a:pt x="4945380" y="2476500"/>
                  </a:cubicBezTo>
                  <a:cubicBezTo>
                    <a:pt x="4959350" y="2472690"/>
                    <a:pt x="4949190" y="2463800"/>
                    <a:pt x="4975860" y="2468880"/>
                  </a:cubicBezTo>
                  <a:cubicBezTo>
                    <a:pt x="5002530" y="2473960"/>
                    <a:pt x="5069840" y="2504440"/>
                    <a:pt x="5105400" y="2506980"/>
                  </a:cubicBezTo>
                  <a:cubicBezTo>
                    <a:pt x="5140960" y="2509520"/>
                    <a:pt x="5166360" y="2485390"/>
                    <a:pt x="5189220" y="2484120"/>
                  </a:cubicBezTo>
                  <a:cubicBezTo>
                    <a:pt x="5212080" y="2482850"/>
                    <a:pt x="5223510" y="2496820"/>
                    <a:pt x="5242560" y="2499360"/>
                  </a:cubicBezTo>
                  <a:cubicBezTo>
                    <a:pt x="5261610" y="2501900"/>
                    <a:pt x="5278120" y="2504440"/>
                    <a:pt x="5303520" y="2499360"/>
                  </a:cubicBezTo>
                  <a:cubicBezTo>
                    <a:pt x="5328920" y="2494280"/>
                    <a:pt x="5346700" y="2480310"/>
                    <a:pt x="5394960" y="2468880"/>
                  </a:cubicBezTo>
                  <a:cubicBezTo>
                    <a:pt x="5443220" y="2457450"/>
                    <a:pt x="5593080" y="2430780"/>
                    <a:pt x="5593080" y="2430780"/>
                  </a:cubicBezTo>
                  <a:lnTo>
                    <a:pt x="5821680" y="2385060"/>
                  </a:lnTo>
                  <a:cubicBezTo>
                    <a:pt x="5878830" y="2373630"/>
                    <a:pt x="5901690" y="2359660"/>
                    <a:pt x="5935980" y="2362200"/>
                  </a:cubicBezTo>
                  <a:cubicBezTo>
                    <a:pt x="5970270" y="2364740"/>
                    <a:pt x="5976620" y="2377440"/>
                    <a:pt x="6027420" y="2400300"/>
                  </a:cubicBezTo>
                  <a:cubicBezTo>
                    <a:pt x="6078220" y="2423160"/>
                    <a:pt x="6195060" y="2475230"/>
                    <a:pt x="6240780" y="2499360"/>
                  </a:cubicBezTo>
                  <a:cubicBezTo>
                    <a:pt x="6286500" y="2523490"/>
                    <a:pt x="6268720" y="2538730"/>
                    <a:pt x="6301740" y="2545080"/>
                  </a:cubicBezTo>
                  <a:cubicBezTo>
                    <a:pt x="6334760" y="2551430"/>
                    <a:pt x="6395720" y="2546350"/>
                    <a:pt x="6438900" y="2537460"/>
                  </a:cubicBezTo>
                  <a:cubicBezTo>
                    <a:pt x="6482080" y="2528570"/>
                    <a:pt x="6511290" y="2524760"/>
                    <a:pt x="6560820" y="2491740"/>
                  </a:cubicBezTo>
                  <a:cubicBezTo>
                    <a:pt x="6610350" y="2458720"/>
                    <a:pt x="6703060" y="2373630"/>
                    <a:pt x="6736080" y="2339340"/>
                  </a:cubicBezTo>
                  <a:cubicBezTo>
                    <a:pt x="6769100" y="2305050"/>
                    <a:pt x="6734810" y="2307590"/>
                    <a:pt x="6758940" y="2286000"/>
                  </a:cubicBezTo>
                  <a:cubicBezTo>
                    <a:pt x="6783070" y="2264410"/>
                    <a:pt x="6849110" y="2226310"/>
                    <a:pt x="6880860" y="2209800"/>
                  </a:cubicBezTo>
                  <a:cubicBezTo>
                    <a:pt x="6912610" y="2193290"/>
                    <a:pt x="6918960" y="2192020"/>
                    <a:pt x="6949440" y="2186940"/>
                  </a:cubicBezTo>
                  <a:cubicBezTo>
                    <a:pt x="6979920" y="2181860"/>
                    <a:pt x="7025640" y="2172970"/>
                    <a:pt x="7063740" y="2179320"/>
                  </a:cubicBezTo>
                  <a:cubicBezTo>
                    <a:pt x="7101840" y="2185670"/>
                    <a:pt x="7136130" y="2218690"/>
                    <a:pt x="7178040" y="2225040"/>
                  </a:cubicBezTo>
                  <a:cubicBezTo>
                    <a:pt x="7219950" y="2231390"/>
                    <a:pt x="7255510" y="2222500"/>
                    <a:pt x="7315200" y="2217420"/>
                  </a:cubicBezTo>
                  <a:cubicBezTo>
                    <a:pt x="7374890" y="2212340"/>
                    <a:pt x="7491730" y="2199640"/>
                    <a:pt x="7536180" y="2194560"/>
                  </a:cubicBezTo>
                  <a:cubicBezTo>
                    <a:pt x="7580630" y="2189480"/>
                    <a:pt x="7542530" y="2178050"/>
                    <a:pt x="7581900" y="2186940"/>
                  </a:cubicBezTo>
                  <a:cubicBezTo>
                    <a:pt x="7621270" y="2195830"/>
                    <a:pt x="7724140" y="2231390"/>
                    <a:pt x="7772400" y="2247900"/>
                  </a:cubicBezTo>
                  <a:cubicBezTo>
                    <a:pt x="7820660" y="2264410"/>
                    <a:pt x="7837170" y="2274570"/>
                    <a:pt x="7871460" y="2286000"/>
                  </a:cubicBezTo>
                  <a:cubicBezTo>
                    <a:pt x="7905750" y="2297430"/>
                    <a:pt x="7918450" y="2296160"/>
                    <a:pt x="7978140" y="2316480"/>
                  </a:cubicBezTo>
                  <a:cubicBezTo>
                    <a:pt x="8037830" y="2336800"/>
                    <a:pt x="8166100" y="2368550"/>
                    <a:pt x="8229600" y="2407920"/>
                  </a:cubicBezTo>
                  <a:cubicBezTo>
                    <a:pt x="8293100" y="2447290"/>
                    <a:pt x="8313420" y="2517140"/>
                    <a:pt x="8359140" y="2552700"/>
                  </a:cubicBezTo>
                  <a:cubicBezTo>
                    <a:pt x="8404860" y="2588260"/>
                    <a:pt x="8472170" y="2600960"/>
                    <a:pt x="8503920" y="2621280"/>
                  </a:cubicBezTo>
                  <a:cubicBezTo>
                    <a:pt x="8535670" y="2641600"/>
                    <a:pt x="8531860" y="2660650"/>
                    <a:pt x="8549640" y="2674620"/>
                  </a:cubicBezTo>
                  <a:cubicBezTo>
                    <a:pt x="8567420" y="2688590"/>
                    <a:pt x="8589010" y="2696845"/>
                    <a:pt x="8610600" y="270510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a:off x="2726648" y="2834640"/>
              <a:ext cx="1144312" cy="2087880"/>
            </a:xfrm>
            <a:custGeom>
              <a:avLst/>
              <a:gdLst>
                <a:gd name="connsiteX0" fmla="*/ 153712 w 1144312"/>
                <a:gd name="connsiteY0" fmla="*/ 0 h 2087880"/>
                <a:gd name="connsiteX1" fmla="*/ 31792 w 1144312"/>
                <a:gd name="connsiteY1" fmla="*/ 114300 h 2087880"/>
                <a:gd name="connsiteX2" fmla="*/ 1312 w 1144312"/>
                <a:gd name="connsiteY2" fmla="*/ 335280 h 2087880"/>
                <a:gd name="connsiteX3" fmla="*/ 8932 w 1144312"/>
                <a:gd name="connsiteY3" fmla="*/ 579120 h 2087880"/>
                <a:gd name="connsiteX4" fmla="*/ 39412 w 1144312"/>
                <a:gd name="connsiteY4" fmla="*/ 807720 h 2087880"/>
                <a:gd name="connsiteX5" fmla="*/ 123232 w 1144312"/>
                <a:gd name="connsiteY5" fmla="*/ 899160 h 2087880"/>
                <a:gd name="connsiteX6" fmla="*/ 252772 w 1144312"/>
                <a:gd name="connsiteY6" fmla="*/ 952500 h 2087880"/>
                <a:gd name="connsiteX7" fmla="*/ 397552 w 1144312"/>
                <a:gd name="connsiteY7" fmla="*/ 1021080 h 2087880"/>
                <a:gd name="connsiteX8" fmla="*/ 511852 w 1144312"/>
                <a:gd name="connsiteY8" fmla="*/ 1059180 h 2087880"/>
                <a:gd name="connsiteX9" fmla="*/ 610912 w 1144312"/>
                <a:gd name="connsiteY9" fmla="*/ 1226820 h 2087880"/>
                <a:gd name="connsiteX10" fmla="*/ 717592 w 1144312"/>
                <a:gd name="connsiteY10" fmla="*/ 1432560 h 2087880"/>
                <a:gd name="connsiteX11" fmla="*/ 770932 w 1144312"/>
                <a:gd name="connsiteY11" fmla="*/ 1645920 h 2087880"/>
                <a:gd name="connsiteX12" fmla="*/ 862372 w 1144312"/>
                <a:gd name="connsiteY12" fmla="*/ 1729740 h 2087880"/>
                <a:gd name="connsiteX13" fmla="*/ 946192 w 1144312"/>
                <a:gd name="connsiteY13" fmla="*/ 1836420 h 2087880"/>
                <a:gd name="connsiteX14" fmla="*/ 1045252 w 1144312"/>
                <a:gd name="connsiteY14" fmla="*/ 1943100 h 2087880"/>
                <a:gd name="connsiteX15" fmla="*/ 1144312 w 1144312"/>
                <a:gd name="connsiteY15" fmla="*/ 2087880 h 208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44312" h="2087880">
                  <a:moveTo>
                    <a:pt x="153712" y="0"/>
                  </a:moveTo>
                  <a:cubicBezTo>
                    <a:pt x="105452" y="29210"/>
                    <a:pt x="57192" y="58420"/>
                    <a:pt x="31792" y="114300"/>
                  </a:cubicBezTo>
                  <a:cubicBezTo>
                    <a:pt x="6392" y="170180"/>
                    <a:pt x="5122" y="257810"/>
                    <a:pt x="1312" y="335280"/>
                  </a:cubicBezTo>
                  <a:cubicBezTo>
                    <a:pt x="-2498" y="412750"/>
                    <a:pt x="2582" y="500380"/>
                    <a:pt x="8932" y="579120"/>
                  </a:cubicBezTo>
                  <a:cubicBezTo>
                    <a:pt x="15282" y="657860"/>
                    <a:pt x="20362" y="754380"/>
                    <a:pt x="39412" y="807720"/>
                  </a:cubicBezTo>
                  <a:cubicBezTo>
                    <a:pt x="58462" y="861060"/>
                    <a:pt x="87672" y="875030"/>
                    <a:pt x="123232" y="899160"/>
                  </a:cubicBezTo>
                  <a:cubicBezTo>
                    <a:pt x="158792" y="923290"/>
                    <a:pt x="207052" y="932180"/>
                    <a:pt x="252772" y="952500"/>
                  </a:cubicBezTo>
                  <a:cubicBezTo>
                    <a:pt x="298492" y="972820"/>
                    <a:pt x="354372" y="1003300"/>
                    <a:pt x="397552" y="1021080"/>
                  </a:cubicBezTo>
                  <a:cubicBezTo>
                    <a:pt x="440732" y="1038860"/>
                    <a:pt x="476292" y="1024890"/>
                    <a:pt x="511852" y="1059180"/>
                  </a:cubicBezTo>
                  <a:cubicBezTo>
                    <a:pt x="547412" y="1093470"/>
                    <a:pt x="576622" y="1164590"/>
                    <a:pt x="610912" y="1226820"/>
                  </a:cubicBezTo>
                  <a:cubicBezTo>
                    <a:pt x="645202" y="1289050"/>
                    <a:pt x="690922" y="1362710"/>
                    <a:pt x="717592" y="1432560"/>
                  </a:cubicBezTo>
                  <a:cubicBezTo>
                    <a:pt x="744262" y="1502410"/>
                    <a:pt x="746802" y="1596390"/>
                    <a:pt x="770932" y="1645920"/>
                  </a:cubicBezTo>
                  <a:cubicBezTo>
                    <a:pt x="795062" y="1695450"/>
                    <a:pt x="833162" y="1697990"/>
                    <a:pt x="862372" y="1729740"/>
                  </a:cubicBezTo>
                  <a:cubicBezTo>
                    <a:pt x="891582" y="1761490"/>
                    <a:pt x="915712" y="1800860"/>
                    <a:pt x="946192" y="1836420"/>
                  </a:cubicBezTo>
                  <a:cubicBezTo>
                    <a:pt x="976672" y="1871980"/>
                    <a:pt x="1012232" y="1901190"/>
                    <a:pt x="1045252" y="1943100"/>
                  </a:cubicBezTo>
                  <a:cubicBezTo>
                    <a:pt x="1078272" y="1985010"/>
                    <a:pt x="1111292" y="2036445"/>
                    <a:pt x="1144312" y="208788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4259580" y="3360420"/>
              <a:ext cx="239145" cy="1440180"/>
            </a:xfrm>
            <a:custGeom>
              <a:avLst/>
              <a:gdLst>
                <a:gd name="connsiteX0" fmla="*/ 0 w 239145"/>
                <a:gd name="connsiteY0" fmla="*/ 0 h 1440180"/>
                <a:gd name="connsiteX1" fmla="*/ 30480 w 239145"/>
                <a:gd name="connsiteY1" fmla="*/ 289560 h 1440180"/>
                <a:gd name="connsiteX2" fmla="*/ 83820 w 239145"/>
                <a:gd name="connsiteY2" fmla="*/ 510540 h 1440180"/>
                <a:gd name="connsiteX3" fmla="*/ 137160 w 239145"/>
                <a:gd name="connsiteY3" fmla="*/ 754380 h 1440180"/>
                <a:gd name="connsiteX4" fmla="*/ 137160 w 239145"/>
                <a:gd name="connsiteY4" fmla="*/ 876300 h 1440180"/>
                <a:gd name="connsiteX5" fmla="*/ 175260 w 239145"/>
                <a:gd name="connsiteY5" fmla="*/ 1005840 h 1440180"/>
                <a:gd name="connsiteX6" fmla="*/ 236220 w 239145"/>
                <a:gd name="connsiteY6" fmla="*/ 1150620 h 1440180"/>
                <a:gd name="connsiteX7" fmla="*/ 228600 w 239145"/>
                <a:gd name="connsiteY7" fmla="*/ 1333500 h 1440180"/>
                <a:gd name="connsiteX8" fmla="*/ 220980 w 239145"/>
                <a:gd name="connsiteY8" fmla="*/ 1440180 h 1440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145" h="1440180">
                  <a:moveTo>
                    <a:pt x="0" y="0"/>
                  </a:moveTo>
                  <a:cubicBezTo>
                    <a:pt x="8255" y="102235"/>
                    <a:pt x="16510" y="204470"/>
                    <a:pt x="30480" y="289560"/>
                  </a:cubicBezTo>
                  <a:cubicBezTo>
                    <a:pt x="44450" y="374650"/>
                    <a:pt x="66040" y="433070"/>
                    <a:pt x="83820" y="510540"/>
                  </a:cubicBezTo>
                  <a:cubicBezTo>
                    <a:pt x="101600" y="588010"/>
                    <a:pt x="128270" y="693420"/>
                    <a:pt x="137160" y="754380"/>
                  </a:cubicBezTo>
                  <a:cubicBezTo>
                    <a:pt x="146050" y="815340"/>
                    <a:pt x="130810" y="834390"/>
                    <a:pt x="137160" y="876300"/>
                  </a:cubicBezTo>
                  <a:cubicBezTo>
                    <a:pt x="143510" y="918210"/>
                    <a:pt x="158750" y="960120"/>
                    <a:pt x="175260" y="1005840"/>
                  </a:cubicBezTo>
                  <a:cubicBezTo>
                    <a:pt x="191770" y="1051560"/>
                    <a:pt x="227330" y="1096010"/>
                    <a:pt x="236220" y="1150620"/>
                  </a:cubicBezTo>
                  <a:cubicBezTo>
                    <a:pt x="245110" y="1205230"/>
                    <a:pt x="231140" y="1285240"/>
                    <a:pt x="228600" y="1333500"/>
                  </a:cubicBezTo>
                  <a:cubicBezTo>
                    <a:pt x="226060" y="1381760"/>
                    <a:pt x="223520" y="1410970"/>
                    <a:pt x="220980" y="144018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5188583" y="3642360"/>
              <a:ext cx="511275" cy="1562100"/>
            </a:xfrm>
            <a:custGeom>
              <a:avLst/>
              <a:gdLst>
                <a:gd name="connsiteX0" fmla="*/ 84457 w 511275"/>
                <a:gd name="connsiteY0" fmla="*/ 0 h 1562100"/>
                <a:gd name="connsiteX1" fmla="*/ 53977 w 511275"/>
                <a:gd name="connsiteY1" fmla="*/ 220980 h 1562100"/>
                <a:gd name="connsiteX2" fmla="*/ 31117 w 511275"/>
                <a:gd name="connsiteY2" fmla="*/ 388620 h 1562100"/>
                <a:gd name="connsiteX3" fmla="*/ 637 w 511275"/>
                <a:gd name="connsiteY3" fmla="*/ 495300 h 1562100"/>
                <a:gd name="connsiteX4" fmla="*/ 61597 w 511275"/>
                <a:gd name="connsiteY4" fmla="*/ 647700 h 1562100"/>
                <a:gd name="connsiteX5" fmla="*/ 191137 w 511275"/>
                <a:gd name="connsiteY5" fmla="*/ 792480 h 1562100"/>
                <a:gd name="connsiteX6" fmla="*/ 366397 w 511275"/>
                <a:gd name="connsiteY6" fmla="*/ 952500 h 1562100"/>
                <a:gd name="connsiteX7" fmla="*/ 442597 w 511275"/>
                <a:gd name="connsiteY7" fmla="*/ 1150620 h 1562100"/>
                <a:gd name="connsiteX8" fmla="*/ 511177 w 511275"/>
                <a:gd name="connsiteY8" fmla="*/ 1303020 h 1562100"/>
                <a:gd name="connsiteX9" fmla="*/ 427357 w 511275"/>
                <a:gd name="connsiteY9" fmla="*/ 1562100 h 156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1275" h="1562100">
                  <a:moveTo>
                    <a:pt x="84457" y="0"/>
                  </a:moveTo>
                  <a:cubicBezTo>
                    <a:pt x="73662" y="78105"/>
                    <a:pt x="62867" y="156210"/>
                    <a:pt x="53977" y="220980"/>
                  </a:cubicBezTo>
                  <a:cubicBezTo>
                    <a:pt x="45087" y="285750"/>
                    <a:pt x="40007" y="342900"/>
                    <a:pt x="31117" y="388620"/>
                  </a:cubicBezTo>
                  <a:cubicBezTo>
                    <a:pt x="22227" y="434340"/>
                    <a:pt x="-4443" y="452120"/>
                    <a:pt x="637" y="495300"/>
                  </a:cubicBezTo>
                  <a:cubicBezTo>
                    <a:pt x="5717" y="538480"/>
                    <a:pt x="29847" y="598170"/>
                    <a:pt x="61597" y="647700"/>
                  </a:cubicBezTo>
                  <a:cubicBezTo>
                    <a:pt x="93347" y="697230"/>
                    <a:pt x="140337" y="741680"/>
                    <a:pt x="191137" y="792480"/>
                  </a:cubicBezTo>
                  <a:cubicBezTo>
                    <a:pt x="241937" y="843280"/>
                    <a:pt x="324487" y="892810"/>
                    <a:pt x="366397" y="952500"/>
                  </a:cubicBezTo>
                  <a:cubicBezTo>
                    <a:pt x="408307" y="1012190"/>
                    <a:pt x="418467" y="1092200"/>
                    <a:pt x="442597" y="1150620"/>
                  </a:cubicBezTo>
                  <a:cubicBezTo>
                    <a:pt x="466727" y="1209040"/>
                    <a:pt x="513717" y="1234440"/>
                    <a:pt x="511177" y="1303020"/>
                  </a:cubicBezTo>
                  <a:cubicBezTo>
                    <a:pt x="508637" y="1371600"/>
                    <a:pt x="467997" y="1466850"/>
                    <a:pt x="427357" y="156210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6684434" y="3695700"/>
              <a:ext cx="620052" cy="1371600"/>
            </a:xfrm>
            <a:custGeom>
              <a:avLst/>
              <a:gdLst>
                <a:gd name="connsiteX0" fmla="*/ 13546 w 620052"/>
                <a:gd name="connsiteY0" fmla="*/ 0 h 1371600"/>
                <a:gd name="connsiteX1" fmla="*/ 5926 w 620052"/>
                <a:gd name="connsiteY1" fmla="*/ 175260 h 1371600"/>
                <a:gd name="connsiteX2" fmla="*/ 89746 w 620052"/>
                <a:gd name="connsiteY2" fmla="*/ 281940 h 1371600"/>
                <a:gd name="connsiteX3" fmla="*/ 150706 w 620052"/>
                <a:gd name="connsiteY3" fmla="*/ 365760 h 1371600"/>
                <a:gd name="connsiteX4" fmla="*/ 249766 w 620052"/>
                <a:gd name="connsiteY4" fmla="*/ 487680 h 1371600"/>
                <a:gd name="connsiteX5" fmla="*/ 249766 w 620052"/>
                <a:gd name="connsiteY5" fmla="*/ 579120 h 1371600"/>
                <a:gd name="connsiteX6" fmla="*/ 310726 w 620052"/>
                <a:gd name="connsiteY6" fmla="*/ 731520 h 1371600"/>
                <a:gd name="connsiteX7" fmla="*/ 394546 w 620052"/>
                <a:gd name="connsiteY7" fmla="*/ 929640 h 1371600"/>
                <a:gd name="connsiteX8" fmla="*/ 478366 w 620052"/>
                <a:gd name="connsiteY8" fmla="*/ 1021080 h 1371600"/>
                <a:gd name="connsiteX9" fmla="*/ 546946 w 620052"/>
                <a:gd name="connsiteY9" fmla="*/ 1143000 h 1371600"/>
                <a:gd name="connsiteX10" fmla="*/ 615526 w 620052"/>
                <a:gd name="connsiteY10" fmla="*/ 1264920 h 1371600"/>
                <a:gd name="connsiteX11" fmla="*/ 607906 w 620052"/>
                <a:gd name="connsiteY11" fmla="*/ 137160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0052" h="1371600">
                  <a:moveTo>
                    <a:pt x="13546" y="0"/>
                  </a:moveTo>
                  <a:cubicBezTo>
                    <a:pt x="3386" y="64135"/>
                    <a:pt x="-6774" y="128270"/>
                    <a:pt x="5926" y="175260"/>
                  </a:cubicBezTo>
                  <a:cubicBezTo>
                    <a:pt x="18626" y="222250"/>
                    <a:pt x="65616" y="250190"/>
                    <a:pt x="89746" y="281940"/>
                  </a:cubicBezTo>
                  <a:cubicBezTo>
                    <a:pt x="113876" y="313690"/>
                    <a:pt x="124036" y="331470"/>
                    <a:pt x="150706" y="365760"/>
                  </a:cubicBezTo>
                  <a:cubicBezTo>
                    <a:pt x="177376" y="400050"/>
                    <a:pt x="233256" y="452120"/>
                    <a:pt x="249766" y="487680"/>
                  </a:cubicBezTo>
                  <a:cubicBezTo>
                    <a:pt x="266276" y="523240"/>
                    <a:pt x="239606" y="538480"/>
                    <a:pt x="249766" y="579120"/>
                  </a:cubicBezTo>
                  <a:cubicBezTo>
                    <a:pt x="259926" y="619760"/>
                    <a:pt x="286596" y="673100"/>
                    <a:pt x="310726" y="731520"/>
                  </a:cubicBezTo>
                  <a:cubicBezTo>
                    <a:pt x="334856" y="789940"/>
                    <a:pt x="366606" y="881380"/>
                    <a:pt x="394546" y="929640"/>
                  </a:cubicBezTo>
                  <a:cubicBezTo>
                    <a:pt x="422486" y="977900"/>
                    <a:pt x="452966" y="985520"/>
                    <a:pt x="478366" y="1021080"/>
                  </a:cubicBezTo>
                  <a:cubicBezTo>
                    <a:pt x="503766" y="1056640"/>
                    <a:pt x="546946" y="1143000"/>
                    <a:pt x="546946" y="1143000"/>
                  </a:cubicBezTo>
                  <a:cubicBezTo>
                    <a:pt x="569806" y="1183640"/>
                    <a:pt x="605366" y="1226820"/>
                    <a:pt x="615526" y="1264920"/>
                  </a:cubicBezTo>
                  <a:cubicBezTo>
                    <a:pt x="625686" y="1303020"/>
                    <a:pt x="616796" y="1337310"/>
                    <a:pt x="607906" y="137160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7459980" y="3634740"/>
              <a:ext cx="2537460" cy="941224"/>
            </a:xfrm>
            <a:custGeom>
              <a:avLst/>
              <a:gdLst>
                <a:gd name="connsiteX0" fmla="*/ 0 w 2537460"/>
                <a:gd name="connsiteY0" fmla="*/ 0 h 941224"/>
                <a:gd name="connsiteX1" fmla="*/ 91440 w 2537460"/>
                <a:gd name="connsiteY1" fmla="*/ 144780 h 941224"/>
                <a:gd name="connsiteX2" fmla="*/ 160020 w 2537460"/>
                <a:gd name="connsiteY2" fmla="*/ 243840 h 941224"/>
                <a:gd name="connsiteX3" fmla="*/ 152400 w 2537460"/>
                <a:gd name="connsiteY3" fmla="*/ 358140 h 941224"/>
                <a:gd name="connsiteX4" fmla="*/ 281940 w 2537460"/>
                <a:gd name="connsiteY4" fmla="*/ 510540 h 941224"/>
                <a:gd name="connsiteX5" fmla="*/ 358140 w 2537460"/>
                <a:gd name="connsiteY5" fmla="*/ 632460 h 941224"/>
                <a:gd name="connsiteX6" fmla="*/ 457200 w 2537460"/>
                <a:gd name="connsiteY6" fmla="*/ 739140 h 941224"/>
                <a:gd name="connsiteX7" fmla="*/ 571500 w 2537460"/>
                <a:gd name="connsiteY7" fmla="*/ 769620 h 941224"/>
                <a:gd name="connsiteX8" fmla="*/ 739140 w 2537460"/>
                <a:gd name="connsiteY8" fmla="*/ 883920 h 941224"/>
                <a:gd name="connsiteX9" fmla="*/ 998220 w 2537460"/>
                <a:gd name="connsiteY9" fmla="*/ 937260 h 941224"/>
                <a:gd name="connsiteX10" fmla="*/ 1249680 w 2537460"/>
                <a:gd name="connsiteY10" fmla="*/ 929640 h 941224"/>
                <a:gd name="connsiteX11" fmla="*/ 1341120 w 2537460"/>
                <a:gd name="connsiteY11" fmla="*/ 868680 h 941224"/>
                <a:gd name="connsiteX12" fmla="*/ 1432560 w 2537460"/>
                <a:gd name="connsiteY12" fmla="*/ 868680 h 941224"/>
                <a:gd name="connsiteX13" fmla="*/ 1539240 w 2537460"/>
                <a:gd name="connsiteY13" fmla="*/ 914400 h 941224"/>
                <a:gd name="connsiteX14" fmla="*/ 1691640 w 2537460"/>
                <a:gd name="connsiteY14" fmla="*/ 929640 h 941224"/>
                <a:gd name="connsiteX15" fmla="*/ 1950720 w 2537460"/>
                <a:gd name="connsiteY15" fmla="*/ 891540 h 941224"/>
                <a:gd name="connsiteX16" fmla="*/ 2133600 w 2537460"/>
                <a:gd name="connsiteY16" fmla="*/ 800100 h 941224"/>
                <a:gd name="connsiteX17" fmla="*/ 2354580 w 2537460"/>
                <a:gd name="connsiteY17" fmla="*/ 792480 h 941224"/>
                <a:gd name="connsiteX18" fmla="*/ 2537460 w 2537460"/>
                <a:gd name="connsiteY18" fmla="*/ 815340 h 941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537460" h="941224">
                  <a:moveTo>
                    <a:pt x="0" y="0"/>
                  </a:moveTo>
                  <a:cubicBezTo>
                    <a:pt x="32385" y="52070"/>
                    <a:pt x="64770" y="104140"/>
                    <a:pt x="91440" y="144780"/>
                  </a:cubicBezTo>
                  <a:cubicBezTo>
                    <a:pt x="118110" y="185420"/>
                    <a:pt x="149860" y="208280"/>
                    <a:pt x="160020" y="243840"/>
                  </a:cubicBezTo>
                  <a:cubicBezTo>
                    <a:pt x="170180" y="279400"/>
                    <a:pt x="132080" y="313690"/>
                    <a:pt x="152400" y="358140"/>
                  </a:cubicBezTo>
                  <a:cubicBezTo>
                    <a:pt x="172720" y="402590"/>
                    <a:pt x="247650" y="464820"/>
                    <a:pt x="281940" y="510540"/>
                  </a:cubicBezTo>
                  <a:cubicBezTo>
                    <a:pt x="316230" y="556260"/>
                    <a:pt x="328930" y="594360"/>
                    <a:pt x="358140" y="632460"/>
                  </a:cubicBezTo>
                  <a:cubicBezTo>
                    <a:pt x="387350" y="670560"/>
                    <a:pt x="421640" y="716280"/>
                    <a:pt x="457200" y="739140"/>
                  </a:cubicBezTo>
                  <a:cubicBezTo>
                    <a:pt x="492760" y="762000"/>
                    <a:pt x="524510" y="745490"/>
                    <a:pt x="571500" y="769620"/>
                  </a:cubicBezTo>
                  <a:cubicBezTo>
                    <a:pt x="618490" y="793750"/>
                    <a:pt x="668020" y="855980"/>
                    <a:pt x="739140" y="883920"/>
                  </a:cubicBezTo>
                  <a:cubicBezTo>
                    <a:pt x="810260" y="911860"/>
                    <a:pt x="913130" y="929640"/>
                    <a:pt x="998220" y="937260"/>
                  </a:cubicBezTo>
                  <a:cubicBezTo>
                    <a:pt x="1083310" y="944880"/>
                    <a:pt x="1192530" y="941070"/>
                    <a:pt x="1249680" y="929640"/>
                  </a:cubicBezTo>
                  <a:cubicBezTo>
                    <a:pt x="1306830" y="918210"/>
                    <a:pt x="1310640" y="878840"/>
                    <a:pt x="1341120" y="868680"/>
                  </a:cubicBezTo>
                  <a:cubicBezTo>
                    <a:pt x="1371600" y="858520"/>
                    <a:pt x="1399540" y="861060"/>
                    <a:pt x="1432560" y="868680"/>
                  </a:cubicBezTo>
                  <a:cubicBezTo>
                    <a:pt x="1465580" y="876300"/>
                    <a:pt x="1496060" y="904240"/>
                    <a:pt x="1539240" y="914400"/>
                  </a:cubicBezTo>
                  <a:cubicBezTo>
                    <a:pt x="1582420" y="924560"/>
                    <a:pt x="1623060" y="933450"/>
                    <a:pt x="1691640" y="929640"/>
                  </a:cubicBezTo>
                  <a:cubicBezTo>
                    <a:pt x="1760220" y="925830"/>
                    <a:pt x="1877060" y="913130"/>
                    <a:pt x="1950720" y="891540"/>
                  </a:cubicBezTo>
                  <a:cubicBezTo>
                    <a:pt x="2024380" y="869950"/>
                    <a:pt x="2066290" y="816610"/>
                    <a:pt x="2133600" y="800100"/>
                  </a:cubicBezTo>
                  <a:cubicBezTo>
                    <a:pt x="2200910" y="783590"/>
                    <a:pt x="2287270" y="789940"/>
                    <a:pt x="2354580" y="792480"/>
                  </a:cubicBezTo>
                  <a:cubicBezTo>
                    <a:pt x="2421890" y="795020"/>
                    <a:pt x="2479675" y="805180"/>
                    <a:pt x="2537460" y="81534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8564880" y="4602480"/>
              <a:ext cx="1379220" cy="717720"/>
            </a:xfrm>
            <a:custGeom>
              <a:avLst/>
              <a:gdLst>
                <a:gd name="connsiteX0" fmla="*/ 0 w 1379220"/>
                <a:gd name="connsiteY0" fmla="*/ 0 h 717720"/>
                <a:gd name="connsiteX1" fmla="*/ 68580 w 1379220"/>
                <a:gd name="connsiteY1" fmla="*/ 83820 h 717720"/>
                <a:gd name="connsiteX2" fmla="*/ 152400 w 1379220"/>
                <a:gd name="connsiteY2" fmla="*/ 205740 h 717720"/>
                <a:gd name="connsiteX3" fmla="*/ 228600 w 1379220"/>
                <a:gd name="connsiteY3" fmla="*/ 304800 h 717720"/>
                <a:gd name="connsiteX4" fmla="*/ 335280 w 1379220"/>
                <a:gd name="connsiteY4" fmla="*/ 419100 h 717720"/>
                <a:gd name="connsiteX5" fmla="*/ 502920 w 1379220"/>
                <a:gd name="connsiteY5" fmla="*/ 548640 h 717720"/>
                <a:gd name="connsiteX6" fmla="*/ 586740 w 1379220"/>
                <a:gd name="connsiteY6" fmla="*/ 548640 h 717720"/>
                <a:gd name="connsiteX7" fmla="*/ 723900 w 1379220"/>
                <a:gd name="connsiteY7" fmla="*/ 533400 h 717720"/>
                <a:gd name="connsiteX8" fmla="*/ 876300 w 1379220"/>
                <a:gd name="connsiteY8" fmla="*/ 601980 h 717720"/>
                <a:gd name="connsiteX9" fmla="*/ 982980 w 1379220"/>
                <a:gd name="connsiteY9" fmla="*/ 647700 h 717720"/>
                <a:gd name="connsiteX10" fmla="*/ 1143000 w 1379220"/>
                <a:gd name="connsiteY10" fmla="*/ 647700 h 717720"/>
                <a:gd name="connsiteX11" fmla="*/ 1287780 w 1379220"/>
                <a:gd name="connsiteY11" fmla="*/ 708660 h 717720"/>
                <a:gd name="connsiteX12" fmla="*/ 1379220 w 1379220"/>
                <a:gd name="connsiteY12" fmla="*/ 716280 h 717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79220" h="717720">
                  <a:moveTo>
                    <a:pt x="0" y="0"/>
                  </a:moveTo>
                  <a:cubicBezTo>
                    <a:pt x="21590" y="24765"/>
                    <a:pt x="43180" y="49530"/>
                    <a:pt x="68580" y="83820"/>
                  </a:cubicBezTo>
                  <a:cubicBezTo>
                    <a:pt x="93980" y="118110"/>
                    <a:pt x="125730" y="168910"/>
                    <a:pt x="152400" y="205740"/>
                  </a:cubicBezTo>
                  <a:cubicBezTo>
                    <a:pt x="179070" y="242570"/>
                    <a:pt x="198120" y="269240"/>
                    <a:pt x="228600" y="304800"/>
                  </a:cubicBezTo>
                  <a:cubicBezTo>
                    <a:pt x="259080" y="340360"/>
                    <a:pt x="289560" y="378460"/>
                    <a:pt x="335280" y="419100"/>
                  </a:cubicBezTo>
                  <a:cubicBezTo>
                    <a:pt x="381000" y="459740"/>
                    <a:pt x="461010" y="527050"/>
                    <a:pt x="502920" y="548640"/>
                  </a:cubicBezTo>
                  <a:cubicBezTo>
                    <a:pt x="544830" y="570230"/>
                    <a:pt x="549910" y="551180"/>
                    <a:pt x="586740" y="548640"/>
                  </a:cubicBezTo>
                  <a:cubicBezTo>
                    <a:pt x="623570" y="546100"/>
                    <a:pt x="675640" y="524510"/>
                    <a:pt x="723900" y="533400"/>
                  </a:cubicBezTo>
                  <a:cubicBezTo>
                    <a:pt x="772160" y="542290"/>
                    <a:pt x="833120" y="582930"/>
                    <a:pt x="876300" y="601980"/>
                  </a:cubicBezTo>
                  <a:cubicBezTo>
                    <a:pt x="919480" y="621030"/>
                    <a:pt x="938530" y="640080"/>
                    <a:pt x="982980" y="647700"/>
                  </a:cubicBezTo>
                  <a:cubicBezTo>
                    <a:pt x="1027430" y="655320"/>
                    <a:pt x="1092200" y="637540"/>
                    <a:pt x="1143000" y="647700"/>
                  </a:cubicBezTo>
                  <a:cubicBezTo>
                    <a:pt x="1193800" y="657860"/>
                    <a:pt x="1248410" y="697230"/>
                    <a:pt x="1287780" y="708660"/>
                  </a:cubicBezTo>
                  <a:cubicBezTo>
                    <a:pt x="1327150" y="720090"/>
                    <a:pt x="1353185" y="718185"/>
                    <a:pt x="1379220" y="71628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8519160" y="4587240"/>
              <a:ext cx="1043940" cy="1127760"/>
            </a:xfrm>
            <a:custGeom>
              <a:avLst/>
              <a:gdLst>
                <a:gd name="connsiteX0" fmla="*/ 0 w 1043940"/>
                <a:gd name="connsiteY0" fmla="*/ 0 h 1127760"/>
                <a:gd name="connsiteX1" fmla="*/ 30480 w 1043940"/>
                <a:gd name="connsiteY1" fmla="*/ 137160 h 1127760"/>
                <a:gd name="connsiteX2" fmla="*/ 76200 w 1043940"/>
                <a:gd name="connsiteY2" fmla="*/ 198120 h 1127760"/>
                <a:gd name="connsiteX3" fmla="*/ 99060 w 1043940"/>
                <a:gd name="connsiteY3" fmla="*/ 289560 h 1127760"/>
                <a:gd name="connsiteX4" fmla="*/ 121920 w 1043940"/>
                <a:gd name="connsiteY4" fmla="*/ 365760 h 1127760"/>
                <a:gd name="connsiteX5" fmla="*/ 182880 w 1043940"/>
                <a:gd name="connsiteY5" fmla="*/ 457200 h 1127760"/>
                <a:gd name="connsiteX6" fmla="*/ 251460 w 1043940"/>
                <a:gd name="connsiteY6" fmla="*/ 594360 h 1127760"/>
                <a:gd name="connsiteX7" fmla="*/ 373380 w 1043940"/>
                <a:gd name="connsiteY7" fmla="*/ 701040 h 1127760"/>
                <a:gd name="connsiteX8" fmla="*/ 548640 w 1043940"/>
                <a:gd name="connsiteY8" fmla="*/ 784860 h 1127760"/>
                <a:gd name="connsiteX9" fmla="*/ 701040 w 1043940"/>
                <a:gd name="connsiteY9" fmla="*/ 914400 h 1127760"/>
                <a:gd name="connsiteX10" fmla="*/ 815340 w 1043940"/>
                <a:gd name="connsiteY10" fmla="*/ 998220 h 1127760"/>
                <a:gd name="connsiteX11" fmla="*/ 868680 w 1043940"/>
                <a:gd name="connsiteY11" fmla="*/ 1036320 h 1127760"/>
                <a:gd name="connsiteX12" fmla="*/ 1043940 w 1043940"/>
                <a:gd name="connsiteY12" fmla="*/ 1127760 h 1127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43940" h="1127760">
                  <a:moveTo>
                    <a:pt x="0" y="0"/>
                  </a:moveTo>
                  <a:cubicBezTo>
                    <a:pt x="8890" y="52070"/>
                    <a:pt x="17780" y="104140"/>
                    <a:pt x="30480" y="137160"/>
                  </a:cubicBezTo>
                  <a:cubicBezTo>
                    <a:pt x="43180" y="170180"/>
                    <a:pt x="64770" y="172720"/>
                    <a:pt x="76200" y="198120"/>
                  </a:cubicBezTo>
                  <a:cubicBezTo>
                    <a:pt x="87630" y="223520"/>
                    <a:pt x="91440" y="261620"/>
                    <a:pt x="99060" y="289560"/>
                  </a:cubicBezTo>
                  <a:cubicBezTo>
                    <a:pt x="106680" y="317500"/>
                    <a:pt x="107950" y="337820"/>
                    <a:pt x="121920" y="365760"/>
                  </a:cubicBezTo>
                  <a:cubicBezTo>
                    <a:pt x="135890" y="393700"/>
                    <a:pt x="161290" y="419100"/>
                    <a:pt x="182880" y="457200"/>
                  </a:cubicBezTo>
                  <a:cubicBezTo>
                    <a:pt x="204470" y="495300"/>
                    <a:pt x="219710" y="553720"/>
                    <a:pt x="251460" y="594360"/>
                  </a:cubicBezTo>
                  <a:cubicBezTo>
                    <a:pt x="283210" y="635000"/>
                    <a:pt x="323850" y="669290"/>
                    <a:pt x="373380" y="701040"/>
                  </a:cubicBezTo>
                  <a:cubicBezTo>
                    <a:pt x="422910" y="732790"/>
                    <a:pt x="494030" y="749300"/>
                    <a:pt x="548640" y="784860"/>
                  </a:cubicBezTo>
                  <a:cubicBezTo>
                    <a:pt x="603250" y="820420"/>
                    <a:pt x="656590" y="878840"/>
                    <a:pt x="701040" y="914400"/>
                  </a:cubicBezTo>
                  <a:cubicBezTo>
                    <a:pt x="745490" y="949960"/>
                    <a:pt x="787400" y="977900"/>
                    <a:pt x="815340" y="998220"/>
                  </a:cubicBezTo>
                  <a:cubicBezTo>
                    <a:pt x="843280" y="1018540"/>
                    <a:pt x="830580" y="1014730"/>
                    <a:pt x="868680" y="1036320"/>
                  </a:cubicBezTo>
                  <a:cubicBezTo>
                    <a:pt x="906780" y="1057910"/>
                    <a:pt x="975360" y="1092835"/>
                    <a:pt x="1043940" y="112776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a:grpSpLocks noChangeAspect="1"/>
          </p:cNvGrpSpPr>
          <p:nvPr/>
        </p:nvGrpSpPr>
        <p:grpSpPr>
          <a:xfrm>
            <a:off x="4514761" y="2975907"/>
            <a:ext cx="105913" cy="97774"/>
            <a:chOff x="4883499" y="1738365"/>
            <a:chExt cx="816359" cy="753626"/>
          </a:xfrm>
        </p:grpSpPr>
        <p:sp>
          <p:nvSpPr>
            <p:cNvPr id="33" name="Oval 32"/>
            <p:cNvSpPr/>
            <p:nvPr/>
          </p:nvSpPr>
          <p:spPr>
            <a:xfrm>
              <a:off x="4883499" y="1738365"/>
              <a:ext cx="816359" cy="75362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a:off x="5295900" y="2121694"/>
              <a:ext cx="400050" cy="364331"/>
            </a:xfrm>
            <a:custGeom>
              <a:avLst/>
              <a:gdLst>
                <a:gd name="connsiteX0" fmla="*/ 2381 w 400050"/>
                <a:gd name="connsiteY0" fmla="*/ 2381 h 364331"/>
                <a:gd name="connsiteX1" fmla="*/ 0 w 400050"/>
                <a:gd name="connsiteY1" fmla="*/ 364331 h 364331"/>
                <a:gd name="connsiteX2" fmla="*/ 23813 w 400050"/>
                <a:gd name="connsiteY2" fmla="*/ 361950 h 364331"/>
                <a:gd name="connsiteX3" fmla="*/ 42863 w 400050"/>
                <a:gd name="connsiteY3" fmla="*/ 357187 h 364331"/>
                <a:gd name="connsiteX4" fmla="*/ 97631 w 400050"/>
                <a:gd name="connsiteY4" fmla="*/ 354806 h 364331"/>
                <a:gd name="connsiteX5" fmla="*/ 104775 w 400050"/>
                <a:gd name="connsiteY5" fmla="*/ 352425 h 364331"/>
                <a:gd name="connsiteX6" fmla="*/ 114300 w 400050"/>
                <a:gd name="connsiteY6" fmla="*/ 350044 h 364331"/>
                <a:gd name="connsiteX7" fmla="*/ 116681 w 400050"/>
                <a:gd name="connsiteY7" fmla="*/ 342900 h 364331"/>
                <a:gd name="connsiteX8" fmla="*/ 130969 w 400050"/>
                <a:gd name="connsiteY8" fmla="*/ 338137 h 364331"/>
                <a:gd name="connsiteX9" fmla="*/ 154781 w 400050"/>
                <a:gd name="connsiteY9" fmla="*/ 333375 h 364331"/>
                <a:gd name="connsiteX10" fmla="*/ 169069 w 400050"/>
                <a:gd name="connsiteY10" fmla="*/ 326231 h 364331"/>
                <a:gd name="connsiteX11" fmla="*/ 176213 w 400050"/>
                <a:gd name="connsiteY11" fmla="*/ 323850 h 364331"/>
                <a:gd name="connsiteX12" fmla="*/ 183356 w 400050"/>
                <a:gd name="connsiteY12" fmla="*/ 319087 h 364331"/>
                <a:gd name="connsiteX13" fmla="*/ 197644 w 400050"/>
                <a:gd name="connsiteY13" fmla="*/ 314325 h 364331"/>
                <a:gd name="connsiteX14" fmla="*/ 207169 w 400050"/>
                <a:gd name="connsiteY14" fmla="*/ 300037 h 364331"/>
                <a:gd name="connsiteX15" fmla="*/ 240506 w 400050"/>
                <a:gd name="connsiteY15" fmla="*/ 290512 h 364331"/>
                <a:gd name="connsiteX16" fmla="*/ 254794 w 400050"/>
                <a:gd name="connsiteY16" fmla="*/ 280987 h 364331"/>
                <a:gd name="connsiteX17" fmla="*/ 261938 w 400050"/>
                <a:gd name="connsiteY17" fmla="*/ 276225 h 364331"/>
                <a:gd name="connsiteX18" fmla="*/ 269081 w 400050"/>
                <a:gd name="connsiteY18" fmla="*/ 273844 h 364331"/>
                <a:gd name="connsiteX19" fmla="*/ 278606 w 400050"/>
                <a:gd name="connsiteY19" fmla="*/ 259556 h 364331"/>
                <a:gd name="connsiteX20" fmla="*/ 292894 w 400050"/>
                <a:gd name="connsiteY20" fmla="*/ 250031 h 364331"/>
                <a:gd name="connsiteX21" fmla="*/ 297656 w 400050"/>
                <a:gd name="connsiteY21" fmla="*/ 242887 h 364331"/>
                <a:gd name="connsiteX22" fmla="*/ 304800 w 400050"/>
                <a:gd name="connsiteY22" fmla="*/ 238125 h 364331"/>
                <a:gd name="connsiteX23" fmla="*/ 307181 w 400050"/>
                <a:gd name="connsiteY23" fmla="*/ 230981 h 364331"/>
                <a:gd name="connsiteX24" fmla="*/ 311944 w 400050"/>
                <a:gd name="connsiteY24" fmla="*/ 223837 h 364331"/>
                <a:gd name="connsiteX25" fmla="*/ 326231 w 400050"/>
                <a:gd name="connsiteY25" fmla="*/ 195262 h 364331"/>
                <a:gd name="connsiteX26" fmla="*/ 330994 w 400050"/>
                <a:gd name="connsiteY26" fmla="*/ 188119 h 364331"/>
                <a:gd name="connsiteX27" fmla="*/ 335756 w 400050"/>
                <a:gd name="connsiteY27" fmla="*/ 180975 h 364331"/>
                <a:gd name="connsiteX28" fmla="*/ 342900 w 400050"/>
                <a:gd name="connsiteY28" fmla="*/ 178594 h 364331"/>
                <a:gd name="connsiteX29" fmla="*/ 357188 w 400050"/>
                <a:gd name="connsiteY29" fmla="*/ 169069 h 364331"/>
                <a:gd name="connsiteX30" fmla="*/ 371475 w 400050"/>
                <a:gd name="connsiteY30" fmla="*/ 154781 h 364331"/>
                <a:gd name="connsiteX31" fmla="*/ 376238 w 400050"/>
                <a:gd name="connsiteY31" fmla="*/ 133350 h 364331"/>
                <a:gd name="connsiteX32" fmla="*/ 378619 w 400050"/>
                <a:gd name="connsiteY32" fmla="*/ 109537 h 364331"/>
                <a:gd name="connsiteX33" fmla="*/ 381000 w 400050"/>
                <a:gd name="connsiteY33" fmla="*/ 102394 h 364331"/>
                <a:gd name="connsiteX34" fmla="*/ 385763 w 400050"/>
                <a:gd name="connsiteY34" fmla="*/ 83344 h 364331"/>
                <a:gd name="connsiteX35" fmla="*/ 390525 w 400050"/>
                <a:gd name="connsiteY35" fmla="*/ 57150 h 364331"/>
                <a:gd name="connsiteX36" fmla="*/ 395288 w 400050"/>
                <a:gd name="connsiteY36" fmla="*/ 50006 h 364331"/>
                <a:gd name="connsiteX37" fmla="*/ 397669 w 400050"/>
                <a:gd name="connsiteY37" fmla="*/ 40481 h 364331"/>
                <a:gd name="connsiteX38" fmla="*/ 400050 w 400050"/>
                <a:gd name="connsiteY38" fmla="*/ 33337 h 364331"/>
                <a:gd name="connsiteX39" fmla="*/ 397669 w 400050"/>
                <a:gd name="connsiteY39" fmla="*/ 11906 h 364331"/>
                <a:gd name="connsiteX40" fmla="*/ 397669 w 400050"/>
                <a:gd name="connsiteY40" fmla="*/ 0 h 364331"/>
                <a:gd name="connsiteX41" fmla="*/ 2381 w 400050"/>
                <a:gd name="connsiteY41" fmla="*/ 2381 h 36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00050" h="364331">
                  <a:moveTo>
                    <a:pt x="2381" y="2381"/>
                  </a:moveTo>
                  <a:cubicBezTo>
                    <a:pt x="1587" y="123031"/>
                    <a:pt x="794" y="243681"/>
                    <a:pt x="0" y="364331"/>
                  </a:cubicBezTo>
                  <a:cubicBezTo>
                    <a:pt x="7938" y="363537"/>
                    <a:pt x="15928" y="363163"/>
                    <a:pt x="23813" y="361950"/>
                  </a:cubicBezTo>
                  <a:cubicBezTo>
                    <a:pt x="44816" y="358719"/>
                    <a:pt x="12335" y="359368"/>
                    <a:pt x="42863" y="357187"/>
                  </a:cubicBezTo>
                  <a:cubicBezTo>
                    <a:pt x="61090" y="355885"/>
                    <a:pt x="79375" y="355600"/>
                    <a:pt x="97631" y="354806"/>
                  </a:cubicBezTo>
                  <a:cubicBezTo>
                    <a:pt x="100012" y="354012"/>
                    <a:pt x="102361" y="353115"/>
                    <a:pt x="104775" y="352425"/>
                  </a:cubicBezTo>
                  <a:cubicBezTo>
                    <a:pt x="107922" y="351526"/>
                    <a:pt x="111744" y="352088"/>
                    <a:pt x="114300" y="350044"/>
                  </a:cubicBezTo>
                  <a:cubicBezTo>
                    <a:pt x="116260" y="348476"/>
                    <a:pt x="114638" y="344359"/>
                    <a:pt x="116681" y="342900"/>
                  </a:cubicBezTo>
                  <a:cubicBezTo>
                    <a:pt x="120766" y="339982"/>
                    <a:pt x="126206" y="339725"/>
                    <a:pt x="130969" y="338137"/>
                  </a:cubicBezTo>
                  <a:cubicBezTo>
                    <a:pt x="143434" y="333982"/>
                    <a:pt x="135635" y="336110"/>
                    <a:pt x="154781" y="333375"/>
                  </a:cubicBezTo>
                  <a:cubicBezTo>
                    <a:pt x="172737" y="327390"/>
                    <a:pt x="150604" y="335463"/>
                    <a:pt x="169069" y="326231"/>
                  </a:cubicBezTo>
                  <a:cubicBezTo>
                    <a:pt x="171314" y="325108"/>
                    <a:pt x="173832" y="324644"/>
                    <a:pt x="176213" y="323850"/>
                  </a:cubicBezTo>
                  <a:cubicBezTo>
                    <a:pt x="178594" y="322262"/>
                    <a:pt x="180741" y="320249"/>
                    <a:pt x="183356" y="319087"/>
                  </a:cubicBezTo>
                  <a:cubicBezTo>
                    <a:pt x="187944" y="317048"/>
                    <a:pt x="197644" y="314325"/>
                    <a:pt x="197644" y="314325"/>
                  </a:cubicBezTo>
                  <a:cubicBezTo>
                    <a:pt x="200819" y="309562"/>
                    <a:pt x="201616" y="301425"/>
                    <a:pt x="207169" y="300037"/>
                  </a:cubicBezTo>
                  <a:cubicBezTo>
                    <a:pt x="209714" y="299401"/>
                    <a:pt x="236403" y="293247"/>
                    <a:pt x="240506" y="290512"/>
                  </a:cubicBezTo>
                  <a:lnTo>
                    <a:pt x="254794" y="280987"/>
                  </a:lnTo>
                  <a:cubicBezTo>
                    <a:pt x="257175" y="279400"/>
                    <a:pt x="259223" y="277130"/>
                    <a:pt x="261938" y="276225"/>
                  </a:cubicBezTo>
                  <a:lnTo>
                    <a:pt x="269081" y="273844"/>
                  </a:lnTo>
                  <a:cubicBezTo>
                    <a:pt x="272256" y="269081"/>
                    <a:pt x="273843" y="262731"/>
                    <a:pt x="278606" y="259556"/>
                  </a:cubicBezTo>
                  <a:lnTo>
                    <a:pt x="292894" y="250031"/>
                  </a:lnTo>
                  <a:cubicBezTo>
                    <a:pt x="294481" y="247650"/>
                    <a:pt x="295632" y="244911"/>
                    <a:pt x="297656" y="242887"/>
                  </a:cubicBezTo>
                  <a:cubicBezTo>
                    <a:pt x="299680" y="240863"/>
                    <a:pt x="303012" y="240360"/>
                    <a:pt x="304800" y="238125"/>
                  </a:cubicBezTo>
                  <a:cubicBezTo>
                    <a:pt x="306368" y="236165"/>
                    <a:pt x="306058" y="233226"/>
                    <a:pt x="307181" y="230981"/>
                  </a:cubicBezTo>
                  <a:cubicBezTo>
                    <a:pt x="308461" y="228421"/>
                    <a:pt x="310356" y="226218"/>
                    <a:pt x="311944" y="223837"/>
                  </a:cubicBezTo>
                  <a:cubicBezTo>
                    <a:pt x="318515" y="204122"/>
                    <a:pt x="313923" y="213724"/>
                    <a:pt x="326231" y="195262"/>
                  </a:cubicBezTo>
                  <a:lnTo>
                    <a:pt x="330994" y="188119"/>
                  </a:lnTo>
                  <a:cubicBezTo>
                    <a:pt x="332582" y="185738"/>
                    <a:pt x="333041" y="181880"/>
                    <a:pt x="335756" y="180975"/>
                  </a:cubicBezTo>
                  <a:lnTo>
                    <a:pt x="342900" y="178594"/>
                  </a:lnTo>
                  <a:cubicBezTo>
                    <a:pt x="347663" y="175419"/>
                    <a:pt x="353141" y="173117"/>
                    <a:pt x="357188" y="169069"/>
                  </a:cubicBezTo>
                  <a:lnTo>
                    <a:pt x="371475" y="154781"/>
                  </a:lnTo>
                  <a:cubicBezTo>
                    <a:pt x="373090" y="148322"/>
                    <a:pt x="375376" y="139818"/>
                    <a:pt x="376238" y="133350"/>
                  </a:cubicBezTo>
                  <a:cubicBezTo>
                    <a:pt x="377292" y="125443"/>
                    <a:pt x="377406" y="117422"/>
                    <a:pt x="378619" y="109537"/>
                  </a:cubicBezTo>
                  <a:cubicBezTo>
                    <a:pt x="379001" y="107056"/>
                    <a:pt x="380391" y="104829"/>
                    <a:pt x="381000" y="102394"/>
                  </a:cubicBezTo>
                  <a:cubicBezTo>
                    <a:pt x="386743" y="79421"/>
                    <a:pt x="380321" y="99663"/>
                    <a:pt x="385763" y="83344"/>
                  </a:cubicBezTo>
                  <a:cubicBezTo>
                    <a:pt x="386583" y="76781"/>
                    <a:pt x="386855" y="64490"/>
                    <a:pt x="390525" y="57150"/>
                  </a:cubicBezTo>
                  <a:cubicBezTo>
                    <a:pt x="391805" y="54590"/>
                    <a:pt x="393700" y="52387"/>
                    <a:pt x="395288" y="50006"/>
                  </a:cubicBezTo>
                  <a:cubicBezTo>
                    <a:pt x="396082" y="46831"/>
                    <a:pt x="396770" y="43628"/>
                    <a:pt x="397669" y="40481"/>
                  </a:cubicBezTo>
                  <a:cubicBezTo>
                    <a:pt x="398359" y="38067"/>
                    <a:pt x="400050" y="35847"/>
                    <a:pt x="400050" y="33337"/>
                  </a:cubicBezTo>
                  <a:cubicBezTo>
                    <a:pt x="400050" y="26149"/>
                    <a:pt x="398181" y="19075"/>
                    <a:pt x="397669" y="11906"/>
                  </a:cubicBezTo>
                  <a:cubicBezTo>
                    <a:pt x="397386" y="7947"/>
                    <a:pt x="397669" y="3969"/>
                    <a:pt x="397669" y="0"/>
                  </a:cubicBezTo>
                  <a:lnTo>
                    <a:pt x="2381" y="2381"/>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4891628" y="1750847"/>
              <a:ext cx="400050" cy="364331"/>
            </a:xfrm>
            <a:custGeom>
              <a:avLst/>
              <a:gdLst>
                <a:gd name="connsiteX0" fmla="*/ 2381 w 400050"/>
                <a:gd name="connsiteY0" fmla="*/ 2381 h 364331"/>
                <a:gd name="connsiteX1" fmla="*/ 0 w 400050"/>
                <a:gd name="connsiteY1" fmla="*/ 364331 h 364331"/>
                <a:gd name="connsiteX2" fmla="*/ 23813 w 400050"/>
                <a:gd name="connsiteY2" fmla="*/ 361950 h 364331"/>
                <a:gd name="connsiteX3" fmla="*/ 42863 w 400050"/>
                <a:gd name="connsiteY3" fmla="*/ 357187 h 364331"/>
                <a:gd name="connsiteX4" fmla="*/ 97631 w 400050"/>
                <a:gd name="connsiteY4" fmla="*/ 354806 h 364331"/>
                <a:gd name="connsiteX5" fmla="*/ 104775 w 400050"/>
                <a:gd name="connsiteY5" fmla="*/ 352425 h 364331"/>
                <a:gd name="connsiteX6" fmla="*/ 114300 w 400050"/>
                <a:gd name="connsiteY6" fmla="*/ 350044 h 364331"/>
                <a:gd name="connsiteX7" fmla="*/ 116681 w 400050"/>
                <a:gd name="connsiteY7" fmla="*/ 342900 h 364331"/>
                <a:gd name="connsiteX8" fmla="*/ 130969 w 400050"/>
                <a:gd name="connsiteY8" fmla="*/ 338137 h 364331"/>
                <a:gd name="connsiteX9" fmla="*/ 154781 w 400050"/>
                <a:gd name="connsiteY9" fmla="*/ 333375 h 364331"/>
                <a:gd name="connsiteX10" fmla="*/ 169069 w 400050"/>
                <a:gd name="connsiteY10" fmla="*/ 326231 h 364331"/>
                <a:gd name="connsiteX11" fmla="*/ 176213 w 400050"/>
                <a:gd name="connsiteY11" fmla="*/ 323850 h 364331"/>
                <a:gd name="connsiteX12" fmla="*/ 183356 w 400050"/>
                <a:gd name="connsiteY12" fmla="*/ 319087 h 364331"/>
                <a:gd name="connsiteX13" fmla="*/ 197644 w 400050"/>
                <a:gd name="connsiteY13" fmla="*/ 314325 h 364331"/>
                <a:gd name="connsiteX14" fmla="*/ 207169 w 400050"/>
                <a:gd name="connsiteY14" fmla="*/ 300037 h 364331"/>
                <a:gd name="connsiteX15" fmla="*/ 240506 w 400050"/>
                <a:gd name="connsiteY15" fmla="*/ 290512 h 364331"/>
                <a:gd name="connsiteX16" fmla="*/ 254794 w 400050"/>
                <a:gd name="connsiteY16" fmla="*/ 280987 h 364331"/>
                <a:gd name="connsiteX17" fmla="*/ 261938 w 400050"/>
                <a:gd name="connsiteY17" fmla="*/ 276225 h 364331"/>
                <a:gd name="connsiteX18" fmla="*/ 269081 w 400050"/>
                <a:gd name="connsiteY18" fmla="*/ 273844 h 364331"/>
                <a:gd name="connsiteX19" fmla="*/ 278606 w 400050"/>
                <a:gd name="connsiteY19" fmla="*/ 259556 h 364331"/>
                <a:gd name="connsiteX20" fmla="*/ 292894 w 400050"/>
                <a:gd name="connsiteY20" fmla="*/ 250031 h 364331"/>
                <a:gd name="connsiteX21" fmla="*/ 297656 w 400050"/>
                <a:gd name="connsiteY21" fmla="*/ 242887 h 364331"/>
                <a:gd name="connsiteX22" fmla="*/ 304800 w 400050"/>
                <a:gd name="connsiteY22" fmla="*/ 238125 h 364331"/>
                <a:gd name="connsiteX23" fmla="*/ 307181 w 400050"/>
                <a:gd name="connsiteY23" fmla="*/ 230981 h 364331"/>
                <a:gd name="connsiteX24" fmla="*/ 311944 w 400050"/>
                <a:gd name="connsiteY24" fmla="*/ 223837 h 364331"/>
                <a:gd name="connsiteX25" fmla="*/ 326231 w 400050"/>
                <a:gd name="connsiteY25" fmla="*/ 195262 h 364331"/>
                <a:gd name="connsiteX26" fmla="*/ 330994 w 400050"/>
                <a:gd name="connsiteY26" fmla="*/ 188119 h 364331"/>
                <a:gd name="connsiteX27" fmla="*/ 335756 w 400050"/>
                <a:gd name="connsiteY27" fmla="*/ 180975 h 364331"/>
                <a:gd name="connsiteX28" fmla="*/ 342900 w 400050"/>
                <a:gd name="connsiteY28" fmla="*/ 178594 h 364331"/>
                <a:gd name="connsiteX29" fmla="*/ 357188 w 400050"/>
                <a:gd name="connsiteY29" fmla="*/ 169069 h 364331"/>
                <a:gd name="connsiteX30" fmla="*/ 371475 w 400050"/>
                <a:gd name="connsiteY30" fmla="*/ 154781 h 364331"/>
                <a:gd name="connsiteX31" fmla="*/ 376238 w 400050"/>
                <a:gd name="connsiteY31" fmla="*/ 133350 h 364331"/>
                <a:gd name="connsiteX32" fmla="*/ 378619 w 400050"/>
                <a:gd name="connsiteY32" fmla="*/ 109537 h 364331"/>
                <a:gd name="connsiteX33" fmla="*/ 381000 w 400050"/>
                <a:gd name="connsiteY33" fmla="*/ 102394 h 364331"/>
                <a:gd name="connsiteX34" fmla="*/ 385763 w 400050"/>
                <a:gd name="connsiteY34" fmla="*/ 83344 h 364331"/>
                <a:gd name="connsiteX35" fmla="*/ 390525 w 400050"/>
                <a:gd name="connsiteY35" fmla="*/ 57150 h 364331"/>
                <a:gd name="connsiteX36" fmla="*/ 395288 w 400050"/>
                <a:gd name="connsiteY36" fmla="*/ 50006 h 364331"/>
                <a:gd name="connsiteX37" fmla="*/ 397669 w 400050"/>
                <a:gd name="connsiteY37" fmla="*/ 40481 h 364331"/>
                <a:gd name="connsiteX38" fmla="*/ 400050 w 400050"/>
                <a:gd name="connsiteY38" fmla="*/ 33337 h 364331"/>
                <a:gd name="connsiteX39" fmla="*/ 397669 w 400050"/>
                <a:gd name="connsiteY39" fmla="*/ 11906 h 364331"/>
                <a:gd name="connsiteX40" fmla="*/ 397669 w 400050"/>
                <a:gd name="connsiteY40" fmla="*/ 0 h 364331"/>
                <a:gd name="connsiteX41" fmla="*/ 2381 w 400050"/>
                <a:gd name="connsiteY41" fmla="*/ 2381 h 36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400050" h="364331">
                  <a:moveTo>
                    <a:pt x="2381" y="2381"/>
                  </a:moveTo>
                  <a:cubicBezTo>
                    <a:pt x="1587" y="123031"/>
                    <a:pt x="794" y="243681"/>
                    <a:pt x="0" y="364331"/>
                  </a:cubicBezTo>
                  <a:cubicBezTo>
                    <a:pt x="7938" y="363537"/>
                    <a:pt x="15928" y="363163"/>
                    <a:pt x="23813" y="361950"/>
                  </a:cubicBezTo>
                  <a:cubicBezTo>
                    <a:pt x="44816" y="358719"/>
                    <a:pt x="12335" y="359368"/>
                    <a:pt x="42863" y="357187"/>
                  </a:cubicBezTo>
                  <a:cubicBezTo>
                    <a:pt x="61090" y="355885"/>
                    <a:pt x="79375" y="355600"/>
                    <a:pt x="97631" y="354806"/>
                  </a:cubicBezTo>
                  <a:cubicBezTo>
                    <a:pt x="100012" y="354012"/>
                    <a:pt x="102361" y="353115"/>
                    <a:pt x="104775" y="352425"/>
                  </a:cubicBezTo>
                  <a:cubicBezTo>
                    <a:pt x="107922" y="351526"/>
                    <a:pt x="111744" y="352088"/>
                    <a:pt x="114300" y="350044"/>
                  </a:cubicBezTo>
                  <a:cubicBezTo>
                    <a:pt x="116260" y="348476"/>
                    <a:pt x="114638" y="344359"/>
                    <a:pt x="116681" y="342900"/>
                  </a:cubicBezTo>
                  <a:cubicBezTo>
                    <a:pt x="120766" y="339982"/>
                    <a:pt x="126206" y="339725"/>
                    <a:pt x="130969" y="338137"/>
                  </a:cubicBezTo>
                  <a:cubicBezTo>
                    <a:pt x="143434" y="333982"/>
                    <a:pt x="135635" y="336110"/>
                    <a:pt x="154781" y="333375"/>
                  </a:cubicBezTo>
                  <a:cubicBezTo>
                    <a:pt x="172737" y="327390"/>
                    <a:pt x="150604" y="335463"/>
                    <a:pt x="169069" y="326231"/>
                  </a:cubicBezTo>
                  <a:cubicBezTo>
                    <a:pt x="171314" y="325108"/>
                    <a:pt x="173832" y="324644"/>
                    <a:pt x="176213" y="323850"/>
                  </a:cubicBezTo>
                  <a:cubicBezTo>
                    <a:pt x="178594" y="322262"/>
                    <a:pt x="180741" y="320249"/>
                    <a:pt x="183356" y="319087"/>
                  </a:cubicBezTo>
                  <a:cubicBezTo>
                    <a:pt x="187944" y="317048"/>
                    <a:pt x="197644" y="314325"/>
                    <a:pt x="197644" y="314325"/>
                  </a:cubicBezTo>
                  <a:cubicBezTo>
                    <a:pt x="200819" y="309562"/>
                    <a:pt x="201616" y="301425"/>
                    <a:pt x="207169" y="300037"/>
                  </a:cubicBezTo>
                  <a:cubicBezTo>
                    <a:pt x="209714" y="299401"/>
                    <a:pt x="236403" y="293247"/>
                    <a:pt x="240506" y="290512"/>
                  </a:cubicBezTo>
                  <a:lnTo>
                    <a:pt x="254794" y="280987"/>
                  </a:lnTo>
                  <a:cubicBezTo>
                    <a:pt x="257175" y="279400"/>
                    <a:pt x="259223" y="277130"/>
                    <a:pt x="261938" y="276225"/>
                  </a:cubicBezTo>
                  <a:lnTo>
                    <a:pt x="269081" y="273844"/>
                  </a:lnTo>
                  <a:cubicBezTo>
                    <a:pt x="272256" y="269081"/>
                    <a:pt x="273843" y="262731"/>
                    <a:pt x="278606" y="259556"/>
                  </a:cubicBezTo>
                  <a:lnTo>
                    <a:pt x="292894" y="250031"/>
                  </a:lnTo>
                  <a:cubicBezTo>
                    <a:pt x="294481" y="247650"/>
                    <a:pt x="295632" y="244911"/>
                    <a:pt x="297656" y="242887"/>
                  </a:cubicBezTo>
                  <a:cubicBezTo>
                    <a:pt x="299680" y="240863"/>
                    <a:pt x="303012" y="240360"/>
                    <a:pt x="304800" y="238125"/>
                  </a:cubicBezTo>
                  <a:cubicBezTo>
                    <a:pt x="306368" y="236165"/>
                    <a:pt x="306058" y="233226"/>
                    <a:pt x="307181" y="230981"/>
                  </a:cubicBezTo>
                  <a:cubicBezTo>
                    <a:pt x="308461" y="228421"/>
                    <a:pt x="310356" y="226218"/>
                    <a:pt x="311944" y="223837"/>
                  </a:cubicBezTo>
                  <a:cubicBezTo>
                    <a:pt x="318515" y="204122"/>
                    <a:pt x="313923" y="213724"/>
                    <a:pt x="326231" y="195262"/>
                  </a:cubicBezTo>
                  <a:lnTo>
                    <a:pt x="330994" y="188119"/>
                  </a:lnTo>
                  <a:cubicBezTo>
                    <a:pt x="332582" y="185738"/>
                    <a:pt x="333041" y="181880"/>
                    <a:pt x="335756" y="180975"/>
                  </a:cubicBezTo>
                  <a:lnTo>
                    <a:pt x="342900" y="178594"/>
                  </a:lnTo>
                  <a:cubicBezTo>
                    <a:pt x="347663" y="175419"/>
                    <a:pt x="353141" y="173117"/>
                    <a:pt x="357188" y="169069"/>
                  </a:cubicBezTo>
                  <a:lnTo>
                    <a:pt x="371475" y="154781"/>
                  </a:lnTo>
                  <a:cubicBezTo>
                    <a:pt x="373090" y="148322"/>
                    <a:pt x="375376" y="139818"/>
                    <a:pt x="376238" y="133350"/>
                  </a:cubicBezTo>
                  <a:cubicBezTo>
                    <a:pt x="377292" y="125443"/>
                    <a:pt x="377406" y="117422"/>
                    <a:pt x="378619" y="109537"/>
                  </a:cubicBezTo>
                  <a:cubicBezTo>
                    <a:pt x="379001" y="107056"/>
                    <a:pt x="380391" y="104829"/>
                    <a:pt x="381000" y="102394"/>
                  </a:cubicBezTo>
                  <a:cubicBezTo>
                    <a:pt x="386743" y="79421"/>
                    <a:pt x="380321" y="99663"/>
                    <a:pt x="385763" y="83344"/>
                  </a:cubicBezTo>
                  <a:cubicBezTo>
                    <a:pt x="386583" y="76781"/>
                    <a:pt x="386855" y="64490"/>
                    <a:pt x="390525" y="57150"/>
                  </a:cubicBezTo>
                  <a:cubicBezTo>
                    <a:pt x="391805" y="54590"/>
                    <a:pt x="393700" y="52387"/>
                    <a:pt x="395288" y="50006"/>
                  </a:cubicBezTo>
                  <a:cubicBezTo>
                    <a:pt x="396082" y="46831"/>
                    <a:pt x="396770" y="43628"/>
                    <a:pt x="397669" y="40481"/>
                  </a:cubicBezTo>
                  <a:cubicBezTo>
                    <a:pt x="398359" y="38067"/>
                    <a:pt x="400050" y="35847"/>
                    <a:pt x="400050" y="33337"/>
                  </a:cubicBezTo>
                  <a:cubicBezTo>
                    <a:pt x="400050" y="26149"/>
                    <a:pt x="398181" y="19075"/>
                    <a:pt x="397669" y="11906"/>
                  </a:cubicBezTo>
                  <a:cubicBezTo>
                    <a:pt x="397386" y="7947"/>
                    <a:pt x="397669" y="3969"/>
                    <a:pt x="397669" y="0"/>
                  </a:cubicBezTo>
                  <a:lnTo>
                    <a:pt x="2381" y="2381"/>
                  </a:ln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Freeform: Shape 19">
            <a:extLst>
              <a:ext uri="{FF2B5EF4-FFF2-40B4-BE49-F238E27FC236}">
                <a16:creationId xmlns:a16="http://schemas.microsoft.com/office/drawing/2014/main" id="{3E871214-7C46-46E7-813A-1535773717BD}"/>
              </a:ext>
            </a:extLst>
          </p:cNvPr>
          <p:cNvSpPr/>
          <p:nvPr/>
        </p:nvSpPr>
        <p:spPr>
          <a:xfrm>
            <a:off x="4572000" y="1936750"/>
            <a:ext cx="895350" cy="1082675"/>
          </a:xfrm>
          <a:custGeom>
            <a:avLst/>
            <a:gdLst>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54025 w 895350"/>
              <a:gd name="connsiteY4" fmla="*/ 587375 h 1082675"/>
              <a:gd name="connsiteX5" fmla="*/ 549275 w 895350"/>
              <a:gd name="connsiteY5" fmla="*/ 450850 h 1082675"/>
              <a:gd name="connsiteX6" fmla="*/ 638175 w 895350"/>
              <a:gd name="connsiteY6" fmla="*/ 323850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514350 w 895350"/>
              <a:gd name="connsiteY4" fmla="*/ 625475 h 1082675"/>
              <a:gd name="connsiteX5" fmla="*/ 549275 w 895350"/>
              <a:gd name="connsiteY5" fmla="*/ 450850 h 1082675"/>
              <a:gd name="connsiteX6" fmla="*/ 638175 w 895350"/>
              <a:gd name="connsiteY6" fmla="*/ 323850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49275 w 895350"/>
              <a:gd name="connsiteY5" fmla="*/ 450850 h 1082675"/>
              <a:gd name="connsiteX6" fmla="*/ 638175 w 895350"/>
              <a:gd name="connsiteY6" fmla="*/ 323850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49275 w 895350"/>
              <a:gd name="connsiteY5" fmla="*/ 450850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5625 w 895350"/>
              <a:gd name="connsiteY5" fmla="*/ 460375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5625 w 895350"/>
              <a:gd name="connsiteY5" fmla="*/ 460375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5625 w 895350"/>
              <a:gd name="connsiteY5" fmla="*/ 460375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5625 w 895350"/>
              <a:gd name="connsiteY5" fmla="*/ 460375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5625 w 895350"/>
              <a:gd name="connsiteY5" fmla="*/ 460375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5625 w 895350"/>
              <a:gd name="connsiteY5" fmla="*/ 460375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2450 w 895350"/>
              <a:gd name="connsiteY5" fmla="*/ 457200 h 1082675"/>
              <a:gd name="connsiteX6" fmla="*/ 644525 w 895350"/>
              <a:gd name="connsiteY6" fmla="*/ 333375 h 1082675"/>
              <a:gd name="connsiteX7" fmla="*/ 733425 w 895350"/>
              <a:gd name="connsiteY7" fmla="*/ 1809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2450 w 895350"/>
              <a:gd name="connsiteY5" fmla="*/ 457200 h 1082675"/>
              <a:gd name="connsiteX6" fmla="*/ 644525 w 895350"/>
              <a:gd name="connsiteY6" fmla="*/ 333375 h 1082675"/>
              <a:gd name="connsiteX7" fmla="*/ 742950 w 895350"/>
              <a:gd name="connsiteY7" fmla="*/ 2063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2450 w 895350"/>
              <a:gd name="connsiteY5" fmla="*/ 457200 h 1082675"/>
              <a:gd name="connsiteX6" fmla="*/ 644525 w 895350"/>
              <a:gd name="connsiteY6" fmla="*/ 333375 h 1082675"/>
              <a:gd name="connsiteX7" fmla="*/ 742950 w 895350"/>
              <a:gd name="connsiteY7" fmla="*/ 190500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2450 w 895350"/>
              <a:gd name="connsiteY5" fmla="*/ 457200 h 1082675"/>
              <a:gd name="connsiteX6" fmla="*/ 644525 w 895350"/>
              <a:gd name="connsiteY6" fmla="*/ 333375 h 1082675"/>
              <a:gd name="connsiteX7" fmla="*/ 742950 w 895350"/>
              <a:gd name="connsiteY7" fmla="*/ 206375 h 1082675"/>
              <a:gd name="connsiteX8" fmla="*/ 895350 w 895350"/>
              <a:gd name="connsiteY8"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2450 w 895350"/>
              <a:gd name="connsiteY5" fmla="*/ 457200 h 1082675"/>
              <a:gd name="connsiteX6" fmla="*/ 644525 w 895350"/>
              <a:gd name="connsiteY6" fmla="*/ 333375 h 1082675"/>
              <a:gd name="connsiteX7" fmla="*/ 742950 w 895350"/>
              <a:gd name="connsiteY7" fmla="*/ 206375 h 1082675"/>
              <a:gd name="connsiteX8" fmla="*/ 825500 w 895350"/>
              <a:gd name="connsiteY8" fmla="*/ 92075 h 1082675"/>
              <a:gd name="connsiteX9" fmla="*/ 895350 w 895350"/>
              <a:gd name="connsiteY9"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2450 w 895350"/>
              <a:gd name="connsiteY5" fmla="*/ 457200 h 1082675"/>
              <a:gd name="connsiteX6" fmla="*/ 644525 w 895350"/>
              <a:gd name="connsiteY6" fmla="*/ 333375 h 1082675"/>
              <a:gd name="connsiteX7" fmla="*/ 742950 w 895350"/>
              <a:gd name="connsiteY7" fmla="*/ 206375 h 1082675"/>
              <a:gd name="connsiteX8" fmla="*/ 847725 w 895350"/>
              <a:gd name="connsiteY8" fmla="*/ 107950 h 1082675"/>
              <a:gd name="connsiteX9" fmla="*/ 895350 w 895350"/>
              <a:gd name="connsiteY9" fmla="*/ 0 h 1082675"/>
              <a:gd name="connsiteX0" fmla="*/ 0 w 895350"/>
              <a:gd name="connsiteY0" fmla="*/ 1082675 h 1082675"/>
              <a:gd name="connsiteX1" fmla="*/ 104775 w 895350"/>
              <a:gd name="connsiteY1" fmla="*/ 965200 h 1082675"/>
              <a:gd name="connsiteX2" fmla="*/ 209550 w 895350"/>
              <a:gd name="connsiteY2" fmla="*/ 825500 h 1082675"/>
              <a:gd name="connsiteX3" fmla="*/ 327025 w 895350"/>
              <a:gd name="connsiteY3" fmla="*/ 711200 h 1082675"/>
              <a:gd name="connsiteX4" fmla="*/ 460375 w 895350"/>
              <a:gd name="connsiteY4" fmla="*/ 571500 h 1082675"/>
              <a:gd name="connsiteX5" fmla="*/ 552450 w 895350"/>
              <a:gd name="connsiteY5" fmla="*/ 457200 h 1082675"/>
              <a:gd name="connsiteX6" fmla="*/ 644525 w 895350"/>
              <a:gd name="connsiteY6" fmla="*/ 333375 h 1082675"/>
              <a:gd name="connsiteX7" fmla="*/ 742950 w 895350"/>
              <a:gd name="connsiteY7" fmla="*/ 206375 h 1082675"/>
              <a:gd name="connsiteX8" fmla="*/ 828675 w 895350"/>
              <a:gd name="connsiteY8" fmla="*/ 82550 h 1082675"/>
              <a:gd name="connsiteX9" fmla="*/ 895350 w 895350"/>
              <a:gd name="connsiteY9" fmla="*/ 0 h 1082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5350" h="1082675">
                <a:moveTo>
                  <a:pt x="0" y="1082675"/>
                </a:moveTo>
                <a:cubicBezTo>
                  <a:pt x="34925" y="1045368"/>
                  <a:pt x="69850" y="1008062"/>
                  <a:pt x="104775" y="965200"/>
                </a:cubicBezTo>
                <a:cubicBezTo>
                  <a:pt x="139700" y="922338"/>
                  <a:pt x="172508" y="867833"/>
                  <a:pt x="209550" y="825500"/>
                </a:cubicBezTo>
                <a:cubicBezTo>
                  <a:pt x="246592" y="783167"/>
                  <a:pt x="285221" y="753533"/>
                  <a:pt x="327025" y="711200"/>
                </a:cubicBezTo>
                <a:cubicBezTo>
                  <a:pt x="368829" y="668867"/>
                  <a:pt x="422804" y="613833"/>
                  <a:pt x="460375" y="571500"/>
                </a:cubicBezTo>
                <a:cubicBezTo>
                  <a:pt x="497946" y="529167"/>
                  <a:pt x="505882" y="522288"/>
                  <a:pt x="552450" y="457200"/>
                </a:cubicBezTo>
                <a:cubicBezTo>
                  <a:pt x="581643" y="416397"/>
                  <a:pt x="612775" y="375179"/>
                  <a:pt x="644525" y="333375"/>
                </a:cubicBezTo>
                <a:cubicBezTo>
                  <a:pt x="676275" y="291571"/>
                  <a:pt x="712788" y="246592"/>
                  <a:pt x="742950" y="206375"/>
                </a:cubicBezTo>
                <a:cubicBezTo>
                  <a:pt x="773112" y="166158"/>
                  <a:pt x="803275" y="116946"/>
                  <a:pt x="828675" y="82550"/>
                </a:cubicBezTo>
                <a:cubicBezTo>
                  <a:pt x="854075" y="48154"/>
                  <a:pt x="883708" y="15346"/>
                  <a:pt x="895350" y="0"/>
                </a:cubicBezTo>
              </a:path>
            </a:pathLst>
          </a:cu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1A811FB5-C9D3-488A-9063-5C8A4630E51F}"/>
              </a:ext>
            </a:extLst>
          </p:cNvPr>
          <p:cNvSpPr/>
          <p:nvPr/>
        </p:nvSpPr>
        <p:spPr>
          <a:xfrm>
            <a:off x="4105275" y="3024188"/>
            <a:ext cx="557401" cy="2300287"/>
          </a:xfrm>
          <a:custGeom>
            <a:avLst/>
            <a:gdLst>
              <a:gd name="connsiteX0" fmla="*/ 461963 w 563599"/>
              <a:gd name="connsiteY0" fmla="*/ 0 h 2300287"/>
              <a:gd name="connsiteX1" fmla="*/ 485775 w 563599"/>
              <a:gd name="connsiteY1" fmla="*/ 204787 h 2300287"/>
              <a:gd name="connsiteX2" fmla="*/ 514350 w 563599"/>
              <a:gd name="connsiteY2" fmla="*/ 347662 h 2300287"/>
              <a:gd name="connsiteX3" fmla="*/ 533400 w 563599"/>
              <a:gd name="connsiteY3" fmla="*/ 452437 h 2300287"/>
              <a:gd name="connsiteX4" fmla="*/ 557213 w 563599"/>
              <a:gd name="connsiteY4" fmla="*/ 571500 h 2300287"/>
              <a:gd name="connsiteX5" fmla="*/ 561975 w 563599"/>
              <a:gd name="connsiteY5" fmla="*/ 700087 h 2300287"/>
              <a:gd name="connsiteX6" fmla="*/ 533400 w 563599"/>
              <a:gd name="connsiteY6" fmla="*/ 814387 h 2300287"/>
              <a:gd name="connsiteX7" fmla="*/ 461963 w 563599"/>
              <a:gd name="connsiteY7" fmla="*/ 923925 h 2300287"/>
              <a:gd name="connsiteX8" fmla="*/ 423863 w 563599"/>
              <a:gd name="connsiteY8" fmla="*/ 1019175 h 2300287"/>
              <a:gd name="connsiteX9" fmla="*/ 395288 w 563599"/>
              <a:gd name="connsiteY9" fmla="*/ 1185862 h 2300287"/>
              <a:gd name="connsiteX10" fmla="*/ 366713 w 563599"/>
              <a:gd name="connsiteY10" fmla="*/ 1357312 h 2300287"/>
              <a:gd name="connsiteX11" fmla="*/ 323850 w 563599"/>
              <a:gd name="connsiteY11" fmla="*/ 1509712 h 2300287"/>
              <a:gd name="connsiteX12" fmla="*/ 242888 w 563599"/>
              <a:gd name="connsiteY12" fmla="*/ 1685925 h 2300287"/>
              <a:gd name="connsiteX13" fmla="*/ 185738 w 563599"/>
              <a:gd name="connsiteY13" fmla="*/ 1819275 h 2300287"/>
              <a:gd name="connsiteX14" fmla="*/ 95250 w 563599"/>
              <a:gd name="connsiteY14" fmla="*/ 1952625 h 2300287"/>
              <a:gd name="connsiteX15" fmla="*/ 52388 w 563599"/>
              <a:gd name="connsiteY15" fmla="*/ 2028825 h 2300287"/>
              <a:gd name="connsiteX16" fmla="*/ 19050 w 563599"/>
              <a:gd name="connsiteY16" fmla="*/ 2128837 h 2300287"/>
              <a:gd name="connsiteX17" fmla="*/ 4763 w 563599"/>
              <a:gd name="connsiteY17" fmla="*/ 2247900 h 2300287"/>
              <a:gd name="connsiteX18" fmla="*/ 0 w 563599"/>
              <a:gd name="connsiteY18" fmla="*/ 2300287 h 2300287"/>
              <a:gd name="connsiteX0" fmla="*/ 461963 w 557357"/>
              <a:gd name="connsiteY0" fmla="*/ 0 h 2300287"/>
              <a:gd name="connsiteX1" fmla="*/ 485775 w 557357"/>
              <a:gd name="connsiteY1" fmla="*/ 204787 h 2300287"/>
              <a:gd name="connsiteX2" fmla="*/ 514350 w 557357"/>
              <a:gd name="connsiteY2" fmla="*/ 347662 h 2300287"/>
              <a:gd name="connsiteX3" fmla="*/ 533400 w 557357"/>
              <a:gd name="connsiteY3" fmla="*/ 452437 h 2300287"/>
              <a:gd name="connsiteX4" fmla="*/ 557213 w 557357"/>
              <a:gd name="connsiteY4" fmla="*/ 571500 h 2300287"/>
              <a:gd name="connsiteX5" fmla="*/ 542925 w 557357"/>
              <a:gd name="connsiteY5" fmla="*/ 695325 h 2300287"/>
              <a:gd name="connsiteX6" fmla="*/ 533400 w 557357"/>
              <a:gd name="connsiteY6" fmla="*/ 814387 h 2300287"/>
              <a:gd name="connsiteX7" fmla="*/ 461963 w 557357"/>
              <a:gd name="connsiteY7" fmla="*/ 923925 h 2300287"/>
              <a:gd name="connsiteX8" fmla="*/ 423863 w 557357"/>
              <a:gd name="connsiteY8" fmla="*/ 1019175 h 2300287"/>
              <a:gd name="connsiteX9" fmla="*/ 395288 w 557357"/>
              <a:gd name="connsiteY9" fmla="*/ 1185862 h 2300287"/>
              <a:gd name="connsiteX10" fmla="*/ 366713 w 557357"/>
              <a:gd name="connsiteY10" fmla="*/ 1357312 h 2300287"/>
              <a:gd name="connsiteX11" fmla="*/ 323850 w 557357"/>
              <a:gd name="connsiteY11" fmla="*/ 1509712 h 2300287"/>
              <a:gd name="connsiteX12" fmla="*/ 242888 w 557357"/>
              <a:gd name="connsiteY12" fmla="*/ 1685925 h 2300287"/>
              <a:gd name="connsiteX13" fmla="*/ 185738 w 557357"/>
              <a:gd name="connsiteY13" fmla="*/ 1819275 h 2300287"/>
              <a:gd name="connsiteX14" fmla="*/ 95250 w 557357"/>
              <a:gd name="connsiteY14" fmla="*/ 1952625 h 2300287"/>
              <a:gd name="connsiteX15" fmla="*/ 52388 w 557357"/>
              <a:gd name="connsiteY15" fmla="*/ 2028825 h 2300287"/>
              <a:gd name="connsiteX16" fmla="*/ 19050 w 557357"/>
              <a:gd name="connsiteY16" fmla="*/ 2128837 h 2300287"/>
              <a:gd name="connsiteX17" fmla="*/ 4763 w 557357"/>
              <a:gd name="connsiteY17" fmla="*/ 2247900 h 2300287"/>
              <a:gd name="connsiteX18" fmla="*/ 0 w 557357"/>
              <a:gd name="connsiteY18" fmla="*/ 2300287 h 2300287"/>
              <a:gd name="connsiteX0" fmla="*/ 461963 w 557401"/>
              <a:gd name="connsiteY0" fmla="*/ 0 h 2300287"/>
              <a:gd name="connsiteX1" fmla="*/ 485775 w 557401"/>
              <a:gd name="connsiteY1" fmla="*/ 204787 h 2300287"/>
              <a:gd name="connsiteX2" fmla="*/ 514350 w 557401"/>
              <a:gd name="connsiteY2" fmla="*/ 347662 h 2300287"/>
              <a:gd name="connsiteX3" fmla="*/ 533400 w 557401"/>
              <a:gd name="connsiteY3" fmla="*/ 452437 h 2300287"/>
              <a:gd name="connsiteX4" fmla="*/ 557213 w 557401"/>
              <a:gd name="connsiteY4" fmla="*/ 571500 h 2300287"/>
              <a:gd name="connsiteX5" fmla="*/ 542925 w 557401"/>
              <a:gd name="connsiteY5" fmla="*/ 695325 h 2300287"/>
              <a:gd name="connsiteX6" fmla="*/ 514350 w 557401"/>
              <a:gd name="connsiteY6" fmla="*/ 814387 h 2300287"/>
              <a:gd name="connsiteX7" fmla="*/ 461963 w 557401"/>
              <a:gd name="connsiteY7" fmla="*/ 923925 h 2300287"/>
              <a:gd name="connsiteX8" fmla="*/ 423863 w 557401"/>
              <a:gd name="connsiteY8" fmla="*/ 1019175 h 2300287"/>
              <a:gd name="connsiteX9" fmla="*/ 395288 w 557401"/>
              <a:gd name="connsiteY9" fmla="*/ 1185862 h 2300287"/>
              <a:gd name="connsiteX10" fmla="*/ 366713 w 557401"/>
              <a:gd name="connsiteY10" fmla="*/ 1357312 h 2300287"/>
              <a:gd name="connsiteX11" fmla="*/ 323850 w 557401"/>
              <a:gd name="connsiteY11" fmla="*/ 1509712 h 2300287"/>
              <a:gd name="connsiteX12" fmla="*/ 242888 w 557401"/>
              <a:gd name="connsiteY12" fmla="*/ 1685925 h 2300287"/>
              <a:gd name="connsiteX13" fmla="*/ 185738 w 557401"/>
              <a:gd name="connsiteY13" fmla="*/ 1819275 h 2300287"/>
              <a:gd name="connsiteX14" fmla="*/ 95250 w 557401"/>
              <a:gd name="connsiteY14" fmla="*/ 1952625 h 2300287"/>
              <a:gd name="connsiteX15" fmla="*/ 52388 w 557401"/>
              <a:gd name="connsiteY15" fmla="*/ 2028825 h 2300287"/>
              <a:gd name="connsiteX16" fmla="*/ 19050 w 557401"/>
              <a:gd name="connsiteY16" fmla="*/ 2128837 h 2300287"/>
              <a:gd name="connsiteX17" fmla="*/ 4763 w 557401"/>
              <a:gd name="connsiteY17" fmla="*/ 2247900 h 2300287"/>
              <a:gd name="connsiteX18" fmla="*/ 0 w 557401"/>
              <a:gd name="connsiteY18" fmla="*/ 2300287 h 2300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57401" h="2300287">
                <a:moveTo>
                  <a:pt x="461963" y="0"/>
                </a:moveTo>
                <a:cubicBezTo>
                  <a:pt x="469503" y="73422"/>
                  <a:pt x="477044" y="146844"/>
                  <a:pt x="485775" y="204787"/>
                </a:cubicBezTo>
                <a:cubicBezTo>
                  <a:pt x="494506" y="262730"/>
                  <a:pt x="506413" y="306387"/>
                  <a:pt x="514350" y="347662"/>
                </a:cubicBezTo>
                <a:cubicBezTo>
                  <a:pt x="522287" y="388937"/>
                  <a:pt x="526256" y="415131"/>
                  <a:pt x="533400" y="452437"/>
                </a:cubicBezTo>
                <a:cubicBezTo>
                  <a:pt x="540544" y="489743"/>
                  <a:pt x="555626" y="531019"/>
                  <a:pt x="557213" y="571500"/>
                </a:cubicBezTo>
                <a:cubicBezTo>
                  <a:pt x="558800" y="611981"/>
                  <a:pt x="550069" y="654844"/>
                  <a:pt x="542925" y="695325"/>
                </a:cubicBezTo>
                <a:cubicBezTo>
                  <a:pt x="535781" y="735806"/>
                  <a:pt x="527844" y="776287"/>
                  <a:pt x="514350" y="814387"/>
                </a:cubicBezTo>
                <a:cubicBezTo>
                  <a:pt x="500856" y="852487"/>
                  <a:pt x="477044" y="889794"/>
                  <a:pt x="461963" y="923925"/>
                </a:cubicBezTo>
                <a:cubicBezTo>
                  <a:pt x="446882" y="958056"/>
                  <a:pt x="434975" y="975519"/>
                  <a:pt x="423863" y="1019175"/>
                </a:cubicBezTo>
                <a:cubicBezTo>
                  <a:pt x="412751" y="1062831"/>
                  <a:pt x="404813" y="1129506"/>
                  <a:pt x="395288" y="1185862"/>
                </a:cubicBezTo>
                <a:cubicBezTo>
                  <a:pt x="385763" y="1242218"/>
                  <a:pt x="378619" y="1303337"/>
                  <a:pt x="366713" y="1357312"/>
                </a:cubicBezTo>
                <a:cubicBezTo>
                  <a:pt x="354807" y="1411287"/>
                  <a:pt x="344487" y="1454943"/>
                  <a:pt x="323850" y="1509712"/>
                </a:cubicBezTo>
                <a:cubicBezTo>
                  <a:pt x="303213" y="1564481"/>
                  <a:pt x="265907" y="1634331"/>
                  <a:pt x="242888" y="1685925"/>
                </a:cubicBezTo>
                <a:cubicBezTo>
                  <a:pt x="219869" y="1737519"/>
                  <a:pt x="210344" y="1774825"/>
                  <a:pt x="185738" y="1819275"/>
                </a:cubicBezTo>
                <a:cubicBezTo>
                  <a:pt x="161132" y="1863725"/>
                  <a:pt x="117475" y="1917700"/>
                  <a:pt x="95250" y="1952625"/>
                </a:cubicBezTo>
                <a:cubicBezTo>
                  <a:pt x="73025" y="1987550"/>
                  <a:pt x="65088" y="1999456"/>
                  <a:pt x="52388" y="2028825"/>
                </a:cubicBezTo>
                <a:cubicBezTo>
                  <a:pt x="39688" y="2058194"/>
                  <a:pt x="26987" y="2092325"/>
                  <a:pt x="19050" y="2128837"/>
                </a:cubicBezTo>
                <a:cubicBezTo>
                  <a:pt x="11113" y="2165349"/>
                  <a:pt x="7938" y="2219325"/>
                  <a:pt x="4763" y="2247900"/>
                </a:cubicBezTo>
                <a:cubicBezTo>
                  <a:pt x="1588" y="2276475"/>
                  <a:pt x="794" y="2288381"/>
                  <a:pt x="0" y="2300287"/>
                </a:cubicBezTo>
              </a:path>
            </a:pathLst>
          </a:cu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64634869-6038-4F9F-9E9A-68CFC98BB7E9}"/>
              </a:ext>
            </a:extLst>
          </p:cNvPr>
          <p:cNvSpPr/>
          <p:nvPr/>
        </p:nvSpPr>
        <p:spPr>
          <a:xfrm>
            <a:off x="5462588" y="1738313"/>
            <a:ext cx="5638800" cy="380745"/>
          </a:xfrm>
          <a:custGeom>
            <a:avLst/>
            <a:gdLst>
              <a:gd name="connsiteX0" fmla="*/ 0 w 5638800"/>
              <a:gd name="connsiteY0" fmla="*/ 204787 h 371705"/>
              <a:gd name="connsiteX1" fmla="*/ 180975 w 5638800"/>
              <a:gd name="connsiteY1" fmla="*/ 266700 h 371705"/>
              <a:gd name="connsiteX2" fmla="*/ 257175 w 5638800"/>
              <a:gd name="connsiteY2" fmla="*/ 276225 h 371705"/>
              <a:gd name="connsiteX3" fmla="*/ 385762 w 5638800"/>
              <a:gd name="connsiteY3" fmla="*/ 300037 h 371705"/>
              <a:gd name="connsiteX4" fmla="*/ 719137 w 5638800"/>
              <a:gd name="connsiteY4" fmla="*/ 257175 h 371705"/>
              <a:gd name="connsiteX5" fmla="*/ 823912 w 5638800"/>
              <a:gd name="connsiteY5" fmla="*/ 238125 h 371705"/>
              <a:gd name="connsiteX6" fmla="*/ 995362 w 5638800"/>
              <a:gd name="connsiteY6" fmla="*/ 238125 h 371705"/>
              <a:gd name="connsiteX7" fmla="*/ 1300162 w 5638800"/>
              <a:gd name="connsiteY7" fmla="*/ 285750 h 371705"/>
              <a:gd name="connsiteX8" fmla="*/ 1471612 w 5638800"/>
              <a:gd name="connsiteY8" fmla="*/ 280987 h 371705"/>
              <a:gd name="connsiteX9" fmla="*/ 1690687 w 5638800"/>
              <a:gd name="connsiteY9" fmla="*/ 328612 h 371705"/>
              <a:gd name="connsiteX10" fmla="*/ 1881187 w 5638800"/>
              <a:gd name="connsiteY10" fmla="*/ 338137 h 371705"/>
              <a:gd name="connsiteX11" fmla="*/ 2071687 w 5638800"/>
              <a:gd name="connsiteY11" fmla="*/ 333375 h 371705"/>
              <a:gd name="connsiteX12" fmla="*/ 2290762 w 5638800"/>
              <a:gd name="connsiteY12" fmla="*/ 371475 h 371705"/>
              <a:gd name="connsiteX13" fmla="*/ 2524125 w 5638800"/>
              <a:gd name="connsiteY13" fmla="*/ 347662 h 371705"/>
              <a:gd name="connsiteX14" fmla="*/ 2790825 w 5638800"/>
              <a:gd name="connsiteY14" fmla="*/ 314325 h 371705"/>
              <a:gd name="connsiteX15" fmla="*/ 3028950 w 5638800"/>
              <a:gd name="connsiteY15" fmla="*/ 285750 h 371705"/>
              <a:gd name="connsiteX16" fmla="*/ 3157537 w 5638800"/>
              <a:gd name="connsiteY16" fmla="*/ 219075 h 371705"/>
              <a:gd name="connsiteX17" fmla="*/ 3319462 w 5638800"/>
              <a:gd name="connsiteY17" fmla="*/ 190500 h 371705"/>
              <a:gd name="connsiteX18" fmla="*/ 3638550 w 5638800"/>
              <a:gd name="connsiteY18" fmla="*/ 185737 h 371705"/>
              <a:gd name="connsiteX19" fmla="*/ 3781425 w 5638800"/>
              <a:gd name="connsiteY19" fmla="*/ 209550 h 371705"/>
              <a:gd name="connsiteX20" fmla="*/ 4043362 w 5638800"/>
              <a:gd name="connsiteY20" fmla="*/ 204787 h 371705"/>
              <a:gd name="connsiteX21" fmla="*/ 4233862 w 5638800"/>
              <a:gd name="connsiteY21" fmla="*/ 180975 h 371705"/>
              <a:gd name="connsiteX22" fmla="*/ 4348162 w 5638800"/>
              <a:gd name="connsiteY22" fmla="*/ 142875 h 371705"/>
              <a:gd name="connsiteX23" fmla="*/ 4533900 w 5638800"/>
              <a:gd name="connsiteY23" fmla="*/ 138112 h 371705"/>
              <a:gd name="connsiteX24" fmla="*/ 4733925 w 5638800"/>
              <a:gd name="connsiteY24" fmla="*/ 147637 h 371705"/>
              <a:gd name="connsiteX25" fmla="*/ 4948237 w 5638800"/>
              <a:gd name="connsiteY25" fmla="*/ 100012 h 371705"/>
              <a:gd name="connsiteX26" fmla="*/ 5210175 w 5638800"/>
              <a:gd name="connsiteY26" fmla="*/ 71437 h 371705"/>
              <a:gd name="connsiteX27" fmla="*/ 5343525 w 5638800"/>
              <a:gd name="connsiteY27" fmla="*/ 66675 h 371705"/>
              <a:gd name="connsiteX28" fmla="*/ 5500687 w 5638800"/>
              <a:gd name="connsiteY28" fmla="*/ 33337 h 371705"/>
              <a:gd name="connsiteX29" fmla="*/ 5638800 w 5638800"/>
              <a:gd name="connsiteY29" fmla="*/ 0 h 371705"/>
              <a:gd name="connsiteX0" fmla="*/ 0 w 5638800"/>
              <a:gd name="connsiteY0" fmla="*/ 204787 h 371705"/>
              <a:gd name="connsiteX1" fmla="*/ 180975 w 5638800"/>
              <a:gd name="connsiteY1" fmla="*/ 266700 h 371705"/>
              <a:gd name="connsiteX2" fmla="*/ 257175 w 5638800"/>
              <a:gd name="connsiteY2" fmla="*/ 276225 h 371705"/>
              <a:gd name="connsiteX3" fmla="*/ 385762 w 5638800"/>
              <a:gd name="connsiteY3" fmla="*/ 300037 h 371705"/>
              <a:gd name="connsiteX4" fmla="*/ 719137 w 5638800"/>
              <a:gd name="connsiteY4" fmla="*/ 257175 h 371705"/>
              <a:gd name="connsiteX5" fmla="*/ 823912 w 5638800"/>
              <a:gd name="connsiteY5" fmla="*/ 238125 h 371705"/>
              <a:gd name="connsiteX6" fmla="*/ 995362 w 5638800"/>
              <a:gd name="connsiteY6" fmla="*/ 247650 h 371705"/>
              <a:gd name="connsiteX7" fmla="*/ 1300162 w 5638800"/>
              <a:gd name="connsiteY7" fmla="*/ 285750 h 371705"/>
              <a:gd name="connsiteX8" fmla="*/ 1471612 w 5638800"/>
              <a:gd name="connsiteY8" fmla="*/ 280987 h 371705"/>
              <a:gd name="connsiteX9" fmla="*/ 1690687 w 5638800"/>
              <a:gd name="connsiteY9" fmla="*/ 328612 h 371705"/>
              <a:gd name="connsiteX10" fmla="*/ 1881187 w 5638800"/>
              <a:gd name="connsiteY10" fmla="*/ 338137 h 371705"/>
              <a:gd name="connsiteX11" fmla="*/ 2071687 w 5638800"/>
              <a:gd name="connsiteY11" fmla="*/ 333375 h 371705"/>
              <a:gd name="connsiteX12" fmla="*/ 2290762 w 5638800"/>
              <a:gd name="connsiteY12" fmla="*/ 371475 h 371705"/>
              <a:gd name="connsiteX13" fmla="*/ 2524125 w 5638800"/>
              <a:gd name="connsiteY13" fmla="*/ 347662 h 371705"/>
              <a:gd name="connsiteX14" fmla="*/ 2790825 w 5638800"/>
              <a:gd name="connsiteY14" fmla="*/ 314325 h 371705"/>
              <a:gd name="connsiteX15" fmla="*/ 3028950 w 5638800"/>
              <a:gd name="connsiteY15" fmla="*/ 285750 h 371705"/>
              <a:gd name="connsiteX16" fmla="*/ 3157537 w 5638800"/>
              <a:gd name="connsiteY16" fmla="*/ 219075 h 371705"/>
              <a:gd name="connsiteX17" fmla="*/ 3319462 w 5638800"/>
              <a:gd name="connsiteY17" fmla="*/ 190500 h 371705"/>
              <a:gd name="connsiteX18" fmla="*/ 3638550 w 5638800"/>
              <a:gd name="connsiteY18" fmla="*/ 185737 h 371705"/>
              <a:gd name="connsiteX19" fmla="*/ 3781425 w 5638800"/>
              <a:gd name="connsiteY19" fmla="*/ 209550 h 371705"/>
              <a:gd name="connsiteX20" fmla="*/ 4043362 w 5638800"/>
              <a:gd name="connsiteY20" fmla="*/ 204787 h 371705"/>
              <a:gd name="connsiteX21" fmla="*/ 4233862 w 5638800"/>
              <a:gd name="connsiteY21" fmla="*/ 180975 h 371705"/>
              <a:gd name="connsiteX22" fmla="*/ 4348162 w 5638800"/>
              <a:gd name="connsiteY22" fmla="*/ 142875 h 371705"/>
              <a:gd name="connsiteX23" fmla="*/ 4533900 w 5638800"/>
              <a:gd name="connsiteY23" fmla="*/ 138112 h 371705"/>
              <a:gd name="connsiteX24" fmla="*/ 4733925 w 5638800"/>
              <a:gd name="connsiteY24" fmla="*/ 147637 h 371705"/>
              <a:gd name="connsiteX25" fmla="*/ 4948237 w 5638800"/>
              <a:gd name="connsiteY25" fmla="*/ 100012 h 371705"/>
              <a:gd name="connsiteX26" fmla="*/ 5210175 w 5638800"/>
              <a:gd name="connsiteY26" fmla="*/ 71437 h 371705"/>
              <a:gd name="connsiteX27" fmla="*/ 5343525 w 5638800"/>
              <a:gd name="connsiteY27" fmla="*/ 66675 h 371705"/>
              <a:gd name="connsiteX28" fmla="*/ 5500687 w 5638800"/>
              <a:gd name="connsiteY28" fmla="*/ 33337 h 371705"/>
              <a:gd name="connsiteX29" fmla="*/ 5638800 w 5638800"/>
              <a:gd name="connsiteY29" fmla="*/ 0 h 371705"/>
              <a:gd name="connsiteX0" fmla="*/ 0 w 5638800"/>
              <a:gd name="connsiteY0" fmla="*/ 204787 h 371705"/>
              <a:gd name="connsiteX1" fmla="*/ 180975 w 5638800"/>
              <a:gd name="connsiteY1" fmla="*/ 266700 h 371705"/>
              <a:gd name="connsiteX2" fmla="*/ 257175 w 5638800"/>
              <a:gd name="connsiteY2" fmla="*/ 276225 h 371705"/>
              <a:gd name="connsiteX3" fmla="*/ 385762 w 5638800"/>
              <a:gd name="connsiteY3" fmla="*/ 300037 h 371705"/>
              <a:gd name="connsiteX4" fmla="*/ 719137 w 5638800"/>
              <a:gd name="connsiteY4" fmla="*/ 257175 h 371705"/>
              <a:gd name="connsiteX5" fmla="*/ 823912 w 5638800"/>
              <a:gd name="connsiteY5" fmla="*/ 238125 h 371705"/>
              <a:gd name="connsiteX6" fmla="*/ 995362 w 5638800"/>
              <a:gd name="connsiteY6" fmla="*/ 247650 h 371705"/>
              <a:gd name="connsiteX7" fmla="*/ 1300162 w 5638800"/>
              <a:gd name="connsiteY7" fmla="*/ 285750 h 371705"/>
              <a:gd name="connsiteX8" fmla="*/ 1471612 w 5638800"/>
              <a:gd name="connsiteY8" fmla="*/ 280987 h 371705"/>
              <a:gd name="connsiteX9" fmla="*/ 1690687 w 5638800"/>
              <a:gd name="connsiteY9" fmla="*/ 328612 h 371705"/>
              <a:gd name="connsiteX10" fmla="*/ 1881187 w 5638800"/>
              <a:gd name="connsiteY10" fmla="*/ 319087 h 371705"/>
              <a:gd name="connsiteX11" fmla="*/ 2071687 w 5638800"/>
              <a:gd name="connsiteY11" fmla="*/ 333375 h 371705"/>
              <a:gd name="connsiteX12" fmla="*/ 2290762 w 5638800"/>
              <a:gd name="connsiteY12" fmla="*/ 371475 h 371705"/>
              <a:gd name="connsiteX13" fmla="*/ 2524125 w 5638800"/>
              <a:gd name="connsiteY13" fmla="*/ 347662 h 371705"/>
              <a:gd name="connsiteX14" fmla="*/ 2790825 w 5638800"/>
              <a:gd name="connsiteY14" fmla="*/ 314325 h 371705"/>
              <a:gd name="connsiteX15" fmla="*/ 3028950 w 5638800"/>
              <a:gd name="connsiteY15" fmla="*/ 285750 h 371705"/>
              <a:gd name="connsiteX16" fmla="*/ 3157537 w 5638800"/>
              <a:gd name="connsiteY16" fmla="*/ 219075 h 371705"/>
              <a:gd name="connsiteX17" fmla="*/ 3319462 w 5638800"/>
              <a:gd name="connsiteY17" fmla="*/ 190500 h 371705"/>
              <a:gd name="connsiteX18" fmla="*/ 3638550 w 5638800"/>
              <a:gd name="connsiteY18" fmla="*/ 185737 h 371705"/>
              <a:gd name="connsiteX19" fmla="*/ 3781425 w 5638800"/>
              <a:gd name="connsiteY19" fmla="*/ 209550 h 371705"/>
              <a:gd name="connsiteX20" fmla="*/ 4043362 w 5638800"/>
              <a:gd name="connsiteY20" fmla="*/ 204787 h 371705"/>
              <a:gd name="connsiteX21" fmla="*/ 4233862 w 5638800"/>
              <a:gd name="connsiteY21" fmla="*/ 180975 h 371705"/>
              <a:gd name="connsiteX22" fmla="*/ 4348162 w 5638800"/>
              <a:gd name="connsiteY22" fmla="*/ 142875 h 371705"/>
              <a:gd name="connsiteX23" fmla="*/ 4533900 w 5638800"/>
              <a:gd name="connsiteY23" fmla="*/ 138112 h 371705"/>
              <a:gd name="connsiteX24" fmla="*/ 4733925 w 5638800"/>
              <a:gd name="connsiteY24" fmla="*/ 147637 h 371705"/>
              <a:gd name="connsiteX25" fmla="*/ 4948237 w 5638800"/>
              <a:gd name="connsiteY25" fmla="*/ 100012 h 371705"/>
              <a:gd name="connsiteX26" fmla="*/ 5210175 w 5638800"/>
              <a:gd name="connsiteY26" fmla="*/ 71437 h 371705"/>
              <a:gd name="connsiteX27" fmla="*/ 5343525 w 5638800"/>
              <a:gd name="connsiteY27" fmla="*/ 66675 h 371705"/>
              <a:gd name="connsiteX28" fmla="*/ 5500687 w 5638800"/>
              <a:gd name="connsiteY28" fmla="*/ 33337 h 371705"/>
              <a:gd name="connsiteX29" fmla="*/ 5638800 w 5638800"/>
              <a:gd name="connsiteY29" fmla="*/ 0 h 371705"/>
              <a:gd name="connsiteX0" fmla="*/ 0 w 5638800"/>
              <a:gd name="connsiteY0" fmla="*/ 204787 h 376427"/>
              <a:gd name="connsiteX1" fmla="*/ 180975 w 5638800"/>
              <a:gd name="connsiteY1" fmla="*/ 266700 h 376427"/>
              <a:gd name="connsiteX2" fmla="*/ 257175 w 5638800"/>
              <a:gd name="connsiteY2" fmla="*/ 276225 h 376427"/>
              <a:gd name="connsiteX3" fmla="*/ 385762 w 5638800"/>
              <a:gd name="connsiteY3" fmla="*/ 300037 h 376427"/>
              <a:gd name="connsiteX4" fmla="*/ 719137 w 5638800"/>
              <a:gd name="connsiteY4" fmla="*/ 257175 h 376427"/>
              <a:gd name="connsiteX5" fmla="*/ 823912 w 5638800"/>
              <a:gd name="connsiteY5" fmla="*/ 238125 h 376427"/>
              <a:gd name="connsiteX6" fmla="*/ 995362 w 5638800"/>
              <a:gd name="connsiteY6" fmla="*/ 247650 h 376427"/>
              <a:gd name="connsiteX7" fmla="*/ 1300162 w 5638800"/>
              <a:gd name="connsiteY7" fmla="*/ 285750 h 376427"/>
              <a:gd name="connsiteX8" fmla="*/ 1471612 w 5638800"/>
              <a:gd name="connsiteY8" fmla="*/ 280987 h 376427"/>
              <a:gd name="connsiteX9" fmla="*/ 1690687 w 5638800"/>
              <a:gd name="connsiteY9" fmla="*/ 328612 h 376427"/>
              <a:gd name="connsiteX10" fmla="*/ 1881187 w 5638800"/>
              <a:gd name="connsiteY10" fmla="*/ 319087 h 376427"/>
              <a:gd name="connsiteX11" fmla="*/ 2071687 w 5638800"/>
              <a:gd name="connsiteY11" fmla="*/ 333375 h 376427"/>
              <a:gd name="connsiteX12" fmla="*/ 2328862 w 5638800"/>
              <a:gd name="connsiteY12" fmla="*/ 376238 h 376427"/>
              <a:gd name="connsiteX13" fmla="*/ 2524125 w 5638800"/>
              <a:gd name="connsiteY13" fmla="*/ 347662 h 376427"/>
              <a:gd name="connsiteX14" fmla="*/ 2790825 w 5638800"/>
              <a:gd name="connsiteY14" fmla="*/ 314325 h 376427"/>
              <a:gd name="connsiteX15" fmla="*/ 3028950 w 5638800"/>
              <a:gd name="connsiteY15" fmla="*/ 285750 h 376427"/>
              <a:gd name="connsiteX16" fmla="*/ 3157537 w 5638800"/>
              <a:gd name="connsiteY16" fmla="*/ 219075 h 376427"/>
              <a:gd name="connsiteX17" fmla="*/ 3319462 w 5638800"/>
              <a:gd name="connsiteY17" fmla="*/ 190500 h 376427"/>
              <a:gd name="connsiteX18" fmla="*/ 3638550 w 5638800"/>
              <a:gd name="connsiteY18" fmla="*/ 185737 h 376427"/>
              <a:gd name="connsiteX19" fmla="*/ 3781425 w 5638800"/>
              <a:gd name="connsiteY19" fmla="*/ 209550 h 376427"/>
              <a:gd name="connsiteX20" fmla="*/ 4043362 w 5638800"/>
              <a:gd name="connsiteY20" fmla="*/ 204787 h 376427"/>
              <a:gd name="connsiteX21" fmla="*/ 4233862 w 5638800"/>
              <a:gd name="connsiteY21" fmla="*/ 180975 h 376427"/>
              <a:gd name="connsiteX22" fmla="*/ 4348162 w 5638800"/>
              <a:gd name="connsiteY22" fmla="*/ 142875 h 376427"/>
              <a:gd name="connsiteX23" fmla="*/ 4533900 w 5638800"/>
              <a:gd name="connsiteY23" fmla="*/ 138112 h 376427"/>
              <a:gd name="connsiteX24" fmla="*/ 4733925 w 5638800"/>
              <a:gd name="connsiteY24" fmla="*/ 147637 h 376427"/>
              <a:gd name="connsiteX25" fmla="*/ 4948237 w 5638800"/>
              <a:gd name="connsiteY25" fmla="*/ 100012 h 376427"/>
              <a:gd name="connsiteX26" fmla="*/ 5210175 w 5638800"/>
              <a:gd name="connsiteY26" fmla="*/ 71437 h 376427"/>
              <a:gd name="connsiteX27" fmla="*/ 5343525 w 5638800"/>
              <a:gd name="connsiteY27" fmla="*/ 66675 h 376427"/>
              <a:gd name="connsiteX28" fmla="*/ 5500687 w 5638800"/>
              <a:gd name="connsiteY28" fmla="*/ 33337 h 376427"/>
              <a:gd name="connsiteX29" fmla="*/ 5638800 w 5638800"/>
              <a:gd name="connsiteY29" fmla="*/ 0 h 376427"/>
              <a:gd name="connsiteX0" fmla="*/ 0 w 5638800"/>
              <a:gd name="connsiteY0" fmla="*/ 204787 h 376366"/>
              <a:gd name="connsiteX1" fmla="*/ 180975 w 5638800"/>
              <a:gd name="connsiteY1" fmla="*/ 266700 h 376366"/>
              <a:gd name="connsiteX2" fmla="*/ 257175 w 5638800"/>
              <a:gd name="connsiteY2" fmla="*/ 276225 h 376366"/>
              <a:gd name="connsiteX3" fmla="*/ 385762 w 5638800"/>
              <a:gd name="connsiteY3" fmla="*/ 300037 h 376366"/>
              <a:gd name="connsiteX4" fmla="*/ 719137 w 5638800"/>
              <a:gd name="connsiteY4" fmla="*/ 257175 h 376366"/>
              <a:gd name="connsiteX5" fmla="*/ 823912 w 5638800"/>
              <a:gd name="connsiteY5" fmla="*/ 238125 h 376366"/>
              <a:gd name="connsiteX6" fmla="*/ 995362 w 5638800"/>
              <a:gd name="connsiteY6" fmla="*/ 247650 h 376366"/>
              <a:gd name="connsiteX7" fmla="*/ 1300162 w 5638800"/>
              <a:gd name="connsiteY7" fmla="*/ 285750 h 376366"/>
              <a:gd name="connsiteX8" fmla="*/ 1471612 w 5638800"/>
              <a:gd name="connsiteY8" fmla="*/ 280987 h 376366"/>
              <a:gd name="connsiteX9" fmla="*/ 1690687 w 5638800"/>
              <a:gd name="connsiteY9" fmla="*/ 328612 h 376366"/>
              <a:gd name="connsiteX10" fmla="*/ 1881187 w 5638800"/>
              <a:gd name="connsiteY10" fmla="*/ 319087 h 376366"/>
              <a:gd name="connsiteX11" fmla="*/ 2071687 w 5638800"/>
              <a:gd name="connsiteY11" fmla="*/ 333375 h 376366"/>
              <a:gd name="connsiteX12" fmla="*/ 2190750 w 5638800"/>
              <a:gd name="connsiteY12" fmla="*/ 357187 h 376366"/>
              <a:gd name="connsiteX13" fmla="*/ 2328862 w 5638800"/>
              <a:gd name="connsiteY13" fmla="*/ 376238 h 376366"/>
              <a:gd name="connsiteX14" fmla="*/ 2524125 w 5638800"/>
              <a:gd name="connsiteY14" fmla="*/ 347662 h 376366"/>
              <a:gd name="connsiteX15" fmla="*/ 2790825 w 5638800"/>
              <a:gd name="connsiteY15" fmla="*/ 314325 h 376366"/>
              <a:gd name="connsiteX16" fmla="*/ 3028950 w 5638800"/>
              <a:gd name="connsiteY16" fmla="*/ 285750 h 376366"/>
              <a:gd name="connsiteX17" fmla="*/ 3157537 w 5638800"/>
              <a:gd name="connsiteY17" fmla="*/ 219075 h 376366"/>
              <a:gd name="connsiteX18" fmla="*/ 3319462 w 5638800"/>
              <a:gd name="connsiteY18" fmla="*/ 190500 h 376366"/>
              <a:gd name="connsiteX19" fmla="*/ 3638550 w 5638800"/>
              <a:gd name="connsiteY19" fmla="*/ 185737 h 376366"/>
              <a:gd name="connsiteX20" fmla="*/ 3781425 w 5638800"/>
              <a:gd name="connsiteY20" fmla="*/ 209550 h 376366"/>
              <a:gd name="connsiteX21" fmla="*/ 4043362 w 5638800"/>
              <a:gd name="connsiteY21" fmla="*/ 204787 h 376366"/>
              <a:gd name="connsiteX22" fmla="*/ 4233862 w 5638800"/>
              <a:gd name="connsiteY22" fmla="*/ 180975 h 376366"/>
              <a:gd name="connsiteX23" fmla="*/ 4348162 w 5638800"/>
              <a:gd name="connsiteY23" fmla="*/ 142875 h 376366"/>
              <a:gd name="connsiteX24" fmla="*/ 4533900 w 5638800"/>
              <a:gd name="connsiteY24" fmla="*/ 138112 h 376366"/>
              <a:gd name="connsiteX25" fmla="*/ 4733925 w 5638800"/>
              <a:gd name="connsiteY25" fmla="*/ 147637 h 376366"/>
              <a:gd name="connsiteX26" fmla="*/ 4948237 w 5638800"/>
              <a:gd name="connsiteY26" fmla="*/ 100012 h 376366"/>
              <a:gd name="connsiteX27" fmla="*/ 5210175 w 5638800"/>
              <a:gd name="connsiteY27" fmla="*/ 71437 h 376366"/>
              <a:gd name="connsiteX28" fmla="*/ 5343525 w 5638800"/>
              <a:gd name="connsiteY28" fmla="*/ 66675 h 376366"/>
              <a:gd name="connsiteX29" fmla="*/ 5500687 w 5638800"/>
              <a:gd name="connsiteY29" fmla="*/ 33337 h 376366"/>
              <a:gd name="connsiteX30" fmla="*/ 5638800 w 5638800"/>
              <a:gd name="connsiteY30" fmla="*/ 0 h 376366"/>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4325 h 380745"/>
              <a:gd name="connsiteX16" fmla="*/ 3028950 w 5638800"/>
              <a:gd name="connsiteY16" fmla="*/ 285750 h 380745"/>
              <a:gd name="connsiteX17" fmla="*/ 3157537 w 5638800"/>
              <a:gd name="connsiteY17" fmla="*/ 219075 h 380745"/>
              <a:gd name="connsiteX18" fmla="*/ 3319462 w 5638800"/>
              <a:gd name="connsiteY18" fmla="*/ 190500 h 380745"/>
              <a:gd name="connsiteX19" fmla="*/ 3638550 w 5638800"/>
              <a:gd name="connsiteY19" fmla="*/ 185737 h 380745"/>
              <a:gd name="connsiteX20" fmla="*/ 3781425 w 5638800"/>
              <a:gd name="connsiteY20" fmla="*/ 209550 h 380745"/>
              <a:gd name="connsiteX21" fmla="*/ 4043362 w 5638800"/>
              <a:gd name="connsiteY21" fmla="*/ 204787 h 380745"/>
              <a:gd name="connsiteX22" fmla="*/ 4233862 w 5638800"/>
              <a:gd name="connsiteY22" fmla="*/ 180975 h 380745"/>
              <a:gd name="connsiteX23" fmla="*/ 4348162 w 5638800"/>
              <a:gd name="connsiteY23" fmla="*/ 142875 h 380745"/>
              <a:gd name="connsiteX24" fmla="*/ 4533900 w 5638800"/>
              <a:gd name="connsiteY24" fmla="*/ 138112 h 380745"/>
              <a:gd name="connsiteX25" fmla="*/ 4733925 w 5638800"/>
              <a:gd name="connsiteY25" fmla="*/ 147637 h 380745"/>
              <a:gd name="connsiteX26" fmla="*/ 4948237 w 5638800"/>
              <a:gd name="connsiteY26" fmla="*/ 100012 h 380745"/>
              <a:gd name="connsiteX27" fmla="*/ 5210175 w 5638800"/>
              <a:gd name="connsiteY27" fmla="*/ 71437 h 380745"/>
              <a:gd name="connsiteX28" fmla="*/ 5343525 w 5638800"/>
              <a:gd name="connsiteY28" fmla="*/ 66675 h 380745"/>
              <a:gd name="connsiteX29" fmla="*/ 5500687 w 5638800"/>
              <a:gd name="connsiteY29" fmla="*/ 33337 h 380745"/>
              <a:gd name="connsiteX30" fmla="*/ 5638800 w 5638800"/>
              <a:gd name="connsiteY30" fmla="*/ 0 h 380745"/>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9087 h 380745"/>
              <a:gd name="connsiteX16" fmla="*/ 3028950 w 5638800"/>
              <a:gd name="connsiteY16" fmla="*/ 285750 h 380745"/>
              <a:gd name="connsiteX17" fmla="*/ 3157537 w 5638800"/>
              <a:gd name="connsiteY17" fmla="*/ 219075 h 380745"/>
              <a:gd name="connsiteX18" fmla="*/ 3319462 w 5638800"/>
              <a:gd name="connsiteY18" fmla="*/ 190500 h 380745"/>
              <a:gd name="connsiteX19" fmla="*/ 3638550 w 5638800"/>
              <a:gd name="connsiteY19" fmla="*/ 185737 h 380745"/>
              <a:gd name="connsiteX20" fmla="*/ 3781425 w 5638800"/>
              <a:gd name="connsiteY20" fmla="*/ 209550 h 380745"/>
              <a:gd name="connsiteX21" fmla="*/ 4043362 w 5638800"/>
              <a:gd name="connsiteY21" fmla="*/ 204787 h 380745"/>
              <a:gd name="connsiteX22" fmla="*/ 4233862 w 5638800"/>
              <a:gd name="connsiteY22" fmla="*/ 180975 h 380745"/>
              <a:gd name="connsiteX23" fmla="*/ 4348162 w 5638800"/>
              <a:gd name="connsiteY23" fmla="*/ 142875 h 380745"/>
              <a:gd name="connsiteX24" fmla="*/ 4533900 w 5638800"/>
              <a:gd name="connsiteY24" fmla="*/ 138112 h 380745"/>
              <a:gd name="connsiteX25" fmla="*/ 4733925 w 5638800"/>
              <a:gd name="connsiteY25" fmla="*/ 147637 h 380745"/>
              <a:gd name="connsiteX26" fmla="*/ 4948237 w 5638800"/>
              <a:gd name="connsiteY26" fmla="*/ 100012 h 380745"/>
              <a:gd name="connsiteX27" fmla="*/ 5210175 w 5638800"/>
              <a:gd name="connsiteY27" fmla="*/ 71437 h 380745"/>
              <a:gd name="connsiteX28" fmla="*/ 5343525 w 5638800"/>
              <a:gd name="connsiteY28" fmla="*/ 66675 h 380745"/>
              <a:gd name="connsiteX29" fmla="*/ 5500687 w 5638800"/>
              <a:gd name="connsiteY29" fmla="*/ 33337 h 380745"/>
              <a:gd name="connsiteX30" fmla="*/ 5638800 w 5638800"/>
              <a:gd name="connsiteY30" fmla="*/ 0 h 380745"/>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9087 h 380745"/>
              <a:gd name="connsiteX16" fmla="*/ 2919412 w 5638800"/>
              <a:gd name="connsiteY16" fmla="*/ 295275 h 380745"/>
              <a:gd name="connsiteX17" fmla="*/ 3028950 w 5638800"/>
              <a:gd name="connsiteY17" fmla="*/ 285750 h 380745"/>
              <a:gd name="connsiteX18" fmla="*/ 3157537 w 5638800"/>
              <a:gd name="connsiteY18" fmla="*/ 219075 h 380745"/>
              <a:gd name="connsiteX19" fmla="*/ 3319462 w 5638800"/>
              <a:gd name="connsiteY19" fmla="*/ 190500 h 380745"/>
              <a:gd name="connsiteX20" fmla="*/ 3638550 w 5638800"/>
              <a:gd name="connsiteY20" fmla="*/ 185737 h 380745"/>
              <a:gd name="connsiteX21" fmla="*/ 3781425 w 5638800"/>
              <a:gd name="connsiteY21" fmla="*/ 209550 h 380745"/>
              <a:gd name="connsiteX22" fmla="*/ 4043362 w 5638800"/>
              <a:gd name="connsiteY22" fmla="*/ 204787 h 380745"/>
              <a:gd name="connsiteX23" fmla="*/ 4233862 w 5638800"/>
              <a:gd name="connsiteY23" fmla="*/ 180975 h 380745"/>
              <a:gd name="connsiteX24" fmla="*/ 4348162 w 5638800"/>
              <a:gd name="connsiteY24" fmla="*/ 142875 h 380745"/>
              <a:gd name="connsiteX25" fmla="*/ 4533900 w 5638800"/>
              <a:gd name="connsiteY25" fmla="*/ 138112 h 380745"/>
              <a:gd name="connsiteX26" fmla="*/ 4733925 w 5638800"/>
              <a:gd name="connsiteY26" fmla="*/ 147637 h 380745"/>
              <a:gd name="connsiteX27" fmla="*/ 4948237 w 5638800"/>
              <a:gd name="connsiteY27" fmla="*/ 100012 h 380745"/>
              <a:gd name="connsiteX28" fmla="*/ 5210175 w 5638800"/>
              <a:gd name="connsiteY28" fmla="*/ 71437 h 380745"/>
              <a:gd name="connsiteX29" fmla="*/ 5343525 w 5638800"/>
              <a:gd name="connsiteY29" fmla="*/ 66675 h 380745"/>
              <a:gd name="connsiteX30" fmla="*/ 5500687 w 5638800"/>
              <a:gd name="connsiteY30" fmla="*/ 33337 h 380745"/>
              <a:gd name="connsiteX31" fmla="*/ 5638800 w 5638800"/>
              <a:gd name="connsiteY31" fmla="*/ 0 h 380745"/>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9087 h 380745"/>
              <a:gd name="connsiteX16" fmla="*/ 2919412 w 5638800"/>
              <a:gd name="connsiteY16" fmla="*/ 319087 h 380745"/>
              <a:gd name="connsiteX17" fmla="*/ 3028950 w 5638800"/>
              <a:gd name="connsiteY17" fmla="*/ 285750 h 380745"/>
              <a:gd name="connsiteX18" fmla="*/ 3157537 w 5638800"/>
              <a:gd name="connsiteY18" fmla="*/ 219075 h 380745"/>
              <a:gd name="connsiteX19" fmla="*/ 3319462 w 5638800"/>
              <a:gd name="connsiteY19" fmla="*/ 190500 h 380745"/>
              <a:gd name="connsiteX20" fmla="*/ 3638550 w 5638800"/>
              <a:gd name="connsiteY20" fmla="*/ 185737 h 380745"/>
              <a:gd name="connsiteX21" fmla="*/ 3781425 w 5638800"/>
              <a:gd name="connsiteY21" fmla="*/ 209550 h 380745"/>
              <a:gd name="connsiteX22" fmla="*/ 4043362 w 5638800"/>
              <a:gd name="connsiteY22" fmla="*/ 204787 h 380745"/>
              <a:gd name="connsiteX23" fmla="*/ 4233862 w 5638800"/>
              <a:gd name="connsiteY23" fmla="*/ 180975 h 380745"/>
              <a:gd name="connsiteX24" fmla="*/ 4348162 w 5638800"/>
              <a:gd name="connsiteY24" fmla="*/ 142875 h 380745"/>
              <a:gd name="connsiteX25" fmla="*/ 4533900 w 5638800"/>
              <a:gd name="connsiteY25" fmla="*/ 138112 h 380745"/>
              <a:gd name="connsiteX26" fmla="*/ 4733925 w 5638800"/>
              <a:gd name="connsiteY26" fmla="*/ 147637 h 380745"/>
              <a:gd name="connsiteX27" fmla="*/ 4948237 w 5638800"/>
              <a:gd name="connsiteY27" fmla="*/ 100012 h 380745"/>
              <a:gd name="connsiteX28" fmla="*/ 5210175 w 5638800"/>
              <a:gd name="connsiteY28" fmla="*/ 71437 h 380745"/>
              <a:gd name="connsiteX29" fmla="*/ 5343525 w 5638800"/>
              <a:gd name="connsiteY29" fmla="*/ 66675 h 380745"/>
              <a:gd name="connsiteX30" fmla="*/ 5500687 w 5638800"/>
              <a:gd name="connsiteY30" fmla="*/ 33337 h 380745"/>
              <a:gd name="connsiteX31" fmla="*/ 5638800 w 5638800"/>
              <a:gd name="connsiteY31" fmla="*/ 0 h 380745"/>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9087 h 380745"/>
              <a:gd name="connsiteX16" fmla="*/ 2919412 w 5638800"/>
              <a:gd name="connsiteY16" fmla="*/ 319087 h 380745"/>
              <a:gd name="connsiteX17" fmla="*/ 3028950 w 5638800"/>
              <a:gd name="connsiteY17" fmla="*/ 285750 h 380745"/>
              <a:gd name="connsiteX18" fmla="*/ 3157537 w 5638800"/>
              <a:gd name="connsiteY18" fmla="*/ 219075 h 380745"/>
              <a:gd name="connsiteX19" fmla="*/ 3319462 w 5638800"/>
              <a:gd name="connsiteY19" fmla="*/ 190500 h 380745"/>
              <a:gd name="connsiteX20" fmla="*/ 3638550 w 5638800"/>
              <a:gd name="connsiteY20" fmla="*/ 185737 h 380745"/>
              <a:gd name="connsiteX21" fmla="*/ 3781425 w 5638800"/>
              <a:gd name="connsiteY21" fmla="*/ 209550 h 380745"/>
              <a:gd name="connsiteX22" fmla="*/ 4043362 w 5638800"/>
              <a:gd name="connsiteY22" fmla="*/ 195262 h 380745"/>
              <a:gd name="connsiteX23" fmla="*/ 4233862 w 5638800"/>
              <a:gd name="connsiteY23" fmla="*/ 180975 h 380745"/>
              <a:gd name="connsiteX24" fmla="*/ 4348162 w 5638800"/>
              <a:gd name="connsiteY24" fmla="*/ 142875 h 380745"/>
              <a:gd name="connsiteX25" fmla="*/ 4533900 w 5638800"/>
              <a:gd name="connsiteY25" fmla="*/ 138112 h 380745"/>
              <a:gd name="connsiteX26" fmla="*/ 4733925 w 5638800"/>
              <a:gd name="connsiteY26" fmla="*/ 147637 h 380745"/>
              <a:gd name="connsiteX27" fmla="*/ 4948237 w 5638800"/>
              <a:gd name="connsiteY27" fmla="*/ 100012 h 380745"/>
              <a:gd name="connsiteX28" fmla="*/ 5210175 w 5638800"/>
              <a:gd name="connsiteY28" fmla="*/ 71437 h 380745"/>
              <a:gd name="connsiteX29" fmla="*/ 5343525 w 5638800"/>
              <a:gd name="connsiteY29" fmla="*/ 66675 h 380745"/>
              <a:gd name="connsiteX30" fmla="*/ 5500687 w 5638800"/>
              <a:gd name="connsiteY30" fmla="*/ 33337 h 380745"/>
              <a:gd name="connsiteX31" fmla="*/ 5638800 w 5638800"/>
              <a:gd name="connsiteY31" fmla="*/ 0 h 380745"/>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9087 h 380745"/>
              <a:gd name="connsiteX16" fmla="*/ 2919412 w 5638800"/>
              <a:gd name="connsiteY16" fmla="*/ 319087 h 380745"/>
              <a:gd name="connsiteX17" fmla="*/ 3028950 w 5638800"/>
              <a:gd name="connsiteY17" fmla="*/ 285750 h 380745"/>
              <a:gd name="connsiteX18" fmla="*/ 3157537 w 5638800"/>
              <a:gd name="connsiteY18" fmla="*/ 219075 h 380745"/>
              <a:gd name="connsiteX19" fmla="*/ 3319462 w 5638800"/>
              <a:gd name="connsiteY19" fmla="*/ 190500 h 380745"/>
              <a:gd name="connsiteX20" fmla="*/ 3638550 w 5638800"/>
              <a:gd name="connsiteY20" fmla="*/ 185737 h 380745"/>
              <a:gd name="connsiteX21" fmla="*/ 3781425 w 5638800"/>
              <a:gd name="connsiteY21" fmla="*/ 209550 h 380745"/>
              <a:gd name="connsiteX22" fmla="*/ 4043362 w 5638800"/>
              <a:gd name="connsiteY22" fmla="*/ 195262 h 380745"/>
              <a:gd name="connsiteX23" fmla="*/ 4233862 w 5638800"/>
              <a:gd name="connsiteY23" fmla="*/ 176213 h 380745"/>
              <a:gd name="connsiteX24" fmla="*/ 4348162 w 5638800"/>
              <a:gd name="connsiteY24" fmla="*/ 142875 h 380745"/>
              <a:gd name="connsiteX25" fmla="*/ 4533900 w 5638800"/>
              <a:gd name="connsiteY25" fmla="*/ 138112 h 380745"/>
              <a:gd name="connsiteX26" fmla="*/ 4733925 w 5638800"/>
              <a:gd name="connsiteY26" fmla="*/ 147637 h 380745"/>
              <a:gd name="connsiteX27" fmla="*/ 4948237 w 5638800"/>
              <a:gd name="connsiteY27" fmla="*/ 100012 h 380745"/>
              <a:gd name="connsiteX28" fmla="*/ 5210175 w 5638800"/>
              <a:gd name="connsiteY28" fmla="*/ 71437 h 380745"/>
              <a:gd name="connsiteX29" fmla="*/ 5343525 w 5638800"/>
              <a:gd name="connsiteY29" fmla="*/ 66675 h 380745"/>
              <a:gd name="connsiteX30" fmla="*/ 5500687 w 5638800"/>
              <a:gd name="connsiteY30" fmla="*/ 33337 h 380745"/>
              <a:gd name="connsiteX31" fmla="*/ 5638800 w 5638800"/>
              <a:gd name="connsiteY31" fmla="*/ 0 h 380745"/>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9087 h 380745"/>
              <a:gd name="connsiteX16" fmla="*/ 2919412 w 5638800"/>
              <a:gd name="connsiteY16" fmla="*/ 319087 h 380745"/>
              <a:gd name="connsiteX17" fmla="*/ 3028950 w 5638800"/>
              <a:gd name="connsiteY17" fmla="*/ 285750 h 380745"/>
              <a:gd name="connsiteX18" fmla="*/ 3157537 w 5638800"/>
              <a:gd name="connsiteY18" fmla="*/ 219075 h 380745"/>
              <a:gd name="connsiteX19" fmla="*/ 3319462 w 5638800"/>
              <a:gd name="connsiteY19" fmla="*/ 190500 h 380745"/>
              <a:gd name="connsiteX20" fmla="*/ 3638550 w 5638800"/>
              <a:gd name="connsiteY20" fmla="*/ 185737 h 380745"/>
              <a:gd name="connsiteX21" fmla="*/ 3781425 w 5638800"/>
              <a:gd name="connsiteY21" fmla="*/ 209550 h 380745"/>
              <a:gd name="connsiteX22" fmla="*/ 4043362 w 5638800"/>
              <a:gd name="connsiteY22" fmla="*/ 195262 h 380745"/>
              <a:gd name="connsiteX23" fmla="*/ 4233862 w 5638800"/>
              <a:gd name="connsiteY23" fmla="*/ 171450 h 380745"/>
              <a:gd name="connsiteX24" fmla="*/ 4348162 w 5638800"/>
              <a:gd name="connsiteY24" fmla="*/ 142875 h 380745"/>
              <a:gd name="connsiteX25" fmla="*/ 4533900 w 5638800"/>
              <a:gd name="connsiteY25" fmla="*/ 138112 h 380745"/>
              <a:gd name="connsiteX26" fmla="*/ 4733925 w 5638800"/>
              <a:gd name="connsiteY26" fmla="*/ 147637 h 380745"/>
              <a:gd name="connsiteX27" fmla="*/ 4948237 w 5638800"/>
              <a:gd name="connsiteY27" fmla="*/ 100012 h 380745"/>
              <a:gd name="connsiteX28" fmla="*/ 5210175 w 5638800"/>
              <a:gd name="connsiteY28" fmla="*/ 71437 h 380745"/>
              <a:gd name="connsiteX29" fmla="*/ 5343525 w 5638800"/>
              <a:gd name="connsiteY29" fmla="*/ 66675 h 380745"/>
              <a:gd name="connsiteX30" fmla="*/ 5500687 w 5638800"/>
              <a:gd name="connsiteY30" fmla="*/ 33337 h 380745"/>
              <a:gd name="connsiteX31" fmla="*/ 5638800 w 5638800"/>
              <a:gd name="connsiteY31" fmla="*/ 0 h 380745"/>
              <a:gd name="connsiteX0" fmla="*/ 0 w 5638800"/>
              <a:gd name="connsiteY0" fmla="*/ 204787 h 380745"/>
              <a:gd name="connsiteX1" fmla="*/ 180975 w 5638800"/>
              <a:gd name="connsiteY1" fmla="*/ 266700 h 380745"/>
              <a:gd name="connsiteX2" fmla="*/ 257175 w 5638800"/>
              <a:gd name="connsiteY2" fmla="*/ 276225 h 380745"/>
              <a:gd name="connsiteX3" fmla="*/ 385762 w 5638800"/>
              <a:gd name="connsiteY3" fmla="*/ 300037 h 380745"/>
              <a:gd name="connsiteX4" fmla="*/ 719137 w 5638800"/>
              <a:gd name="connsiteY4" fmla="*/ 257175 h 380745"/>
              <a:gd name="connsiteX5" fmla="*/ 823912 w 5638800"/>
              <a:gd name="connsiteY5" fmla="*/ 238125 h 380745"/>
              <a:gd name="connsiteX6" fmla="*/ 995362 w 5638800"/>
              <a:gd name="connsiteY6" fmla="*/ 247650 h 380745"/>
              <a:gd name="connsiteX7" fmla="*/ 1300162 w 5638800"/>
              <a:gd name="connsiteY7" fmla="*/ 285750 h 380745"/>
              <a:gd name="connsiteX8" fmla="*/ 1471612 w 5638800"/>
              <a:gd name="connsiteY8" fmla="*/ 280987 h 380745"/>
              <a:gd name="connsiteX9" fmla="*/ 1690687 w 5638800"/>
              <a:gd name="connsiteY9" fmla="*/ 328612 h 380745"/>
              <a:gd name="connsiteX10" fmla="*/ 1881187 w 5638800"/>
              <a:gd name="connsiteY10" fmla="*/ 319087 h 380745"/>
              <a:gd name="connsiteX11" fmla="*/ 2071687 w 5638800"/>
              <a:gd name="connsiteY11" fmla="*/ 333375 h 380745"/>
              <a:gd name="connsiteX12" fmla="*/ 2185987 w 5638800"/>
              <a:gd name="connsiteY12" fmla="*/ 376237 h 380745"/>
              <a:gd name="connsiteX13" fmla="*/ 2328862 w 5638800"/>
              <a:gd name="connsiteY13" fmla="*/ 376238 h 380745"/>
              <a:gd name="connsiteX14" fmla="*/ 2524125 w 5638800"/>
              <a:gd name="connsiteY14" fmla="*/ 347662 h 380745"/>
              <a:gd name="connsiteX15" fmla="*/ 2790825 w 5638800"/>
              <a:gd name="connsiteY15" fmla="*/ 319087 h 380745"/>
              <a:gd name="connsiteX16" fmla="*/ 2919412 w 5638800"/>
              <a:gd name="connsiteY16" fmla="*/ 319087 h 380745"/>
              <a:gd name="connsiteX17" fmla="*/ 3028950 w 5638800"/>
              <a:gd name="connsiteY17" fmla="*/ 285750 h 380745"/>
              <a:gd name="connsiteX18" fmla="*/ 3157537 w 5638800"/>
              <a:gd name="connsiteY18" fmla="*/ 219075 h 380745"/>
              <a:gd name="connsiteX19" fmla="*/ 3319462 w 5638800"/>
              <a:gd name="connsiteY19" fmla="*/ 190500 h 380745"/>
              <a:gd name="connsiteX20" fmla="*/ 3638550 w 5638800"/>
              <a:gd name="connsiteY20" fmla="*/ 185737 h 380745"/>
              <a:gd name="connsiteX21" fmla="*/ 3781425 w 5638800"/>
              <a:gd name="connsiteY21" fmla="*/ 209550 h 380745"/>
              <a:gd name="connsiteX22" fmla="*/ 4043362 w 5638800"/>
              <a:gd name="connsiteY22" fmla="*/ 195262 h 380745"/>
              <a:gd name="connsiteX23" fmla="*/ 4233862 w 5638800"/>
              <a:gd name="connsiteY23" fmla="*/ 171450 h 380745"/>
              <a:gd name="connsiteX24" fmla="*/ 4348162 w 5638800"/>
              <a:gd name="connsiteY24" fmla="*/ 142875 h 380745"/>
              <a:gd name="connsiteX25" fmla="*/ 4538663 w 5638800"/>
              <a:gd name="connsiteY25" fmla="*/ 142874 h 380745"/>
              <a:gd name="connsiteX26" fmla="*/ 4733925 w 5638800"/>
              <a:gd name="connsiteY26" fmla="*/ 147637 h 380745"/>
              <a:gd name="connsiteX27" fmla="*/ 4948237 w 5638800"/>
              <a:gd name="connsiteY27" fmla="*/ 100012 h 380745"/>
              <a:gd name="connsiteX28" fmla="*/ 5210175 w 5638800"/>
              <a:gd name="connsiteY28" fmla="*/ 71437 h 380745"/>
              <a:gd name="connsiteX29" fmla="*/ 5343525 w 5638800"/>
              <a:gd name="connsiteY29" fmla="*/ 66675 h 380745"/>
              <a:gd name="connsiteX30" fmla="*/ 5500687 w 5638800"/>
              <a:gd name="connsiteY30" fmla="*/ 33337 h 380745"/>
              <a:gd name="connsiteX31" fmla="*/ 5638800 w 5638800"/>
              <a:gd name="connsiteY31" fmla="*/ 0 h 380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5638800" h="380745">
                <a:moveTo>
                  <a:pt x="0" y="204787"/>
                </a:moveTo>
                <a:cubicBezTo>
                  <a:pt x="69056" y="229790"/>
                  <a:pt x="138113" y="254794"/>
                  <a:pt x="180975" y="266700"/>
                </a:cubicBezTo>
                <a:cubicBezTo>
                  <a:pt x="223837" y="278606"/>
                  <a:pt x="223044" y="270669"/>
                  <a:pt x="257175" y="276225"/>
                </a:cubicBezTo>
                <a:cubicBezTo>
                  <a:pt x="291306" y="281781"/>
                  <a:pt x="308769" y="303212"/>
                  <a:pt x="385762" y="300037"/>
                </a:cubicBezTo>
                <a:cubicBezTo>
                  <a:pt x="462755" y="296862"/>
                  <a:pt x="646112" y="267494"/>
                  <a:pt x="719137" y="257175"/>
                </a:cubicBezTo>
                <a:cubicBezTo>
                  <a:pt x="792162" y="246856"/>
                  <a:pt x="777875" y="239712"/>
                  <a:pt x="823912" y="238125"/>
                </a:cubicBezTo>
                <a:cubicBezTo>
                  <a:pt x="869949" y="236538"/>
                  <a:pt x="915987" y="239713"/>
                  <a:pt x="995362" y="247650"/>
                </a:cubicBezTo>
                <a:cubicBezTo>
                  <a:pt x="1074737" y="255587"/>
                  <a:pt x="1220787" y="280194"/>
                  <a:pt x="1300162" y="285750"/>
                </a:cubicBezTo>
                <a:cubicBezTo>
                  <a:pt x="1379537" y="291306"/>
                  <a:pt x="1406525" y="273843"/>
                  <a:pt x="1471612" y="280987"/>
                </a:cubicBezTo>
                <a:cubicBezTo>
                  <a:pt x="1536700" y="288131"/>
                  <a:pt x="1622425" y="322262"/>
                  <a:pt x="1690687" y="328612"/>
                </a:cubicBezTo>
                <a:cubicBezTo>
                  <a:pt x="1758950" y="334962"/>
                  <a:pt x="1817687" y="318293"/>
                  <a:pt x="1881187" y="319087"/>
                </a:cubicBezTo>
                <a:cubicBezTo>
                  <a:pt x="1944687" y="319881"/>
                  <a:pt x="2020887" y="323850"/>
                  <a:pt x="2071687" y="333375"/>
                </a:cubicBezTo>
                <a:cubicBezTo>
                  <a:pt x="2122487" y="342900"/>
                  <a:pt x="2143125" y="369093"/>
                  <a:pt x="2185987" y="376237"/>
                </a:cubicBezTo>
                <a:cubicBezTo>
                  <a:pt x="2228849" y="383381"/>
                  <a:pt x="2272506" y="381000"/>
                  <a:pt x="2328862" y="376238"/>
                </a:cubicBezTo>
                <a:cubicBezTo>
                  <a:pt x="2385218" y="371476"/>
                  <a:pt x="2447131" y="357187"/>
                  <a:pt x="2524125" y="347662"/>
                </a:cubicBezTo>
                <a:cubicBezTo>
                  <a:pt x="2601119" y="338137"/>
                  <a:pt x="2724944" y="323850"/>
                  <a:pt x="2790825" y="319087"/>
                </a:cubicBezTo>
                <a:cubicBezTo>
                  <a:pt x="2856706" y="314325"/>
                  <a:pt x="2879725" y="324643"/>
                  <a:pt x="2919412" y="319087"/>
                </a:cubicBezTo>
                <a:cubicBezTo>
                  <a:pt x="2959100" y="313531"/>
                  <a:pt x="2989263" y="302419"/>
                  <a:pt x="3028950" y="285750"/>
                </a:cubicBezTo>
                <a:cubicBezTo>
                  <a:pt x="3068638" y="269081"/>
                  <a:pt x="3109118" y="234950"/>
                  <a:pt x="3157537" y="219075"/>
                </a:cubicBezTo>
                <a:cubicBezTo>
                  <a:pt x="3205956" y="203200"/>
                  <a:pt x="3239293" y="196056"/>
                  <a:pt x="3319462" y="190500"/>
                </a:cubicBezTo>
                <a:cubicBezTo>
                  <a:pt x="3399631" y="184944"/>
                  <a:pt x="3561556" y="182562"/>
                  <a:pt x="3638550" y="185737"/>
                </a:cubicBezTo>
                <a:cubicBezTo>
                  <a:pt x="3715544" y="188912"/>
                  <a:pt x="3713956" y="207963"/>
                  <a:pt x="3781425" y="209550"/>
                </a:cubicBezTo>
                <a:cubicBezTo>
                  <a:pt x="3848894" y="211138"/>
                  <a:pt x="3967956" y="201612"/>
                  <a:pt x="4043362" y="195262"/>
                </a:cubicBezTo>
                <a:cubicBezTo>
                  <a:pt x="4118768" y="188912"/>
                  <a:pt x="4183062" y="180181"/>
                  <a:pt x="4233862" y="171450"/>
                </a:cubicBezTo>
                <a:cubicBezTo>
                  <a:pt x="4284662" y="162719"/>
                  <a:pt x="4297362" y="147638"/>
                  <a:pt x="4348162" y="142875"/>
                </a:cubicBezTo>
                <a:cubicBezTo>
                  <a:pt x="4398962" y="138112"/>
                  <a:pt x="4474369" y="142080"/>
                  <a:pt x="4538663" y="142874"/>
                </a:cubicBezTo>
                <a:cubicBezTo>
                  <a:pt x="4602957" y="143668"/>
                  <a:pt x="4665663" y="154781"/>
                  <a:pt x="4733925" y="147637"/>
                </a:cubicBezTo>
                <a:cubicBezTo>
                  <a:pt x="4802187" y="140493"/>
                  <a:pt x="4868862" y="112712"/>
                  <a:pt x="4948237" y="100012"/>
                </a:cubicBezTo>
                <a:cubicBezTo>
                  <a:pt x="5027612" y="87312"/>
                  <a:pt x="5144294" y="76993"/>
                  <a:pt x="5210175" y="71437"/>
                </a:cubicBezTo>
                <a:cubicBezTo>
                  <a:pt x="5276056" y="65881"/>
                  <a:pt x="5295106" y="73025"/>
                  <a:pt x="5343525" y="66675"/>
                </a:cubicBezTo>
                <a:cubicBezTo>
                  <a:pt x="5391944" y="60325"/>
                  <a:pt x="5451475" y="44449"/>
                  <a:pt x="5500687" y="33337"/>
                </a:cubicBezTo>
                <a:cubicBezTo>
                  <a:pt x="5549899" y="22225"/>
                  <a:pt x="5594349" y="11112"/>
                  <a:pt x="5638800" y="0"/>
                </a:cubicBezTo>
              </a:path>
            </a:pathLst>
          </a:cu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FC868E84-C8F6-4FF4-99BA-688252BACAF4}"/>
              </a:ext>
            </a:extLst>
          </p:cNvPr>
          <p:cNvSpPr/>
          <p:nvPr/>
        </p:nvSpPr>
        <p:spPr>
          <a:xfrm>
            <a:off x="4100513" y="5319713"/>
            <a:ext cx="6515100" cy="881062"/>
          </a:xfrm>
          <a:custGeom>
            <a:avLst/>
            <a:gdLst>
              <a:gd name="connsiteX0" fmla="*/ 0 w 6515100"/>
              <a:gd name="connsiteY0" fmla="*/ 0 h 881062"/>
              <a:gd name="connsiteX1" fmla="*/ 152400 w 6515100"/>
              <a:gd name="connsiteY1" fmla="*/ 104775 h 881062"/>
              <a:gd name="connsiteX2" fmla="*/ 300037 w 6515100"/>
              <a:gd name="connsiteY2" fmla="*/ 204787 h 881062"/>
              <a:gd name="connsiteX3" fmla="*/ 395287 w 6515100"/>
              <a:gd name="connsiteY3" fmla="*/ 285750 h 881062"/>
              <a:gd name="connsiteX4" fmla="*/ 519112 w 6515100"/>
              <a:gd name="connsiteY4" fmla="*/ 323850 h 881062"/>
              <a:gd name="connsiteX5" fmla="*/ 666750 w 6515100"/>
              <a:gd name="connsiteY5" fmla="*/ 338137 h 881062"/>
              <a:gd name="connsiteX6" fmla="*/ 785812 w 6515100"/>
              <a:gd name="connsiteY6" fmla="*/ 276225 h 881062"/>
              <a:gd name="connsiteX7" fmla="*/ 933450 w 6515100"/>
              <a:gd name="connsiteY7" fmla="*/ 280987 h 881062"/>
              <a:gd name="connsiteX8" fmla="*/ 1028700 w 6515100"/>
              <a:gd name="connsiteY8" fmla="*/ 314325 h 881062"/>
              <a:gd name="connsiteX9" fmla="*/ 1200150 w 6515100"/>
              <a:gd name="connsiteY9" fmla="*/ 314325 h 881062"/>
              <a:gd name="connsiteX10" fmla="*/ 1390650 w 6515100"/>
              <a:gd name="connsiteY10" fmla="*/ 333375 h 881062"/>
              <a:gd name="connsiteX11" fmla="*/ 1619250 w 6515100"/>
              <a:gd name="connsiteY11" fmla="*/ 333375 h 881062"/>
              <a:gd name="connsiteX12" fmla="*/ 1943100 w 6515100"/>
              <a:gd name="connsiteY12" fmla="*/ 300037 h 881062"/>
              <a:gd name="connsiteX13" fmla="*/ 2228850 w 6515100"/>
              <a:gd name="connsiteY13" fmla="*/ 247650 h 881062"/>
              <a:gd name="connsiteX14" fmla="*/ 2386012 w 6515100"/>
              <a:gd name="connsiteY14" fmla="*/ 200025 h 881062"/>
              <a:gd name="connsiteX15" fmla="*/ 2605087 w 6515100"/>
              <a:gd name="connsiteY15" fmla="*/ 166687 h 881062"/>
              <a:gd name="connsiteX16" fmla="*/ 2867025 w 6515100"/>
              <a:gd name="connsiteY16" fmla="*/ 123825 h 881062"/>
              <a:gd name="connsiteX17" fmla="*/ 3086100 w 6515100"/>
              <a:gd name="connsiteY17" fmla="*/ 33337 h 881062"/>
              <a:gd name="connsiteX18" fmla="*/ 3286125 w 6515100"/>
              <a:gd name="connsiteY18" fmla="*/ 33337 h 881062"/>
              <a:gd name="connsiteX19" fmla="*/ 3443287 w 6515100"/>
              <a:gd name="connsiteY19" fmla="*/ 57150 h 881062"/>
              <a:gd name="connsiteX20" fmla="*/ 3624262 w 6515100"/>
              <a:gd name="connsiteY20" fmla="*/ 23812 h 881062"/>
              <a:gd name="connsiteX21" fmla="*/ 3729037 w 6515100"/>
              <a:gd name="connsiteY21" fmla="*/ 4762 h 881062"/>
              <a:gd name="connsiteX22" fmla="*/ 3924300 w 6515100"/>
              <a:gd name="connsiteY22" fmla="*/ 14287 h 881062"/>
              <a:gd name="connsiteX23" fmla="*/ 4195762 w 6515100"/>
              <a:gd name="connsiteY23" fmla="*/ 71437 h 881062"/>
              <a:gd name="connsiteX24" fmla="*/ 4462462 w 6515100"/>
              <a:gd name="connsiteY24" fmla="*/ 290512 h 881062"/>
              <a:gd name="connsiteX25" fmla="*/ 4572000 w 6515100"/>
              <a:gd name="connsiteY25" fmla="*/ 419100 h 881062"/>
              <a:gd name="connsiteX26" fmla="*/ 4700587 w 6515100"/>
              <a:gd name="connsiteY26" fmla="*/ 452437 h 881062"/>
              <a:gd name="connsiteX27" fmla="*/ 4924425 w 6515100"/>
              <a:gd name="connsiteY27" fmla="*/ 495300 h 881062"/>
              <a:gd name="connsiteX28" fmla="*/ 5124450 w 6515100"/>
              <a:gd name="connsiteY28" fmla="*/ 528637 h 881062"/>
              <a:gd name="connsiteX29" fmla="*/ 5334000 w 6515100"/>
              <a:gd name="connsiteY29" fmla="*/ 581025 h 881062"/>
              <a:gd name="connsiteX30" fmla="*/ 5510212 w 6515100"/>
              <a:gd name="connsiteY30" fmla="*/ 571500 h 881062"/>
              <a:gd name="connsiteX31" fmla="*/ 5776912 w 6515100"/>
              <a:gd name="connsiteY31" fmla="*/ 647700 h 881062"/>
              <a:gd name="connsiteX32" fmla="*/ 6019800 w 6515100"/>
              <a:gd name="connsiteY32" fmla="*/ 728662 h 881062"/>
              <a:gd name="connsiteX33" fmla="*/ 6162675 w 6515100"/>
              <a:gd name="connsiteY33" fmla="*/ 771525 h 881062"/>
              <a:gd name="connsiteX34" fmla="*/ 6315075 w 6515100"/>
              <a:gd name="connsiteY34" fmla="*/ 819150 h 881062"/>
              <a:gd name="connsiteX35" fmla="*/ 6515100 w 6515100"/>
              <a:gd name="connsiteY35" fmla="*/ 881062 h 881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515100" h="881062">
                <a:moveTo>
                  <a:pt x="0" y="0"/>
                </a:moveTo>
                <a:lnTo>
                  <a:pt x="152400" y="104775"/>
                </a:lnTo>
                <a:cubicBezTo>
                  <a:pt x="202406" y="138906"/>
                  <a:pt x="259556" y="174625"/>
                  <a:pt x="300037" y="204787"/>
                </a:cubicBezTo>
                <a:cubicBezTo>
                  <a:pt x="340518" y="234949"/>
                  <a:pt x="358775" y="265906"/>
                  <a:pt x="395287" y="285750"/>
                </a:cubicBezTo>
                <a:cubicBezTo>
                  <a:pt x="431800" y="305594"/>
                  <a:pt x="473868" y="315119"/>
                  <a:pt x="519112" y="323850"/>
                </a:cubicBezTo>
                <a:cubicBezTo>
                  <a:pt x="564356" y="332581"/>
                  <a:pt x="622300" y="346074"/>
                  <a:pt x="666750" y="338137"/>
                </a:cubicBezTo>
                <a:cubicBezTo>
                  <a:pt x="711200" y="330200"/>
                  <a:pt x="741362" y="285750"/>
                  <a:pt x="785812" y="276225"/>
                </a:cubicBezTo>
                <a:cubicBezTo>
                  <a:pt x="830262" y="266700"/>
                  <a:pt x="892969" y="274637"/>
                  <a:pt x="933450" y="280987"/>
                </a:cubicBezTo>
                <a:cubicBezTo>
                  <a:pt x="973931" y="287337"/>
                  <a:pt x="984250" y="308769"/>
                  <a:pt x="1028700" y="314325"/>
                </a:cubicBezTo>
                <a:cubicBezTo>
                  <a:pt x="1073150" y="319881"/>
                  <a:pt x="1139825" y="311150"/>
                  <a:pt x="1200150" y="314325"/>
                </a:cubicBezTo>
                <a:cubicBezTo>
                  <a:pt x="1260475" y="317500"/>
                  <a:pt x="1320800" y="330200"/>
                  <a:pt x="1390650" y="333375"/>
                </a:cubicBezTo>
                <a:cubicBezTo>
                  <a:pt x="1460500" y="336550"/>
                  <a:pt x="1527175" y="338931"/>
                  <a:pt x="1619250" y="333375"/>
                </a:cubicBezTo>
                <a:cubicBezTo>
                  <a:pt x="1711325" y="327819"/>
                  <a:pt x="1841500" y="314324"/>
                  <a:pt x="1943100" y="300037"/>
                </a:cubicBezTo>
                <a:cubicBezTo>
                  <a:pt x="2044700" y="285750"/>
                  <a:pt x="2155031" y="264319"/>
                  <a:pt x="2228850" y="247650"/>
                </a:cubicBezTo>
                <a:cubicBezTo>
                  <a:pt x="2302669" y="230981"/>
                  <a:pt x="2323306" y="213519"/>
                  <a:pt x="2386012" y="200025"/>
                </a:cubicBezTo>
                <a:cubicBezTo>
                  <a:pt x="2448718" y="186531"/>
                  <a:pt x="2605087" y="166687"/>
                  <a:pt x="2605087" y="166687"/>
                </a:cubicBezTo>
                <a:cubicBezTo>
                  <a:pt x="2685256" y="153987"/>
                  <a:pt x="2786856" y="146050"/>
                  <a:pt x="2867025" y="123825"/>
                </a:cubicBezTo>
                <a:cubicBezTo>
                  <a:pt x="2947194" y="101600"/>
                  <a:pt x="3016250" y="48418"/>
                  <a:pt x="3086100" y="33337"/>
                </a:cubicBezTo>
                <a:cubicBezTo>
                  <a:pt x="3155950" y="18256"/>
                  <a:pt x="3226594" y="29368"/>
                  <a:pt x="3286125" y="33337"/>
                </a:cubicBezTo>
                <a:cubicBezTo>
                  <a:pt x="3345656" y="37306"/>
                  <a:pt x="3386931" y="58737"/>
                  <a:pt x="3443287" y="57150"/>
                </a:cubicBezTo>
                <a:cubicBezTo>
                  <a:pt x="3499643" y="55563"/>
                  <a:pt x="3624262" y="23812"/>
                  <a:pt x="3624262" y="23812"/>
                </a:cubicBezTo>
                <a:cubicBezTo>
                  <a:pt x="3671887" y="15081"/>
                  <a:pt x="3679031" y="6349"/>
                  <a:pt x="3729037" y="4762"/>
                </a:cubicBezTo>
                <a:cubicBezTo>
                  <a:pt x="3779043" y="3175"/>
                  <a:pt x="3846513" y="3175"/>
                  <a:pt x="3924300" y="14287"/>
                </a:cubicBezTo>
                <a:cubicBezTo>
                  <a:pt x="4002088" y="25400"/>
                  <a:pt x="4106068" y="25400"/>
                  <a:pt x="4195762" y="71437"/>
                </a:cubicBezTo>
                <a:cubicBezTo>
                  <a:pt x="4285456" y="117474"/>
                  <a:pt x="4399756" y="232568"/>
                  <a:pt x="4462462" y="290512"/>
                </a:cubicBezTo>
                <a:cubicBezTo>
                  <a:pt x="4525168" y="348456"/>
                  <a:pt x="4532313" y="392113"/>
                  <a:pt x="4572000" y="419100"/>
                </a:cubicBezTo>
                <a:cubicBezTo>
                  <a:pt x="4611688" y="446088"/>
                  <a:pt x="4641850" y="439737"/>
                  <a:pt x="4700587" y="452437"/>
                </a:cubicBezTo>
                <a:cubicBezTo>
                  <a:pt x="4759325" y="465137"/>
                  <a:pt x="4853781" y="482600"/>
                  <a:pt x="4924425" y="495300"/>
                </a:cubicBezTo>
                <a:cubicBezTo>
                  <a:pt x="4995069" y="508000"/>
                  <a:pt x="5056188" y="514350"/>
                  <a:pt x="5124450" y="528637"/>
                </a:cubicBezTo>
                <a:cubicBezTo>
                  <a:pt x="5192712" y="542924"/>
                  <a:pt x="5269706" y="573881"/>
                  <a:pt x="5334000" y="581025"/>
                </a:cubicBezTo>
                <a:cubicBezTo>
                  <a:pt x="5398294" y="588169"/>
                  <a:pt x="5436393" y="560387"/>
                  <a:pt x="5510212" y="571500"/>
                </a:cubicBezTo>
                <a:cubicBezTo>
                  <a:pt x="5584031" y="582613"/>
                  <a:pt x="5691981" y="621506"/>
                  <a:pt x="5776912" y="647700"/>
                </a:cubicBezTo>
                <a:cubicBezTo>
                  <a:pt x="5861843" y="673894"/>
                  <a:pt x="5955506" y="708025"/>
                  <a:pt x="6019800" y="728662"/>
                </a:cubicBezTo>
                <a:cubicBezTo>
                  <a:pt x="6084094" y="749299"/>
                  <a:pt x="6162675" y="771525"/>
                  <a:pt x="6162675" y="771525"/>
                </a:cubicBezTo>
                <a:lnTo>
                  <a:pt x="6315075" y="819150"/>
                </a:lnTo>
                <a:lnTo>
                  <a:pt x="6515100" y="881062"/>
                </a:lnTo>
              </a:path>
            </a:pathLst>
          </a:cu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86F75CE8-2181-45BE-9324-27C78A7E92A9}"/>
              </a:ext>
            </a:extLst>
          </p:cNvPr>
          <p:cNvSpPr/>
          <p:nvPr/>
        </p:nvSpPr>
        <p:spPr>
          <a:xfrm>
            <a:off x="10617200" y="1746250"/>
            <a:ext cx="708819" cy="4451350"/>
          </a:xfrm>
          <a:custGeom>
            <a:avLst/>
            <a:gdLst>
              <a:gd name="connsiteX0" fmla="*/ 476250 w 708819"/>
              <a:gd name="connsiteY0" fmla="*/ 0 h 4451350"/>
              <a:gd name="connsiteX1" fmla="*/ 577850 w 708819"/>
              <a:gd name="connsiteY1" fmla="*/ 120650 h 4451350"/>
              <a:gd name="connsiteX2" fmla="*/ 666750 w 708819"/>
              <a:gd name="connsiteY2" fmla="*/ 254000 h 4451350"/>
              <a:gd name="connsiteX3" fmla="*/ 654050 w 708819"/>
              <a:gd name="connsiteY3" fmla="*/ 450850 h 4451350"/>
              <a:gd name="connsiteX4" fmla="*/ 660400 w 708819"/>
              <a:gd name="connsiteY4" fmla="*/ 698500 h 4451350"/>
              <a:gd name="connsiteX5" fmla="*/ 673100 w 708819"/>
              <a:gd name="connsiteY5" fmla="*/ 1016000 h 4451350"/>
              <a:gd name="connsiteX6" fmla="*/ 704850 w 708819"/>
              <a:gd name="connsiteY6" fmla="*/ 1206500 h 4451350"/>
              <a:gd name="connsiteX7" fmla="*/ 704850 w 708819"/>
              <a:gd name="connsiteY7" fmla="*/ 1479550 h 4451350"/>
              <a:gd name="connsiteX8" fmla="*/ 673100 w 708819"/>
              <a:gd name="connsiteY8" fmla="*/ 1720850 h 4451350"/>
              <a:gd name="connsiteX9" fmla="*/ 603250 w 708819"/>
              <a:gd name="connsiteY9" fmla="*/ 2006600 h 4451350"/>
              <a:gd name="connsiteX10" fmla="*/ 552450 w 708819"/>
              <a:gd name="connsiteY10" fmla="*/ 2222500 h 4451350"/>
              <a:gd name="connsiteX11" fmla="*/ 533400 w 708819"/>
              <a:gd name="connsiteY11" fmla="*/ 2527300 h 4451350"/>
              <a:gd name="connsiteX12" fmla="*/ 533400 w 708819"/>
              <a:gd name="connsiteY12" fmla="*/ 2794000 h 4451350"/>
              <a:gd name="connsiteX13" fmla="*/ 482600 w 708819"/>
              <a:gd name="connsiteY13" fmla="*/ 3105150 h 4451350"/>
              <a:gd name="connsiteX14" fmla="*/ 393700 w 708819"/>
              <a:gd name="connsiteY14" fmla="*/ 3467100 h 4451350"/>
              <a:gd name="connsiteX15" fmla="*/ 349250 w 708819"/>
              <a:gd name="connsiteY15" fmla="*/ 3657600 h 4451350"/>
              <a:gd name="connsiteX16" fmla="*/ 323850 w 708819"/>
              <a:gd name="connsiteY16" fmla="*/ 3943350 h 4451350"/>
              <a:gd name="connsiteX17" fmla="*/ 273050 w 708819"/>
              <a:gd name="connsiteY17" fmla="*/ 4140200 h 4451350"/>
              <a:gd name="connsiteX18" fmla="*/ 146050 w 708819"/>
              <a:gd name="connsiteY18" fmla="*/ 4311650 h 4451350"/>
              <a:gd name="connsiteX19" fmla="*/ 0 w 708819"/>
              <a:gd name="connsiteY19" fmla="*/ 4451350 h 445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08819" h="4451350">
                <a:moveTo>
                  <a:pt x="476250" y="0"/>
                </a:moveTo>
                <a:cubicBezTo>
                  <a:pt x="511175" y="39158"/>
                  <a:pt x="546100" y="78317"/>
                  <a:pt x="577850" y="120650"/>
                </a:cubicBezTo>
                <a:cubicBezTo>
                  <a:pt x="609600" y="162983"/>
                  <a:pt x="654050" y="198967"/>
                  <a:pt x="666750" y="254000"/>
                </a:cubicBezTo>
                <a:cubicBezTo>
                  <a:pt x="679450" y="309033"/>
                  <a:pt x="655108" y="376767"/>
                  <a:pt x="654050" y="450850"/>
                </a:cubicBezTo>
                <a:cubicBezTo>
                  <a:pt x="652992" y="524933"/>
                  <a:pt x="657225" y="604308"/>
                  <a:pt x="660400" y="698500"/>
                </a:cubicBezTo>
                <a:cubicBezTo>
                  <a:pt x="663575" y="792692"/>
                  <a:pt x="665692" y="931333"/>
                  <a:pt x="673100" y="1016000"/>
                </a:cubicBezTo>
                <a:cubicBezTo>
                  <a:pt x="680508" y="1100667"/>
                  <a:pt x="699558" y="1129242"/>
                  <a:pt x="704850" y="1206500"/>
                </a:cubicBezTo>
                <a:cubicBezTo>
                  <a:pt x="710142" y="1283758"/>
                  <a:pt x="710142" y="1393825"/>
                  <a:pt x="704850" y="1479550"/>
                </a:cubicBezTo>
                <a:cubicBezTo>
                  <a:pt x="699558" y="1565275"/>
                  <a:pt x="690033" y="1633008"/>
                  <a:pt x="673100" y="1720850"/>
                </a:cubicBezTo>
                <a:cubicBezTo>
                  <a:pt x="656167" y="1808692"/>
                  <a:pt x="623358" y="1922992"/>
                  <a:pt x="603250" y="2006600"/>
                </a:cubicBezTo>
                <a:cubicBezTo>
                  <a:pt x="583142" y="2090208"/>
                  <a:pt x="564092" y="2135717"/>
                  <a:pt x="552450" y="2222500"/>
                </a:cubicBezTo>
                <a:cubicBezTo>
                  <a:pt x="540808" y="2309283"/>
                  <a:pt x="536575" y="2432050"/>
                  <a:pt x="533400" y="2527300"/>
                </a:cubicBezTo>
                <a:cubicBezTo>
                  <a:pt x="530225" y="2622550"/>
                  <a:pt x="541867" y="2697692"/>
                  <a:pt x="533400" y="2794000"/>
                </a:cubicBezTo>
                <a:cubicBezTo>
                  <a:pt x="524933" y="2890308"/>
                  <a:pt x="505883" y="2992967"/>
                  <a:pt x="482600" y="3105150"/>
                </a:cubicBezTo>
                <a:cubicBezTo>
                  <a:pt x="459317" y="3217333"/>
                  <a:pt x="415925" y="3375025"/>
                  <a:pt x="393700" y="3467100"/>
                </a:cubicBezTo>
                <a:cubicBezTo>
                  <a:pt x="371475" y="3559175"/>
                  <a:pt x="360892" y="3578225"/>
                  <a:pt x="349250" y="3657600"/>
                </a:cubicBezTo>
                <a:cubicBezTo>
                  <a:pt x="337608" y="3736975"/>
                  <a:pt x="336550" y="3862917"/>
                  <a:pt x="323850" y="3943350"/>
                </a:cubicBezTo>
                <a:cubicBezTo>
                  <a:pt x="311150" y="4023783"/>
                  <a:pt x="302683" y="4078817"/>
                  <a:pt x="273050" y="4140200"/>
                </a:cubicBezTo>
                <a:cubicBezTo>
                  <a:pt x="243417" y="4201583"/>
                  <a:pt x="191558" y="4259792"/>
                  <a:pt x="146050" y="4311650"/>
                </a:cubicBezTo>
                <a:cubicBezTo>
                  <a:pt x="100542" y="4363508"/>
                  <a:pt x="50271" y="4407429"/>
                  <a:pt x="0" y="4451350"/>
                </a:cubicBezTo>
              </a:path>
            </a:pathLst>
          </a:cu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8529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2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up)">
                                      <p:cBhvr>
                                        <p:cTn id="12" dur="20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left)">
                                      <p:cBhvr>
                                        <p:cTn id="17" dur="30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left)">
                                      <p:cBhvr>
                                        <p:cTn id="22" dur="30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up)">
                                      <p:cBhvr>
                                        <p:cTn id="27"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496</Words>
  <Application>Microsoft Office PowerPoint</Application>
  <PresentationFormat>Widescreen</PresentationFormat>
  <Paragraphs>13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 Robert</dc:creator>
  <cp:lastModifiedBy>Payn, Robert</cp:lastModifiedBy>
  <cp:revision>5</cp:revision>
  <dcterms:created xsi:type="dcterms:W3CDTF">2020-09-10T17:00:29Z</dcterms:created>
  <dcterms:modified xsi:type="dcterms:W3CDTF">2020-09-10T17:58:41Z</dcterms:modified>
</cp:coreProperties>
</file>