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image" Target="../media/image-10-14.png"/><Relationship Id="rId15" Type="http://schemas.openxmlformats.org/officeDocument/2006/relationships/image" Target="../media/image-10-15.png"/><Relationship Id="rId16" Type="http://schemas.openxmlformats.org/officeDocument/2006/relationships/image" Target="../media/image-10-16.png"/><Relationship Id="rId17" Type="http://schemas.openxmlformats.org/officeDocument/2006/relationships/image" Target="../media/image-10-17.png"/><Relationship Id="rId18" Type="http://schemas.openxmlformats.org/officeDocument/2006/relationships/image" Target="../media/image-10-18.png"/><Relationship Id="rId19" Type="http://schemas.openxmlformats.org/officeDocument/2006/relationships/slideLayout" Target="../slideLayouts/slideLayout1.xml"/><Relationship Id="rId2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slideLayout" Target="../slideLayouts/slideLayout1.xml"/><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image" Target="../media/image-18-12.png"/><Relationship Id="rId13" Type="http://schemas.openxmlformats.org/officeDocument/2006/relationships/image" Target="../media/image-18-13.png"/><Relationship Id="rId14" Type="http://schemas.openxmlformats.org/officeDocument/2006/relationships/image" Target="../media/image-18-14.png"/><Relationship Id="rId15" Type="http://schemas.openxmlformats.org/officeDocument/2006/relationships/image" Target="../media/image-18-15.png"/><Relationship Id="rId16" Type="http://schemas.openxmlformats.org/officeDocument/2006/relationships/image" Target="../media/image-18-16.png"/><Relationship Id="rId17" Type="http://schemas.openxmlformats.org/officeDocument/2006/relationships/image" Target="../media/image-18-17.png"/><Relationship Id="rId18" Type="http://schemas.openxmlformats.org/officeDocument/2006/relationships/image" Target="../media/image-18-18.png"/><Relationship Id="rId19" Type="http://schemas.openxmlformats.org/officeDocument/2006/relationships/image" Target="../media/image-18-19.png"/><Relationship Id="rId20" Type="http://schemas.openxmlformats.org/officeDocument/2006/relationships/image" Target="../media/image-18-20.png"/><Relationship Id="rId21" Type="http://schemas.openxmlformats.org/officeDocument/2006/relationships/slideLayout" Target="../slideLayouts/slideLayout1.xml"/><Relationship Id="rId2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5" Type="http://schemas.openxmlformats.org/officeDocument/2006/relationships/hyperlink" Target="https://unsplash.com/" TargetMode="External"/><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6" Type="http://schemas.openxmlformats.org/officeDocument/2006/relationships/image" Target="../media/image-19-5.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image" Target="../media/image-20-9.png"/><Relationship Id="rId10" Type="http://schemas.openxmlformats.org/officeDocument/2006/relationships/image" Target="../media/image-20-10.png"/><Relationship Id="rId11" Type="http://schemas.openxmlformats.org/officeDocument/2006/relationships/image" Target="../media/image-20-11.png"/><Relationship Id="rId12" Type="http://schemas.openxmlformats.org/officeDocument/2006/relationships/slideLayout" Target="../slideLayouts/slideLayout1.xml"/><Relationship Id="rId1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slideLayout" Target="../slideLayouts/slideLayout1.xml"/><Relationship Id="rId1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image" Target="../media/image-9-14.png"/><Relationship Id="rId15" Type="http://schemas.openxmlformats.org/officeDocument/2006/relationships/image" Target="../media/image-9-15.png"/><Relationship Id="rId16" Type="http://schemas.openxmlformats.org/officeDocument/2006/relationships/image" Target="../media/image-9-16.png"/><Relationship Id="rId17" Type="http://schemas.openxmlformats.org/officeDocument/2006/relationships/image" Target="../media/image-9-17.png"/><Relationship Id="rId18" Type="http://schemas.openxmlformats.org/officeDocument/2006/relationships/image" Target="../media/image-9-18.png"/><Relationship Id="rId19" Type="http://schemas.openxmlformats.org/officeDocument/2006/relationships/image" Target="../media/image-9-19.png"/><Relationship Id="rId20" Type="http://schemas.openxmlformats.org/officeDocument/2006/relationships/image" Target="../media/image-9-20.png"/><Relationship Id="rId21" Type="http://schemas.openxmlformats.org/officeDocument/2006/relationships/slideLayout" Target="../slideLayouts/slideLayout1.xml"/><Relationship Id="rId2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089382" y="114300"/>
            <a:ext cx="5297666" cy="6740788"/>
          </a:xfrm>
          <a:prstGeom prst="rect">
            <a:avLst/>
          </a:prstGeom>
        </p:spPr>
      </p:pic>
      <p:pic>
        <p:nvPicPr>
          <p:cNvPr id="3" name="Image 1" descr="preencoded.png">    </p:cNvPr>
          <p:cNvPicPr>
            <a:picLocks noChangeAspect="1"/>
          </p:cNvPicPr>
          <p:nvPr/>
        </p:nvPicPr>
        <p:blipFill>
          <a:blip r:embed="rId2"/>
          <a:stretch>
            <a:fillRect/>
          </a:stretch>
        </p:blipFill>
        <p:spPr>
          <a:xfrm>
            <a:off x="0" y="120288"/>
            <a:ext cx="4153419" cy="13595712"/>
          </a:xfrm>
          <a:prstGeom prst="rect">
            <a:avLst/>
          </a:prstGeom>
        </p:spPr>
      </p:pic>
      <p:sp>
        <p:nvSpPr>
          <p:cNvPr id="4" name="Text 0"/>
          <p:cNvSpPr/>
          <p:nvPr/>
        </p:nvSpPr>
        <p:spPr>
          <a:xfrm>
            <a:off x="3848581" y="3479800"/>
            <a:ext cx="10859857"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ABOUT ME</a:t>
            </a:r>
            <a:endParaRPr lang="en-US" sz="18000" dirty="0"/>
          </a:p>
        </p:txBody>
      </p:sp>
      <p:sp>
        <p:nvSpPr>
          <p:cNvPr id="5" name="Text 1"/>
          <p:cNvSpPr/>
          <p:nvPr/>
        </p:nvSpPr>
        <p:spPr>
          <a:xfrm>
            <a:off x="3848581" y="6858000"/>
            <a:ext cx="10368729" cy="23791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DM Sans Bold" pitchFamily="34" charset="0"/>
                <a:ea typeface="DM Sans Bold" pitchFamily="34" charset="-122"/>
                <a:cs typeface="DM Sans Bold" pitchFamily="34" charset="-120"/>
              </a:rPr>
              <a:t>FREE PRESENTATION TEMPLATE</a:t>
            </a:r>
            <a:endParaRPr lang="en-US" sz="6400" dirty="0"/>
          </a:p>
        </p:txBody>
      </p:sp>
      <p:sp>
        <p:nvSpPr>
          <p:cNvPr id="6" name="Shape 2"/>
          <p:cNvSpPr/>
          <p:nvPr/>
        </p:nvSpPr>
        <p:spPr>
          <a:xfrm>
            <a:off x="23370921" y="10515600"/>
            <a:ext cx="1016127" cy="3200400"/>
          </a:xfrm>
          <a:prstGeom prst="rect">
            <a:avLst/>
          </a:prstGeom>
          <a:noFill/>
          <a:ln/>
        </p:spPr>
      </p:sp>
      <p:pic>
        <p:nvPicPr>
          <p:cNvPr id="7"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8" name="Image 3" descr="preencoded.png">    </p:cNvPr>
          <p:cNvPicPr>
            <a:picLocks noChangeAspect="1"/>
          </p:cNvPicPr>
          <p:nvPr/>
        </p:nvPicPr>
        <p:blipFill>
          <a:blip r:embed="rId4"/>
          <a:stretch>
            <a:fillRect/>
          </a:stretch>
        </p:blipFill>
        <p:spPr>
          <a:xfrm>
            <a:off x="14987873" y="1003300"/>
            <a:ext cx="8192524" cy="11709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806" y="7823200"/>
            <a:ext cx="6899995" cy="5842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371771" y="3962400"/>
            <a:ext cx="21643505" cy="8153400"/>
          </a:xfrm>
          <a:prstGeom prst="rect">
            <a:avLst/>
          </a:prstGeom>
        </p:spPr>
      </p:pic>
      <p:sp>
        <p:nvSpPr>
          <p:cNvPr id="6" name="Shape 1"/>
          <p:cNvSpPr/>
          <p:nvPr/>
        </p:nvSpPr>
        <p:spPr>
          <a:xfrm>
            <a:off x="1371771" y="7226300"/>
            <a:ext cx="18696737" cy="1625600"/>
          </a:xfrm>
          <a:prstGeom prst="rect">
            <a:avLst/>
          </a:prstGeom>
          <a:noFill/>
          <a:ln/>
        </p:spPr>
      </p:sp>
      <p:sp>
        <p:nvSpPr>
          <p:cNvPr id="7" name="Shape 2"/>
          <p:cNvSpPr/>
          <p:nvPr/>
        </p:nvSpPr>
        <p:spPr>
          <a:xfrm>
            <a:off x="1371771" y="7226300"/>
            <a:ext cx="1625803" cy="1625600"/>
          </a:xfrm>
          <a:prstGeom prst="roundRect">
            <a:avLst>
              <a:gd name="adj" fmla="val 78188"/>
            </a:avLst>
          </a:prstGeom>
          <a:solidFill>
            <a:srgbClr val="000000">
              <a:alpha val="100000"/>
            </a:srgbClr>
          </a:solidFill>
          <a:ln/>
        </p:spPr>
      </p:sp>
      <p:pic>
        <p:nvPicPr>
          <p:cNvPr id="8" name="Image 3" descr="preencoded.png">    </p:cNvPr>
          <p:cNvPicPr>
            <a:picLocks noChangeAspect="1"/>
          </p:cNvPicPr>
          <p:nvPr/>
        </p:nvPicPr>
        <p:blipFill>
          <a:blip r:embed="rId4"/>
          <a:stretch>
            <a:fillRect/>
          </a:stretch>
        </p:blipFill>
        <p:spPr>
          <a:xfrm>
            <a:off x="1676610" y="7531100"/>
            <a:ext cx="1016127" cy="1016000"/>
          </a:xfrm>
          <a:prstGeom prst="rect">
            <a:avLst/>
          </a:prstGeom>
        </p:spPr>
      </p:pic>
      <p:pic>
        <p:nvPicPr>
          <p:cNvPr id="9" name="Image 4" descr="preencoded.png">    </p:cNvPr>
          <p:cNvPicPr>
            <a:picLocks noChangeAspect="1"/>
          </p:cNvPicPr>
          <p:nvPr/>
        </p:nvPicPr>
        <p:blipFill>
          <a:blip r:embed="rId5"/>
          <a:stretch>
            <a:fillRect/>
          </a:stretch>
        </p:blipFill>
        <p:spPr>
          <a:xfrm>
            <a:off x="1755994" y="7666038"/>
            <a:ext cx="857357" cy="722313"/>
          </a:xfrm>
          <a:prstGeom prst="rect">
            <a:avLst/>
          </a:prstGeom>
        </p:spPr>
      </p:pic>
      <p:sp>
        <p:nvSpPr>
          <p:cNvPr id="10" name="Shape 3"/>
          <p:cNvSpPr/>
          <p:nvPr/>
        </p:nvSpPr>
        <p:spPr>
          <a:xfrm>
            <a:off x="2997575" y="8039100"/>
            <a:ext cx="2641930" cy="0"/>
          </a:xfrm>
          <a:prstGeom prst="rect">
            <a:avLst/>
          </a:prstGeom>
          <a:noFill/>
          <a:ln/>
        </p:spPr>
      </p:sp>
      <p:pic>
        <p:nvPicPr>
          <p:cNvPr id="11" name="Image 5" descr="preencoded.png">    </p:cNvPr>
          <p:cNvPicPr>
            <a:picLocks noChangeAspect="1"/>
          </p:cNvPicPr>
          <p:nvPr/>
        </p:nvPicPr>
        <p:blipFill>
          <a:blip r:embed="rId6"/>
          <a:stretch>
            <a:fillRect/>
          </a:stretch>
        </p:blipFill>
        <p:spPr>
          <a:xfrm>
            <a:off x="2997575" y="8001000"/>
            <a:ext cx="2641930" cy="38100"/>
          </a:xfrm>
          <a:prstGeom prst="rect">
            <a:avLst/>
          </a:prstGeom>
        </p:spPr>
      </p:pic>
      <p:sp>
        <p:nvSpPr>
          <p:cNvPr id="12" name="Shape 4"/>
          <p:cNvSpPr/>
          <p:nvPr/>
        </p:nvSpPr>
        <p:spPr>
          <a:xfrm>
            <a:off x="5639505" y="7226300"/>
            <a:ext cx="1625803" cy="1625600"/>
          </a:xfrm>
          <a:prstGeom prst="roundRect">
            <a:avLst>
              <a:gd name="adj" fmla="val 78188"/>
            </a:avLst>
          </a:prstGeom>
          <a:solidFill>
            <a:srgbClr val="000000">
              <a:alpha val="100000"/>
            </a:srgbClr>
          </a:solidFill>
          <a:ln/>
        </p:spPr>
      </p:sp>
      <p:pic>
        <p:nvPicPr>
          <p:cNvPr id="13" name="Image 6" descr="preencoded.png">    </p:cNvPr>
          <p:cNvPicPr>
            <a:picLocks noChangeAspect="1"/>
          </p:cNvPicPr>
          <p:nvPr/>
        </p:nvPicPr>
        <p:blipFill>
          <a:blip r:embed="rId7"/>
          <a:stretch>
            <a:fillRect/>
          </a:stretch>
        </p:blipFill>
        <p:spPr>
          <a:xfrm>
            <a:off x="5944343" y="7531100"/>
            <a:ext cx="1016127" cy="1016000"/>
          </a:xfrm>
          <a:prstGeom prst="rect">
            <a:avLst/>
          </a:prstGeom>
        </p:spPr>
      </p:pic>
      <p:pic>
        <p:nvPicPr>
          <p:cNvPr id="14" name="Image 7" descr="preencoded.png">    </p:cNvPr>
          <p:cNvPicPr>
            <a:picLocks noChangeAspect="1"/>
          </p:cNvPicPr>
          <p:nvPr/>
        </p:nvPicPr>
        <p:blipFill>
          <a:blip r:embed="rId8"/>
          <a:stretch>
            <a:fillRect/>
          </a:stretch>
        </p:blipFill>
        <p:spPr>
          <a:xfrm>
            <a:off x="6007780" y="7668121"/>
            <a:ext cx="889179" cy="742057"/>
          </a:xfrm>
          <a:prstGeom prst="rect">
            <a:avLst/>
          </a:prstGeom>
        </p:spPr>
      </p:pic>
      <p:sp>
        <p:nvSpPr>
          <p:cNvPr id="15" name="Shape 5"/>
          <p:cNvSpPr/>
          <p:nvPr/>
        </p:nvSpPr>
        <p:spPr>
          <a:xfrm>
            <a:off x="7265308" y="8039100"/>
            <a:ext cx="2641930" cy="0"/>
          </a:xfrm>
          <a:prstGeom prst="rect">
            <a:avLst/>
          </a:prstGeom>
          <a:noFill/>
          <a:ln/>
        </p:spPr>
      </p:sp>
      <p:pic>
        <p:nvPicPr>
          <p:cNvPr id="16" name="Image 8" descr="preencoded.png">    </p:cNvPr>
          <p:cNvPicPr>
            <a:picLocks noChangeAspect="1"/>
          </p:cNvPicPr>
          <p:nvPr/>
        </p:nvPicPr>
        <p:blipFill>
          <a:blip r:embed="rId9"/>
          <a:stretch>
            <a:fillRect/>
          </a:stretch>
        </p:blipFill>
        <p:spPr>
          <a:xfrm>
            <a:off x="7265308" y="8001000"/>
            <a:ext cx="2641930" cy="38100"/>
          </a:xfrm>
          <a:prstGeom prst="rect">
            <a:avLst/>
          </a:prstGeom>
        </p:spPr>
      </p:pic>
      <p:sp>
        <p:nvSpPr>
          <p:cNvPr id="17" name="Shape 6"/>
          <p:cNvSpPr/>
          <p:nvPr/>
        </p:nvSpPr>
        <p:spPr>
          <a:xfrm>
            <a:off x="9907238" y="7226300"/>
            <a:ext cx="1625803" cy="1625600"/>
          </a:xfrm>
          <a:prstGeom prst="roundRect">
            <a:avLst>
              <a:gd name="adj" fmla="val 78188"/>
            </a:avLst>
          </a:prstGeom>
          <a:solidFill>
            <a:srgbClr val="000000">
              <a:alpha val="100000"/>
            </a:srgbClr>
          </a:solidFill>
          <a:ln/>
        </p:spPr>
      </p:sp>
      <p:pic>
        <p:nvPicPr>
          <p:cNvPr id="18" name="Image 9" descr="preencoded.png">    </p:cNvPr>
          <p:cNvPicPr>
            <a:picLocks noChangeAspect="1"/>
          </p:cNvPicPr>
          <p:nvPr/>
        </p:nvPicPr>
        <p:blipFill>
          <a:blip r:embed="rId10"/>
          <a:stretch>
            <a:fillRect/>
          </a:stretch>
        </p:blipFill>
        <p:spPr>
          <a:xfrm>
            <a:off x="10212076" y="7531100"/>
            <a:ext cx="1016127" cy="1016000"/>
          </a:xfrm>
          <a:prstGeom prst="rect">
            <a:avLst/>
          </a:prstGeom>
        </p:spPr>
      </p:pic>
      <p:pic>
        <p:nvPicPr>
          <p:cNvPr id="19" name="Image 10" descr="preencoded.png">    </p:cNvPr>
          <p:cNvPicPr>
            <a:picLocks noChangeAspect="1"/>
          </p:cNvPicPr>
          <p:nvPr/>
        </p:nvPicPr>
        <p:blipFill>
          <a:blip r:embed="rId11"/>
          <a:stretch>
            <a:fillRect/>
          </a:stretch>
        </p:blipFill>
        <p:spPr>
          <a:xfrm>
            <a:off x="10323215" y="7642225"/>
            <a:ext cx="793849" cy="793750"/>
          </a:xfrm>
          <a:prstGeom prst="rect">
            <a:avLst/>
          </a:prstGeom>
        </p:spPr>
      </p:pic>
      <p:sp>
        <p:nvSpPr>
          <p:cNvPr id="20" name="Shape 7"/>
          <p:cNvSpPr/>
          <p:nvPr/>
        </p:nvSpPr>
        <p:spPr>
          <a:xfrm>
            <a:off x="11533041" y="8039100"/>
            <a:ext cx="2641930" cy="0"/>
          </a:xfrm>
          <a:prstGeom prst="rect">
            <a:avLst/>
          </a:prstGeom>
          <a:noFill/>
          <a:ln/>
        </p:spPr>
      </p:sp>
      <p:pic>
        <p:nvPicPr>
          <p:cNvPr id="21" name="Image 11" descr="preencoded.png">    </p:cNvPr>
          <p:cNvPicPr>
            <a:picLocks noChangeAspect="1"/>
          </p:cNvPicPr>
          <p:nvPr/>
        </p:nvPicPr>
        <p:blipFill>
          <a:blip r:embed="rId12"/>
          <a:stretch>
            <a:fillRect/>
          </a:stretch>
        </p:blipFill>
        <p:spPr>
          <a:xfrm>
            <a:off x="11533041" y="8001000"/>
            <a:ext cx="2641930" cy="38100"/>
          </a:xfrm>
          <a:prstGeom prst="rect">
            <a:avLst/>
          </a:prstGeom>
        </p:spPr>
      </p:pic>
      <p:sp>
        <p:nvSpPr>
          <p:cNvPr id="22" name="Shape 8"/>
          <p:cNvSpPr/>
          <p:nvPr/>
        </p:nvSpPr>
        <p:spPr>
          <a:xfrm>
            <a:off x="14174972" y="7226300"/>
            <a:ext cx="1625803" cy="1625600"/>
          </a:xfrm>
          <a:prstGeom prst="roundRect">
            <a:avLst>
              <a:gd name="adj" fmla="val 78188"/>
            </a:avLst>
          </a:prstGeom>
          <a:solidFill>
            <a:srgbClr val="000000">
              <a:alpha val="100000"/>
            </a:srgbClr>
          </a:solidFill>
          <a:ln/>
        </p:spPr>
      </p:sp>
      <p:pic>
        <p:nvPicPr>
          <p:cNvPr id="23" name="Image 12" descr="preencoded.png">    </p:cNvPr>
          <p:cNvPicPr>
            <a:picLocks noChangeAspect="1"/>
          </p:cNvPicPr>
          <p:nvPr/>
        </p:nvPicPr>
        <p:blipFill>
          <a:blip r:embed="rId13"/>
          <a:stretch>
            <a:fillRect/>
          </a:stretch>
        </p:blipFill>
        <p:spPr>
          <a:xfrm>
            <a:off x="14479810" y="7531100"/>
            <a:ext cx="1016127" cy="1016000"/>
          </a:xfrm>
          <a:prstGeom prst="rect">
            <a:avLst/>
          </a:prstGeom>
        </p:spPr>
      </p:pic>
      <p:pic>
        <p:nvPicPr>
          <p:cNvPr id="24" name="Image 13" descr="preencoded.png">    </p:cNvPr>
          <p:cNvPicPr>
            <a:picLocks noChangeAspect="1"/>
          </p:cNvPicPr>
          <p:nvPr/>
        </p:nvPicPr>
        <p:blipFill>
          <a:blip r:embed="rId14"/>
          <a:stretch>
            <a:fillRect/>
          </a:stretch>
        </p:blipFill>
        <p:spPr>
          <a:xfrm>
            <a:off x="14794360" y="7881342"/>
            <a:ext cx="386989" cy="315491"/>
          </a:xfrm>
          <a:prstGeom prst="rect">
            <a:avLst/>
          </a:prstGeom>
        </p:spPr>
      </p:pic>
      <p:pic>
        <p:nvPicPr>
          <p:cNvPr id="25" name="Image 14" descr="preencoded.png">    </p:cNvPr>
          <p:cNvPicPr>
            <a:picLocks noChangeAspect="1"/>
          </p:cNvPicPr>
          <p:nvPr/>
        </p:nvPicPr>
        <p:blipFill>
          <a:blip r:embed="rId15"/>
          <a:stretch>
            <a:fillRect/>
          </a:stretch>
        </p:blipFill>
        <p:spPr>
          <a:xfrm>
            <a:off x="14543318" y="7594600"/>
            <a:ext cx="889111" cy="889000"/>
          </a:xfrm>
          <a:prstGeom prst="rect">
            <a:avLst/>
          </a:prstGeom>
        </p:spPr>
      </p:pic>
      <p:sp>
        <p:nvSpPr>
          <p:cNvPr id="26" name="Shape 9"/>
          <p:cNvSpPr/>
          <p:nvPr/>
        </p:nvSpPr>
        <p:spPr>
          <a:xfrm>
            <a:off x="15800775" y="8039100"/>
            <a:ext cx="2641930" cy="0"/>
          </a:xfrm>
          <a:prstGeom prst="rect">
            <a:avLst/>
          </a:prstGeom>
          <a:noFill/>
          <a:ln/>
        </p:spPr>
      </p:sp>
      <p:pic>
        <p:nvPicPr>
          <p:cNvPr id="27" name="Image 15" descr="preencoded.png">    </p:cNvPr>
          <p:cNvPicPr>
            <a:picLocks noChangeAspect="1"/>
          </p:cNvPicPr>
          <p:nvPr/>
        </p:nvPicPr>
        <p:blipFill>
          <a:blip r:embed="rId16"/>
          <a:stretch>
            <a:fillRect/>
          </a:stretch>
        </p:blipFill>
        <p:spPr>
          <a:xfrm>
            <a:off x="15800775" y="8001000"/>
            <a:ext cx="2641930" cy="38100"/>
          </a:xfrm>
          <a:prstGeom prst="rect">
            <a:avLst/>
          </a:prstGeom>
        </p:spPr>
      </p:pic>
      <p:sp>
        <p:nvSpPr>
          <p:cNvPr id="28" name="Shape 10"/>
          <p:cNvSpPr/>
          <p:nvPr/>
        </p:nvSpPr>
        <p:spPr>
          <a:xfrm>
            <a:off x="18442705" y="7226300"/>
            <a:ext cx="1625803" cy="1625600"/>
          </a:xfrm>
          <a:prstGeom prst="roundRect">
            <a:avLst>
              <a:gd name="adj" fmla="val 78188"/>
            </a:avLst>
          </a:prstGeom>
          <a:solidFill>
            <a:srgbClr val="000000">
              <a:alpha val="100000"/>
            </a:srgbClr>
          </a:solidFill>
          <a:ln/>
        </p:spPr>
      </p:sp>
      <p:pic>
        <p:nvPicPr>
          <p:cNvPr id="29" name="Image 16" descr="preencoded.png">    </p:cNvPr>
          <p:cNvPicPr>
            <a:picLocks noChangeAspect="1"/>
          </p:cNvPicPr>
          <p:nvPr/>
        </p:nvPicPr>
        <p:blipFill>
          <a:blip r:embed="rId17"/>
          <a:stretch>
            <a:fillRect/>
          </a:stretch>
        </p:blipFill>
        <p:spPr>
          <a:xfrm>
            <a:off x="18747543" y="7531100"/>
            <a:ext cx="1016127" cy="1016000"/>
          </a:xfrm>
          <a:prstGeom prst="rect">
            <a:avLst/>
          </a:prstGeom>
        </p:spPr>
      </p:pic>
      <p:pic>
        <p:nvPicPr>
          <p:cNvPr id="30" name="Image 17" descr="preencoded.png">    </p:cNvPr>
          <p:cNvPicPr>
            <a:picLocks noChangeAspect="1"/>
          </p:cNvPicPr>
          <p:nvPr/>
        </p:nvPicPr>
        <p:blipFill>
          <a:blip r:embed="rId18"/>
          <a:stretch>
            <a:fillRect/>
          </a:stretch>
        </p:blipFill>
        <p:spPr>
          <a:xfrm>
            <a:off x="18871086" y="7642225"/>
            <a:ext cx="769041" cy="781844"/>
          </a:xfrm>
          <a:prstGeom prst="rect">
            <a:avLst/>
          </a:prstGeom>
        </p:spPr>
      </p:pic>
      <p:sp>
        <p:nvSpPr>
          <p:cNvPr id="31" name="Shape 11"/>
          <p:cNvSpPr/>
          <p:nvPr/>
        </p:nvSpPr>
        <p:spPr>
          <a:xfrm>
            <a:off x="1371771" y="3867150"/>
            <a:ext cx="4572572" cy="2921000"/>
          </a:xfrm>
          <a:prstGeom prst="rect">
            <a:avLst/>
          </a:prstGeom>
          <a:noFill/>
          <a:ln/>
        </p:spPr>
      </p:sp>
      <p:sp>
        <p:nvSpPr>
          <p:cNvPr id="32" name="Shape 12"/>
          <p:cNvSpPr/>
          <p:nvPr/>
        </p:nvSpPr>
        <p:spPr>
          <a:xfrm>
            <a:off x="1371771" y="3867150"/>
            <a:ext cx="4572572" cy="2921000"/>
          </a:xfrm>
          <a:prstGeom prst="rect">
            <a:avLst/>
          </a:prstGeom>
          <a:noFill/>
          <a:ln/>
        </p:spPr>
      </p:sp>
      <p:sp>
        <p:nvSpPr>
          <p:cNvPr id="33" name="Shape 13"/>
          <p:cNvSpPr/>
          <p:nvPr/>
        </p:nvSpPr>
        <p:spPr>
          <a:xfrm>
            <a:off x="1371771" y="3867150"/>
            <a:ext cx="4572572" cy="2921000"/>
          </a:xfrm>
          <a:prstGeom prst="rect">
            <a:avLst/>
          </a:prstGeom>
          <a:noFill/>
          <a:ln/>
        </p:spPr>
      </p:sp>
      <p:sp>
        <p:nvSpPr>
          <p:cNvPr id="34" name="Text 14"/>
          <p:cNvSpPr/>
          <p:nvPr/>
        </p:nvSpPr>
        <p:spPr>
          <a:xfrm>
            <a:off x="1371771" y="386715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War</a:t>
            </a:r>
            <a:endParaRPr lang="en-US" sz="3600" dirty="0"/>
          </a:p>
        </p:txBody>
      </p:sp>
      <p:sp>
        <p:nvSpPr>
          <p:cNvPr id="35" name="Text 15"/>
          <p:cNvSpPr/>
          <p:nvPr/>
        </p:nvSpPr>
        <p:spPr>
          <a:xfrm>
            <a:off x="1371771" y="4654550"/>
            <a:ext cx="4708055" cy="2269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volcanic eruption devastates a nearby city, forcing its inhabitants.</a:t>
            </a:r>
            <a:endParaRPr lang="en-US" sz="3200" dirty="0"/>
          </a:p>
        </p:txBody>
      </p:sp>
      <p:sp>
        <p:nvSpPr>
          <p:cNvPr id="36" name="Shape 16"/>
          <p:cNvSpPr/>
          <p:nvPr/>
        </p:nvSpPr>
        <p:spPr>
          <a:xfrm>
            <a:off x="5639505" y="9556750"/>
            <a:ext cx="4572572" cy="2387600"/>
          </a:xfrm>
          <a:prstGeom prst="rect">
            <a:avLst/>
          </a:prstGeom>
          <a:noFill/>
          <a:ln/>
        </p:spPr>
      </p:sp>
      <p:sp>
        <p:nvSpPr>
          <p:cNvPr id="37" name="Shape 17"/>
          <p:cNvSpPr/>
          <p:nvPr/>
        </p:nvSpPr>
        <p:spPr>
          <a:xfrm>
            <a:off x="5639505" y="9556750"/>
            <a:ext cx="4572572" cy="2387600"/>
          </a:xfrm>
          <a:prstGeom prst="rect">
            <a:avLst/>
          </a:prstGeom>
          <a:noFill/>
          <a:ln/>
        </p:spPr>
      </p:sp>
      <p:sp>
        <p:nvSpPr>
          <p:cNvPr id="38" name="Shape 18"/>
          <p:cNvSpPr/>
          <p:nvPr/>
        </p:nvSpPr>
        <p:spPr>
          <a:xfrm>
            <a:off x="5639505" y="9556750"/>
            <a:ext cx="4572572" cy="2387600"/>
          </a:xfrm>
          <a:prstGeom prst="rect">
            <a:avLst/>
          </a:prstGeom>
          <a:noFill/>
          <a:ln/>
        </p:spPr>
      </p:sp>
      <p:sp>
        <p:nvSpPr>
          <p:cNvPr id="39" name="Text 19"/>
          <p:cNvSpPr/>
          <p:nvPr/>
        </p:nvSpPr>
        <p:spPr>
          <a:xfrm>
            <a:off x="5639505" y="955675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Obtain</a:t>
            </a:r>
            <a:endParaRPr lang="en-US" sz="3600" dirty="0"/>
          </a:p>
        </p:txBody>
      </p:sp>
      <p:sp>
        <p:nvSpPr>
          <p:cNvPr id="40" name="Text 20"/>
          <p:cNvSpPr/>
          <p:nvPr/>
        </p:nvSpPr>
        <p:spPr>
          <a:xfrm>
            <a:off x="5639505" y="10344150"/>
            <a:ext cx="4708055" cy="1735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group of adventurers sets out to recover an ancient artifact.</a:t>
            </a:r>
            <a:endParaRPr lang="en-US" sz="3200" dirty="0"/>
          </a:p>
        </p:txBody>
      </p:sp>
      <p:sp>
        <p:nvSpPr>
          <p:cNvPr id="41" name="Shape 21"/>
          <p:cNvSpPr/>
          <p:nvPr/>
        </p:nvSpPr>
        <p:spPr>
          <a:xfrm>
            <a:off x="9907238" y="3867150"/>
            <a:ext cx="4572572" cy="2921000"/>
          </a:xfrm>
          <a:prstGeom prst="rect">
            <a:avLst/>
          </a:prstGeom>
          <a:noFill/>
          <a:ln/>
        </p:spPr>
      </p:sp>
      <p:sp>
        <p:nvSpPr>
          <p:cNvPr id="42" name="Shape 22"/>
          <p:cNvSpPr/>
          <p:nvPr/>
        </p:nvSpPr>
        <p:spPr>
          <a:xfrm>
            <a:off x="9907238" y="3867150"/>
            <a:ext cx="4572572" cy="2921000"/>
          </a:xfrm>
          <a:prstGeom prst="rect">
            <a:avLst/>
          </a:prstGeom>
          <a:noFill/>
          <a:ln/>
        </p:spPr>
      </p:sp>
      <p:sp>
        <p:nvSpPr>
          <p:cNvPr id="43" name="Shape 23"/>
          <p:cNvSpPr/>
          <p:nvPr/>
        </p:nvSpPr>
        <p:spPr>
          <a:xfrm>
            <a:off x="9907238" y="3867150"/>
            <a:ext cx="4572572" cy="2921000"/>
          </a:xfrm>
          <a:prstGeom prst="rect">
            <a:avLst/>
          </a:prstGeom>
          <a:noFill/>
          <a:ln/>
        </p:spPr>
      </p:sp>
      <p:sp>
        <p:nvSpPr>
          <p:cNvPr id="44" name="Text 24"/>
          <p:cNvSpPr/>
          <p:nvPr/>
        </p:nvSpPr>
        <p:spPr>
          <a:xfrm>
            <a:off x="9907238" y="386715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Foundation</a:t>
            </a:r>
            <a:endParaRPr lang="en-US" sz="3600" dirty="0"/>
          </a:p>
        </p:txBody>
      </p:sp>
      <p:sp>
        <p:nvSpPr>
          <p:cNvPr id="45" name="Text 25"/>
          <p:cNvSpPr/>
          <p:nvPr/>
        </p:nvSpPr>
        <p:spPr>
          <a:xfrm>
            <a:off x="9907238" y="4654550"/>
            <a:ext cx="4708055" cy="2269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An elf helps humans obtain the Crystal of the Unicorn from the Elven Forest.</a:t>
            </a:r>
            <a:endParaRPr lang="en-US" sz="3200" dirty="0"/>
          </a:p>
        </p:txBody>
      </p:sp>
      <p:sp>
        <p:nvSpPr>
          <p:cNvPr id="46" name="Shape 26"/>
          <p:cNvSpPr/>
          <p:nvPr/>
        </p:nvSpPr>
        <p:spPr>
          <a:xfrm>
            <a:off x="18442705" y="3867150"/>
            <a:ext cx="4572572" cy="2921000"/>
          </a:xfrm>
          <a:prstGeom prst="rect">
            <a:avLst/>
          </a:prstGeom>
          <a:noFill/>
          <a:ln/>
        </p:spPr>
      </p:sp>
      <p:sp>
        <p:nvSpPr>
          <p:cNvPr id="47" name="Shape 27"/>
          <p:cNvSpPr/>
          <p:nvPr/>
        </p:nvSpPr>
        <p:spPr>
          <a:xfrm>
            <a:off x="18442705" y="3867150"/>
            <a:ext cx="4572572" cy="2921000"/>
          </a:xfrm>
          <a:prstGeom prst="rect">
            <a:avLst/>
          </a:prstGeom>
          <a:noFill/>
          <a:ln/>
        </p:spPr>
      </p:sp>
      <p:sp>
        <p:nvSpPr>
          <p:cNvPr id="48" name="Shape 28"/>
          <p:cNvSpPr/>
          <p:nvPr/>
        </p:nvSpPr>
        <p:spPr>
          <a:xfrm>
            <a:off x="18442705" y="3867150"/>
            <a:ext cx="4572572" cy="2921000"/>
          </a:xfrm>
          <a:prstGeom prst="rect">
            <a:avLst/>
          </a:prstGeom>
          <a:noFill/>
          <a:ln/>
        </p:spPr>
      </p:sp>
      <p:sp>
        <p:nvSpPr>
          <p:cNvPr id="49" name="Text 29"/>
          <p:cNvSpPr/>
          <p:nvPr/>
        </p:nvSpPr>
        <p:spPr>
          <a:xfrm>
            <a:off x="18442705" y="386715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Festival</a:t>
            </a:r>
            <a:endParaRPr lang="en-US" sz="3600" dirty="0"/>
          </a:p>
        </p:txBody>
      </p:sp>
      <p:sp>
        <p:nvSpPr>
          <p:cNvPr id="50" name="Text 30"/>
          <p:cNvSpPr/>
          <p:nvPr/>
        </p:nvSpPr>
        <p:spPr>
          <a:xfrm>
            <a:off x="18442705" y="4654550"/>
            <a:ext cx="4708055" cy="2269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The civilization of the Shimmering City is founded by a group of powerful wizards.</a:t>
            </a:r>
            <a:endParaRPr lang="en-US" sz="3200" dirty="0"/>
          </a:p>
        </p:txBody>
      </p:sp>
      <p:sp>
        <p:nvSpPr>
          <p:cNvPr id="51" name="Shape 31"/>
          <p:cNvSpPr/>
          <p:nvPr/>
        </p:nvSpPr>
        <p:spPr>
          <a:xfrm>
            <a:off x="14174972" y="9290050"/>
            <a:ext cx="4572572" cy="2921000"/>
          </a:xfrm>
          <a:prstGeom prst="rect">
            <a:avLst/>
          </a:prstGeom>
          <a:noFill/>
          <a:ln/>
        </p:spPr>
      </p:sp>
      <p:sp>
        <p:nvSpPr>
          <p:cNvPr id="52" name="Shape 32"/>
          <p:cNvSpPr/>
          <p:nvPr/>
        </p:nvSpPr>
        <p:spPr>
          <a:xfrm>
            <a:off x="14174972" y="9290050"/>
            <a:ext cx="4572572" cy="2921000"/>
          </a:xfrm>
          <a:prstGeom prst="rect">
            <a:avLst/>
          </a:prstGeom>
          <a:noFill/>
          <a:ln/>
        </p:spPr>
      </p:sp>
      <p:sp>
        <p:nvSpPr>
          <p:cNvPr id="53" name="Shape 33"/>
          <p:cNvSpPr/>
          <p:nvPr/>
        </p:nvSpPr>
        <p:spPr>
          <a:xfrm>
            <a:off x="14174972" y="9290050"/>
            <a:ext cx="4572572" cy="2921000"/>
          </a:xfrm>
          <a:prstGeom prst="rect">
            <a:avLst/>
          </a:prstGeom>
          <a:noFill/>
          <a:ln/>
        </p:spPr>
      </p:sp>
      <p:sp>
        <p:nvSpPr>
          <p:cNvPr id="54" name="Text 34"/>
          <p:cNvSpPr/>
          <p:nvPr/>
        </p:nvSpPr>
        <p:spPr>
          <a:xfrm>
            <a:off x="14174972" y="929005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Invasion</a:t>
            </a:r>
            <a:endParaRPr lang="en-US" sz="3600" dirty="0"/>
          </a:p>
        </p:txBody>
      </p:sp>
      <p:sp>
        <p:nvSpPr>
          <p:cNvPr id="55" name="Text 35"/>
          <p:cNvSpPr/>
          <p:nvPr/>
        </p:nvSpPr>
        <p:spPr>
          <a:xfrm>
            <a:off x="14174972" y="10077450"/>
            <a:ext cx="4708055" cy="2269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powerful sorcerer and a cunning thief cross paths, leading to a partnership.</a:t>
            </a:r>
            <a:endParaRPr lang="en-US" sz="3200" dirty="0"/>
          </a:p>
        </p:txBody>
      </p:sp>
      <p:sp>
        <p:nvSpPr>
          <p:cNvPr id="56" name="Text 36"/>
          <p:cNvSpPr/>
          <p:nvPr/>
        </p:nvSpPr>
        <p:spPr>
          <a:xfrm>
            <a:off x="4382048" y="914400"/>
            <a:ext cx="16164887" cy="2599267"/>
          </a:xfrm>
          <a:prstGeom prst="rect">
            <a:avLst/>
          </a:prstGeom>
          <a:noFill/>
          <a:ln/>
        </p:spPr>
        <p:txBody>
          <a:bodyPr wrap="square" lIns="0" tIns="0" rIns="0" bIns="0" rtlCol="0" anchor="t"/>
          <a:lstStyle/>
          <a:p>
            <a:pPr algn="l"/>
            <a:r>
              <a:rPr lang="en-US" sz="12800" dirty="0">
                <a:solidFill>
                  <a:srgbClr val="C47D30">
                    <a:alpha val="100000"/>
                  </a:srgbClr>
                </a:solidFill>
                <a:latin typeface="Acme Regular" pitchFamily="34" charset="0"/>
                <a:ea typeface="Acme Regular" pitchFamily="34" charset="-122"/>
                <a:cs typeface="Acme Regular" pitchFamily="34" charset="-120"/>
              </a:rPr>
              <a:t>CAREER PROGRESSION</a:t>
            </a:r>
            <a:endParaRPr lang="en-US" sz="1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14300"/>
            <a:ext cx="5297666" cy="6740785"/>
          </a:xfrm>
          <a:prstGeom prst="rect">
            <a:avLst/>
          </a:prstGeom>
        </p:spPr>
      </p:pic>
      <p:pic>
        <p:nvPicPr>
          <p:cNvPr id="3" name="Image 1" descr="preencoded.png">    </p:cNvPr>
          <p:cNvPicPr>
            <a:picLocks noChangeAspect="1"/>
          </p:cNvPicPr>
          <p:nvPr/>
        </p:nvPicPr>
        <p:blipFill>
          <a:blip r:embed="rId2"/>
          <a:stretch>
            <a:fillRect/>
          </a:stretch>
        </p:blipFill>
        <p:spPr>
          <a:xfrm>
            <a:off x="20233629" y="120290"/>
            <a:ext cx="4153419" cy="1359571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1714714" y="1917700"/>
            <a:ext cx="12481427" cy="2599267"/>
          </a:xfrm>
          <a:prstGeom prst="rect">
            <a:avLst/>
          </a:prstGeom>
          <a:noFill/>
          <a:ln/>
        </p:spPr>
        <p:txBody>
          <a:bodyPr wrap="square" lIns="0" tIns="0" rIns="0" bIns="0" rtlCol="0" anchor="t"/>
          <a:lstStyle/>
          <a:p>
            <a:pPr algn="l"/>
            <a:r>
              <a:rPr lang="en-US" sz="12800" dirty="0">
                <a:solidFill>
                  <a:srgbClr val="C47D30">
                    <a:alpha val="100000"/>
                  </a:srgbClr>
                </a:solidFill>
                <a:latin typeface="Acme Regular" pitchFamily="34" charset="0"/>
                <a:ea typeface="Acme Regular" pitchFamily="34" charset="-122"/>
                <a:cs typeface="Acme Regular" pitchFamily="34" charset="-120"/>
              </a:rPr>
              <a:t>KEY ROLES</a:t>
            </a:r>
            <a:endParaRPr lang="en-US" sz="12800" dirty="0"/>
          </a:p>
        </p:txBody>
      </p:sp>
      <p:sp>
        <p:nvSpPr>
          <p:cNvPr id="7" name="Shape 2"/>
          <p:cNvSpPr/>
          <p:nvPr/>
        </p:nvSpPr>
        <p:spPr>
          <a:xfrm>
            <a:off x="1714714" y="5257800"/>
            <a:ext cx="6122165" cy="6858000"/>
          </a:xfrm>
          <a:prstGeom prst="rect">
            <a:avLst/>
          </a:prstGeom>
          <a:noFill/>
          <a:ln w="12700">
            <a:solidFill>
              <a:srgbClr val="000000"/>
            </a:solidFill>
            <a:prstDash val="solid"/>
          </a:ln>
        </p:spPr>
      </p:sp>
      <p:sp>
        <p:nvSpPr>
          <p:cNvPr id="8" name="Shape 3"/>
          <p:cNvSpPr/>
          <p:nvPr/>
        </p:nvSpPr>
        <p:spPr>
          <a:xfrm>
            <a:off x="2121165" y="5562600"/>
            <a:ext cx="1625803" cy="1625600"/>
          </a:xfrm>
          <a:prstGeom prst="roundRect">
            <a:avLst>
              <a:gd name="adj" fmla="val 78188"/>
            </a:avLst>
          </a:prstGeom>
          <a:noFill/>
          <a:ln/>
        </p:spPr>
      </p:sp>
      <p:pic>
        <p:nvPicPr>
          <p:cNvPr id="9" name="Image 3" descr="preencoded.png">    </p:cNvPr>
          <p:cNvPicPr>
            <a:picLocks noChangeAspect="1"/>
          </p:cNvPicPr>
          <p:nvPr/>
        </p:nvPicPr>
        <p:blipFill>
          <a:blip r:embed="rId4"/>
          <a:stretch>
            <a:fillRect/>
          </a:stretch>
        </p:blipFill>
        <p:spPr>
          <a:xfrm>
            <a:off x="2121165" y="5562600"/>
            <a:ext cx="1625803" cy="1625600"/>
          </a:xfrm>
          <a:prstGeom prst="rect">
            <a:avLst/>
          </a:prstGeom>
        </p:spPr>
      </p:pic>
      <p:pic>
        <p:nvPicPr>
          <p:cNvPr id="10" name="Image 4" descr="preencoded.png">    </p:cNvPr>
          <p:cNvPicPr>
            <a:picLocks noChangeAspect="1"/>
          </p:cNvPicPr>
          <p:nvPr/>
        </p:nvPicPr>
        <p:blipFill>
          <a:blip r:embed="rId5"/>
          <a:stretch>
            <a:fillRect/>
          </a:stretch>
        </p:blipFill>
        <p:spPr>
          <a:xfrm>
            <a:off x="2400600" y="5676900"/>
            <a:ext cx="1066933" cy="1397000"/>
          </a:xfrm>
          <a:prstGeom prst="rect">
            <a:avLst/>
          </a:prstGeom>
        </p:spPr>
      </p:pic>
      <p:sp>
        <p:nvSpPr>
          <p:cNvPr id="11" name="Shape 4"/>
          <p:cNvSpPr/>
          <p:nvPr/>
        </p:nvSpPr>
        <p:spPr>
          <a:xfrm>
            <a:off x="2121165" y="7493000"/>
            <a:ext cx="5309264" cy="4318000"/>
          </a:xfrm>
          <a:prstGeom prst="rect">
            <a:avLst/>
          </a:prstGeom>
          <a:noFill/>
          <a:ln/>
        </p:spPr>
      </p:sp>
      <p:sp>
        <p:nvSpPr>
          <p:cNvPr id="12" name="Text 5"/>
          <p:cNvSpPr/>
          <p:nvPr/>
        </p:nvSpPr>
        <p:spPr>
          <a:xfrm>
            <a:off x="2121165" y="7493000"/>
            <a:ext cx="5512489" cy="17526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Spellcasting Competition</a:t>
            </a:r>
            <a:endParaRPr lang="en-US" sz="4800" dirty="0"/>
          </a:p>
        </p:txBody>
      </p:sp>
      <p:sp>
        <p:nvSpPr>
          <p:cNvPr id="13" name="Text 6"/>
          <p:cNvSpPr/>
          <p:nvPr/>
        </p:nvSpPr>
        <p:spPr>
          <a:xfrm>
            <a:off x="2121165" y="9144000"/>
            <a:ext cx="5444747" cy="28024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significant event in the history of the fantasy realm, in which the greatest spellcasters of the fantasy realm.</a:t>
            </a:r>
            <a:endParaRPr lang="en-US" sz="3200" dirty="0"/>
          </a:p>
        </p:txBody>
      </p:sp>
      <p:sp>
        <p:nvSpPr>
          <p:cNvPr id="14" name="Shape 7"/>
          <p:cNvSpPr/>
          <p:nvPr/>
        </p:nvSpPr>
        <p:spPr>
          <a:xfrm>
            <a:off x="9132441" y="5257800"/>
            <a:ext cx="6122165" cy="6858000"/>
          </a:xfrm>
          <a:prstGeom prst="rect">
            <a:avLst/>
          </a:prstGeom>
          <a:noFill/>
          <a:ln w="12700">
            <a:solidFill>
              <a:srgbClr val="000000"/>
            </a:solidFill>
            <a:prstDash val="solid"/>
          </a:ln>
        </p:spPr>
      </p:sp>
      <p:sp>
        <p:nvSpPr>
          <p:cNvPr id="15" name="Shape 8"/>
          <p:cNvSpPr/>
          <p:nvPr/>
        </p:nvSpPr>
        <p:spPr>
          <a:xfrm>
            <a:off x="9538892" y="5562600"/>
            <a:ext cx="1625803" cy="1625600"/>
          </a:xfrm>
          <a:prstGeom prst="roundRect">
            <a:avLst>
              <a:gd name="adj" fmla="val 78188"/>
            </a:avLst>
          </a:prstGeom>
          <a:noFill/>
          <a:ln/>
        </p:spPr>
      </p:sp>
      <p:pic>
        <p:nvPicPr>
          <p:cNvPr id="16" name="Image 5" descr="preencoded.png">    </p:cNvPr>
          <p:cNvPicPr>
            <a:picLocks noChangeAspect="1"/>
          </p:cNvPicPr>
          <p:nvPr/>
        </p:nvPicPr>
        <p:blipFill>
          <a:blip r:embed="rId6"/>
          <a:stretch>
            <a:fillRect/>
          </a:stretch>
        </p:blipFill>
        <p:spPr>
          <a:xfrm>
            <a:off x="9538892" y="5562600"/>
            <a:ext cx="1625803" cy="1625600"/>
          </a:xfrm>
          <a:prstGeom prst="rect">
            <a:avLst/>
          </a:prstGeom>
        </p:spPr>
      </p:pic>
      <p:pic>
        <p:nvPicPr>
          <p:cNvPr id="17" name="Image 6" descr="preencoded.png">    </p:cNvPr>
          <p:cNvPicPr>
            <a:picLocks noChangeAspect="1"/>
          </p:cNvPicPr>
          <p:nvPr/>
        </p:nvPicPr>
        <p:blipFill>
          <a:blip r:embed="rId7"/>
          <a:stretch>
            <a:fillRect/>
          </a:stretch>
        </p:blipFill>
        <p:spPr>
          <a:xfrm>
            <a:off x="9716714" y="5689712"/>
            <a:ext cx="1270159" cy="1320688"/>
          </a:xfrm>
          <a:prstGeom prst="rect">
            <a:avLst/>
          </a:prstGeom>
        </p:spPr>
      </p:pic>
      <p:sp>
        <p:nvSpPr>
          <p:cNvPr id="18" name="Shape 9"/>
          <p:cNvSpPr/>
          <p:nvPr/>
        </p:nvSpPr>
        <p:spPr>
          <a:xfrm>
            <a:off x="9538892" y="7493000"/>
            <a:ext cx="5309264" cy="4318000"/>
          </a:xfrm>
          <a:prstGeom prst="rect">
            <a:avLst/>
          </a:prstGeom>
          <a:noFill/>
          <a:ln/>
        </p:spPr>
      </p:sp>
      <p:sp>
        <p:nvSpPr>
          <p:cNvPr id="19" name="Text 10"/>
          <p:cNvSpPr/>
          <p:nvPr/>
        </p:nvSpPr>
        <p:spPr>
          <a:xfrm>
            <a:off x="9538892" y="7493000"/>
            <a:ext cx="5512489" cy="17526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Treasure</a:t>
            </a:r>
            <a:endParaRPr lang="en-US" sz="4800" dirty="0"/>
          </a:p>
          <a:p>
            <a:pPr algn="l"/>
            <a:r>
              <a:rPr lang="en-US" sz="4800" dirty="0">
                <a:solidFill>
                  <a:srgbClr val="0E0E0E">
                    <a:alpha val="100000"/>
                  </a:srgbClr>
                </a:solidFill>
                <a:latin typeface="Acme Regular" pitchFamily="34" charset="0"/>
                <a:ea typeface="Acme Regular" pitchFamily="34" charset="-122"/>
                <a:cs typeface="Acme Regular" pitchFamily="34" charset="-120"/>
              </a:rPr>
              <a:t>Hunt</a:t>
            </a:r>
            <a:endParaRPr lang="en-US" sz="4800" dirty="0"/>
          </a:p>
        </p:txBody>
      </p:sp>
      <p:sp>
        <p:nvSpPr>
          <p:cNvPr id="20" name="Text 11"/>
          <p:cNvSpPr/>
          <p:nvPr/>
        </p:nvSpPr>
        <p:spPr>
          <a:xfrm>
            <a:off x="9538892" y="9144000"/>
            <a:ext cx="5444747" cy="28024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significant event in the history of the fantasy realm, in which a massive and awesome treasure hunt was organized.</a:t>
            </a:r>
            <a:endParaRPr lang="en-US" sz="3200" dirty="0"/>
          </a:p>
        </p:txBody>
      </p:sp>
      <p:sp>
        <p:nvSpPr>
          <p:cNvPr id="21" name="Shape 12"/>
          <p:cNvSpPr/>
          <p:nvPr/>
        </p:nvSpPr>
        <p:spPr>
          <a:xfrm>
            <a:off x="16550169" y="5257800"/>
            <a:ext cx="6122165" cy="6858000"/>
          </a:xfrm>
          <a:prstGeom prst="rect">
            <a:avLst/>
          </a:prstGeom>
          <a:noFill/>
          <a:ln w="12700">
            <a:solidFill>
              <a:srgbClr val="000000"/>
            </a:solidFill>
            <a:prstDash val="solid"/>
          </a:ln>
        </p:spPr>
      </p:sp>
      <p:sp>
        <p:nvSpPr>
          <p:cNvPr id="22" name="Shape 13"/>
          <p:cNvSpPr/>
          <p:nvPr/>
        </p:nvSpPr>
        <p:spPr>
          <a:xfrm>
            <a:off x="16956619" y="5562600"/>
            <a:ext cx="1625803" cy="1625600"/>
          </a:xfrm>
          <a:prstGeom prst="roundRect">
            <a:avLst>
              <a:gd name="adj" fmla="val 78188"/>
            </a:avLst>
          </a:prstGeom>
          <a:noFill/>
          <a:ln/>
        </p:spPr>
      </p:sp>
      <p:pic>
        <p:nvPicPr>
          <p:cNvPr id="23" name="Image 7" descr="preencoded.png">    </p:cNvPr>
          <p:cNvPicPr>
            <a:picLocks noChangeAspect="1"/>
          </p:cNvPicPr>
          <p:nvPr/>
        </p:nvPicPr>
        <p:blipFill>
          <a:blip r:embed="rId8"/>
          <a:stretch>
            <a:fillRect/>
          </a:stretch>
        </p:blipFill>
        <p:spPr>
          <a:xfrm>
            <a:off x="16956619" y="5562600"/>
            <a:ext cx="1625803" cy="1625600"/>
          </a:xfrm>
          <a:prstGeom prst="rect">
            <a:avLst/>
          </a:prstGeom>
        </p:spPr>
      </p:pic>
      <p:pic>
        <p:nvPicPr>
          <p:cNvPr id="24" name="Image 8" descr="preencoded.png">    </p:cNvPr>
          <p:cNvPicPr>
            <a:picLocks noChangeAspect="1"/>
          </p:cNvPicPr>
          <p:nvPr/>
        </p:nvPicPr>
        <p:blipFill>
          <a:blip r:embed="rId9"/>
          <a:stretch>
            <a:fillRect/>
          </a:stretch>
        </p:blipFill>
        <p:spPr>
          <a:xfrm>
            <a:off x="17197949" y="5803900"/>
            <a:ext cx="1143143" cy="1143000"/>
          </a:xfrm>
          <a:prstGeom prst="rect">
            <a:avLst/>
          </a:prstGeom>
        </p:spPr>
      </p:pic>
      <p:sp>
        <p:nvSpPr>
          <p:cNvPr id="25" name="Shape 14"/>
          <p:cNvSpPr/>
          <p:nvPr/>
        </p:nvSpPr>
        <p:spPr>
          <a:xfrm>
            <a:off x="16956619" y="7493000"/>
            <a:ext cx="5309264" cy="4318000"/>
          </a:xfrm>
          <a:prstGeom prst="rect">
            <a:avLst/>
          </a:prstGeom>
          <a:noFill/>
          <a:ln/>
        </p:spPr>
      </p:sp>
      <p:sp>
        <p:nvSpPr>
          <p:cNvPr id="26" name="Text 15"/>
          <p:cNvSpPr/>
          <p:nvPr/>
        </p:nvSpPr>
        <p:spPr>
          <a:xfrm>
            <a:off x="16956619" y="7493000"/>
            <a:ext cx="5512489" cy="17526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Great</a:t>
            </a:r>
            <a:endParaRPr lang="en-US" sz="4800" dirty="0"/>
          </a:p>
          <a:p>
            <a:pPr algn="l"/>
            <a:r>
              <a:rPr lang="en-US" sz="4800" dirty="0">
                <a:solidFill>
                  <a:srgbClr val="0E0E0E">
                    <a:alpha val="100000"/>
                  </a:srgbClr>
                </a:solidFill>
                <a:latin typeface="Acme Regular" pitchFamily="34" charset="0"/>
                <a:ea typeface="Acme Regular" pitchFamily="34" charset="-122"/>
                <a:cs typeface="Acme Regular" pitchFamily="34" charset="-120"/>
              </a:rPr>
              <a:t>Adventure</a:t>
            </a:r>
            <a:endParaRPr lang="en-US" sz="4800" dirty="0"/>
          </a:p>
        </p:txBody>
      </p:sp>
      <p:sp>
        <p:nvSpPr>
          <p:cNvPr id="27" name="Text 16"/>
          <p:cNvSpPr/>
          <p:nvPr/>
        </p:nvSpPr>
        <p:spPr>
          <a:xfrm>
            <a:off x="16956619" y="9144000"/>
            <a:ext cx="5444747" cy="28024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notable year in the history of the fantasy realm, in which a large number of adventurers set out to explore.</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12902" y="800100"/>
            <a:ext cx="22748543" cy="12128500"/>
          </a:xfrm>
          <a:prstGeom prst="rect">
            <a:avLst/>
          </a:prstGeom>
        </p:spPr>
      </p:pic>
      <p:pic>
        <p:nvPicPr>
          <p:cNvPr id="3" name="Image 1" descr="preencoded.png">    </p:cNvPr>
          <p:cNvPicPr>
            <a:picLocks noChangeAspect="1"/>
          </p:cNvPicPr>
          <p:nvPr/>
        </p:nvPicPr>
        <p:blipFill>
          <a:blip r:embed="rId2"/>
          <a:stretch>
            <a:fillRect/>
          </a:stretch>
        </p:blipFill>
        <p:spPr>
          <a:xfrm>
            <a:off x="19420727" y="9144000"/>
            <a:ext cx="4964969" cy="4572000"/>
          </a:xfrm>
          <a:prstGeom prst="rect">
            <a:avLst/>
          </a:prstGeom>
        </p:spPr>
      </p:pic>
      <p:pic>
        <p:nvPicPr>
          <p:cNvPr id="4" name="Image 2" descr="preencoded.png">    </p:cNvPr>
          <p:cNvPicPr>
            <a:picLocks noChangeAspect="1"/>
          </p:cNvPicPr>
          <p:nvPr/>
        </p:nvPicPr>
        <p:blipFill>
          <a:blip r:embed="rId3"/>
          <a:stretch>
            <a:fillRect/>
          </a:stretch>
        </p:blipFill>
        <p:spPr>
          <a:xfrm>
            <a:off x="40139" y="39117"/>
            <a:ext cx="7058749" cy="7040823"/>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pic>
        <p:nvPicPr>
          <p:cNvPr id="7" name="Image 4" descr="preencoded.png">    </p:cNvPr>
          <p:cNvPicPr>
            <a:picLocks noChangeAspect="1"/>
          </p:cNvPicPr>
          <p:nvPr/>
        </p:nvPicPr>
        <p:blipFill>
          <a:blip r:embed="rId5"/>
          <a:stretch>
            <a:fillRect/>
          </a:stretch>
        </p:blipFill>
        <p:spPr>
          <a:xfrm>
            <a:off x="1473384" y="1295400"/>
            <a:ext cx="6084060" cy="4127500"/>
          </a:xfrm>
          <a:prstGeom prst="rect">
            <a:avLst/>
          </a:prstGeom>
        </p:spPr>
      </p:pic>
      <p:pic>
        <p:nvPicPr>
          <p:cNvPr id="8" name="Image 5" descr="preencoded.png">    </p:cNvPr>
          <p:cNvPicPr>
            <a:picLocks noChangeAspect="1"/>
          </p:cNvPicPr>
          <p:nvPr/>
        </p:nvPicPr>
        <p:blipFill>
          <a:blip r:embed="rId6"/>
          <a:stretch>
            <a:fillRect/>
          </a:stretch>
        </p:blipFill>
        <p:spPr>
          <a:xfrm>
            <a:off x="1473384" y="5892800"/>
            <a:ext cx="6084060" cy="6553200"/>
          </a:xfrm>
          <a:prstGeom prst="rect">
            <a:avLst/>
          </a:prstGeom>
        </p:spPr>
      </p:pic>
      <p:sp>
        <p:nvSpPr>
          <p:cNvPr id="9" name="Text 1"/>
          <p:cNvSpPr/>
          <p:nvPr/>
        </p:nvSpPr>
        <p:spPr>
          <a:xfrm>
            <a:off x="8078210" y="1498600"/>
            <a:ext cx="14640697" cy="2599267"/>
          </a:xfrm>
          <a:prstGeom prst="rect">
            <a:avLst/>
          </a:prstGeom>
          <a:noFill/>
          <a:ln/>
        </p:spPr>
        <p:txBody>
          <a:bodyPr wrap="square" lIns="0" tIns="0" rIns="0" bIns="0" rtlCol="0" anchor="t"/>
          <a:lstStyle/>
          <a:p>
            <a:pPr algn="l"/>
            <a:r>
              <a:rPr lang="en-US" sz="12800" dirty="0">
                <a:solidFill>
                  <a:srgbClr val="0E0E0E">
                    <a:alpha val="100000"/>
                  </a:srgbClr>
                </a:solidFill>
                <a:latin typeface="Acme Regular" pitchFamily="34" charset="0"/>
                <a:ea typeface="Acme Regular" pitchFamily="34" charset="-122"/>
                <a:cs typeface="Acme Regular" pitchFamily="34" charset="-120"/>
              </a:rPr>
              <a:t>ACCOMPLISHMENTS</a:t>
            </a:r>
            <a:endParaRPr lang="en-US" sz="12800" dirty="0"/>
          </a:p>
        </p:txBody>
      </p:sp>
      <p:sp>
        <p:nvSpPr>
          <p:cNvPr id="10" name="Shape 2"/>
          <p:cNvSpPr/>
          <p:nvPr/>
        </p:nvSpPr>
        <p:spPr>
          <a:xfrm>
            <a:off x="8078210" y="4330700"/>
            <a:ext cx="7874984" cy="3429000"/>
          </a:xfrm>
          <a:prstGeom prst="rect">
            <a:avLst/>
          </a:prstGeom>
          <a:noFill/>
          <a:ln/>
        </p:spPr>
      </p:sp>
      <p:sp>
        <p:nvSpPr>
          <p:cNvPr id="11" name="Shape 3"/>
          <p:cNvSpPr/>
          <p:nvPr/>
        </p:nvSpPr>
        <p:spPr>
          <a:xfrm>
            <a:off x="8078210" y="4330700"/>
            <a:ext cx="9945343" cy="2895600"/>
          </a:xfrm>
          <a:prstGeom prst="rect">
            <a:avLst/>
          </a:prstGeom>
          <a:noFill/>
          <a:ln/>
        </p:spPr>
      </p:sp>
      <p:sp>
        <p:nvSpPr>
          <p:cNvPr id="12" name="Text 4"/>
          <p:cNvSpPr/>
          <p:nvPr/>
        </p:nvSpPr>
        <p:spPr>
          <a:xfrm>
            <a:off x="8078210" y="4330700"/>
            <a:ext cx="10707438"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233 COINS</a:t>
            </a:r>
            <a:endParaRPr lang="en-US" sz="18000" dirty="0"/>
          </a:p>
        </p:txBody>
      </p:sp>
      <p:sp>
        <p:nvSpPr>
          <p:cNvPr id="13" name="Shape 5"/>
          <p:cNvSpPr/>
          <p:nvPr/>
        </p:nvSpPr>
        <p:spPr>
          <a:xfrm>
            <a:off x="8078210" y="7226300"/>
            <a:ext cx="7874984" cy="533400"/>
          </a:xfrm>
          <a:prstGeom prst="rect">
            <a:avLst/>
          </a:prstGeom>
          <a:noFill/>
          <a:ln/>
        </p:spPr>
      </p:sp>
      <p:sp>
        <p:nvSpPr>
          <p:cNvPr id="14" name="Text 6"/>
          <p:cNvSpPr/>
          <p:nvPr/>
        </p:nvSpPr>
        <p:spPr>
          <a:xfrm>
            <a:off x="8078210" y="7226300"/>
            <a:ext cx="8010468"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Treasure Found</a:t>
            </a:r>
            <a:endParaRPr lang="en-US" sz="3200" dirty="0"/>
          </a:p>
        </p:txBody>
      </p:sp>
      <p:sp>
        <p:nvSpPr>
          <p:cNvPr id="15" name="Shape 7"/>
          <p:cNvSpPr/>
          <p:nvPr/>
        </p:nvSpPr>
        <p:spPr>
          <a:xfrm>
            <a:off x="8078210" y="8483600"/>
            <a:ext cx="7874984" cy="3429000"/>
          </a:xfrm>
          <a:prstGeom prst="rect">
            <a:avLst/>
          </a:prstGeom>
          <a:noFill/>
          <a:ln/>
        </p:spPr>
      </p:sp>
      <p:sp>
        <p:nvSpPr>
          <p:cNvPr id="16" name="Shape 8"/>
          <p:cNvSpPr/>
          <p:nvPr/>
        </p:nvSpPr>
        <p:spPr>
          <a:xfrm>
            <a:off x="8078210" y="8483600"/>
            <a:ext cx="6731841" cy="2895600"/>
          </a:xfrm>
          <a:prstGeom prst="rect">
            <a:avLst/>
          </a:prstGeom>
          <a:noFill/>
          <a:ln/>
        </p:spPr>
      </p:sp>
      <p:sp>
        <p:nvSpPr>
          <p:cNvPr id="17" name="Text 9"/>
          <p:cNvSpPr/>
          <p:nvPr/>
        </p:nvSpPr>
        <p:spPr>
          <a:xfrm>
            <a:off x="8078210" y="8483600"/>
            <a:ext cx="7493937"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535 KM</a:t>
            </a:r>
            <a:endParaRPr lang="en-US" sz="18000" dirty="0"/>
          </a:p>
        </p:txBody>
      </p:sp>
      <p:sp>
        <p:nvSpPr>
          <p:cNvPr id="18" name="Shape 10"/>
          <p:cNvSpPr/>
          <p:nvPr/>
        </p:nvSpPr>
        <p:spPr>
          <a:xfrm>
            <a:off x="8078210" y="11379200"/>
            <a:ext cx="7874984" cy="533400"/>
          </a:xfrm>
          <a:prstGeom prst="rect">
            <a:avLst/>
          </a:prstGeom>
          <a:noFill/>
          <a:ln/>
        </p:spPr>
      </p:sp>
      <p:sp>
        <p:nvSpPr>
          <p:cNvPr id="19" name="Text 11"/>
          <p:cNvSpPr/>
          <p:nvPr/>
        </p:nvSpPr>
        <p:spPr>
          <a:xfrm>
            <a:off x="8078210" y="11379200"/>
            <a:ext cx="8010468"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Journey Distance</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0"/>
            <a:ext cx="5664908" cy="5471158"/>
          </a:xfrm>
          <a:prstGeom prst="rect">
            <a:avLst/>
          </a:prstGeom>
        </p:spPr>
      </p:pic>
      <p:pic>
        <p:nvPicPr>
          <p:cNvPr id="3" name="Image 1" descr="preencoded.png">    </p:cNvPr>
          <p:cNvPicPr>
            <a:picLocks noChangeAspect="1"/>
          </p:cNvPicPr>
          <p:nvPr/>
        </p:nvPicPr>
        <p:blipFill>
          <a:blip r:embed="rId2"/>
          <a:stretch>
            <a:fillRect/>
          </a:stretch>
        </p:blipFill>
        <p:spPr>
          <a:xfrm>
            <a:off x="0" y="9588500"/>
            <a:ext cx="4521765" cy="41275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1079635" y="0"/>
            <a:ext cx="6566721" cy="6997700"/>
          </a:xfrm>
          <a:prstGeom prst="rect">
            <a:avLst/>
          </a:prstGeom>
        </p:spPr>
      </p:pic>
      <p:pic>
        <p:nvPicPr>
          <p:cNvPr id="7" name="Image 4" descr="preencoded.png">    </p:cNvPr>
          <p:cNvPicPr>
            <a:picLocks noChangeAspect="1"/>
          </p:cNvPicPr>
          <p:nvPr/>
        </p:nvPicPr>
        <p:blipFill>
          <a:blip r:embed="rId5"/>
          <a:stretch>
            <a:fillRect/>
          </a:stretch>
        </p:blipFill>
        <p:spPr>
          <a:xfrm>
            <a:off x="15991299" y="7581900"/>
            <a:ext cx="6566721" cy="6134100"/>
          </a:xfrm>
          <a:prstGeom prst="rect">
            <a:avLst/>
          </a:prstGeom>
        </p:spPr>
      </p:pic>
      <p:sp>
        <p:nvSpPr>
          <p:cNvPr id="8" name="Shape 1"/>
          <p:cNvSpPr/>
          <p:nvPr/>
        </p:nvSpPr>
        <p:spPr>
          <a:xfrm>
            <a:off x="8675184" y="3632200"/>
            <a:ext cx="6604826" cy="2895600"/>
          </a:xfrm>
          <a:prstGeom prst="rect">
            <a:avLst/>
          </a:prstGeom>
          <a:noFill/>
          <a:ln/>
        </p:spPr>
      </p:sp>
      <p:sp>
        <p:nvSpPr>
          <p:cNvPr id="9" name="Shape 2"/>
          <p:cNvSpPr/>
          <p:nvPr/>
        </p:nvSpPr>
        <p:spPr>
          <a:xfrm>
            <a:off x="8675184" y="3632200"/>
            <a:ext cx="889111" cy="2895600"/>
          </a:xfrm>
          <a:prstGeom prst="rect">
            <a:avLst/>
          </a:prstGeom>
          <a:noFill/>
          <a:ln/>
        </p:spPr>
      </p:sp>
      <p:sp>
        <p:nvSpPr>
          <p:cNvPr id="10" name="Text 3"/>
          <p:cNvSpPr/>
          <p:nvPr/>
        </p:nvSpPr>
        <p:spPr>
          <a:xfrm>
            <a:off x="8675184" y="3632200"/>
            <a:ext cx="1651206"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1</a:t>
            </a:r>
            <a:endParaRPr lang="en-US" sz="18000" dirty="0"/>
          </a:p>
        </p:txBody>
      </p:sp>
      <p:sp>
        <p:nvSpPr>
          <p:cNvPr id="11" name="Shape 4"/>
          <p:cNvSpPr/>
          <p:nvPr/>
        </p:nvSpPr>
        <p:spPr>
          <a:xfrm>
            <a:off x="9767521" y="3841750"/>
            <a:ext cx="5512489" cy="2476500"/>
          </a:xfrm>
          <a:prstGeom prst="rect">
            <a:avLst/>
          </a:prstGeom>
          <a:noFill/>
          <a:ln/>
        </p:spPr>
      </p:sp>
      <p:sp>
        <p:nvSpPr>
          <p:cNvPr id="12" name="Text 5"/>
          <p:cNvSpPr/>
          <p:nvPr/>
        </p:nvSpPr>
        <p:spPr>
          <a:xfrm>
            <a:off x="9767521" y="3841750"/>
            <a:ext cx="5715714"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Discover the secrets</a:t>
            </a:r>
            <a:endParaRPr lang="en-US" sz="4800" dirty="0"/>
          </a:p>
        </p:txBody>
      </p:sp>
      <p:sp>
        <p:nvSpPr>
          <p:cNvPr id="13" name="Text 6"/>
          <p:cNvSpPr/>
          <p:nvPr/>
        </p:nvSpPr>
        <p:spPr>
          <a:xfrm>
            <a:off x="9767521" y="4718050"/>
            <a:ext cx="5647973" cy="1735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Explore the lush, vibrant forest and uncover the mysteries that lie within.</a:t>
            </a:r>
            <a:endParaRPr lang="en-US" sz="3200" dirty="0"/>
          </a:p>
        </p:txBody>
      </p:sp>
      <p:sp>
        <p:nvSpPr>
          <p:cNvPr id="14" name="Shape 7"/>
          <p:cNvSpPr/>
          <p:nvPr/>
        </p:nvSpPr>
        <p:spPr>
          <a:xfrm>
            <a:off x="1079635" y="8788400"/>
            <a:ext cx="6604826" cy="3009900"/>
          </a:xfrm>
          <a:prstGeom prst="rect">
            <a:avLst/>
          </a:prstGeom>
          <a:noFill/>
          <a:ln/>
        </p:spPr>
      </p:sp>
      <p:sp>
        <p:nvSpPr>
          <p:cNvPr id="15" name="Shape 8"/>
          <p:cNvSpPr/>
          <p:nvPr/>
        </p:nvSpPr>
        <p:spPr>
          <a:xfrm>
            <a:off x="1079635" y="8845550"/>
            <a:ext cx="1117740" cy="2895600"/>
          </a:xfrm>
          <a:prstGeom prst="rect">
            <a:avLst/>
          </a:prstGeom>
          <a:noFill/>
          <a:ln/>
        </p:spPr>
      </p:sp>
      <p:sp>
        <p:nvSpPr>
          <p:cNvPr id="16" name="Text 9"/>
          <p:cNvSpPr/>
          <p:nvPr/>
        </p:nvSpPr>
        <p:spPr>
          <a:xfrm>
            <a:off x="1079635" y="8845550"/>
            <a:ext cx="1879835"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3</a:t>
            </a:r>
            <a:endParaRPr lang="en-US" sz="18000" dirty="0"/>
          </a:p>
        </p:txBody>
      </p:sp>
      <p:sp>
        <p:nvSpPr>
          <p:cNvPr id="17" name="Shape 10"/>
          <p:cNvSpPr/>
          <p:nvPr/>
        </p:nvSpPr>
        <p:spPr>
          <a:xfrm>
            <a:off x="2400600" y="8788400"/>
            <a:ext cx="5283860" cy="3009900"/>
          </a:xfrm>
          <a:prstGeom prst="rect">
            <a:avLst/>
          </a:prstGeom>
          <a:noFill/>
          <a:ln/>
        </p:spPr>
      </p:sp>
      <p:sp>
        <p:nvSpPr>
          <p:cNvPr id="18" name="Text 11"/>
          <p:cNvSpPr/>
          <p:nvPr/>
        </p:nvSpPr>
        <p:spPr>
          <a:xfrm>
            <a:off x="2400600" y="8788400"/>
            <a:ext cx="5487086"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Meet the creatures</a:t>
            </a:r>
            <a:endParaRPr lang="en-US" sz="4800" dirty="0"/>
          </a:p>
        </p:txBody>
      </p:sp>
      <p:sp>
        <p:nvSpPr>
          <p:cNvPr id="19" name="Text 12"/>
          <p:cNvSpPr/>
          <p:nvPr/>
        </p:nvSpPr>
        <p:spPr>
          <a:xfrm>
            <a:off x="2400600" y="9664700"/>
            <a:ext cx="5419344" cy="2269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Encounter the mythical creatures that call the forest home, from talking animals to fairies.</a:t>
            </a:r>
            <a:endParaRPr lang="en-US" sz="3200" dirty="0"/>
          </a:p>
        </p:txBody>
      </p:sp>
      <p:sp>
        <p:nvSpPr>
          <p:cNvPr id="20" name="Shape 13"/>
          <p:cNvSpPr/>
          <p:nvPr/>
        </p:nvSpPr>
        <p:spPr>
          <a:xfrm>
            <a:off x="8586273" y="8788400"/>
            <a:ext cx="6604826" cy="3009900"/>
          </a:xfrm>
          <a:prstGeom prst="rect">
            <a:avLst/>
          </a:prstGeom>
          <a:noFill/>
          <a:ln/>
        </p:spPr>
      </p:sp>
      <p:sp>
        <p:nvSpPr>
          <p:cNvPr id="21" name="Shape 14"/>
          <p:cNvSpPr/>
          <p:nvPr/>
        </p:nvSpPr>
        <p:spPr>
          <a:xfrm>
            <a:off x="8586273" y="8845550"/>
            <a:ext cx="1232054" cy="2895600"/>
          </a:xfrm>
          <a:prstGeom prst="rect">
            <a:avLst/>
          </a:prstGeom>
          <a:noFill/>
          <a:ln/>
        </p:spPr>
      </p:sp>
      <p:sp>
        <p:nvSpPr>
          <p:cNvPr id="22" name="Text 15"/>
          <p:cNvSpPr/>
          <p:nvPr/>
        </p:nvSpPr>
        <p:spPr>
          <a:xfrm>
            <a:off x="8586273" y="8845550"/>
            <a:ext cx="1994149"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4</a:t>
            </a:r>
            <a:endParaRPr lang="en-US" sz="18000" dirty="0"/>
          </a:p>
        </p:txBody>
      </p:sp>
      <p:sp>
        <p:nvSpPr>
          <p:cNvPr id="23" name="Shape 16"/>
          <p:cNvSpPr/>
          <p:nvPr/>
        </p:nvSpPr>
        <p:spPr>
          <a:xfrm>
            <a:off x="10021553" y="8788400"/>
            <a:ext cx="5169546" cy="3009900"/>
          </a:xfrm>
          <a:prstGeom prst="rect">
            <a:avLst/>
          </a:prstGeom>
          <a:noFill/>
          <a:ln/>
        </p:spPr>
      </p:sp>
      <p:sp>
        <p:nvSpPr>
          <p:cNvPr id="24" name="Text 17"/>
          <p:cNvSpPr/>
          <p:nvPr/>
        </p:nvSpPr>
        <p:spPr>
          <a:xfrm>
            <a:off x="10021553" y="8788400"/>
            <a:ext cx="5372772"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Uncover the magic</a:t>
            </a:r>
            <a:endParaRPr lang="en-US" sz="4800" dirty="0"/>
          </a:p>
        </p:txBody>
      </p:sp>
      <p:sp>
        <p:nvSpPr>
          <p:cNvPr id="25" name="Text 18"/>
          <p:cNvSpPr/>
          <p:nvPr/>
        </p:nvSpPr>
        <p:spPr>
          <a:xfrm>
            <a:off x="10021553" y="9664700"/>
            <a:ext cx="5305030" cy="2269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Learn about the powerful magic that pervades the forest and how it affects all who enter.</a:t>
            </a:r>
            <a:endParaRPr lang="en-US" sz="3200" dirty="0"/>
          </a:p>
        </p:txBody>
      </p:sp>
      <p:sp>
        <p:nvSpPr>
          <p:cNvPr id="26" name="Shape 19"/>
          <p:cNvSpPr/>
          <p:nvPr/>
        </p:nvSpPr>
        <p:spPr>
          <a:xfrm>
            <a:off x="16181822" y="3632200"/>
            <a:ext cx="6604826" cy="2895600"/>
          </a:xfrm>
          <a:prstGeom prst="rect">
            <a:avLst/>
          </a:prstGeom>
          <a:noFill/>
          <a:ln/>
        </p:spPr>
      </p:sp>
      <p:sp>
        <p:nvSpPr>
          <p:cNvPr id="27" name="Shape 20"/>
          <p:cNvSpPr/>
          <p:nvPr/>
        </p:nvSpPr>
        <p:spPr>
          <a:xfrm>
            <a:off x="16181822" y="3632200"/>
            <a:ext cx="1168546" cy="2895600"/>
          </a:xfrm>
          <a:prstGeom prst="rect">
            <a:avLst/>
          </a:prstGeom>
          <a:noFill/>
          <a:ln/>
        </p:spPr>
      </p:sp>
      <p:sp>
        <p:nvSpPr>
          <p:cNvPr id="28" name="Text 21"/>
          <p:cNvSpPr/>
          <p:nvPr/>
        </p:nvSpPr>
        <p:spPr>
          <a:xfrm>
            <a:off x="16181822" y="3632200"/>
            <a:ext cx="1930641"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2</a:t>
            </a:r>
            <a:endParaRPr lang="en-US" sz="18000" dirty="0"/>
          </a:p>
        </p:txBody>
      </p:sp>
      <p:sp>
        <p:nvSpPr>
          <p:cNvPr id="29" name="Shape 22"/>
          <p:cNvSpPr/>
          <p:nvPr/>
        </p:nvSpPr>
        <p:spPr>
          <a:xfrm>
            <a:off x="17553594" y="3841750"/>
            <a:ext cx="5233054" cy="2476500"/>
          </a:xfrm>
          <a:prstGeom prst="rect">
            <a:avLst/>
          </a:prstGeom>
          <a:noFill/>
          <a:ln/>
        </p:spPr>
      </p:sp>
      <p:sp>
        <p:nvSpPr>
          <p:cNvPr id="30" name="Text 23"/>
          <p:cNvSpPr/>
          <p:nvPr/>
        </p:nvSpPr>
        <p:spPr>
          <a:xfrm>
            <a:off x="17553594" y="3841750"/>
            <a:ext cx="5436279"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Find your own path</a:t>
            </a:r>
            <a:endParaRPr lang="en-US" sz="4800" dirty="0"/>
          </a:p>
        </p:txBody>
      </p:sp>
      <p:sp>
        <p:nvSpPr>
          <p:cNvPr id="31" name="Text 24"/>
          <p:cNvSpPr/>
          <p:nvPr/>
        </p:nvSpPr>
        <p:spPr>
          <a:xfrm>
            <a:off x="17553594" y="4718050"/>
            <a:ext cx="5368538" cy="1735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Choose your own path through the forest, and see where it takes you.</a:t>
            </a:r>
            <a:endParaRPr lang="en-US" sz="3200" dirty="0"/>
          </a:p>
        </p:txBody>
      </p:sp>
      <p:sp>
        <p:nvSpPr>
          <p:cNvPr id="32" name="Text 25"/>
          <p:cNvSpPr/>
          <p:nvPr/>
        </p:nvSpPr>
        <p:spPr>
          <a:xfrm>
            <a:off x="8675184" y="495300"/>
            <a:ext cx="12481427" cy="2599267"/>
          </a:xfrm>
          <a:prstGeom prst="rect">
            <a:avLst/>
          </a:prstGeom>
          <a:noFill/>
          <a:ln/>
        </p:spPr>
        <p:txBody>
          <a:bodyPr wrap="square" lIns="0" tIns="0" rIns="0" bIns="0" rtlCol="0" anchor="t"/>
          <a:lstStyle/>
          <a:p>
            <a:pPr algn="l"/>
            <a:r>
              <a:rPr lang="en-US" sz="12800" dirty="0">
                <a:solidFill>
                  <a:srgbClr val="C47D30">
                    <a:alpha val="100000"/>
                  </a:srgbClr>
                </a:solidFill>
                <a:latin typeface="Acme Regular" pitchFamily="34" charset="0"/>
                <a:ea typeface="Acme Regular" pitchFamily="34" charset="-122"/>
                <a:cs typeface="Acme Regular" pitchFamily="34" charset="-120"/>
              </a:rPr>
              <a:t>SKILLS</a:t>
            </a:r>
            <a:endParaRPr lang="en-US" sz="1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6247" y="7823200"/>
            <a:ext cx="6899995" cy="5842000"/>
          </a:xfrm>
          <a:prstGeom prst="rect">
            <a:avLst/>
          </a:prstGeom>
        </p:spPr>
      </p:pic>
      <p:pic>
        <p:nvPicPr>
          <p:cNvPr id="3" name="Image 1" descr="preencoded.png">    </p:cNvPr>
          <p:cNvPicPr>
            <a:picLocks noChangeAspect="1"/>
          </p:cNvPicPr>
          <p:nvPr/>
        </p:nvPicPr>
        <p:blipFill>
          <a:blip r:embed="rId2"/>
          <a:stretch>
            <a:fillRect/>
          </a:stretch>
        </p:blipFill>
        <p:spPr>
          <a:xfrm>
            <a:off x="7659922" y="0"/>
            <a:ext cx="4114449" cy="852636"/>
          </a:xfrm>
          <a:prstGeom prst="rect">
            <a:avLst/>
          </a:prstGeom>
        </p:spPr>
      </p:pic>
      <p:pic>
        <p:nvPicPr>
          <p:cNvPr id="4" name="Image 2" descr="preencoded.png">    </p:cNvPr>
          <p:cNvPicPr>
            <a:picLocks noChangeAspect="1"/>
          </p:cNvPicPr>
          <p:nvPr/>
        </p:nvPicPr>
        <p:blipFill>
          <a:blip r:embed="rId3"/>
          <a:stretch>
            <a:fillRect/>
          </a:stretch>
        </p:blipFill>
        <p:spPr>
          <a:xfrm>
            <a:off x="1893" y="1794346"/>
            <a:ext cx="9809903" cy="11882537"/>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6676801" y="1943100"/>
            <a:ext cx="10893728" cy="2599267"/>
          </a:xfrm>
          <a:prstGeom prst="rect">
            <a:avLst/>
          </a:prstGeom>
          <a:noFill/>
          <a:ln/>
        </p:spPr>
        <p:txBody>
          <a:bodyPr wrap="square" lIns="0" tIns="0" rIns="0" bIns="0" rtlCol="0" anchor="t"/>
          <a:lstStyle/>
          <a:p>
            <a:pPr algn="ctr"/>
            <a:r>
              <a:rPr lang="en-US" sz="12800" dirty="0">
                <a:solidFill>
                  <a:srgbClr val="C47D30">
                    <a:alpha val="100000"/>
                  </a:srgbClr>
                </a:solidFill>
                <a:latin typeface="Acme Regular" pitchFamily="34" charset="0"/>
                <a:ea typeface="Acme Regular" pitchFamily="34" charset="-122"/>
                <a:cs typeface="Acme Regular" pitchFamily="34" charset="-120"/>
              </a:rPr>
              <a:t>INTERESTS</a:t>
            </a:r>
            <a:endParaRPr lang="en-US" sz="12800" dirty="0"/>
          </a:p>
        </p:txBody>
      </p:sp>
      <p:sp>
        <p:nvSpPr>
          <p:cNvPr id="8" name="Shape 2"/>
          <p:cNvSpPr/>
          <p:nvPr/>
        </p:nvSpPr>
        <p:spPr>
          <a:xfrm>
            <a:off x="2260883" y="4724400"/>
            <a:ext cx="6096762" cy="6096000"/>
          </a:xfrm>
          <a:prstGeom prst="roundRect">
            <a:avLst>
              <a:gd name="adj" fmla="val 2083350"/>
            </a:avLst>
          </a:prstGeom>
          <a:solidFill>
            <a:srgbClr val="F9F6F2">
              <a:alpha val="100000"/>
            </a:srgbClr>
          </a:solidFill>
          <a:ln w="50800">
            <a:solidFill>
              <a:srgbClr val="C47D30"/>
            </a:solidFill>
            <a:prstDash val="solid"/>
          </a:ln>
        </p:spPr>
      </p:sp>
      <p:sp>
        <p:nvSpPr>
          <p:cNvPr id="9" name="Shape 3"/>
          <p:cNvSpPr/>
          <p:nvPr/>
        </p:nvSpPr>
        <p:spPr>
          <a:xfrm>
            <a:off x="4496362" y="6419850"/>
            <a:ext cx="1625803" cy="1625600"/>
          </a:xfrm>
          <a:prstGeom prst="roundRect">
            <a:avLst>
              <a:gd name="adj" fmla="val 78188"/>
            </a:avLst>
          </a:prstGeom>
          <a:noFill/>
          <a:ln/>
        </p:spPr>
      </p:sp>
      <p:pic>
        <p:nvPicPr>
          <p:cNvPr id="10" name="Image 4" descr="preencoded.png">    </p:cNvPr>
          <p:cNvPicPr>
            <a:picLocks noChangeAspect="1"/>
          </p:cNvPicPr>
          <p:nvPr/>
        </p:nvPicPr>
        <p:blipFill>
          <a:blip r:embed="rId5"/>
          <a:stretch>
            <a:fillRect/>
          </a:stretch>
        </p:blipFill>
        <p:spPr>
          <a:xfrm>
            <a:off x="4496362" y="6419850"/>
            <a:ext cx="1625803" cy="1625600"/>
          </a:xfrm>
          <a:prstGeom prst="rect">
            <a:avLst/>
          </a:prstGeom>
        </p:spPr>
      </p:pic>
      <p:pic>
        <p:nvPicPr>
          <p:cNvPr id="11" name="Image 5" descr="preencoded.png">    </p:cNvPr>
          <p:cNvPicPr>
            <a:picLocks noChangeAspect="1"/>
          </p:cNvPicPr>
          <p:nvPr/>
        </p:nvPicPr>
        <p:blipFill>
          <a:blip r:embed="rId6"/>
          <a:stretch>
            <a:fillRect/>
          </a:stretch>
        </p:blipFill>
        <p:spPr>
          <a:xfrm>
            <a:off x="4661604" y="6585099"/>
            <a:ext cx="1295481" cy="1294929"/>
          </a:xfrm>
          <a:prstGeom prst="rect">
            <a:avLst/>
          </a:prstGeom>
        </p:spPr>
      </p:pic>
      <p:sp>
        <p:nvSpPr>
          <p:cNvPr id="12" name="Shape 4"/>
          <p:cNvSpPr/>
          <p:nvPr/>
        </p:nvSpPr>
        <p:spPr>
          <a:xfrm>
            <a:off x="2413302" y="8350250"/>
            <a:ext cx="5791924" cy="774700"/>
          </a:xfrm>
          <a:prstGeom prst="rect">
            <a:avLst/>
          </a:prstGeom>
          <a:noFill/>
          <a:ln/>
        </p:spPr>
      </p:sp>
      <p:sp>
        <p:nvSpPr>
          <p:cNvPr id="13" name="Text 5"/>
          <p:cNvSpPr/>
          <p:nvPr/>
        </p:nvSpPr>
        <p:spPr>
          <a:xfrm>
            <a:off x="2311689" y="8350250"/>
            <a:ext cx="5995149" cy="977900"/>
          </a:xfrm>
          <a:prstGeom prst="rect">
            <a:avLst/>
          </a:prstGeom>
          <a:noFill/>
          <a:ln/>
        </p:spPr>
        <p:txBody>
          <a:bodyPr wrap="square" lIns="0" tIns="0" rIns="0" bIns="0" rtlCol="0" anchor="t"/>
          <a:lstStyle/>
          <a:p>
            <a:pPr algn="ctr"/>
            <a:r>
              <a:rPr lang="en-US" sz="4800" dirty="0">
                <a:solidFill>
                  <a:srgbClr val="0E0E0E">
                    <a:alpha val="100000"/>
                  </a:srgbClr>
                </a:solidFill>
                <a:latin typeface="Acme Regular" pitchFamily="34" charset="0"/>
                <a:ea typeface="Acme Regular" pitchFamily="34" charset="-122"/>
                <a:cs typeface="Acme Regular" pitchFamily="34" charset="-120"/>
              </a:rPr>
              <a:t>Unicorn Sighting</a:t>
            </a:r>
            <a:endParaRPr lang="en-US" sz="4800" dirty="0"/>
          </a:p>
        </p:txBody>
      </p:sp>
      <p:sp>
        <p:nvSpPr>
          <p:cNvPr id="14" name="Shape 6"/>
          <p:cNvSpPr/>
          <p:nvPr/>
        </p:nvSpPr>
        <p:spPr>
          <a:xfrm>
            <a:off x="9145143" y="4724400"/>
            <a:ext cx="6096762" cy="6096000"/>
          </a:xfrm>
          <a:prstGeom prst="roundRect">
            <a:avLst>
              <a:gd name="adj" fmla="val 2083350"/>
            </a:avLst>
          </a:prstGeom>
          <a:solidFill>
            <a:srgbClr val="F9F6F2">
              <a:alpha val="100000"/>
            </a:srgbClr>
          </a:solidFill>
          <a:ln w="50800">
            <a:solidFill>
              <a:srgbClr val="C47D30"/>
            </a:solidFill>
            <a:prstDash val="solid"/>
          </a:ln>
        </p:spPr>
      </p:sp>
      <p:sp>
        <p:nvSpPr>
          <p:cNvPr id="15" name="Shape 7"/>
          <p:cNvSpPr/>
          <p:nvPr/>
        </p:nvSpPr>
        <p:spPr>
          <a:xfrm>
            <a:off x="11380622" y="6419850"/>
            <a:ext cx="1625803" cy="1625600"/>
          </a:xfrm>
          <a:prstGeom prst="roundRect">
            <a:avLst>
              <a:gd name="adj" fmla="val 78188"/>
            </a:avLst>
          </a:prstGeom>
          <a:noFill/>
          <a:ln/>
        </p:spPr>
      </p:sp>
      <p:pic>
        <p:nvPicPr>
          <p:cNvPr id="16" name="Image 6" descr="preencoded.png">    </p:cNvPr>
          <p:cNvPicPr>
            <a:picLocks noChangeAspect="1"/>
          </p:cNvPicPr>
          <p:nvPr/>
        </p:nvPicPr>
        <p:blipFill>
          <a:blip r:embed="rId7"/>
          <a:stretch>
            <a:fillRect/>
          </a:stretch>
        </p:blipFill>
        <p:spPr>
          <a:xfrm>
            <a:off x="11380622" y="6419850"/>
            <a:ext cx="1625803" cy="1625600"/>
          </a:xfrm>
          <a:prstGeom prst="rect">
            <a:avLst/>
          </a:prstGeom>
        </p:spPr>
      </p:pic>
      <p:pic>
        <p:nvPicPr>
          <p:cNvPr id="17" name="Image 7" descr="preencoded.png">    </p:cNvPr>
          <p:cNvPicPr>
            <a:picLocks noChangeAspect="1"/>
          </p:cNvPicPr>
          <p:nvPr/>
        </p:nvPicPr>
        <p:blipFill>
          <a:blip r:embed="rId8"/>
          <a:stretch>
            <a:fillRect/>
          </a:stretch>
        </p:blipFill>
        <p:spPr>
          <a:xfrm>
            <a:off x="11672759" y="6521450"/>
            <a:ext cx="1041530" cy="1422400"/>
          </a:xfrm>
          <a:prstGeom prst="rect">
            <a:avLst/>
          </a:prstGeom>
        </p:spPr>
      </p:pic>
      <p:sp>
        <p:nvSpPr>
          <p:cNvPr id="18" name="Shape 8"/>
          <p:cNvSpPr/>
          <p:nvPr/>
        </p:nvSpPr>
        <p:spPr>
          <a:xfrm>
            <a:off x="9297562" y="8350250"/>
            <a:ext cx="5791924" cy="774700"/>
          </a:xfrm>
          <a:prstGeom prst="rect">
            <a:avLst/>
          </a:prstGeom>
          <a:noFill/>
          <a:ln/>
        </p:spPr>
      </p:sp>
      <p:sp>
        <p:nvSpPr>
          <p:cNvPr id="19" name="Text 9"/>
          <p:cNvSpPr/>
          <p:nvPr/>
        </p:nvSpPr>
        <p:spPr>
          <a:xfrm>
            <a:off x="9195949" y="8350250"/>
            <a:ext cx="5995149" cy="977900"/>
          </a:xfrm>
          <a:prstGeom prst="rect">
            <a:avLst/>
          </a:prstGeom>
          <a:noFill/>
          <a:ln/>
        </p:spPr>
        <p:txBody>
          <a:bodyPr wrap="square" lIns="0" tIns="0" rIns="0" bIns="0" rtlCol="0" anchor="t"/>
          <a:lstStyle/>
          <a:p>
            <a:pPr algn="ctr"/>
            <a:r>
              <a:rPr lang="en-US" sz="4800" dirty="0">
                <a:solidFill>
                  <a:srgbClr val="0E0E0E">
                    <a:alpha val="100000"/>
                  </a:srgbClr>
                </a:solidFill>
                <a:latin typeface="Acme Regular" pitchFamily="34" charset="0"/>
                <a:ea typeface="Acme Regular" pitchFamily="34" charset="-122"/>
                <a:cs typeface="Acme Regular" pitchFamily="34" charset="-120"/>
              </a:rPr>
              <a:t>Unicorn Sighting</a:t>
            </a:r>
            <a:endParaRPr lang="en-US" sz="4800" dirty="0"/>
          </a:p>
        </p:txBody>
      </p:sp>
      <p:sp>
        <p:nvSpPr>
          <p:cNvPr id="20" name="Shape 10"/>
          <p:cNvSpPr/>
          <p:nvPr/>
        </p:nvSpPr>
        <p:spPr>
          <a:xfrm>
            <a:off x="16029403" y="4724400"/>
            <a:ext cx="6096762" cy="6096000"/>
          </a:xfrm>
          <a:prstGeom prst="roundRect">
            <a:avLst>
              <a:gd name="adj" fmla="val 2083350"/>
            </a:avLst>
          </a:prstGeom>
          <a:solidFill>
            <a:srgbClr val="F9F6F2">
              <a:alpha val="100000"/>
            </a:srgbClr>
          </a:solidFill>
          <a:ln w="50800">
            <a:solidFill>
              <a:srgbClr val="C47D30"/>
            </a:solidFill>
            <a:prstDash val="solid"/>
          </a:ln>
        </p:spPr>
      </p:sp>
      <p:sp>
        <p:nvSpPr>
          <p:cNvPr id="21" name="Shape 11"/>
          <p:cNvSpPr/>
          <p:nvPr/>
        </p:nvSpPr>
        <p:spPr>
          <a:xfrm>
            <a:off x="18264883" y="6419850"/>
            <a:ext cx="1625803" cy="1625600"/>
          </a:xfrm>
          <a:prstGeom prst="roundRect">
            <a:avLst>
              <a:gd name="adj" fmla="val 78188"/>
            </a:avLst>
          </a:prstGeom>
          <a:noFill/>
          <a:ln/>
        </p:spPr>
      </p:sp>
      <p:pic>
        <p:nvPicPr>
          <p:cNvPr id="22" name="Image 8" descr="preencoded.png">    </p:cNvPr>
          <p:cNvPicPr>
            <a:picLocks noChangeAspect="1"/>
          </p:cNvPicPr>
          <p:nvPr/>
        </p:nvPicPr>
        <p:blipFill>
          <a:blip r:embed="rId9"/>
          <a:stretch>
            <a:fillRect/>
          </a:stretch>
        </p:blipFill>
        <p:spPr>
          <a:xfrm>
            <a:off x="18264883" y="6419850"/>
            <a:ext cx="1625803" cy="1625600"/>
          </a:xfrm>
          <a:prstGeom prst="rect">
            <a:avLst/>
          </a:prstGeom>
        </p:spPr>
      </p:pic>
      <p:pic>
        <p:nvPicPr>
          <p:cNvPr id="23" name="Image 9" descr="preencoded.png">    </p:cNvPr>
          <p:cNvPicPr>
            <a:picLocks noChangeAspect="1"/>
          </p:cNvPicPr>
          <p:nvPr/>
        </p:nvPicPr>
        <p:blipFill>
          <a:blip r:embed="rId10"/>
          <a:stretch>
            <a:fillRect/>
          </a:stretch>
        </p:blipFill>
        <p:spPr>
          <a:xfrm>
            <a:off x="18385548" y="6753225"/>
            <a:ext cx="1384473" cy="958850"/>
          </a:xfrm>
          <a:prstGeom prst="rect">
            <a:avLst/>
          </a:prstGeom>
        </p:spPr>
      </p:pic>
      <p:sp>
        <p:nvSpPr>
          <p:cNvPr id="24" name="Shape 12"/>
          <p:cNvSpPr/>
          <p:nvPr/>
        </p:nvSpPr>
        <p:spPr>
          <a:xfrm>
            <a:off x="16181822" y="8350250"/>
            <a:ext cx="5791924" cy="774700"/>
          </a:xfrm>
          <a:prstGeom prst="rect">
            <a:avLst/>
          </a:prstGeom>
          <a:noFill/>
          <a:ln/>
        </p:spPr>
      </p:sp>
      <p:sp>
        <p:nvSpPr>
          <p:cNvPr id="25" name="Text 13"/>
          <p:cNvSpPr/>
          <p:nvPr/>
        </p:nvSpPr>
        <p:spPr>
          <a:xfrm>
            <a:off x="16080210" y="8350250"/>
            <a:ext cx="5995149" cy="977900"/>
          </a:xfrm>
          <a:prstGeom prst="rect">
            <a:avLst/>
          </a:prstGeom>
          <a:noFill/>
          <a:ln/>
        </p:spPr>
        <p:txBody>
          <a:bodyPr wrap="square" lIns="0" tIns="0" rIns="0" bIns="0" rtlCol="0" anchor="t"/>
          <a:lstStyle/>
          <a:p>
            <a:pPr algn="ctr"/>
            <a:r>
              <a:rPr lang="en-US" sz="4800" dirty="0">
                <a:solidFill>
                  <a:srgbClr val="0E0E0E">
                    <a:alpha val="100000"/>
                  </a:srgbClr>
                </a:solidFill>
                <a:latin typeface="Acme Regular" pitchFamily="34" charset="0"/>
                <a:ea typeface="Acme Regular" pitchFamily="34" charset="-122"/>
                <a:cs typeface="Acme Regular" pitchFamily="34" charset="-120"/>
              </a:rPr>
              <a:t>Unicorn Sighting</a:t>
            </a:r>
            <a:endParaRPr lang="en-US" sz="4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14300"/>
            <a:ext cx="5297666" cy="6740798"/>
          </a:xfrm>
          <a:prstGeom prst="rect">
            <a:avLst/>
          </a:prstGeom>
        </p:spPr>
      </p:pic>
      <p:pic>
        <p:nvPicPr>
          <p:cNvPr id="3" name="Image 1" descr="preencoded.png">    </p:cNvPr>
          <p:cNvPicPr>
            <a:picLocks noChangeAspect="1"/>
          </p:cNvPicPr>
          <p:nvPr/>
        </p:nvPicPr>
        <p:blipFill>
          <a:blip r:embed="rId2"/>
          <a:stretch>
            <a:fillRect/>
          </a:stretch>
        </p:blipFill>
        <p:spPr>
          <a:xfrm>
            <a:off x="20233629" y="120278"/>
            <a:ext cx="4153419" cy="13595722"/>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6753011" y="1917700"/>
            <a:ext cx="10893728" cy="2599267"/>
          </a:xfrm>
          <a:prstGeom prst="rect">
            <a:avLst/>
          </a:prstGeom>
          <a:noFill/>
          <a:ln/>
        </p:spPr>
        <p:txBody>
          <a:bodyPr wrap="square" lIns="0" tIns="0" rIns="0" bIns="0" rtlCol="0" anchor="t"/>
          <a:lstStyle/>
          <a:p>
            <a:pPr algn="ctr"/>
            <a:r>
              <a:rPr lang="en-US" sz="12800" dirty="0">
                <a:solidFill>
                  <a:srgbClr val="C47D30">
                    <a:alpha val="100000"/>
                  </a:srgbClr>
                </a:solidFill>
                <a:latin typeface="Acme Regular" pitchFamily="34" charset="0"/>
                <a:ea typeface="Acme Regular" pitchFamily="34" charset="-122"/>
                <a:cs typeface="Acme Regular" pitchFamily="34" charset="-120"/>
              </a:rPr>
              <a:t>HOBBIES</a:t>
            </a:r>
            <a:endParaRPr lang="en-US" sz="12800" dirty="0"/>
          </a:p>
        </p:txBody>
      </p:sp>
      <p:sp>
        <p:nvSpPr>
          <p:cNvPr id="7" name="Shape 2"/>
          <p:cNvSpPr/>
          <p:nvPr/>
        </p:nvSpPr>
        <p:spPr>
          <a:xfrm>
            <a:off x="1181248" y="4737100"/>
            <a:ext cx="7049381" cy="6083300"/>
          </a:xfrm>
          <a:prstGeom prst="roundRect">
            <a:avLst>
              <a:gd name="adj" fmla="val 3307"/>
            </a:avLst>
          </a:prstGeom>
          <a:solidFill>
            <a:srgbClr val="F9F6F2">
              <a:alpha val="100000"/>
            </a:srgbClr>
          </a:solidFill>
          <a:ln w="12700">
            <a:solidFill>
              <a:srgbClr val="F7D1B5"/>
            </a:solidFill>
            <a:prstDash val="solid"/>
          </a:ln>
        </p:spPr>
      </p:sp>
      <p:sp>
        <p:nvSpPr>
          <p:cNvPr id="8" name="Shape 3"/>
          <p:cNvSpPr/>
          <p:nvPr/>
        </p:nvSpPr>
        <p:spPr>
          <a:xfrm>
            <a:off x="1587698" y="5041900"/>
            <a:ext cx="1625803" cy="1625600"/>
          </a:xfrm>
          <a:prstGeom prst="roundRect">
            <a:avLst>
              <a:gd name="adj" fmla="val 78188"/>
            </a:avLst>
          </a:prstGeom>
          <a:noFill/>
          <a:ln/>
        </p:spPr>
      </p:sp>
      <p:pic>
        <p:nvPicPr>
          <p:cNvPr id="9" name="Image 3" descr="preencoded.png">    </p:cNvPr>
          <p:cNvPicPr>
            <a:picLocks noChangeAspect="1"/>
          </p:cNvPicPr>
          <p:nvPr/>
        </p:nvPicPr>
        <p:blipFill>
          <a:blip r:embed="rId4"/>
          <a:stretch>
            <a:fillRect/>
          </a:stretch>
        </p:blipFill>
        <p:spPr>
          <a:xfrm>
            <a:off x="1587698" y="5041900"/>
            <a:ext cx="1625803" cy="1625600"/>
          </a:xfrm>
          <a:prstGeom prst="rect">
            <a:avLst/>
          </a:prstGeom>
        </p:spPr>
      </p:pic>
      <p:pic>
        <p:nvPicPr>
          <p:cNvPr id="10" name="Image 4" descr="preencoded.png">    </p:cNvPr>
          <p:cNvPicPr>
            <a:picLocks noChangeAspect="1"/>
          </p:cNvPicPr>
          <p:nvPr/>
        </p:nvPicPr>
        <p:blipFill>
          <a:blip r:embed="rId5"/>
          <a:stretch>
            <a:fillRect/>
          </a:stretch>
        </p:blipFill>
        <p:spPr>
          <a:xfrm>
            <a:off x="1765521" y="5219700"/>
            <a:ext cx="1270159" cy="1270000"/>
          </a:xfrm>
          <a:prstGeom prst="rect">
            <a:avLst/>
          </a:prstGeom>
        </p:spPr>
      </p:pic>
      <p:sp>
        <p:nvSpPr>
          <p:cNvPr id="11" name="Shape 4"/>
          <p:cNvSpPr/>
          <p:nvPr/>
        </p:nvSpPr>
        <p:spPr>
          <a:xfrm>
            <a:off x="1587698" y="6972300"/>
            <a:ext cx="6236479" cy="3543300"/>
          </a:xfrm>
          <a:prstGeom prst="rect">
            <a:avLst/>
          </a:prstGeom>
          <a:noFill/>
          <a:ln/>
        </p:spPr>
      </p:sp>
      <p:sp>
        <p:nvSpPr>
          <p:cNvPr id="12" name="Text 5"/>
          <p:cNvSpPr/>
          <p:nvPr/>
        </p:nvSpPr>
        <p:spPr>
          <a:xfrm>
            <a:off x="1587698" y="6972300"/>
            <a:ext cx="6439705"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Unicorn Sightings</a:t>
            </a:r>
            <a:endParaRPr lang="en-US" sz="4800" dirty="0"/>
          </a:p>
        </p:txBody>
      </p:sp>
      <p:sp>
        <p:nvSpPr>
          <p:cNvPr id="13" name="Text 6"/>
          <p:cNvSpPr/>
          <p:nvPr/>
        </p:nvSpPr>
        <p:spPr>
          <a:xfrm>
            <a:off x="1587698" y="7848600"/>
            <a:ext cx="6371963" cy="28024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record of the number of unicorns spotted in the fantasy realm and the beauty and mystery that surrounds these enchanting creatures.</a:t>
            </a:r>
            <a:endParaRPr lang="en-US" sz="3200" dirty="0"/>
          </a:p>
        </p:txBody>
      </p:sp>
      <p:sp>
        <p:nvSpPr>
          <p:cNvPr id="14" name="Shape 7"/>
          <p:cNvSpPr/>
          <p:nvPr/>
        </p:nvSpPr>
        <p:spPr>
          <a:xfrm>
            <a:off x="8751394" y="4737100"/>
            <a:ext cx="7049381" cy="6083300"/>
          </a:xfrm>
          <a:prstGeom prst="roundRect">
            <a:avLst>
              <a:gd name="adj" fmla="val 3307"/>
            </a:avLst>
          </a:prstGeom>
          <a:solidFill>
            <a:srgbClr val="F9F6F2">
              <a:alpha val="100000"/>
            </a:srgbClr>
          </a:solidFill>
          <a:ln w="12700">
            <a:solidFill>
              <a:srgbClr val="F7D1B5"/>
            </a:solidFill>
            <a:prstDash val="solid"/>
          </a:ln>
        </p:spPr>
      </p:sp>
      <p:sp>
        <p:nvSpPr>
          <p:cNvPr id="15" name="Shape 8"/>
          <p:cNvSpPr/>
          <p:nvPr/>
        </p:nvSpPr>
        <p:spPr>
          <a:xfrm>
            <a:off x="9157845" y="5041900"/>
            <a:ext cx="1625803" cy="1625600"/>
          </a:xfrm>
          <a:prstGeom prst="roundRect">
            <a:avLst>
              <a:gd name="adj" fmla="val 78188"/>
            </a:avLst>
          </a:prstGeom>
          <a:noFill/>
          <a:ln/>
        </p:spPr>
      </p:sp>
      <p:pic>
        <p:nvPicPr>
          <p:cNvPr id="16" name="Image 5" descr="preencoded.png">    </p:cNvPr>
          <p:cNvPicPr>
            <a:picLocks noChangeAspect="1"/>
          </p:cNvPicPr>
          <p:nvPr/>
        </p:nvPicPr>
        <p:blipFill>
          <a:blip r:embed="rId6"/>
          <a:stretch>
            <a:fillRect/>
          </a:stretch>
        </p:blipFill>
        <p:spPr>
          <a:xfrm>
            <a:off x="9157845" y="5041900"/>
            <a:ext cx="1625803" cy="1625600"/>
          </a:xfrm>
          <a:prstGeom prst="rect">
            <a:avLst/>
          </a:prstGeom>
        </p:spPr>
      </p:pic>
      <p:pic>
        <p:nvPicPr>
          <p:cNvPr id="17" name="Image 6" descr="preencoded.png">    </p:cNvPr>
          <p:cNvPicPr>
            <a:picLocks noChangeAspect="1"/>
          </p:cNvPicPr>
          <p:nvPr/>
        </p:nvPicPr>
        <p:blipFill>
          <a:blip r:embed="rId7"/>
          <a:stretch>
            <a:fillRect/>
          </a:stretch>
        </p:blipFill>
        <p:spPr>
          <a:xfrm>
            <a:off x="9284860" y="5257800"/>
            <a:ext cx="1371771" cy="1155700"/>
          </a:xfrm>
          <a:prstGeom prst="rect">
            <a:avLst/>
          </a:prstGeom>
        </p:spPr>
      </p:pic>
      <p:sp>
        <p:nvSpPr>
          <p:cNvPr id="18" name="Shape 9"/>
          <p:cNvSpPr/>
          <p:nvPr/>
        </p:nvSpPr>
        <p:spPr>
          <a:xfrm>
            <a:off x="9157845" y="6972300"/>
            <a:ext cx="6236479" cy="3543300"/>
          </a:xfrm>
          <a:prstGeom prst="rect">
            <a:avLst/>
          </a:prstGeom>
          <a:noFill/>
          <a:ln/>
        </p:spPr>
      </p:sp>
      <p:sp>
        <p:nvSpPr>
          <p:cNvPr id="19" name="Text 10"/>
          <p:cNvSpPr/>
          <p:nvPr/>
        </p:nvSpPr>
        <p:spPr>
          <a:xfrm>
            <a:off x="9157845" y="6972300"/>
            <a:ext cx="6439705"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Unicorn Sightings</a:t>
            </a:r>
            <a:endParaRPr lang="en-US" sz="4800" dirty="0"/>
          </a:p>
        </p:txBody>
      </p:sp>
      <p:sp>
        <p:nvSpPr>
          <p:cNvPr id="20" name="Text 11"/>
          <p:cNvSpPr/>
          <p:nvPr/>
        </p:nvSpPr>
        <p:spPr>
          <a:xfrm>
            <a:off x="9157845" y="7848600"/>
            <a:ext cx="6371963" cy="28024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record of the number of unicorns spotted in the fantasy realm and the beauty and mystery that surrounds these enchanting creatures.</a:t>
            </a:r>
            <a:endParaRPr lang="en-US" sz="3200" dirty="0"/>
          </a:p>
        </p:txBody>
      </p:sp>
      <p:sp>
        <p:nvSpPr>
          <p:cNvPr id="21" name="Shape 12"/>
          <p:cNvSpPr/>
          <p:nvPr/>
        </p:nvSpPr>
        <p:spPr>
          <a:xfrm>
            <a:off x="16321540" y="4737100"/>
            <a:ext cx="7049381" cy="6083300"/>
          </a:xfrm>
          <a:prstGeom prst="roundRect">
            <a:avLst>
              <a:gd name="adj" fmla="val 3307"/>
            </a:avLst>
          </a:prstGeom>
          <a:solidFill>
            <a:srgbClr val="F9F6F2">
              <a:alpha val="100000"/>
            </a:srgbClr>
          </a:solidFill>
          <a:ln w="12700">
            <a:solidFill>
              <a:srgbClr val="F7D1B5"/>
            </a:solidFill>
            <a:prstDash val="solid"/>
          </a:ln>
        </p:spPr>
      </p:sp>
      <p:sp>
        <p:nvSpPr>
          <p:cNvPr id="22" name="Shape 13"/>
          <p:cNvSpPr/>
          <p:nvPr/>
        </p:nvSpPr>
        <p:spPr>
          <a:xfrm>
            <a:off x="16727991" y="5041900"/>
            <a:ext cx="1625803" cy="1625600"/>
          </a:xfrm>
          <a:prstGeom prst="roundRect">
            <a:avLst>
              <a:gd name="adj" fmla="val 78188"/>
            </a:avLst>
          </a:prstGeom>
          <a:noFill/>
          <a:ln/>
        </p:spPr>
      </p:sp>
      <p:pic>
        <p:nvPicPr>
          <p:cNvPr id="23" name="Image 7" descr="preencoded.png">    </p:cNvPr>
          <p:cNvPicPr>
            <a:picLocks noChangeAspect="1"/>
          </p:cNvPicPr>
          <p:nvPr/>
        </p:nvPicPr>
        <p:blipFill>
          <a:blip r:embed="rId8"/>
          <a:stretch>
            <a:fillRect/>
          </a:stretch>
        </p:blipFill>
        <p:spPr>
          <a:xfrm>
            <a:off x="16727991" y="5041900"/>
            <a:ext cx="1625803" cy="1625600"/>
          </a:xfrm>
          <a:prstGeom prst="rect">
            <a:avLst/>
          </a:prstGeom>
        </p:spPr>
      </p:pic>
      <p:pic>
        <p:nvPicPr>
          <p:cNvPr id="24" name="Image 8" descr="preencoded.png">    </p:cNvPr>
          <p:cNvPicPr>
            <a:picLocks noChangeAspect="1"/>
          </p:cNvPicPr>
          <p:nvPr/>
        </p:nvPicPr>
        <p:blipFill>
          <a:blip r:embed="rId9"/>
          <a:stretch>
            <a:fillRect/>
          </a:stretch>
        </p:blipFill>
        <p:spPr>
          <a:xfrm>
            <a:off x="16905813" y="5219700"/>
            <a:ext cx="1270159" cy="1270000"/>
          </a:xfrm>
          <a:prstGeom prst="rect">
            <a:avLst/>
          </a:prstGeom>
        </p:spPr>
      </p:pic>
      <p:sp>
        <p:nvSpPr>
          <p:cNvPr id="25" name="Shape 14"/>
          <p:cNvSpPr/>
          <p:nvPr/>
        </p:nvSpPr>
        <p:spPr>
          <a:xfrm>
            <a:off x="16727991" y="6972300"/>
            <a:ext cx="6236479" cy="3543300"/>
          </a:xfrm>
          <a:prstGeom prst="rect">
            <a:avLst/>
          </a:prstGeom>
          <a:noFill/>
          <a:ln/>
        </p:spPr>
      </p:sp>
      <p:sp>
        <p:nvSpPr>
          <p:cNvPr id="26" name="Text 15"/>
          <p:cNvSpPr/>
          <p:nvPr/>
        </p:nvSpPr>
        <p:spPr>
          <a:xfrm>
            <a:off x="16727991" y="6972300"/>
            <a:ext cx="6439705"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Unicorn Sightings</a:t>
            </a:r>
            <a:endParaRPr lang="en-US" sz="4800" dirty="0"/>
          </a:p>
        </p:txBody>
      </p:sp>
      <p:sp>
        <p:nvSpPr>
          <p:cNvPr id="27" name="Text 16"/>
          <p:cNvSpPr/>
          <p:nvPr/>
        </p:nvSpPr>
        <p:spPr>
          <a:xfrm>
            <a:off x="16727991" y="7848600"/>
            <a:ext cx="6371963" cy="28024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record of the number of unicorns spotted in the fantasy realm and the beauty and mystery that surrounds these enchanting creatures.</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0"/>
            <a:ext cx="5664908" cy="5471170"/>
          </a:xfrm>
          <a:prstGeom prst="rect">
            <a:avLst/>
          </a:prstGeom>
        </p:spPr>
      </p:pic>
      <p:pic>
        <p:nvPicPr>
          <p:cNvPr id="3" name="Image 1" descr="preencoded.png">    </p:cNvPr>
          <p:cNvPicPr>
            <a:picLocks noChangeAspect="1"/>
          </p:cNvPicPr>
          <p:nvPr/>
        </p:nvPicPr>
        <p:blipFill>
          <a:blip r:embed="rId2"/>
          <a:stretch>
            <a:fillRect/>
          </a:stretch>
        </p:blipFill>
        <p:spPr>
          <a:xfrm>
            <a:off x="0" y="9588500"/>
            <a:ext cx="4521765" cy="41275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2895962" y="1701800"/>
            <a:ext cx="13103804" cy="2599267"/>
          </a:xfrm>
          <a:prstGeom prst="rect">
            <a:avLst/>
          </a:prstGeom>
          <a:noFill/>
          <a:ln/>
        </p:spPr>
        <p:txBody>
          <a:bodyPr wrap="square" lIns="0" tIns="0" rIns="0" bIns="0" rtlCol="0" anchor="t"/>
          <a:lstStyle/>
          <a:p>
            <a:pPr algn="l"/>
            <a:r>
              <a:rPr lang="en-US" sz="12800" dirty="0">
                <a:solidFill>
                  <a:srgbClr val="C47D30">
                    <a:alpha val="100000"/>
                  </a:srgbClr>
                </a:solidFill>
                <a:latin typeface="Acme Regular" pitchFamily="34" charset="0"/>
                <a:ea typeface="Acme Regular" pitchFamily="34" charset="-122"/>
                <a:cs typeface="Acme Regular" pitchFamily="34" charset="-120"/>
              </a:rPr>
              <a:t>ACHIEVEMENTS</a:t>
            </a:r>
            <a:endParaRPr lang="en-US" sz="12800" dirty="0"/>
          </a:p>
        </p:txBody>
      </p:sp>
      <p:sp>
        <p:nvSpPr>
          <p:cNvPr id="7" name="Shape 2"/>
          <p:cNvSpPr/>
          <p:nvPr/>
        </p:nvSpPr>
        <p:spPr>
          <a:xfrm>
            <a:off x="2895962" y="4686300"/>
            <a:ext cx="17032829" cy="7035800"/>
          </a:xfrm>
          <a:prstGeom prst="rect">
            <a:avLst/>
          </a:prstGeom>
          <a:noFill/>
          <a:ln/>
        </p:spPr>
      </p:sp>
      <p:sp>
        <p:nvSpPr>
          <p:cNvPr id="8" name="Shape 3"/>
          <p:cNvSpPr/>
          <p:nvPr/>
        </p:nvSpPr>
        <p:spPr>
          <a:xfrm>
            <a:off x="2895962" y="4686300"/>
            <a:ext cx="17032829" cy="1066800"/>
          </a:xfrm>
          <a:prstGeom prst="rect">
            <a:avLst/>
          </a:prstGeom>
          <a:noFill/>
          <a:ln/>
        </p:spPr>
      </p:sp>
      <p:sp>
        <p:nvSpPr>
          <p:cNvPr id="9" name="Text 4"/>
          <p:cNvSpPr/>
          <p:nvPr/>
        </p:nvSpPr>
        <p:spPr>
          <a:xfrm>
            <a:off x="2895962" y="4927600"/>
            <a:ext cx="62491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Dragons</a:t>
            </a:r>
            <a:endParaRPr lang="en-US" sz="3600" dirty="0"/>
          </a:p>
        </p:txBody>
      </p:sp>
      <p:sp>
        <p:nvSpPr>
          <p:cNvPr id="10" name="Text 5"/>
          <p:cNvSpPr/>
          <p:nvPr/>
        </p:nvSpPr>
        <p:spPr>
          <a:xfrm>
            <a:off x="9297562" y="4686300"/>
            <a:ext cx="10766712" cy="1202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Fire-breathing creatures that are often powerful and dangerous</a:t>
            </a:r>
            <a:endParaRPr lang="en-US" sz="3200" dirty="0"/>
          </a:p>
        </p:txBody>
      </p:sp>
      <p:sp>
        <p:nvSpPr>
          <p:cNvPr id="11" name="Shape 6"/>
          <p:cNvSpPr/>
          <p:nvPr/>
        </p:nvSpPr>
        <p:spPr>
          <a:xfrm>
            <a:off x="2895962" y="6362700"/>
            <a:ext cx="17032829" cy="584200"/>
          </a:xfrm>
          <a:prstGeom prst="rect">
            <a:avLst/>
          </a:prstGeom>
          <a:noFill/>
          <a:ln/>
        </p:spPr>
      </p:sp>
      <p:sp>
        <p:nvSpPr>
          <p:cNvPr id="12" name="Text 7"/>
          <p:cNvSpPr/>
          <p:nvPr/>
        </p:nvSpPr>
        <p:spPr>
          <a:xfrm>
            <a:off x="2895962" y="6362700"/>
            <a:ext cx="62491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Medieval-like Settings</a:t>
            </a:r>
            <a:endParaRPr lang="en-US" sz="3600" dirty="0"/>
          </a:p>
        </p:txBody>
      </p:sp>
      <p:sp>
        <p:nvSpPr>
          <p:cNvPr id="13" name="Text 8"/>
          <p:cNvSpPr/>
          <p:nvPr/>
        </p:nvSpPr>
        <p:spPr>
          <a:xfrm>
            <a:off x="9297562" y="6388100"/>
            <a:ext cx="10766712"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Worlds with castles, knights, and feudal systems</a:t>
            </a:r>
            <a:endParaRPr lang="en-US" sz="3200" dirty="0"/>
          </a:p>
        </p:txBody>
      </p:sp>
      <p:sp>
        <p:nvSpPr>
          <p:cNvPr id="14" name="Shape 9"/>
          <p:cNvSpPr/>
          <p:nvPr/>
        </p:nvSpPr>
        <p:spPr>
          <a:xfrm>
            <a:off x="2895962" y="7556500"/>
            <a:ext cx="17032829" cy="584200"/>
          </a:xfrm>
          <a:prstGeom prst="rect">
            <a:avLst/>
          </a:prstGeom>
          <a:noFill/>
          <a:ln/>
        </p:spPr>
      </p:sp>
      <p:sp>
        <p:nvSpPr>
          <p:cNvPr id="15" name="Text 10"/>
          <p:cNvSpPr/>
          <p:nvPr/>
        </p:nvSpPr>
        <p:spPr>
          <a:xfrm>
            <a:off x="2895962" y="7556500"/>
            <a:ext cx="62491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Chosen One Trope</a:t>
            </a:r>
            <a:endParaRPr lang="en-US" sz="3600" dirty="0"/>
          </a:p>
        </p:txBody>
      </p:sp>
      <p:sp>
        <p:nvSpPr>
          <p:cNvPr id="16" name="Text 11"/>
          <p:cNvSpPr/>
          <p:nvPr/>
        </p:nvSpPr>
        <p:spPr>
          <a:xfrm>
            <a:off x="9297562" y="7581900"/>
            <a:ext cx="10766712"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hero chosen by destiny to save the world</a:t>
            </a:r>
            <a:endParaRPr lang="en-US" sz="3200" dirty="0"/>
          </a:p>
        </p:txBody>
      </p:sp>
      <p:sp>
        <p:nvSpPr>
          <p:cNvPr id="17" name="Shape 12"/>
          <p:cNvSpPr/>
          <p:nvPr/>
        </p:nvSpPr>
        <p:spPr>
          <a:xfrm>
            <a:off x="2895962" y="8750300"/>
            <a:ext cx="17032829" cy="584200"/>
          </a:xfrm>
          <a:prstGeom prst="rect">
            <a:avLst/>
          </a:prstGeom>
          <a:noFill/>
          <a:ln/>
        </p:spPr>
      </p:sp>
      <p:sp>
        <p:nvSpPr>
          <p:cNvPr id="18" name="Text 13"/>
          <p:cNvSpPr/>
          <p:nvPr/>
        </p:nvSpPr>
        <p:spPr>
          <a:xfrm>
            <a:off x="2895962" y="8750300"/>
            <a:ext cx="62491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Magic</a:t>
            </a:r>
            <a:endParaRPr lang="en-US" sz="3600" dirty="0"/>
          </a:p>
        </p:txBody>
      </p:sp>
      <p:sp>
        <p:nvSpPr>
          <p:cNvPr id="19" name="Text 14"/>
          <p:cNvSpPr/>
          <p:nvPr/>
        </p:nvSpPr>
        <p:spPr>
          <a:xfrm>
            <a:off x="9297562" y="8775700"/>
            <a:ext cx="10766712"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An integral part of fantasy stories, can take many forms</a:t>
            </a:r>
            <a:endParaRPr lang="en-US" sz="3200" dirty="0"/>
          </a:p>
        </p:txBody>
      </p:sp>
      <p:sp>
        <p:nvSpPr>
          <p:cNvPr id="20" name="Shape 15"/>
          <p:cNvSpPr/>
          <p:nvPr/>
        </p:nvSpPr>
        <p:spPr>
          <a:xfrm>
            <a:off x="2895962" y="9944100"/>
            <a:ext cx="17032829" cy="584200"/>
          </a:xfrm>
          <a:prstGeom prst="rect">
            <a:avLst/>
          </a:prstGeom>
          <a:noFill/>
          <a:ln/>
        </p:spPr>
      </p:sp>
      <p:sp>
        <p:nvSpPr>
          <p:cNvPr id="21" name="Text 16"/>
          <p:cNvSpPr/>
          <p:nvPr/>
        </p:nvSpPr>
        <p:spPr>
          <a:xfrm>
            <a:off x="2895962" y="9944100"/>
            <a:ext cx="62491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The Best Curse</a:t>
            </a:r>
            <a:endParaRPr lang="en-US" sz="3600" dirty="0"/>
          </a:p>
        </p:txBody>
      </p:sp>
      <p:sp>
        <p:nvSpPr>
          <p:cNvPr id="22" name="Text 17"/>
          <p:cNvSpPr/>
          <p:nvPr/>
        </p:nvSpPr>
        <p:spPr>
          <a:xfrm>
            <a:off x="9297562" y="9969500"/>
            <a:ext cx="10766712"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curse that is unique, creative, and fits within the story</a:t>
            </a:r>
            <a:endParaRPr lang="en-US" sz="3200" dirty="0"/>
          </a:p>
        </p:txBody>
      </p:sp>
      <p:sp>
        <p:nvSpPr>
          <p:cNvPr id="23" name="Shape 18"/>
          <p:cNvSpPr/>
          <p:nvPr/>
        </p:nvSpPr>
        <p:spPr>
          <a:xfrm>
            <a:off x="2895962" y="11137900"/>
            <a:ext cx="17032829" cy="584200"/>
          </a:xfrm>
          <a:prstGeom prst="rect">
            <a:avLst/>
          </a:prstGeom>
          <a:noFill/>
          <a:ln/>
        </p:spPr>
      </p:sp>
      <p:sp>
        <p:nvSpPr>
          <p:cNvPr id="24" name="Text 19"/>
          <p:cNvSpPr/>
          <p:nvPr/>
        </p:nvSpPr>
        <p:spPr>
          <a:xfrm>
            <a:off x="2895962" y="11137900"/>
            <a:ext cx="62491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Unique Creatures</a:t>
            </a:r>
            <a:endParaRPr lang="en-US" sz="3600" dirty="0"/>
          </a:p>
        </p:txBody>
      </p:sp>
      <p:sp>
        <p:nvSpPr>
          <p:cNvPr id="25" name="Text 20"/>
          <p:cNvSpPr/>
          <p:nvPr/>
        </p:nvSpPr>
        <p:spPr>
          <a:xfrm>
            <a:off x="9297562" y="11163300"/>
            <a:ext cx="10766712"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variety of fantastical beings that inhabit the world</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487469" y="698500"/>
            <a:ext cx="7667525" cy="4656667"/>
          </a:xfrm>
          <a:prstGeom prst="rect">
            <a:avLst/>
          </a:prstGeom>
          <a:noFill/>
          <a:ln/>
        </p:spPr>
        <p:txBody>
          <a:bodyPr wrap="square" lIns="0" tIns="0" rIns="0" bIns="0" rtlCol="0" anchor="t"/>
          <a:lstStyle/>
          <a:p>
            <a:pPr algn="r"/>
            <a:r>
              <a:rPr lang="en-US" sz="12800" dirty="0">
                <a:solidFill>
                  <a:srgbClr val="C47D30">
                    <a:alpha val="100000"/>
                  </a:srgbClr>
                </a:solidFill>
                <a:latin typeface="Acme Regular" pitchFamily="34" charset="0"/>
                <a:ea typeface="Acme Regular" pitchFamily="34" charset="-122"/>
                <a:cs typeface="Acme Regular" pitchFamily="34" charset="-120"/>
              </a:rPr>
              <a:t>A MAGIC PICTURE</a:t>
            </a:r>
            <a:endParaRPr lang="en-US" sz="1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14300"/>
            <a:ext cx="5297666" cy="6740798"/>
          </a:xfrm>
          <a:prstGeom prst="rect">
            <a:avLst/>
          </a:prstGeom>
        </p:spPr>
      </p:pic>
      <p:pic>
        <p:nvPicPr>
          <p:cNvPr id="3" name="Image 1" descr="preencoded.png">    </p:cNvPr>
          <p:cNvPicPr>
            <a:picLocks noChangeAspect="1"/>
          </p:cNvPicPr>
          <p:nvPr/>
        </p:nvPicPr>
        <p:blipFill>
          <a:blip r:embed="rId2"/>
          <a:stretch>
            <a:fillRect/>
          </a:stretch>
        </p:blipFill>
        <p:spPr>
          <a:xfrm>
            <a:off x="20233629" y="120278"/>
            <a:ext cx="4153419" cy="13595722"/>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2955236" y="1422400"/>
            <a:ext cx="18476576" cy="2599267"/>
          </a:xfrm>
          <a:prstGeom prst="rect">
            <a:avLst/>
          </a:prstGeom>
          <a:noFill/>
          <a:ln/>
        </p:spPr>
        <p:txBody>
          <a:bodyPr wrap="square" lIns="0" tIns="0" rIns="0" bIns="0" rtlCol="0" anchor="t"/>
          <a:lstStyle/>
          <a:p>
            <a:pPr algn="ctr"/>
            <a:r>
              <a:rPr lang="en-US" sz="12800" dirty="0">
                <a:solidFill>
                  <a:srgbClr val="C47D30">
                    <a:alpha val="100000"/>
                  </a:srgbClr>
                </a:solidFill>
                <a:latin typeface="Acme Regular" pitchFamily="34" charset="0"/>
                <a:ea typeface="Acme Regular" pitchFamily="34" charset="-122"/>
                <a:cs typeface="Acme Regular" pitchFamily="34" charset="-120"/>
              </a:rPr>
              <a:t>PERSONALITY TRAITS</a:t>
            </a:r>
            <a:endParaRPr lang="en-US" sz="12800" dirty="0"/>
          </a:p>
        </p:txBody>
      </p:sp>
      <p:pic>
        <p:nvPicPr>
          <p:cNvPr id="7" name="Image 3" descr="preencoded.png">    </p:cNvPr>
          <p:cNvPicPr>
            <a:picLocks noChangeAspect="1"/>
          </p:cNvPicPr>
          <p:nvPr/>
        </p:nvPicPr>
        <p:blipFill>
          <a:blip r:embed="rId4"/>
          <a:stretch>
            <a:fillRect/>
          </a:stretch>
        </p:blipFill>
        <p:spPr>
          <a:xfrm>
            <a:off x="1574997" y="4013200"/>
            <a:ext cx="21237054" cy="8597900"/>
          </a:xfrm>
          <a:prstGeom prst="rect">
            <a:avLst/>
          </a:prstGeom>
        </p:spPr>
      </p:pic>
      <p:pic>
        <p:nvPicPr>
          <p:cNvPr id="8" name="Image 4" descr="preencoded.png">    </p:cNvPr>
          <p:cNvPicPr>
            <a:picLocks noChangeAspect="1"/>
          </p:cNvPicPr>
          <p:nvPr/>
        </p:nvPicPr>
        <p:blipFill>
          <a:blip r:embed="rId5"/>
          <a:stretch>
            <a:fillRect/>
          </a:stretch>
        </p:blipFill>
        <p:spPr>
          <a:xfrm>
            <a:off x="4077210" y="7048500"/>
            <a:ext cx="38105" cy="2527300"/>
          </a:xfrm>
          <a:prstGeom prst="rect">
            <a:avLst/>
          </a:prstGeom>
        </p:spPr>
      </p:pic>
      <p:pic>
        <p:nvPicPr>
          <p:cNvPr id="9" name="Image 5" descr="preencoded.png">    </p:cNvPr>
          <p:cNvPicPr>
            <a:picLocks noChangeAspect="1"/>
          </p:cNvPicPr>
          <p:nvPr/>
        </p:nvPicPr>
        <p:blipFill>
          <a:blip r:embed="rId6"/>
          <a:stretch>
            <a:fillRect/>
          </a:stretch>
        </p:blipFill>
        <p:spPr>
          <a:xfrm>
            <a:off x="9462683" y="7048500"/>
            <a:ext cx="38105" cy="2527300"/>
          </a:xfrm>
          <a:prstGeom prst="rect">
            <a:avLst/>
          </a:prstGeom>
        </p:spPr>
      </p:pic>
      <p:pic>
        <p:nvPicPr>
          <p:cNvPr id="10" name="Image 6" descr="preencoded.png">    </p:cNvPr>
          <p:cNvPicPr>
            <a:picLocks noChangeAspect="1"/>
          </p:cNvPicPr>
          <p:nvPr/>
        </p:nvPicPr>
        <p:blipFill>
          <a:blip r:embed="rId7"/>
          <a:stretch>
            <a:fillRect/>
          </a:stretch>
        </p:blipFill>
        <p:spPr>
          <a:xfrm>
            <a:off x="14848156" y="7048500"/>
            <a:ext cx="38105" cy="2527300"/>
          </a:xfrm>
          <a:prstGeom prst="rect">
            <a:avLst/>
          </a:prstGeom>
        </p:spPr>
      </p:pic>
      <p:pic>
        <p:nvPicPr>
          <p:cNvPr id="11" name="Image 7" descr="preencoded.png">    </p:cNvPr>
          <p:cNvPicPr>
            <a:picLocks noChangeAspect="1"/>
          </p:cNvPicPr>
          <p:nvPr/>
        </p:nvPicPr>
        <p:blipFill>
          <a:blip r:embed="rId8"/>
          <a:stretch>
            <a:fillRect/>
          </a:stretch>
        </p:blipFill>
        <p:spPr>
          <a:xfrm>
            <a:off x="20233629" y="7048500"/>
            <a:ext cx="38105" cy="2527300"/>
          </a:xfrm>
          <a:prstGeom prst="rect">
            <a:avLst/>
          </a:prstGeom>
        </p:spPr>
      </p:pic>
      <p:sp>
        <p:nvSpPr>
          <p:cNvPr id="12" name="Shape 2"/>
          <p:cNvSpPr/>
          <p:nvPr/>
        </p:nvSpPr>
        <p:spPr>
          <a:xfrm>
            <a:off x="1574997" y="7543800"/>
            <a:ext cx="21237054" cy="1524000"/>
          </a:xfrm>
          <a:prstGeom prst="rect">
            <a:avLst/>
          </a:prstGeom>
          <a:noFill/>
          <a:ln/>
        </p:spPr>
      </p:sp>
      <p:sp>
        <p:nvSpPr>
          <p:cNvPr id="13" name="Shape 3"/>
          <p:cNvSpPr/>
          <p:nvPr/>
        </p:nvSpPr>
        <p:spPr>
          <a:xfrm>
            <a:off x="1574997" y="7543800"/>
            <a:ext cx="5080635" cy="1524000"/>
          </a:xfrm>
          <a:prstGeom prst="roundRect">
            <a:avLst>
              <a:gd name="adj" fmla="val 10200"/>
            </a:avLst>
          </a:prstGeom>
          <a:solidFill>
            <a:srgbClr val="FFFFFF">
              <a:alpha val="100000"/>
            </a:srgbClr>
          </a:solidFill>
          <a:ln w="25400">
            <a:solidFill>
              <a:srgbClr val="C47D30"/>
            </a:solidFill>
            <a:prstDash val="solid"/>
          </a:ln>
        </p:spPr>
      </p:sp>
      <p:sp>
        <p:nvSpPr>
          <p:cNvPr id="14" name="Text 4"/>
          <p:cNvSpPr/>
          <p:nvPr/>
        </p:nvSpPr>
        <p:spPr>
          <a:xfrm>
            <a:off x="3283360" y="7918450"/>
            <a:ext cx="1867133" cy="977900"/>
          </a:xfrm>
          <a:prstGeom prst="rect">
            <a:avLst/>
          </a:prstGeom>
          <a:noFill/>
          <a:ln/>
        </p:spPr>
        <p:txBody>
          <a:bodyPr wrap="square" lIns="0" tIns="0" rIns="0" bIns="0" rtlCol="0" anchor="t"/>
          <a:lstStyle/>
          <a:p>
            <a:pPr algn="l"/>
            <a:r>
              <a:rPr lang="en-US" sz="4800" dirty="0">
                <a:solidFill>
                  <a:srgbClr val="000000">
                    <a:alpha val="100000"/>
                  </a:srgbClr>
                </a:solidFill>
                <a:latin typeface="Acme Regular" pitchFamily="34" charset="0"/>
                <a:ea typeface="Acme Regular" pitchFamily="34" charset="-122"/>
                <a:cs typeface="Acme Regular" pitchFamily="34" charset="-120"/>
              </a:rPr>
              <a:t>Eclipse</a:t>
            </a:r>
            <a:endParaRPr lang="en-US" sz="4800" dirty="0"/>
          </a:p>
        </p:txBody>
      </p:sp>
      <p:sp>
        <p:nvSpPr>
          <p:cNvPr id="15" name="Shape 5"/>
          <p:cNvSpPr/>
          <p:nvPr/>
        </p:nvSpPr>
        <p:spPr>
          <a:xfrm>
            <a:off x="6655632" y="8305800"/>
            <a:ext cx="304838" cy="0"/>
          </a:xfrm>
          <a:prstGeom prst="rect">
            <a:avLst/>
          </a:prstGeom>
          <a:noFill/>
          <a:ln/>
        </p:spPr>
      </p:sp>
      <p:pic>
        <p:nvPicPr>
          <p:cNvPr id="16" name="Image 8" descr="preencoded.png">    </p:cNvPr>
          <p:cNvPicPr>
            <a:picLocks noChangeAspect="1"/>
          </p:cNvPicPr>
          <p:nvPr/>
        </p:nvPicPr>
        <p:blipFill>
          <a:blip r:embed="rId9"/>
          <a:stretch>
            <a:fillRect/>
          </a:stretch>
        </p:blipFill>
        <p:spPr>
          <a:xfrm>
            <a:off x="6655632" y="8267700"/>
            <a:ext cx="304838" cy="38100"/>
          </a:xfrm>
          <a:prstGeom prst="rect">
            <a:avLst/>
          </a:prstGeom>
        </p:spPr>
      </p:pic>
      <p:sp>
        <p:nvSpPr>
          <p:cNvPr id="17" name="Shape 6"/>
          <p:cNvSpPr/>
          <p:nvPr/>
        </p:nvSpPr>
        <p:spPr>
          <a:xfrm>
            <a:off x="6960470" y="7543800"/>
            <a:ext cx="5080635" cy="1524000"/>
          </a:xfrm>
          <a:prstGeom prst="roundRect">
            <a:avLst>
              <a:gd name="adj" fmla="val 10200"/>
            </a:avLst>
          </a:prstGeom>
          <a:solidFill>
            <a:srgbClr val="FFFFFF">
              <a:alpha val="100000"/>
            </a:srgbClr>
          </a:solidFill>
          <a:ln w="25400">
            <a:solidFill>
              <a:srgbClr val="C47D30"/>
            </a:solidFill>
            <a:prstDash val="solid"/>
          </a:ln>
        </p:spPr>
      </p:sp>
      <p:sp>
        <p:nvSpPr>
          <p:cNvPr id="18" name="Text 7"/>
          <p:cNvSpPr/>
          <p:nvPr/>
        </p:nvSpPr>
        <p:spPr>
          <a:xfrm>
            <a:off x="8770446" y="7918450"/>
            <a:ext cx="1663908" cy="977900"/>
          </a:xfrm>
          <a:prstGeom prst="rect">
            <a:avLst/>
          </a:prstGeom>
          <a:noFill/>
          <a:ln/>
        </p:spPr>
        <p:txBody>
          <a:bodyPr wrap="square" lIns="0" tIns="0" rIns="0" bIns="0" rtlCol="0" anchor="t"/>
          <a:lstStyle/>
          <a:p>
            <a:pPr algn="l"/>
            <a:r>
              <a:rPr lang="en-US" sz="4800" dirty="0">
                <a:solidFill>
                  <a:srgbClr val="000000">
                    <a:alpha val="100000"/>
                  </a:srgbClr>
                </a:solidFill>
                <a:latin typeface="Acme Regular" pitchFamily="34" charset="0"/>
                <a:ea typeface="Acme Regular" pitchFamily="34" charset="-122"/>
                <a:cs typeface="Acme Regular" pitchFamily="34" charset="-120"/>
              </a:rPr>
              <a:t>Quest</a:t>
            </a:r>
            <a:endParaRPr lang="en-US" sz="4800" dirty="0"/>
          </a:p>
        </p:txBody>
      </p:sp>
      <p:sp>
        <p:nvSpPr>
          <p:cNvPr id="19" name="Shape 8"/>
          <p:cNvSpPr/>
          <p:nvPr/>
        </p:nvSpPr>
        <p:spPr>
          <a:xfrm>
            <a:off x="12041105" y="8305800"/>
            <a:ext cx="304838" cy="0"/>
          </a:xfrm>
          <a:prstGeom prst="rect">
            <a:avLst/>
          </a:prstGeom>
          <a:noFill/>
          <a:ln/>
        </p:spPr>
      </p:sp>
      <p:pic>
        <p:nvPicPr>
          <p:cNvPr id="20" name="Image 9" descr="preencoded.png">    </p:cNvPr>
          <p:cNvPicPr>
            <a:picLocks noChangeAspect="1"/>
          </p:cNvPicPr>
          <p:nvPr/>
        </p:nvPicPr>
        <p:blipFill>
          <a:blip r:embed="rId10"/>
          <a:stretch>
            <a:fillRect/>
          </a:stretch>
        </p:blipFill>
        <p:spPr>
          <a:xfrm>
            <a:off x="12041105" y="8267700"/>
            <a:ext cx="304838" cy="38100"/>
          </a:xfrm>
          <a:prstGeom prst="rect">
            <a:avLst/>
          </a:prstGeom>
        </p:spPr>
      </p:pic>
      <p:sp>
        <p:nvSpPr>
          <p:cNvPr id="21" name="Shape 9"/>
          <p:cNvSpPr/>
          <p:nvPr/>
        </p:nvSpPr>
        <p:spPr>
          <a:xfrm>
            <a:off x="12345943" y="7543800"/>
            <a:ext cx="5080635" cy="1524000"/>
          </a:xfrm>
          <a:prstGeom prst="roundRect">
            <a:avLst>
              <a:gd name="adj" fmla="val 10200"/>
            </a:avLst>
          </a:prstGeom>
          <a:solidFill>
            <a:srgbClr val="FFFFFF">
              <a:alpha val="100000"/>
            </a:srgbClr>
          </a:solidFill>
          <a:ln w="25400">
            <a:solidFill>
              <a:srgbClr val="C47D30"/>
            </a:solidFill>
            <a:prstDash val="solid"/>
          </a:ln>
        </p:spPr>
      </p:sp>
      <p:sp>
        <p:nvSpPr>
          <p:cNvPr id="22" name="Text 10"/>
          <p:cNvSpPr/>
          <p:nvPr/>
        </p:nvSpPr>
        <p:spPr>
          <a:xfrm>
            <a:off x="13501788" y="7918450"/>
            <a:ext cx="2972171" cy="977900"/>
          </a:xfrm>
          <a:prstGeom prst="rect">
            <a:avLst/>
          </a:prstGeom>
          <a:noFill/>
          <a:ln/>
        </p:spPr>
        <p:txBody>
          <a:bodyPr wrap="square" lIns="0" tIns="0" rIns="0" bIns="0" rtlCol="0" anchor="t"/>
          <a:lstStyle/>
          <a:p>
            <a:pPr algn="l"/>
            <a:r>
              <a:rPr lang="en-US" sz="4800" dirty="0">
                <a:solidFill>
                  <a:srgbClr val="000000">
                    <a:alpha val="100000"/>
                  </a:srgbClr>
                </a:solidFill>
                <a:latin typeface="Acme Regular" pitchFamily="34" charset="0"/>
                <a:ea typeface="Acme Regular" pitchFamily="34" charset="-122"/>
                <a:cs typeface="Acme Regular" pitchFamily="34" charset="-120"/>
              </a:rPr>
              <a:t>Foundation</a:t>
            </a:r>
            <a:endParaRPr lang="en-US" sz="4800" dirty="0"/>
          </a:p>
        </p:txBody>
      </p:sp>
      <p:sp>
        <p:nvSpPr>
          <p:cNvPr id="23" name="Shape 11"/>
          <p:cNvSpPr/>
          <p:nvPr/>
        </p:nvSpPr>
        <p:spPr>
          <a:xfrm>
            <a:off x="17426578" y="8305800"/>
            <a:ext cx="304838" cy="0"/>
          </a:xfrm>
          <a:prstGeom prst="rect">
            <a:avLst/>
          </a:prstGeom>
          <a:noFill/>
          <a:ln/>
        </p:spPr>
      </p:sp>
      <p:pic>
        <p:nvPicPr>
          <p:cNvPr id="24" name="Image 10" descr="preencoded.png">    </p:cNvPr>
          <p:cNvPicPr>
            <a:picLocks noChangeAspect="1"/>
          </p:cNvPicPr>
          <p:nvPr/>
        </p:nvPicPr>
        <p:blipFill>
          <a:blip r:embed="rId11"/>
          <a:stretch>
            <a:fillRect/>
          </a:stretch>
        </p:blipFill>
        <p:spPr>
          <a:xfrm>
            <a:off x="17426578" y="8267700"/>
            <a:ext cx="304838" cy="38100"/>
          </a:xfrm>
          <a:prstGeom prst="rect">
            <a:avLst/>
          </a:prstGeom>
        </p:spPr>
      </p:pic>
      <p:sp>
        <p:nvSpPr>
          <p:cNvPr id="25" name="Shape 12"/>
          <p:cNvSpPr/>
          <p:nvPr/>
        </p:nvSpPr>
        <p:spPr>
          <a:xfrm>
            <a:off x="17731416" y="7543800"/>
            <a:ext cx="5080635" cy="1524000"/>
          </a:xfrm>
          <a:prstGeom prst="roundRect">
            <a:avLst>
              <a:gd name="adj" fmla="val 10200"/>
            </a:avLst>
          </a:prstGeom>
          <a:solidFill>
            <a:srgbClr val="FFFFFF">
              <a:alpha val="100000"/>
            </a:srgbClr>
          </a:solidFill>
          <a:ln w="25400">
            <a:solidFill>
              <a:srgbClr val="C47D30"/>
            </a:solidFill>
            <a:prstDash val="solid"/>
          </a:ln>
        </p:spPr>
      </p:sp>
      <p:sp>
        <p:nvSpPr>
          <p:cNvPr id="26" name="Text 13"/>
          <p:cNvSpPr/>
          <p:nvPr/>
        </p:nvSpPr>
        <p:spPr>
          <a:xfrm>
            <a:off x="18366496" y="7918450"/>
            <a:ext cx="4013702" cy="977900"/>
          </a:xfrm>
          <a:prstGeom prst="rect">
            <a:avLst/>
          </a:prstGeom>
          <a:noFill/>
          <a:ln/>
        </p:spPr>
        <p:txBody>
          <a:bodyPr wrap="square" lIns="0" tIns="0" rIns="0" bIns="0" rtlCol="0" anchor="t"/>
          <a:lstStyle/>
          <a:p>
            <a:pPr algn="l"/>
            <a:r>
              <a:rPr lang="en-US" sz="4800" dirty="0">
                <a:solidFill>
                  <a:srgbClr val="000000">
                    <a:alpha val="100000"/>
                  </a:srgbClr>
                </a:solidFill>
                <a:latin typeface="Acme Regular" pitchFamily="34" charset="0"/>
                <a:ea typeface="Acme Regular" pitchFamily="34" charset="-122"/>
                <a:cs typeface="Acme Regular" pitchFamily="34" charset="-120"/>
              </a:rPr>
              <a:t>Transformation</a:t>
            </a:r>
            <a:endParaRPr lang="en-US" sz="4800" dirty="0"/>
          </a:p>
        </p:txBody>
      </p:sp>
      <p:sp>
        <p:nvSpPr>
          <p:cNvPr id="27" name="Shape 14"/>
          <p:cNvSpPr/>
          <p:nvPr/>
        </p:nvSpPr>
        <p:spPr>
          <a:xfrm>
            <a:off x="3302413" y="5321300"/>
            <a:ext cx="1625803" cy="1625600"/>
          </a:xfrm>
          <a:prstGeom prst="roundRect">
            <a:avLst>
              <a:gd name="adj" fmla="val 78188"/>
            </a:avLst>
          </a:prstGeom>
          <a:solidFill>
            <a:srgbClr val="C47D30">
              <a:alpha val="100000"/>
            </a:srgbClr>
          </a:solidFill>
          <a:ln/>
        </p:spPr>
      </p:sp>
      <p:pic>
        <p:nvPicPr>
          <p:cNvPr id="28" name="Image 11" descr="preencoded.png">    </p:cNvPr>
          <p:cNvPicPr>
            <a:picLocks noChangeAspect="1"/>
          </p:cNvPicPr>
          <p:nvPr/>
        </p:nvPicPr>
        <p:blipFill>
          <a:blip r:embed="rId12"/>
          <a:stretch>
            <a:fillRect/>
          </a:stretch>
        </p:blipFill>
        <p:spPr>
          <a:xfrm>
            <a:off x="3607251" y="5626100"/>
            <a:ext cx="1016127" cy="1016000"/>
          </a:xfrm>
          <a:prstGeom prst="rect">
            <a:avLst/>
          </a:prstGeom>
        </p:spPr>
      </p:pic>
      <p:pic>
        <p:nvPicPr>
          <p:cNvPr id="29" name="Image 12" descr="preencoded.png">    </p:cNvPr>
          <p:cNvPicPr>
            <a:picLocks noChangeAspect="1"/>
          </p:cNvPicPr>
          <p:nvPr/>
        </p:nvPicPr>
        <p:blipFill>
          <a:blip r:embed="rId13"/>
          <a:stretch>
            <a:fillRect/>
          </a:stretch>
        </p:blipFill>
        <p:spPr>
          <a:xfrm>
            <a:off x="3686636" y="5761038"/>
            <a:ext cx="857357" cy="722313"/>
          </a:xfrm>
          <a:prstGeom prst="rect">
            <a:avLst/>
          </a:prstGeom>
        </p:spPr>
      </p:pic>
      <p:sp>
        <p:nvSpPr>
          <p:cNvPr id="30" name="Shape 15"/>
          <p:cNvSpPr/>
          <p:nvPr/>
        </p:nvSpPr>
        <p:spPr>
          <a:xfrm>
            <a:off x="8687886" y="9677400"/>
            <a:ext cx="1625803" cy="1625600"/>
          </a:xfrm>
          <a:prstGeom prst="roundRect">
            <a:avLst>
              <a:gd name="adj" fmla="val 78188"/>
            </a:avLst>
          </a:prstGeom>
          <a:solidFill>
            <a:srgbClr val="C47D30">
              <a:alpha val="100000"/>
            </a:srgbClr>
          </a:solidFill>
          <a:ln/>
        </p:spPr>
      </p:sp>
      <p:pic>
        <p:nvPicPr>
          <p:cNvPr id="31" name="Image 13" descr="preencoded.png">    </p:cNvPr>
          <p:cNvPicPr>
            <a:picLocks noChangeAspect="1"/>
          </p:cNvPicPr>
          <p:nvPr/>
        </p:nvPicPr>
        <p:blipFill>
          <a:blip r:embed="rId14"/>
          <a:stretch>
            <a:fillRect/>
          </a:stretch>
        </p:blipFill>
        <p:spPr>
          <a:xfrm>
            <a:off x="8992724" y="9982200"/>
            <a:ext cx="1016127" cy="1016000"/>
          </a:xfrm>
          <a:prstGeom prst="rect">
            <a:avLst/>
          </a:prstGeom>
        </p:spPr>
      </p:pic>
      <p:pic>
        <p:nvPicPr>
          <p:cNvPr id="32" name="Image 14" descr="preencoded.png">    </p:cNvPr>
          <p:cNvPicPr>
            <a:picLocks noChangeAspect="1"/>
          </p:cNvPicPr>
          <p:nvPr/>
        </p:nvPicPr>
        <p:blipFill>
          <a:blip r:embed="rId15"/>
          <a:stretch>
            <a:fillRect/>
          </a:stretch>
        </p:blipFill>
        <p:spPr>
          <a:xfrm>
            <a:off x="9056161" y="10119221"/>
            <a:ext cx="889179" cy="742057"/>
          </a:xfrm>
          <a:prstGeom prst="rect">
            <a:avLst/>
          </a:prstGeom>
        </p:spPr>
      </p:pic>
      <p:sp>
        <p:nvSpPr>
          <p:cNvPr id="33" name="Shape 16"/>
          <p:cNvSpPr/>
          <p:nvPr/>
        </p:nvSpPr>
        <p:spPr>
          <a:xfrm>
            <a:off x="14073359" y="5321300"/>
            <a:ext cx="1625803" cy="1625600"/>
          </a:xfrm>
          <a:prstGeom prst="roundRect">
            <a:avLst>
              <a:gd name="adj" fmla="val 78188"/>
            </a:avLst>
          </a:prstGeom>
          <a:solidFill>
            <a:srgbClr val="C47D30">
              <a:alpha val="100000"/>
            </a:srgbClr>
          </a:solidFill>
          <a:ln/>
        </p:spPr>
      </p:sp>
      <p:pic>
        <p:nvPicPr>
          <p:cNvPr id="34" name="Image 15" descr="preencoded.png">    </p:cNvPr>
          <p:cNvPicPr>
            <a:picLocks noChangeAspect="1"/>
          </p:cNvPicPr>
          <p:nvPr/>
        </p:nvPicPr>
        <p:blipFill>
          <a:blip r:embed="rId16"/>
          <a:stretch>
            <a:fillRect/>
          </a:stretch>
        </p:blipFill>
        <p:spPr>
          <a:xfrm>
            <a:off x="14378197" y="5626100"/>
            <a:ext cx="1016127" cy="1016000"/>
          </a:xfrm>
          <a:prstGeom prst="rect">
            <a:avLst/>
          </a:prstGeom>
        </p:spPr>
      </p:pic>
      <p:pic>
        <p:nvPicPr>
          <p:cNvPr id="35" name="Image 16" descr="preencoded.png">    </p:cNvPr>
          <p:cNvPicPr>
            <a:picLocks noChangeAspect="1"/>
          </p:cNvPicPr>
          <p:nvPr/>
        </p:nvPicPr>
        <p:blipFill>
          <a:blip r:embed="rId17"/>
          <a:stretch>
            <a:fillRect/>
          </a:stretch>
        </p:blipFill>
        <p:spPr>
          <a:xfrm>
            <a:off x="14489336" y="5737225"/>
            <a:ext cx="793849" cy="793750"/>
          </a:xfrm>
          <a:prstGeom prst="rect">
            <a:avLst/>
          </a:prstGeom>
        </p:spPr>
      </p:pic>
      <p:sp>
        <p:nvSpPr>
          <p:cNvPr id="36" name="Shape 17"/>
          <p:cNvSpPr/>
          <p:nvPr/>
        </p:nvSpPr>
        <p:spPr>
          <a:xfrm>
            <a:off x="19458832" y="9677400"/>
            <a:ext cx="1625803" cy="1625600"/>
          </a:xfrm>
          <a:prstGeom prst="roundRect">
            <a:avLst>
              <a:gd name="adj" fmla="val 78188"/>
            </a:avLst>
          </a:prstGeom>
          <a:solidFill>
            <a:srgbClr val="C47D30">
              <a:alpha val="100000"/>
            </a:srgbClr>
          </a:solidFill>
          <a:ln/>
        </p:spPr>
      </p:sp>
      <p:pic>
        <p:nvPicPr>
          <p:cNvPr id="37" name="Image 17" descr="preencoded.png">    </p:cNvPr>
          <p:cNvPicPr>
            <a:picLocks noChangeAspect="1"/>
          </p:cNvPicPr>
          <p:nvPr/>
        </p:nvPicPr>
        <p:blipFill>
          <a:blip r:embed="rId18"/>
          <a:stretch>
            <a:fillRect/>
          </a:stretch>
        </p:blipFill>
        <p:spPr>
          <a:xfrm>
            <a:off x="19763670" y="9982200"/>
            <a:ext cx="1016127" cy="1016000"/>
          </a:xfrm>
          <a:prstGeom prst="rect">
            <a:avLst/>
          </a:prstGeom>
        </p:spPr>
      </p:pic>
      <p:pic>
        <p:nvPicPr>
          <p:cNvPr id="38" name="Image 18" descr="preencoded.png">    </p:cNvPr>
          <p:cNvPicPr>
            <a:picLocks noChangeAspect="1"/>
          </p:cNvPicPr>
          <p:nvPr/>
        </p:nvPicPr>
        <p:blipFill>
          <a:blip r:embed="rId19"/>
          <a:stretch>
            <a:fillRect/>
          </a:stretch>
        </p:blipFill>
        <p:spPr>
          <a:xfrm>
            <a:off x="20078220" y="10332442"/>
            <a:ext cx="386989" cy="315491"/>
          </a:xfrm>
          <a:prstGeom prst="rect">
            <a:avLst/>
          </a:prstGeom>
        </p:spPr>
      </p:pic>
      <p:pic>
        <p:nvPicPr>
          <p:cNvPr id="39" name="Image 19" descr="preencoded.png">    </p:cNvPr>
          <p:cNvPicPr>
            <a:picLocks noChangeAspect="1"/>
          </p:cNvPicPr>
          <p:nvPr/>
        </p:nvPicPr>
        <p:blipFill>
          <a:blip r:embed="rId20"/>
          <a:stretch>
            <a:fillRect/>
          </a:stretch>
        </p:blipFill>
        <p:spPr>
          <a:xfrm>
            <a:off x="19827178" y="10045700"/>
            <a:ext cx="889111" cy="889000"/>
          </a:xfrm>
          <a:prstGeom prst="rect">
            <a:avLst/>
          </a:prstGeom>
        </p:spPr>
      </p:pic>
      <p:sp>
        <p:nvSpPr>
          <p:cNvPr id="40" name="Shape 18"/>
          <p:cNvSpPr/>
          <p:nvPr/>
        </p:nvSpPr>
        <p:spPr>
          <a:xfrm>
            <a:off x="1574997" y="9601200"/>
            <a:ext cx="5080635" cy="3086100"/>
          </a:xfrm>
          <a:prstGeom prst="roundRect">
            <a:avLst>
              <a:gd name="adj" fmla="val 6519"/>
            </a:avLst>
          </a:prstGeom>
          <a:solidFill>
            <a:srgbClr val="F9F6F2">
              <a:alpha val="100000"/>
            </a:srgbClr>
          </a:solidFill>
          <a:ln w="12700">
            <a:solidFill>
              <a:srgbClr val="C47D30"/>
            </a:solidFill>
            <a:prstDash val="solid"/>
          </a:ln>
        </p:spPr>
      </p:sp>
      <p:sp>
        <p:nvSpPr>
          <p:cNvPr id="41" name="Shape 19"/>
          <p:cNvSpPr/>
          <p:nvPr/>
        </p:nvSpPr>
        <p:spPr>
          <a:xfrm>
            <a:off x="1981448" y="9906000"/>
            <a:ext cx="4267733" cy="2476500"/>
          </a:xfrm>
          <a:prstGeom prst="rect">
            <a:avLst/>
          </a:prstGeom>
          <a:noFill/>
          <a:ln/>
        </p:spPr>
      </p:sp>
      <p:sp>
        <p:nvSpPr>
          <p:cNvPr id="42" name="Text 20"/>
          <p:cNvSpPr/>
          <p:nvPr/>
        </p:nvSpPr>
        <p:spPr>
          <a:xfrm>
            <a:off x="1879835" y="9906000"/>
            <a:ext cx="4470959" cy="977900"/>
          </a:xfrm>
          <a:prstGeom prst="rect">
            <a:avLst/>
          </a:prstGeom>
          <a:noFill/>
          <a:ln/>
        </p:spPr>
        <p:txBody>
          <a:bodyPr wrap="square" lIns="0" tIns="0" rIns="0" bIns="0" rtlCol="0" anchor="t"/>
          <a:lstStyle/>
          <a:p>
            <a:pPr algn="ctr"/>
            <a:r>
              <a:rPr lang="en-US" sz="4800" dirty="0">
                <a:solidFill>
                  <a:srgbClr val="0E0E0E">
                    <a:alpha val="100000"/>
                  </a:srgbClr>
                </a:solidFill>
                <a:latin typeface="Acme Regular" pitchFamily="34" charset="0"/>
                <a:ea typeface="Acme Regular" pitchFamily="34" charset="-122"/>
                <a:cs typeface="Acme Regular" pitchFamily="34" charset="-120"/>
              </a:rPr>
              <a:t>Honest</a:t>
            </a:r>
            <a:endParaRPr lang="en-US" sz="4800" dirty="0"/>
          </a:p>
        </p:txBody>
      </p:sp>
      <p:sp>
        <p:nvSpPr>
          <p:cNvPr id="43" name="Text 21"/>
          <p:cNvSpPr/>
          <p:nvPr/>
        </p:nvSpPr>
        <p:spPr>
          <a:xfrm>
            <a:off x="1913706" y="10782300"/>
            <a:ext cx="4403217" cy="1735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Eclipse, quest for artifact, volcano disaster</a:t>
            </a:r>
            <a:endParaRPr lang="en-US" sz="3200" dirty="0"/>
          </a:p>
        </p:txBody>
      </p:sp>
      <p:sp>
        <p:nvSpPr>
          <p:cNvPr id="44" name="Shape 22"/>
          <p:cNvSpPr/>
          <p:nvPr/>
        </p:nvSpPr>
        <p:spPr>
          <a:xfrm>
            <a:off x="6960470" y="3937000"/>
            <a:ext cx="5080635" cy="3086100"/>
          </a:xfrm>
          <a:prstGeom prst="roundRect">
            <a:avLst>
              <a:gd name="adj" fmla="val 6519"/>
            </a:avLst>
          </a:prstGeom>
          <a:solidFill>
            <a:srgbClr val="F9F6F2">
              <a:alpha val="100000"/>
            </a:srgbClr>
          </a:solidFill>
          <a:ln w="12700">
            <a:solidFill>
              <a:srgbClr val="C47D30"/>
            </a:solidFill>
            <a:prstDash val="solid"/>
          </a:ln>
        </p:spPr>
      </p:sp>
      <p:sp>
        <p:nvSpPr>
          <p:cNvPr id="45" name="Shape 23"/>
          <p:cNvSpPr/>
          <p:nvPr/>
        </p:nvSpPr>
        <p:spPr>
          <a:xfrm>
            <a:off x="7366921" y="4241800"/>
            <a:ext cx="4267733" cy="2476500"/>
          </a:xfrm>
          <a:prstGeom prst="rect">
            <a:avLst/>
          </a:prstGeom>
          <a:noFill/>
          <a:ln/>
        </p:spPr>
      </p:sp>
      <p:sp>
        <p:nvSpPr>
          <p:cNvPr id="46" name="Text 24"/>
          <p:cNvSpPr/>
          <p:nvPr/>
        </p:nvSpPr>
        <p:spPr>
          <a:xfrm>
            <a:off x="7265308" y="4241800"/>
            <a:ext cx="4470959" cy="977900"/>
          </a:xfrm>
          <a:prstGeom prst="rect">
            <a:avLst/>
          </a:prstGeom>
          <a:noFill/>
          <a:ln/>
        </p:spPr>
        <p:txBody>
          <a:bodyPr wrap="square" lIns="0" tIns="0" rIns="0" bIns="0" rtlCol="0" anchor="t"/>
          <a:lstStyle/>
          <a:p>
            <a:pPr algn="ctr"/>
            <a:r>
              <a:rPr lang="en-US" sz="4800" dirty="0">
                <a:solidFill>
                  <a:srgbClr val="0E0E0E">
                    <a:alpha val="100000"/>
                  </a:srgbClr>
                </a:solidFill>
                <a:latin typeface="Acme Regular" pitchFamily="34" charset="0"/>
                <a:ea typeface="Acme Regular" pitchFamily="34" charset="-122"/>
                <a:cs typeface="Acme Regular" pitchFamily="34" charset="-120"/>
              </a:rPr>
              <a:t>Nice</a:t>
            </a:r>
            <a:endParaRPr lang="en-US" sz="4800" dirty="0"/>
          </a:p>
        </p:txBody>
      </p:sp>
      <p:sp>
        <p:nvSpPr>
          <p:cNvPr id="47" name="Text 25"/>
          <p:cNvSpPr/>
          <p:nvPr/>
        </p:nvSpPr>
        <p:spPr>
          <a:xfrm>
            <a:off x="7299179" y="5118100"/>
            <a:ext cx="4403217" cy="1735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Shimmering City, conquest, Unicorn Crystal</a:t>
            </a:r>
            <a:endParaRPr lang="en-US" sz="3200" dirty="0"/>
          </a:p>
        </p:txBody>
      </p:sp>
      <p:sp>
        <p:nvSpPr>
          <p:cNvPr id="48" name="Shape 26"/>
          <p:cNvSpPr/>
          <p:nvPr/>
        </p:nvSpPr>
        <p:spPr>
          <a:xfrm>
            <a:off x="12345943" y="9601200"/>
            <a:ext cx="5080635" cy="3086100"/>
          </a:xfrm>
          <a:prstGeom prst="roundRect">
            <a:avLst>
              <a:gd name="adj" fmla="val 6519"/>
            </a:avLst>
          </a:prstGeom>
          <a:solidFill>
            <a:srgbClr val="F9F6F2">
              <a:alpha val="100000"/>
            </a:srgbClr>
          </a:solidFill>
          <a:ln w="12700">
            <a:solidFill>
              <a:srgbClr val="C47D30"/>
            </a:solidFill>
            <a:prstDash val="solid"/>
          </a:ln>
        </p:spPr>
      </p:sp>
      <p:sp>
        <p:nvSpPr>
          <p:cNvPr id="49" name="Shape 27"/>
          <p:cNvSpPr/>
          <p:nvPr/>
        </p:nvSpPr>
        <p:spPr>
          <a:xfrm>
            <a:off x="12752394" y="9906000"/>
            <a:ext cx="4267733" cy="2476500"/>
          </a:xfrm>
          <a:prstGeom prst="rect">
            <a:avLst/>
          </a:prstGeom>
          <a:noFill/>
          <a:ln/>
        </p:spPr>
      </p:sp>
      <p:sp>
        <p:nvSpPr>
          <p:cNvPr id="50" name="Text 28"/>
          <p:cNvSpPr/>
          <p:nvPr/>
        </p:nvSpPr>
        <p:spPr>
          <a:xfrm>
            <a:off x="12650781" y="9906000"/>
            <a:ext cx="4470959" cy="977900"/>
          </a:xfrm>
          <a:prstGeom prst="rect">
            <a:avLst/>
          </a:prstGeom>
          <a:noFill/>
          <a:ln/>
        </p:spPr>
        <p:txBody>
          <a:bodyPr wrap="square" lIns="0" tIns="0" rIns="0" bIns="0" rtlCol="0" anchor="t"/>
          <a:lstStyle/>
          <a:p>
            <a:pPr algn="ctr"/>
            <a:r>
              <a:rPr lang="en-US" sz="4800" dirty="0">
                <a:solidFill>
                  <a:srgbClr val="0E0E0E">
                    <a:alpha val="100000"/>
                  </a:srgbClr>
                </a:solidFill>
                <a:latin typeface="Acme Regular" pitchFamily="34" charset="0"/>
                <a:ea typeface="Acme Regular" pitchFamily="34" charset="-122"/>
                <a:cs typeface="Acme Regular" pitchFamily="34" charset="-120"/>
              </a:rPr>
              <a:t>Kind</a:t>
            </a:r>
            <a:endParaRPr lang="en-US" sz="4800" dirty="0"/>
          </a:p>
        </p:txBody>
      </p:sp>
      <p:sp>
        <p:nvSpPr>
          <p:cNvPr id="51" name="Text 29"/>
          <p:cNvSpPr/>
          <p:nvPr/>
        </p:nvSpPr>
        <p:spPr>
          <a:xfrm>
            <a:off x="12684652" y="10782300"/>
            <a:ext cx="4403217" cy="1735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War, curse from artifact, magic discovery</a:t>
            </a:r>
            <a:endParaRPr lang="en-US" sz="3200" dirty="0"/>
          </a:p>
        </p:txBody>
      </p:sp>
      <p:sp>
        <p:nvSpPr>
          <p:cNvPr id="52" name="Shape 30"/>
          <p:cNvSpPr/>
          <p:nvPr/>
        </p:nvSpPr>
        <p:spPr>
          <a:xfrm>
            <a:off x="17731416" y="3937000"/>
            <a:ext cx="5080635" cy="3086100"/>
          </a:xfrm>
          <a:prstGeom prst="roundRect">
            <a:avLst>
              <a:gd name="adj" fmla="val 6519"/>
            </a:avLst>
          </a:prstGeom>
          <a:solidFill>
            <a:srgbClr val="F9F6F2">
              <a:alpha val="100000"/>
            </a:srgbClr>
          </a:solidFill>
          <a:ln w="12700">
            <a:solidFill>
              <a:srgbClr val="C47D30"/>
            </a:solidFill>
            <a:prstDash val="solid"/>
          </a:ln>
        </p:spPr>
      </p:sp>
      <p:sp>
        <p:nvSpPr>
          <p:cNvPr id="53" name="Shape 31"/>
          <p:cNvSpPr/>
          <p:nvPr/>
        </p:nvSpPr>
        <p:spPr>
          <a:xfrm>
            <a:off x="18137867" y="4241800"/>
            <a:ext cx="4267733" cy="2476500"/>
          </a:xfrm>
          <a:prstGeom prst="rect">
            <a:avLst/>
          </a:prstGeom>
          <a:noFill/>
          <a:ln/>
        </p:spPr>
      </p:sp>
      <p:sp>
        <p:nvSpPr>
          <p:cNvPr id="54" name="Text 32"/>
          <p:cNvSpPr/>
          <p:nvPr/>
        </p:nvSpPr>
        <p:spPr>
          <a:xfrm>
            <a:off x="18036254" y="4241800"/>
            <a:ext cx="4470959" cy="977900"/>
          </a:xfrm>
          <a:prstGeom prst="rect">
            <a:avLst/>
          </a:prstGeom>
          <a:noFill/>
          <a:ln/>
        </p:spPr>
        <p:txBody>
          <a:bodyPr wrap="square" lIns="0" tIns="0" rIns="0" bIns="0" rtlCol="0" anchor="t"/>
          <a:lstStyle/>
          <a:p>
            <a:pPr algn="ctr"/>
            <a:r>
              <a:rPr lang="en-US" sz="4800" dirty="0">
                <a:solidFill>
                  <a:srgbClr val="0E0E0E">
                    <a:alpha val="100000"/>
                  </a:srgbClr>
                </a:solidFill>
                <a:latin typeface="Acme Regular" pitchFamily="34" charset="0"/>
                <a:ea typeface="Acme Regular" pitchFamily="34" charset="-122"/>
                <a:cs typeface="Acme Regular" pitchFamily="34" charset="-120"/>
              </a:rPr>
              <a:t>Shy</a:t>
            </a:r>
            <a:endParaRPr lang="en-US" sz="4800" dirty="0"/>
          </a:p>
        </p:txBody>
      </p:sp>
      <p:sp>
        <p:nvSpPr>
          <p:cNvPr id="55" name="Text 33"/>
          <p:cNvSpPr/>
          <p:nvPr/>
        </p:nvSpPr>
        <p:spPr>
          <a:xfrm>
            <a:off x="18070125" y="5118100"/>
            <a:ext cx="4403217" cy="1735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Kingdom invaded, betrayal, and hero's festival</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12902" y="800100"/>
            <a:ext cx="22748543" cy="12128500"/>
          </a:xfrm>
          <a:prstGeom prst="rect">
            <a:avLst/>
          </a:prstGeom>
        </p:spPr>
      </p:pic>
      <p:pic>
        <p:nvPicPr>
          <p:cNvPr id="3" name="Image 1" descr="preencoded.png">    </p:cNvPr>
          <p:cNvPicPr>
            <a:picLocks noChangeAspect="1"/>
          </p:cNvPicPr>
          <p:nvPr/>
        </p:nvPicPr>
        <p:blipFill>
          <a:blip r:embed="rId2"/>
          <a:stretch>
            <a:fillRect/>
          </a:stretch>
        </p:blipFill>
        <p:spPr>
          <a:xfrm>
            <a:off x="19420727" y="9144000"/>
            <a:ext cx="4964969" cy="4572000"/>
          </a:xfrm>
          <a:prstGeom prst="rect">
            <a:avLst/>
          </a:prstGeom>
        </p:spPr>
      </p:pic>
      <p:pic>
        <p:nvPicPr>
          <p:cNvPr id="4" name="Image 2" descr="preencoded.png">    </p:cNvPr>
          <p:cNvPicPr>
            <a:picLocks noChangeAspect="1"/>
          </p:cNvPicPr>
          <p:nvPr/>
        </p:nvPicPr>
        <p:blipFill>
          <a:blip r:embed="rId3"/>
          <a:stretch>
            <a:fillRect/>
          </a:stretch>
        </p:blipFill>
        <p:spPr>
          <a:xfrm>
            <a:off x="40139" y="39117"/>
            <a:ext cx="7058749" cy="7040811"/>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9081635" y="1511300"/>
            <a:ext cx="15059849" cy="4656667"/>
          </a:xfrm>
          <a:prstGeom prst="rect">
            <a:avLst/>
          </a:prstGeom>
          <a:noFill/>
          <a:ln/>
        </p:spPr>
        <p:txBody>
          <a:bodyPr wrap="square" lIns="0" tIns="0" rIns="0" bIns="0" rtlCol="0" anchor="t"/>
          <a:lstStyle/>
          <a:p>
            <a:pPr algn="l"/>
            <a:r>
              <a:rPr lang="en-US" sz="12800" dirty="0">
                <a:solidFill>
                  <a:srgbClr val="C47D30">
                    <a:alpha val="100000"/>
                  </a:srgbClr>
                </a:solidFill>
                <a:latin typeface="Acme Regular" pitchFamily="34" charset="0"/>
                <a:ea typeface="Acme Regular" pitchFamily="34" charset="-122"/>
                <a:cs typeface="Acme Regular" pitchFamily="34" charset="-120"/>
              </a:rPr>
              <a:t>THANK YOU FOR CHOOSING EATEMP</a:t>
            </a:r>
            <a:endParaRPr lang="en-US" sz="12800" dirty="0"/>
          </a:p>
        </p:txBody>
      </p:sp>
      <p:sp>
        <p:nvSpPr>
          <p:cNvPr id="8" name="Text 2"/>
          <p:cNvSpPr/>
          <p:nvPr/>
        </p:nvSpPr>
        <p:spPr>
          <a:xfrm>
            <a:off x="1308264" y="7073900"/>
            <a:ext cx="6994341" cy="5444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As a new website, we rely on your support to grow, so please help us by sharing our site with your friends and colleagues. </a:t>
            </a:r>
            <a:endParaRPr lang="en-US" sz="3200" dirty="0"/>
          </a:p>
        </p:txBody>
      </p:sp>
      <p:sp>
        <p:nvSpPr>
          <p:cNvPr id="9" name="Text 3"/>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5"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0" name="Image 4" descr="preencoded.png">    </p:cNvPr>
          <p:cNvPicPr>
            <a:picLocks noChangeAspect="1"/>
          </p:cNvPicPr>
          <p:nvPr/>
        </p:nvPicPr>
        <p:blipFill>
          <a:blip r:embed="rId6"/>
          <a:stretch>
            <a:fillRect/>
          </a:stretch>
        </p:blipFill>
        <p:spPr>
          <a:xfrm>
            <a:off x="9081635" y="6807200"/>
            <a:ext cx="13362070" cy="5892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12902" y="800100"/>
            <a:ext cx="22748543" cy="12128500"/>
          </a:xfrm>
          <a:prstGeom prst="rect">
            <a:avLst/>
          </a:prstGeom>
        </p:spPr>
      </p:pic>
      <p:pic>
        <p:nvPicPr>
          <p:cNvPr id="3" name="Image 1" descr="preencoded.png">    </p:cNvPr>
          <p:cNvPicPr>
            <a:picLocks noChangeAspect="1"/>
          </p:cNvPicPr>
          <p:nvPr/>
        </p:nvPicPr>
        <p:blipFill>
          <a:blip r:embed="rId2"/>
          <a:stretch>
            <a:fillRect/>
          </a:stretch>
        </p:blipFill>
        <p:spPr>
          <a:xfrm>
            <a:off x="19420727" y="9143998"/>
            <a:ext cx="4964969" cy="4572002"/>
          </a:xfrm>
          <a:prstGeom prst="rect">
            <a:avLst/>
          </a:prstGeom>
        </p:spPr>
      </p:pic>
      <p:pic>
        <p:nvPicPr>
          <p:cNvPr id="4" name="Image 2" descr="preencoded.png">    </p:cNvPr>
          <p:cNvPicPr>
            <a:picLocks noChangeAspect="1"/>
          </p:cNvPicPr>
          <p:nvPr/>
        </p:nvPicPr>
        <p:blipFill>
          <a:blip r:embed="rId3"/>
          <a:stretch>
            <a:fillRect/>
          </a:stretch>
        </p:blipFill>
        <p:spPr>
          <a:xfrm>
            <a:off x="40139" y="39117"/>
            <a:ext cx="7058749" cy="704082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6909664" y="4394200"/>
            <a:ext cx="10580422" cy="3657600"/>
          </a:xfrm>
          <a:prstGeom prst="rect">
            <a:avLst/>
          </a:prstGeom>
          <a:noFill/>
          <a:ln/>
        </p:spPr>
        <p:txBody>
          <a:bodyPr wrap="square" lIns="0" tIns="0" rIns="0" bIns="0" rtlCol="0" anchor="t"/>
          <a:lstStyle/>
          <a:p>
            <a:pPr algn="ctr"/>
            <a:r>
              <a:rPr lang="en-US" sz="18000" dirty="0">
                <a:solidFill>
                  <a:srgbClr val="C47D30">
                    <a:alpha val="100000"/>
                  </a:srgbClr>
                </a:solidFill>
                <a:latin typeface="Acme Regular" pitchFamily="34" charset="0"/>
                <a:ea typeface="Acme Regular" pitchFamily="34" charset="-122"/>
                <a:cs typeface="Acme Regular" pitchFamily="34" charset="-120"/>
              </a:rPr>
              <a:t>WELCOME</a:t>
            </a:r>
            <a:endParaRPr lang="en-US" sz="18000" dirty="0"/>
          </a:p>
        </p:txBody>
      </p:sp>
      <p:sp>
        <p:nvSpPr>
          <p:cNvPr id="8" name="Text 2"/>
          <p:cNvSpPr/>
          <p:nvPr/>
        </p:nvSpPr>
        <p:spPr>
          <a:xfrm>
            <a:off x="5000192" y="7289800"/>
            <a:ext cx="14399366" cy="2269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0"/>
            <a:ext cx="5664908" cy="5471170"/>
          </a:xfrm>
          <a:prstGeom prst="rect">
            <a:avLst/>
          </a:prstGeom>
        </p:spPr>
      </p:pic>
      <p:pic>
        <p:nvPicPr>
          <p:cNvPr id="3" name="Image 1" descr="preencoded.png">    </p:cNvPr>
          <p:cNvPicPr>
            <a:picLocks noChangeAspect="1"/>
          </p:cNvPicPr>
          <p:nvPr/>
        </p:nvPicPr>
        <p:blipFill>
          <a:blip r:embed="rId2"/>
          <a:stretch>
            <a:fillRect/>
          </a:stretch>
        </p:blipFill>
        <p:spPr>
          <a:xfrm>
            <a:off x="0" y="9588500"/>
            <a:ext cx="4521765" cy="41275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1193949" y="673100"/>
            <a:ext cx="13103804" cy="2599267"/>
          </a:xfrm>
          <a:prstGeom prst="rect">
            <a:avLst/>
          </a:prstGeom>
          <a:noFill/>
          <a:ln/>
        </p:spPr>
        <p:txBody>
          <a:bodyPr wrap="square" lIns="0" tIns="0" rIns="0" bIns="0" rtlCol="0" anchor="t"/>
          <a:lstStyle/>
          <a:p>
            <a:pPr algn="l"/>
            <a:r>
              <a:rPr lang="en-US" sz="12800" dirty="0">
                <a:solidFill>
                  <a:srgbClr val="C47D30">
                    <a:alpha val="100000"/>
                  </a:srgbClr>
                </a:solidFill>
                <a:latin typeface="Acme Regular" pitchFamily="34" charset="0"/>
                <a:ea typeface="Acme Regular" pitchFamily="34" charset="-122"/>
                <a:cs typeface="Acme Regular" pitchFamily="34" charset="-120"/>
              </a:rPr>
              <a:t>GOALS</a:t>
            </a:r>
            <a:endParaRPr lang="en-US" sz="12800" dirty="0"/>
          </a:p>
        </p:txBody>
      </p:sp>
      <p:pic>
        <p:nvPicPr>
          <p:cNvPr id="7" name="Image 3" descr="preencoded.png">    </p:cNvPr>
          <p:cNvPicPr>
            <a:picLocks noChangeAspect="1"/>
          </p:cNvPicPr>
          <p:nvPr/>
        </p:nvPicPr>
        <p:blipFill>
          <a:blip r:embed="rId4"/>
          <a:stretch>
            <a:fillRect/>
          </a:stretch>
        </p:blipFill>
        <p:spPr>
          <a:xfrm>
            <a:off x="1193949" y="3632200"/>
            <a:ext cx="21986448" cy="8978900"/>
          </a:xfrm>
          <a:prstGeom prst="rect">
            <a:avLst/>
          </a:prstGeom>
        </p:spPr>
      </p:pic>
      <p:pic>
        <p:nvPicPr>
          <p:cNvPr id="8" name="Image 4" descr="preencoded.png">    </p:cNvPr>
          <p:cNvPicPr>
            <a:picLocks noChangeAspect="1"/>
          </p:cNvPicPr>
          <p:nvPr/>
        </p:nvPicPr>
        <p:blipFill>
          <a:blip r:embed="rId5"/>
          <a:stretch>
            <a:fillRect/>
          </a:stretch>
        </p:blipFill>
        <p:spPr>
          <a:xfrm>
            <a:off x="1193949" y="3632200"/>
            <a:ext cx="10910664" cy="4229100"/>
          </a:xfrm>
          <a:prstGeom prst="rect">
            <a:avLst/>
          </a:prstGeom>
        </p:spPr>
      </p:pic>
      <p:sp>
        <p:nvSpPr>
          <p:cNvPr id="9" name="Shape 2"/>
          <p:cNvSpPr/>
          <p:nvPr/>
        </p:nvSpPr>
        <p:spPr>
          <a:xfrm>
            <a:off x="3315114" y="4064000"/>
            <a:ext cx="8179822" cy="3365500"/>
          </a:xfrm>
          <a:prstGeom prst="rect">
            <a:avLst/>
          </a:prstGeom>
          <a:solidFill>
            <a:srgbClr val="F9F6F2">
              <a:alpha val="100000"/>
            </a:srgbClr>
          </a:solidFill>
          <a:ln w="50800">
            <a:solidFill>
              <a:srgbClr val="F7D1B5"/>
            </a:solidFill>
            <a:prstDash val="solid"/>
          </a:ln>
        </p:spPr>
      </p:sp>
      <p:sp>
        <p:nvSpPr>
          <p:cNvPr id="10" name="Shape 3"/>
          <p:cNvSpPr/>
          <p:nvPr/>
        </p:nvSpPr>
        <p:spPr>
          <a:xfrm>
            <a:off x="1193949" y="3632200"/>
            <a:ext cx="4229629" cy="4229100"/>
          </a:xfrm>
          <a:prstGeom prst="roundRect">
            <a:avLst>
              <a:gd name="adj" fmla="val 100108"/>
            </a:avLst>
          </a:prstGeom>
          <a:solidFill>
            <a:srgbClr val="C47D30">
              <a:alpha val="100000"/>
            </a:srgbClr>
          </a:solidFill>
          <a:ln/>
        </p:spPr>
      </p:sp>
      <p:sp>
        <p:nvSpPr>
          <p:cNvPr id="11" name="Text 4"/>
          <p:cNvSpPr/>
          <p:nvPr/>
        </p:nvSpPr>
        <p:spPr>
          <a:xfrm>
            <a:off x="2864208" y="4298950"/>
            <a:ext cx="1651206" cy="3657600"/>
          </a:xfrm>
          <a:prstGeom prst="rect">
            <a:avLst/>
          </a:prstGeom>
          <a:noFill/>
          <a:ln/>
        </p:spPr>
        <p:txBody>
          <a:bodyPr wrap="square" lIns="0" tIns="0" rIns="0" bIns="0" rtlCol="0" anchor="t"/>
          <a:lstStyle/>
          <a:p>
            <a:pPr algn="l"/>
            <a:r>
              <a:rPr lang="en-US" sz="18000" dirty="0">
                <a:solidFill>
                  <a:srgbClr val="FFFFFF">
                    <a:alpha val="100000"/>
                  </a:srgbClr>
                </a:solidFill>
                <a:latin typeface="Acme Regular" pitchFamily="34" charset="0"/>
                <a:ea typeface="Acme Regular" pitchFamily="34" charset="-122"/>
                <a:cs typeface="Acme Regular" pitchFamily="34" charset="-120"/>
              </a:rPr>
              <a:t>1</a:t>
            </a:r>
            <a:endParaRPr lang="en-US" sz="18000" dirty="0"/>
          </a:p>
        </p:txBody>
      </p:sp>
      <p:sp>
        <p:nvSpPr>
          <p:cNvPr id="12" name="Shape 5"/>
          <p:cNvSpPr/>
          <p:nvPr/>
        </p:nvSpPr>
        <p:spPr>
          <a:xfrm>
            <a:off x="5677610" y="4826000"/>
            <a:ext cx="5296562" cy="1854200"/>
          </a:xfrm>
          <a:prstGeom prst="rect">
            <a:avLst/>
          </a:prstGeom>
          <a:noFill/>
          <a:ln/>
        </p:spPr>
      </p:sp>
      <p:sp>
        <p:nvSpPr>
          <p:cNvPr id="13" name="Shape 6"/>
          <p:cNvSpPr/>
          <p:nvPr/>
        </p:nvSpPr>
        <p:spPr>
          <a:xfrm>
            <a:off x="5677610" y="4826000"/>
            <a:ext cx="5296562" cy="1854200"/>
          </a:xfrm>
          <a:prstGeom prst="rect">
            <a:avLst/>
          </a:prstGeom>
          <a:noFill/>
          <a:ln/>
        </p:spPr>
      </p:sp>
      <p:sp>
        <p:nvSpPr>
          <p:cNvPr id="14" name="Shape 7"/>
          <p:cNvSpPr/>
          <p:nvPr/>
        </p:nvSpPr>
        <p:spPr>
          <a:xfrm>
            <a:off x="5677610" y="4826000"/>
            <a:ext cx="5296562" cy="1854200"/>
          </a:xfrm>
          <a:prstGeom prst="rect">
            <a:avLst/>
          </a:prstGeom>
          <a:noFill/>
          <a:ln/>
        </p:spPr>
      </p:sp>
      <p:sp>
        <p:nvSpPr>
          <p:cNvPr id="15" name="Text 8"/>
          <p:cNvSpPr/>
          <p:nvPr/>
        </p:nvSpPr>
        <p:spPr>
          <a:xfrm>
            <a:off x="5677610" y="4826000"/>
            <a:ext cx="54489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Strengths</a:t>
            </a:r>
            <a:endParaRPr lang="en-US" sz="3600" dirty="0"/>
          </a:p>
        </p:txBody>
      </p:sp>
      <p:sp>
        <p:nvSpPr>
          <p:cNvPr id="16" name="Text 9"/>
          <p:cNvSpPr/>
          <p:nvPr/>
        </p:nvSpPr>
        <p:spPr>
          <a:xfrm>
            <a:off x="5677610" y="5613400"/>
            <a:ext cx="5432046" cy="1202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Rare event causes unpredictable magic.</a:t>
            </a:r>
            <a:endParaRPr lang="en-US" sz="3200" dirty="0"/>
          </a:p>
        </p:txBody>
      </p:sp>
      <p:pic>
        <p:nvPicPr>
          <p:cNvPr id="17" name="Image 5" descr="preencoded.png">    </p:cNvPr>
          <p:cNvPicPr>
            <a:picLocks noChangeAspect="1"/>
          </p:cNvPicPr>
          <p:nvPr/>
        </p:nvPicPr>
        <p:blipFill>
          <a:blip r:embed="rId6"/>
          <a:stretch>
            <a:fillRect/>
          </a:stretch>
        </p:blipFill>
        <p:spPr>
          <a:xfrm>
            <a:off x="1193949" y="8382000"/>
            <a:ext cx="10910664" cy="4229100"/>
          </a:xfrm>
          <a:prstGeom prst="rect">
            <a:avLst/>
          </a:prstGeom>
        </p:spPr>
      </p:pic>
      <p:pic>
        <p:nvPicPr>
          <p:cNvPr id="18" name="Image 6" descr="preencoded.png">    </p:cNvPr>
          <p:cNvPicPr>
            <a:picLocks noChangeAspect="1"/>
          </p:cNvPicPr>
          <p:nvPr/>
        </p:nvPicPr>
        <p:blipFill>
          <a:blip r:embed="rId7"/>
          <a:stretch>
            <a:fillRect/>
          </a:stretch>
        </p:blipFill>
        <p:spPr>
          <a:xfrm>
            <a:off x="3315114" y="8813800"/>
            <a:ext cx="8179822" cy="3365500"/>
          </a:xfrm>
          <a:prstGeom prst="rect">
            <a:avLst/>
          </a:prstGeom>
        </p:spPr>
      </p:pic>
      <p:sp>
        <p:nvSpPr>
          <p:cNvPr id="19" name="Shape 10"/>
          <p:cNvSpPr/>
          <p:nvPr/>
        </p:nvSpPr>
        <p:spPr>
          <a:xfrm>
            <a:off x="1193949" y="8382000"/>
            <a:ext cx="4229629" cy="4229100"/>
          </a:xfrm>
          <a:prstGeom prst="roundRect">
            <a:avLst>
              <a:gd name="adj" fmla="val 100108"/>
            </a:avLst>
          </a:prstGeom>
          <a:solidFill>
            <a:srgbClr val="F7D1B5">
              <a:alpha val="100000"/>
            </a:srgbClr>
          </a:solidFill>
          <a:ln/>
        </p:spPr>
      </p:sp>
      <p:sp>
        <p:nvSpPr>
          <p:cNvPr id="20" name="Text 11"/>
          <p:cNvSpPr/>
          <p:nvPr/>
        </p:nvSpPr>
        <p:spPr>
          <a:xfrm>
            <a:off x="2749894" y="9048750"/>
            <a:ext cx="1879835"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3</a:t>
            </a:r>
            <a:endParaRPr lang="en-US" sz="18000" dirty="0"/>
          </a:p>
        </p:txBody>
      </p:sp>
      <p:sp>
        <p:nvSpPr>
          <p:cNvPr id="21" name="Shape 12"/>
          <p:cNvSpPr/>
          <p:nvPr/>
        </p:nvSpPr>
        <p:spPr>
          <a:xfrm>
            <a:off x="5677610" y="9575800"/>
            <a:ext cx="5296562" cy="1854200"/>
          </a:xfrm>
          <a:prstGeom prst="rect">
            <a:avLst/>
          </a:prstGeom>
          <a:noFill/>
          <a:ln/>
        </p:spPr>
      </p:sp>
      <p:sp>
        <p:nvSpPr>
          <p:cNvPr id="22" name="Shape 13"/>
          <p:cNvSpPr/>
          <p:nvPr/>
        </p:nvSpPr>
        <p:spPr>
          <a:xfrm>
            <a:off x="5677610" y="9575800"/>
            <a:ext cx="5296562" cy="1854200"/>
          </a:xfrm>
          <a:prstGeom prst="rect">
            <a:avLst/>
          </a:prstGeom>
          <a:noFill/>
          <a:ln/>
        </p:spPr>
      </p:sp>
      <p:sp>
        <p:nvSpPr>
          <p:cNvPr id="23" name="Shape 14"/>
          <p:cNvSpPr/>
          <p:nvPr/>
        </p:nvSpPr>
        <p:spPr>
          <a:xfrm>
            <a:off x="5677610" y="9575800"/>
            <a:ext cx="5296562" cy="1854200"/>
          </a:xfrm>
          <a:prstGeom prst="rect">
            <a:avLst/>
          </a:prstGeom>
          <a:noFill/>
          <a:ln/>
        </p:spPr>
      </p:sp>
      <p:sp>
        <p:nvSpPr>
          <p:cNvPr id="24" name="Text 15"/>
          <p:cNvSpPr/>
          <p:nvPr/>
        </p:nvSpPr>
        <p:spPr>
          <a:xfrm>
            <a:off x="5677610" y="9575800"/>
            <a:ext cx="54489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Opportunities</a:t>
            </a:r>
            <a:endParaRPr lang="en-US" sz="3600" dirty="0"/>
          </a:p>
        </p:txBody>
      </p:sp>
      <p:sp>
        <p:nvSpPr>
          <p:cNvPr id="25" name="Text 16"/>
          <p:cNvSpPr/>
          <p:nvPr/>
        </p:nvSpPr>
        <p:spPr>
          <a:xfrm>
            <a:off x="5677610" y="10363200"/>
            <a:ext cx="5432046" cy="1202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Rare event causes unpredictable magic.</a:t>
            </a:r>
            <a:endParaRPr lang="en-US" sz="3200" dirty="0"/>
          </a:p>
        </p:txBody>
      </p:sp>
      <p:pic>
        <p:nvPicPr>
          <p:cNvPr id="26" name="Image 7" descr="preencoded.png">    </p:cNvPr>
          <p:cNvPicPr>
            <a:picLocks noChangeAspect="1"/>
          </p:cNvPicPr>
          <p:nvPr/>
        </p:nvPicPr>
        <p:blipFill>
          <a:blip r:embed="rId8"/>
          <a:stretch>
            <a:fillRect/>
          </a:stretch>
        </p:blipFill>
        <p:spPr>
          <a:xfrm>
            <a:off x="12269734" y="3632200"/>
            <a:ext cx="10910664" cy="4229100"/>
          </a:xfrm>
          <a:prstGeom prst="rect">
            <a:avLst/>
          </a:prstGeom>
        </p:spPr>
      </p:pic>
      <p:pic>
        <p:nvPicPr>
          <p:cNvPr id="27" name="Image 8" descr="preencoded.png">    </p:cNvPr>
          <p:cNvPicPr>
            <a:picLocks noChangeAspect="1"/>
          </p:cNvPicPr>
          <p:nvPr/>
        </p:nvPicPr>
        <p:blipFill>
          <a:blip r:embed="rId9"/>
          <a:stretch>
            <a:fillRect/>
          </a:stretch>
        </p:blipFill>
        <p:spPr>
          <a:xfrm>
            <a:off x="14390899" y="4064000"/>
            <a:ext cx="8179822" cy="3365500"/>
          </a:xfrm>
          <a:prstGeom prst="rect">
            <a:avLst/>
          </a:prstGeom>
        </p:spPr>
      </p:pic>
      <p:sp>
        <p:nvSpPr>
          <p:cNvPr id="28" name="Shape 17"/>
          <p:cNvSpPr/>
          <p:nvPr/>
        </p:nvSpPr>
        <p:spPr>
          <a:xfrm>
            <a:off x="12269734" y="3632200"/>
            <a:ext cx="4229629" cy="4229100"/>
          </a:xfrm>
          <a:prstGeom prst="roundRect">
            <a:avLst>
              <a:gd name="adj" fmla="val 100108"/>
            </a:avLst>
          </a:prstGeom>
          <a:solidFill>
            <a:srgbClr val="F7D1B5">
              <a:alpha val="100000"/>
            </a:srgbClr>
          </a:solidFill>
          <a:ln/>
        </p:spPr>
      </p:sp>
      <p:sp>
        <p:nvSpPr>
          <p:cNvPr id="29" name="Text 18"/>
          <p:cNvSpPr/>
          <p:nvPr/>
        </p:nvSpPr>
        <p:spPr>
          <a:xfrm>
            <a:off x="13800275" y="4298950"/>
            <a:ext cx="1930641"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2</a:t>
            </a:r>
            <a:endParaRPr lang="en-US" sz="18000" dirty="0"/>
          </a:p>
        </p:txBody>
      </p:sp>
      <p:sp>
        <p:nvSpPr>
          <p:cNvPr id="30" name="Shape 19"/>
          <p:cNvSpPr/>
          <p:nvPr/>
        </p:nvSpPr>
        <p:spPr>
          <a:xfrm>
            <a:off x="16753394" y="4826000"/>
            <a:ext cx="5296562" cy="1854200"/>
          </a:xfrm>
          <a:prstGeom prst="rect">
            <a:avLst/>
          </a:prstGeom>
          <a:noFill/>
          <a:ln/>
        </p:spPr>
      </p:sp>
      <p:sp>
        <p:nvSpPr>
          <p:cNvPr id="31" name="Shape 20"/>
          <p:cNvSpPr/>
          <p:nvPr/>
        </p:nvSpPr>
        <p:spPr>
          <a:xfrm>
            <a:off x="16753394" y="4826000"/>
            <a:ext cx="5296562" cy="1854200"/>
          </a:xfrm>
          <a:prstGeom prst="rect">
            <a:avLst/>
          </a:prstGeom>
          <a:noFill/>
          <a:ln/>
        </p:spPr>
      </p:sp>
      <p:sp>
        <p:nvSpPr>
          <p:cNvPr id="32" name="Shape 21"/>
          <p:cNvSpPr/>
          <p:nvPr/>
        </p:nvSpPr>
        <p:spPr>
          <a:xfrm>
            <a:off x="16753394" y="4826000"/>
            <a:ext cx="5296562" cy="1854200"/>
          </a:xfrm>
          <a:prstGeom prst="rect">
            <a:avLst/>
          </a:prstGeom>
          <a:noFill/>
          <a:ln/>
        </p:spPr>
      </p:sp>
      <p:sp>
        <p:nvSpPr>
          <p:cNvPr id="33" name="Text 22"/>
          <p:cNvSpPr/>
          <p:nvPr/>
        </p:nvSpPr>
        <p:spPr>
          <a:xfrm>
            <a:off x="16753394" y="4826000"/>
            <a:ext cx="54489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Weaknesses</a:t>
            </a:r>
            <a:endParaRPr lang="en-US" sz="3600" dirty="0"/>
          </a:p>
        </p:txBody>
      </p:sp>
      <p:sp>
        <p:nvSpPr>
          <p:cNvPr id="34" name="Text 23"/>
          <p:cNvSpPr/>
          <p:nvPr/>
        </p:nvSpPr>
        <p:spPr>
          <a:xfrm>
            <a:off x="16753394" y="5613400"/>
            <a:ext cx="5432046" cy="1202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Rare event causes unpredictable magic.</a:t>
            </a:r>
            <a:endParaRPr lang="en-US" sz="3200" dirty="0"/>
          </a:p>
        </p:txBody>
      </p:sp>
      <p:pic>
        <p:nvPicPr>
          <p:cNvPr id="35" name="Image 9" descr="preencoded.png">    </p:cNvPr>
          <p:cNvPicPr>
            <a:picLocks noChangeAspect="1"/>
          </p:cNvPicPr>
          <p:nvPr/>
        </p:nvPicPr>
        <p:blipFill>
          <a:blip r:embed="rId10"/>
          <a:stretch>
            <a:fillRect/>
          </a:stretch>
        </p:blipFill>
        <p:spPr>
          <a:xfrm>
            <a:off x="12269734" y="8382000"/>
            <a:ext cx="10910664" cy="4229100"/>
          </a:xfrm>
          <a:prstGeom prst="rect">
            <a:avLst/>
          </a:prstGeom>
        </p:spPr>
      </p:pic>
      <p:pic>
        <p:nvPicPr>
          <p:cNvPr id="36" name="Image 10" descr="preencoded.png">    </p:cNvPr>
          <p:cNvPicPr>
            <a:picLocks noChangeAspect="1"/>
          </p:cNvPicPr>
          <p:nvPr/>
        </p:nvPicPr>
        <p:blipFill>
          <a:blip r:embed="rId11"/>
          <a:stretch>
            <a:fillRect/>
          </a:stretch>
        </p:blipFill>
        <p:spPr>
          <a:xfrm>
            <a:off x="14390899" y="8813800"/>
            <a:ext cx="8179822" cy="3365500"/>
          </a:xfrm>
          <a:prstGeom prst="rect">
            <a:avLst/>
          </a:prstGeom>
        </p:spPr>
      </p:pic>
      <p:sp>
        <p:nvSpPr>
          <p:cNvPr id="37" name="Shape 24"/>
          <p:cNvSpPr/>
          <p:nvPr/>
        </p:nvSpPr>
        <p:spPr>
          <a:xfrm>
            <a:off x="12269734" y="8382000"/>
            <a:ext cx="4229629" cy="4229100"/>
          </a:xfrm>
          <a:prstGeom prst="roundRect">
            <a:avLst>
              <a:gd name="adj" fmla="val 100108"/>
            </a:avLst>
          </a:prstGeom>
          <a:solidFill>
            <a:srgbClr val="C47D30">
              <a:alpha val="100000"/>
            </a:srgbClr>
          </a:solidFill>
          <a:ln/>
        </p:spPr>
      </p:sp>
      <p:sp>
        <p:nvSpPr>
          <p:cNvPr id="38" name="Text 25"/>
          <p:cNvSpPr/>
          <p:nvPr/>
        </p:nvSpPr>
        <p:spPr>
          <a:xfrm>
            <a:off x="13768521" y="9048750"/>
            <a:ext cx="1994149" cy="3657600"/>
          </a:xfrm>
          <a:prstGeom prst="rect">
            <a:avLst/>
          </a:prstGeom>
          <a:noFill/>
          <a:ln/>
        </p:spPr>
        <p:txBody>
          <a:bodyPr wrap="square" lIns="0" tIns="0" rIns="0" bIns="0" rtlCol="0" anchor="t"/>
          <a:lstStyle/>
          <a:p>
            <a:pPr algn="l"/>
            <a:r>
              <a:rPr lang="en-US" sz="18000" dirty="0">
                <a:solidFill>
                  <a:srgbClr val="FFFFFF">
                    <a:alpha val="100000"/>
                  </a:srgbClr>
                </a:solidFill>
                <a:latin typeface="Acme Regular" pitchFamily="34" charset="0"/>
                <a:ea typeface="Acme Regular" pitchFamily="34" charset="-122"/>
                <a:cs typeface="Acme Regular" pitchFamily="34" charset="-120"/>
              </a:rPr>
              <a:t>4</a:t>
            </a:r>
            <a:endParaRPr lang="en-US" sz="18000" dirty="0"/>
          </a:p>
        </p:txBody>
      </p:sp>
      <p:sp>
        <p:nvSpPr>
          <p:cNvPr id="39" name="Shape 26"/>
          <p:cNvSpPr/>
          <p:nvPr/>
        </p:nvSpPr>
        <p:spPr>
          <a:xfrm>
            <a:off x="16753394" y="9575800"/>
            <a:ext cx="5296562" cy="1854200"/>
          </a:xfrm>
          <a:prstGeom prst="rect">
            <a:avLst/>
          </a:prstGeom>
          <a:noFill/>
          <a:ln/>
        </p:spPr>
      </p:sp>
      <p:sp>
        <p:nvSpPr>
          <p:cNvPr id="40" name="Shape 27"/>
          <p:cNvSpPr/>
          <p:nvPr/>
        </p:nvSpPr>
        <p:spPr>
          <a:xfrm>
            <a:off x="16753394" y="9575800"/>
            <a:ext cx="5296562" cy="1854200"/>
          </a:xfrm>
          <a:prstGeom prst="rect">
            <a:avLst/>
          </a:prstGeom>
          <a:noFill/>
          <a:ln/>
        </p:spPr>
      </p:sp>
      <p:sp>
        <p:nvSpPr>
          <p:cNvPr id="41" name="Shape 28"/>
          <p:cNvSpPr/>
          <p:nvPr/>
        </p:nvSpPr>
        <p:spPr>
          <a:xfrm>
            <a:off x="16753394" y="9575800"/>
            <a:ext cx="5296562" cy="1854200"/>
          </a:xfrm>
          <a:prstGeom prst="rect">
            <a:avLst/>
          </a:prstGeom>
          <a:noFill/>
          <a:ln/>
        </p:spPr>
      </p:sp>
      <p:sp>
        <p:nvSpPr>
          <p:cNvPr id="42" name="Text 29"/>
          <p:cNvSpPr/>
          <p:nvPr/>
        </p:nvSpPr>
        <p:spPr>
          <a:xfrm>
            <a:off x="16753394" y="9575800"/>
            <a:ext cx="544898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Threats</a:t>
            </a:r>
            <a:endParaRPr lang="en-US" sz="3600" dirty="0"/>
          </a:p>
        </p:txBody>
      </p:sp>
      <p:sp>
        <p:nvSpPr>
          <p:cNvPr id="43" name="Text 30"/>
          <p:cNvSpPr/>
          <p:nvPr/>
        </p:nvSpPr>
        <p:spPr>
          <a:xfrm>
            <a:off x="16753394" y="10363200"/>
            <a:ext cx="5432046" cy="1202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Rare event causes unpredictable magic.</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0"/>
            <a:ext cx="5664908" cy="5471161"/>
          </a:xfrm>
          <a:prstGeom prst="rect">
            <a:avLst/>
          </a:prstGeom>
        </p:spPr>
      </p:pic>
      <p:pic>
        <p:nvPicPr>
          <p:cNvPr id="3" name="Image 1" descr="preencoded.png">    </p:cNvPr>
          <p:cNvPicPr>
            <a:picLocks noChangeAspect="1"/>
          </p:cNvPicPr>
          <p:nvPr/>
        </p:nvPicPr>
        <p:blipFill>
          <a:blip r:embed="rId2"/>
          <a:stretch>
            <a:fillRect/>
          </a:stretch>
        </p:blipFill>
        <p:spPr>
          <a:xfrm>
            <a:off x="0" y="9588500"/>
            <a:ext cx="4521765" cy="41275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2362495" y="927100"/>
            <a:ext cx="20424153" cy="3657600"/>
          </a:xfrm>
          <a:prstGeom prst="rect">
            <a:avLst/>
          </a:prstGeom>
          <a:noFill/>
          <a:ln/>
        </p:spPr>
        <p:txBody>
          <a:bodyPr wrap="square" lIns="0" tIns="0" rIns="0" bIns="0" rtlCol="0" anchor="t"/>
          <a:lstStyle/>
          <a:p>
            <a:pPr algn="l"/>
            <a:r>
              <a:rPr lang="en-US" sz="18000" dirty="0">
                <a:solidFill>
                  <a:srgbClr val="C47D30">
                    <a:alpha val="100000"/>
                  </a:srgbClr>
                </a:solidFill>
                <a:latin typeface="Acme Regular" pitchFamily="34" charset="0"/>
                <a:ea typeface="Acme Regular" pitchFamily="34" charset="-122"/>
                <a:cs typeface="Acme Regular" pitchFamily="34" charset="-120"/>
              </a:rPr>
              <a:t>TABLE OF CONTENTS</a:t>
            </a:r>
            <a:endParaRPr lang="en-US" sz="18000" dirty="0"/>
          </a:p>
        </p:txBody>
      </p:sp>
      <p:sp>
        <p:nvSpPr>
          <p:cNvPr id="7" name="Shape 2"/>
          <p:cNvSpPr/>
          <p:nvPr/>
        </p:nvSpPr>
        <p:spPr>
          <a:xfrm>
            <a:off x="825603" y="4521200"/>
            <a:ext cx="7760670" cy="1625600"/>
          </a:xfrm>
          <a:prstGeom prst="rect">
            <a:avLst/>
          </a:prstGeom>
          <a:noFill/>
          <a:ln/>
        </p:spPr>
      </p:sp>
      <p:sp>
        <p:nvSpPr>
          <p:cNvPr id="8" name="Shape 3"/>
          <p:cNvSpPr/>
          <p:nvPr/>
        </p:nvSpPr>
        <p:spPr>
          <a:xfrm>
            <a:off x="825603" y="4629150"/>
            <a:ext cx="5931641" cy="1409700"/>
          </a:xfrm>
          <a:prstGeom prst="rect">
            <a:avLst/>
          </a:prstGeom>
          <a:noFill/>
          <a:ln/>
        </p:spPr>
      </p:sp>
      <p:sp>
        <p:nvSpPr>
          <p:cNvPr id="9" name="Text 4"/>
          <p:cNvSpPr/>
          <p:nvPr/>
        </p:nvSpPr>
        <p:spPr>
          <a:xfrm>
            <a:off x="622378" y="4629150"/>
            <a:ext cx="6134867" cy="977900"/>
          </a:xfrm>
          <a:prstGeom prst="rect">
            <a:avLst/>
          </a:prstGeom>
          <a:noFill/>
          <a:ln/>
        </p:spPr>
        <p:txBody>
          <a:bodyPr wrap="square" lIns="0" tIns="0" rIns="0" bIns="0" rtlCol="0" anchor="t"/>
          <a:lstStyle/>
          <a:p>
            <a:pPr algn="r"/>
            <a:r>
              <a:rPr lang="en-US" sz="4800" dirty="0">
                <a:solidFill>
                  <a:srgbClr val="0E0E0E">
                    <a:alpha val="100000"/>
                  </a:srgbClr>
                </a:solidFill>
                <a:latin typeface="Acme Regular" pitchFamily="34" charset="0"/>
                <a:ea typeface="Acme Regular" pitchFamily="34" charset="-122"/>
                <a:cs typeface="Acme Regular" pitchFamily="34" charset="-120"/>
              </a:rPr>
              <a:t>Introduction</a:t>
            </a:r>
            <a:endParaRPr lang="en-US" sz="4800" dirty="0"/>
          </a:p>
        </p:txBody>
      </p:sp>
      <p:sp>
        <p:nvSpPr>
          <p:cNvPr id="10" name="Text 5"/>
          <p:cNvSpPr/>
          <p:nvPr/>
        </p:nvSpPr>
        <p:spPr>
          <a:xfrm>
            <a:off x="690120" y="5505450"/>
            <a:ext cx="6067125" cy="668867"/>
          </a:xfrm>
          <a:prstGeom prst="rect">
            <a:avLst/>
          </a:prstGeom>
          <a:noFill/>
          <a:ln/>
        </p:spPr>
        <p:txBody>
          <a:bodyPr wrap="square" lIns="0" tIns="0" rIns="0" bIns="0" rtlCol="0" anchor="t"/>
          <a:lstStyle/>
          <a:p>
            <a:pPr algn="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The Extraordinary Realm</a:t>
            </a:r>
            <a:endParaRPr lang="en-US" sz="3200" dirty="0"/>
          </a:p>
        </p:txBody>
      </p:sp>
      <p:pic>
        <p:nvPicPr>
          <p:cNvPr id="11" name="Image 3" descr="preencoded.png">    </p:cNvPr>
          <p:cNvPicPr>
            <a:picLocks noChangeAspect="1"/>
          </p:cNvPicPr>
          <p:nvPr/>
        </p:nvPicPr>
        <p:blipFill>
          <a:blip r:embed="rId4"/>
          <a:stretch>
            <a:fillRect/>
          </a:stretch>
        </p:blipFill>
        <p:spPr>
          <a:xfrm>
            <a:off x="6960470" y="4521200"/>
            <a:ext cx="1625803" cy="1625600"/>
          </a:xfrm>
          <a:prstGeom prst="rect">
            <a:avLst/>
          </a:prstGeom>
        </p:spPr>
      </p:pic>
      <p:sp>
        <p:nvSpPr>
          <p:cNvPr id="12" name="Shape 6"/>
          <p:cNvSpPr/>
          <p:nvPr/>
        </p:nvSpPr>
        <p:spPr>
          <a:xfrm>
            <a:off x="6960470" y="4521200"/>
            <a:ext cx="1625803" cy="1625600"/>
          </a:xfrm>
          <a:prstGeom prst="roundRect">
            <a:avLst>
              <a:gd name="adj" fmla="val 781313"/>
            </a:avLst>
          </a:prstGeom>
          <a:noFill/>
          <a:ln w="12700">
            <a:solidFill>
              <a:srgbClr val="C47D30"/>
            </a:solidFill>
            <a:prstDash val="solid"/>
          </a:ln>
        </p:spPr>
      </p:sp>
      <p:sp>
        <p:nvSpPr>
          <p:cNvPr id="13" name="Text 7"/>
          <p:cNvSpPr/>
          <p:nvPr/>
        </p:nvSpPr>
        <p:spPr>
          <a:xfrm>
            <a:off x="7373272" y="4845050"/>
            <a:ext cx="800200" cy="977900"/>
          </a:xfrm>
          <a:prstGeom prst="rect">
            <a:avLst/>
          </a:prstGeom>
          <a:noFill/>
          <a:ln/>
        </p:spPr>
        <p:txBody>
          <a:bodyPr wrap="square" lIns="0" tIns="0" rIns="0" bIns="0" rtlCol="0" anchor="ctr"/>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01</a:t>
            </a:r>
            <a:endParaRPr lang="en-US" sz="4800" dirty="0"/>
          </a:p>
        </p:txBody>
      </p:sp>
      <p:sp>
        <p:nvSpPr>
          <p:cNvPr id="14" name="Shape 8"/>
          <p:cNvSpPr/>
          <p:nvPr/>
        </p:nvSpPr>
        <p:spPr>
          <a:xfrm>
            <a:off x="15800775" y="4521200"/>
            <a:ext cx="7760670" cy="1625600"/>
          </a:xfrm>
          <a:prstGeom prst="rect">
            <a:avLst/>
          </a:prstGeom>
          <a:noFill/>
          <a:ln/>
        </p:spPr>
      </p:sp>
      <p:pic>
        <p:nvPicPr>
          <p:cNvPr id="15" name="Image 4" descr="preencoded.png">    </p:cNvPr>
          <p:cNvPicPr>
            <a:picLocks noChangeAspect="1"/>
          </p:cNvPicPr>
          <p:nvPr/>
        </p:nvPicPr>
        <p:blipFill>
          <a:blip r:embed="rId5"/>
          <a:stretch>
            <a:fillRect/>
          </a:stretch>
        </p:blipFill>
        <p:spPr>
          <a:xfrm>
            <a:off x="15800775" y="4521200"/>
            <a:ext cx="1625803" cy="1625600"/>
          </a:xfrm>
          <a:prstGeom prst="rect">
            <a:avLst/>
          </a:prstGeom>
        </p:spPr>
      </p:pic>
      <p:sp>
        <p:nvSpPr>
          <p:cNvPr id="16" name="Shape 9"/>
          <p:cNvSpPr/>
          <p:nvPr/>
        </p:nvSpPr>
        <p:spPr>
          <a:xfrm>
            <a:off x="15800775" y="4521200"/>
            <a:ext cx="1625803" cy="1625600"/>
          </a:xfrm>
          <a:prstGeom prst="roundRect">
            <a:avLst>
              <a:gd name="adj" fmla="val 781313"/>
            </a:avLst>
          </a:prstGeom>
          <a:noFill/>
          <a:ln w="12700">
            <a:solidFill>
              <a:srgbClr val="C47D30"/>
            </a:solidFill>
            <a:prstDash val="solid"/>
          </a:ln>
        </p:spPr>
      </p:sp>
      <p:sp>
        <p:nvSpPr>
          <p:cNvPr id="17" name="Text 10"/>
          <p:cNvSpPr/>
          <p:nvPr/>
        </p:nvSpPr>
        <p:spPr>
          <a:xfrm>
            <a:off x="16169121" y="4845050"/>
            <a:ext cx="889111" cy="977900"/>
          </a:xfrm>
          <a:prstGeom prst="rect">
            <a:avLst/>
          </a:prstGeom>
          <a:noFill/>
          <a:ln/>
        </p:spPr>
        <p:txBody>
          <a:bodyPr wrap="square" lIns="0" tIns="0" rIns="0" bIns="0" rtlCol="0" anchor="ctr"/>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04</a:t>
            </a:r>
            <a:endParaRPr lang="en-US" sz="4800" dirty="0"/>
          </a:p>
        </p:txBody>
      </p:sp>
      <p:sp>
        <p:nvSpPr>
          <p:cNvPr id="18" name="Shape 11"/>
          <p:cNvSpPr/>
          <p:nvPr/>
        </p:nvSpPr>
        <p:spPr>
          <a:xfrm>
            <a:off x="17629803" y="4629150"/>
            <a:ext cx="5931641" cy="1409700"/>
          </a:xfrm>
          <a:prstGeom prst="rect">
            <a:avLst/>
          </a:prstGeom>
          <a:noFill/>
          <a:ln/>
        </p:spPr>
      </p:sp>
      <p:sp>
        <p:nvSpPr>
          <p:cNvPr id="19" name="Text 12"/>
          <p:cNvSpPr/>
          <p:nvPr/>
        </p:nvSpPr>
        <p:spPr>
          <a:xfrm>
            <a:off x="17629803" y="4629150"/>
            <a:ext cx="6134867"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Encounters</a:t>
            </a:r>
            <a:endParaRPr lang="en-US" sz="4800" dirty="0"/>
          </a:p>
        </p:txBody>
      </p:sp>
      <p:sp>
        <p:nvSpPr>
          <p:cNvPr id="20" name="Text 13"/>
          <p:cNvSpPr/>
          <p:nvPr/>
        </p:nvSpPr>
        <p:spPr>
          <a:xfrm>
            <a:off x="17629803" y="5505450"/>
            <a:ext cx="6067125"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Unicorn Sightings</a:t>
            </a:r>
            <a:endParaRPr lang="en-US" sz="3200" dirty="0"/>
          </a:p>
        </p:txBody>
      </p:sp>
      <p:sp>
        <p:nvSpPr>
          <p:cNvPr id="21" name="Shape 14"/>
          <p:cNvSpPr/>
          <p:nvPr/>
        </p:nvSpPr>
        <p:spPr>
          <a:xfrm>
            <a:off x="825603" y="7505700"/>
            <a:ext cx="7760670" cy="1625600"/>
          </a:xfrm>
          <a:prstGeom prst="rect">
            <a:avLst/>
          </a:prstGeom>
          <a:noFill/>
          <a:ln/>
        </p:spPr>
      </p:sp>
      <p:sp>
        <p:nvSpPr>
          <p:cNvPr id="22" name="Shape 15"/>
          <p:cNvSpPr/>
          <p:nvPr/>
        </p:nvSpPr>
        <p:spPr>
          <a:xfrm>
            <a:off x="825603" y="7613650"/>
            <a:ext cx="5931641" cy="1409700"/>
          </a:xfrm>
          <a:prstGeom prst="rect">
            <a:avLst/>
          </a:prstGeom>
          <a:noFill/>
          <a:ln/>
        </p:spPr>
      </p:sp>
      <p:sp>
        <p:nvSpPr>
          <p:cNvPr id="23" name="Text 16"/>
          <p:cNvSpPr/>
          <p:nvPr/>
        </p:nvSpPr>
        <p:spPr>
          <a:xfrm>
            <a:off x="622378" y="7613650"/>
            <a:ext cx="6134867" cy="977900"/>
          </a:xfrm>
          <a:prstGeom prst="rect">
            <a:avLst/>
          </a:prstGeom>
          <a:noFill/>
          <a:ln/>
        </p:spPr>
        <p:txBody>
          <a:bodyPr wrap="square" lIns="0" tIns="0" rIns="0" bIns="0" rtlCol="0" anchor="t"/>
          <a:lstStyle/>
          <a:p>
            <a:pPr algn="r"/>
            <a:r>
              <a:rPr lang="en-US" sz="4800" dirty="0">
                <a:solidFill>
                  <a:srgbClr val="0E0E0E">
                    <a:alpha val="100000"/>
                  </a:srgbClr>
                </a:solidFill>
                <a:latin typeface="Acme Regular" pitchFamily="34" charset="0"/>
                <a:ea typeface="Acme Regular" pitchFamily="34" charset="-122"/>
                <a:cs typeface="Acme Regular" pitchFamily="34" charset="-120"/>
              </a:rPr>
              <a:t>Wonders</a:t>
            </a:r>
            <a:endParaRPr lang="en-US" sz="4800" dirty="0"/>
          </a:p>
        </p:txBody>
      </p:sp>
      <p:sp>
        <p:nvSpPr>
          <p:cNvPr id="24" name="Text 17"/>
          <p:cNvSpPr/>
          <p:nvPr/>
        </p:nvSpPr>
        <p:spPr>
          <a:xfrm>
            <a:off x="690120" y="8489950"/>
            <a:ext cx="6067125" cy="668867"/>
          </a:xfrm>
          <a:prstGeom prst="rect">
            <a:avLst/>
          </a:prstGeom>
          <a:noFill/>
          <a:ln/>
        </p:spPr>
        <p:txBody>
          <a:bodyPr wrap="square" lIns="0" tIns="0" rIns="0" bIns="0" rtlCol="0" anchor="t"/>
          <a:lstStyle/>
          <a:p>
            <a:pPr algn="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Wishes Granted</a:t>
            </a:r>
            <a:endParaRPr lang="en-US" sz="3200" dirty="0"/>
          </a:p>
        </p:txBody>
      </p:sp>
      <p:pic>
        <p:nvPicPr>
          <p:cNvPr id="25" name="Image 5" descr="preencoded.png">    </p:cNvPr>
          <p:cNvPicPr>
            <a:picLocks noChangeAspect="1"/>
          </p:cNvPicPr>
          <p:nvPr/>
        </p:nvPicPr>
        <p:blipFill>
          <a:blip r:embed="rId6"/>
          <a:stretch>
            <a:fillRect/>
          </a:stretch>
        </p:blipFill>
        <p:spPr>
          <a:xfrm>
            <a:off x="6960470" y="7505700"/>
            <a:ext cx="1625803" cy="1625600"/>
          </a:xfrm>
          <a:prstGeom prst="rect">
            <a:avLst/>
          </a:prstGeom>
        </p:spPr>
      </p:pic>
      <p:sp>
        <p:nvSpPr>
          <p:cNvPr id="26" name="Shape 18"/>
          <p:cNvSpPr/>
          <p:nvPr/>
        </p:nvSpPr>
        <p:spPr>
          <a:xfrm>
            <a:off x="6960470" y="7505700"/>
            <a:ext cx="1625803" cy="1625600"/>
          </a:xfrm>
          <a:prstGeom prst="roundRect">
            <a:avLst>
              <a:gd name="adj" fmla="val 781313"/>
            </a:avLst>
          </a:prstGeom>
          <a:noFill/>
          <a:ln w="12700">
            <a:solidFill>
              <a:srgbClr val="C47D30"/>
            </a:solidFill>
            <a:prstDash val="solid"/>
          </a:ln>
        </p:spPr>
      </p:sp>
      <p:sp>
        <p:nvSpPr>
          <p:cNvPr id="27" name="Text 19"/>
          <p:cNvSpPr/>
          <p:nvPr/>
        </p:nvSpPr>
        <p:spPr>
          <a:xfrm>
            <a:off x="7341518" y="7829550"/>
            <a:ext cx="863708" cy="977900"/>
          </a:xfrm>
          <a:prstGeom prst="rect">
            <a:avLst/>
          </a:prstGeom>
          <a:noFill/>
          <a:ln/>
        </p:spPr>
        <p:txBody>
          <a:bodyPr wrap="square" lIns="0" tIns="0" rIns="0" bIns="0" rtlCol="0" anchor="ctr"/>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02</a:t>
            </a:r>
            <a:endParaRPr lang="en-US" sz="4800" dirty="0"/>
          </a:p>
        </p:txBody>
      </p:sp>
      <p:sp>
        <p:nvSpPr>
          <p:cNvPr id="28" name="Shape 20"/>
          <p:cNvSpPr/>
          <p:nvPr/>
        </p:nvSpPr>
        <p:spPr>
          <a:xfrm>
            <a:off x="15800775" y="7505700"/>
            <a:ext cx="7760670" cy="1625600"/>
          </a:xfrm>
          <a:prstGeom prst="rect">
            <a:avLst/>
          </a:prstGeom>
          <a:noFill/>
          <a:ln/>
        </p:spPr>
      </p:sp>
      <p:pic>
        <p:nvPicPr>
          <p:cNvPr id="29" name="Image 6" descr="preencoded.png">    </p:cNvPr>
          <p:cNvPicPr>
            <a:picLocks noChangeAspect="1"/>
          </p:cNvPicPr>
          <p:nvPr/>
        </p:nvPicPr>
        <p:blipFill>
          <a:blip r:embed="rId7"/>
          <a:stretch>
            <a:fillRect/>
          </a:stretch>
        </p:blipFill>
        <p:spPr>
          <a:xfrm>
            <a:off x="15800775" y="7505700"/>
            <a:ext cx="1625803" cy="1625600"/>
          </a:xfrm>
          <a:prstGeom prst="rect">
            <a:avLst/>
          </a:prstGeom>
        </p:spPr>
      </p:pic>
      <p:sp>
        <p:nvSpPr>
          <p:cNvPr id="30" name="Shape 21"/>
          <p:cNvSpPr/>
          <p:nvPr/>
        </p:nvSpPr>
        <p:spPr>
          <a:xfrm>
            <a:off x="15800775" y="7505700"/>
            <a:ext cx="1625803" cy="1625600"/>
          </a:xfrm>
          <a:prstGeom prst="roundRect">
            <a:avLst>
              <a:gd name="adj" fmla="val 781313"/>
            </a:avLst>
          </a:prstGeom>
          <a:noFill/>
          <a:ln w="12700">
            <a:solidFill>
              <a:srgbClr val="C47D30"/>
            </a:solidFill>
            <a:prstDash val="solid"/>
          </a:ln>
        </p:spPr>
      </p:sp>
      <p:sp>
        <p:nvSpPr>
          <p:cNvPr id="31" name="Text 22"/>
          <p:cNvSpPr/>
          <p:nvPr/>
        </p:nvSpPr>
        <p:spPr>
          <a:xfrm>
            <a:off x="16188173" y="7829550"/>
            <a:ext cx="851006" cy="977900"/>
          </a:xfrm>
          <a:prstGeom prst="rect">
            <a:avLst/>
          </a:prstGeom>
          <a:noFill/>
          <a:ln/>
        </p:spPr>
        <p:txBody>
          <a:bodyPr wrap="square" lIns="0" tIns="0" rIns="0" bIns="0" rtlCol="0" anchor="ctr"/>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05</a:t>
            </a:r>
            <a:endParaRPr lang="en-US" sz="4800" dirty="0"/>
          </a:p>
        </p:txBody>
      </p:sp>
      <p:sp>
        <p:nvSpPr>
          <p:cNvPr id="32" name="Shape 23"/>
          <p:cNvSpPr/>
          <p:nvPr/>
        </p:nvSpPr>
        <p:spPr>
          <a:xfrm>
            <a:off x="17629803" y="7613650"/>
            <a:ext cx="5931641" cy="1409700"/>
          </a:xfrm>
          <a:prstGeom prst="rect">
            <a:avLst/>
          </a:prstGeom>
          <a:noFill/>
          <a:ln/>
        </p:spPr>
      </p:sp>
      <p:sp>
        <p:nvSpPr>
          <p:cNvPr id="33" name="Text 24"/>
          <p:cNvSpPr/>
          <p:nvPr/>
        </p:nvSpPr>
        <p:spPr>
          <a:xfrm>
            <a:off x="17629803" y="7613650"/>
            <a:ext cx="6134867"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Magic</a:t>
            </a:r>
            <a:endParaRPr lang="en-US" sz="4800" dirty="0"/>
          </a:p>
        </p:txBody>
      </p:sp>
      <p:sp>
        <p:nvSpPr>
          <p:cNvPr id="34" name="Text 25"/>
          <p:cNvSpPr/>
          <p:nvPr/>
        </p:nvSpPr>
        <p:spPr>
          <a:xfrm>
            <a:off x="17629803" y="8489950"/>
            <a:ext cx="6067125"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Spellcasting</a:t>
            </a:r>
            <a:endParaRPr lang="en-US" sz="3200" dirty="0"/>
          </a:p>
        </p:txBody>
      </p:sp>
      <p:sp>
        <p:nvSpPr>
          <p:cNvPr id="35" name="Shape 26"/>
          <p:cNvSpPr/>
          <p:nvPr/>
        </p:nvSpPr>
        <p:spPr>
          <a:xfrm>
            <a:off x="825603" y="10490200"/>
            <a:ext cx="7760670" cy="1625600"/>
          </a:xfrm>
          <a:prstGeom prst="rect">
            <a:avLst/>
          </a:prstGeom>
          <a:noFill/>
          <a:ln/>
        </p:spPr>
      </p:sp>
      <p:sp>
        <p:nvSpPr>
          <p:cNvPr id="36" name="Shape 27"/>
          <p:cNvSpPr/>
          <p:nvPr/>
        </p:nvSpPr>
        <p:spPr>
          <a:xfrm>
            <a:off x="825603" y="10598150"/>
            <a:ext cx="5931641" cy="1409700"/>
          </a:xfrm>
          <a:prstGeom prst="rect">
            <a:avLst/>
          </a:prstGeom>
          <a:noFill/>
          <a:ln/>
        </p:spPr>
      </p:sp>
      <p:sp>
        <p:nvSpPr>
          <p:cNvPr id="37" name="Text 28"/>
          <p:cNvSpPr/>
          <p:nvPr/>
        </p:nvSpPr>
        <p:spPr>
          <a:xfrm>
            <a:off x="622378" y="10598150"/>
            <a:ext cx="6134867" cy="977900"/>
          </a:xfrm>
          <a:prstGeom prst="rect">
            <a:avLst/>
          </a:prstGeom>
          <a:noFill/>
          <a:ln/>
        </p:spPr>
        <p:txBody>
          <a:bodyPr wrap="square" lIns="0" tIns="0" rIns="0" bIns="0" rtlCol="0" anchor="t"/>
          <a:lstStyle/>
          <a:p>
            <a:pPr algn="r"/>
            <a:r>
              <a:rPr lang="en-US" sz="4800" dirty="0">
                <a:solidFill>
                  <a:srgbClr val="0E0E0E">
                    <a:alpha val="100000"/>
                  </a:srgbClr>
                </a:solidFill>
                <a:latin typeface="Acme Regular" pitchFamily="34" charset="0"/>
                <a:ea typeface="Acme Regular" pitchFamily="34" charset="-122"/>
                <a:cs typeface="Acme Regular" pitchFamily="34" charset="-120"/>
              </a:rPr>
              <a:t>Adventure</a:t>
            </a:r>
            <a:endParaRPr lang="en-US" sz="4800" dirty="0"/>
          </a:p>
        </p:txBody>
      </p:sp>
      <p:sp>
        <p:nvSpPr>
          <p:cNvPr id="38" name="Text 29"/>
          <p:cNvSpPr/>
          <p:nvPr/>
        </p:nvSpPr>
        <p:spPr>
          <a:xfrm>
            <a:off x="690120" y="11474450"/>
            <a:ext cx="6067125" cy="668867"/>
          </a:xfrm>
          <a:prstGeom prst="rect">
            <a:avLst/>
          </a:prstGeom>
          <a:noFill/>
          <a:ln/>
        </p:spPr>
        <p:txBody>
          <a:bodyPr wrap="square" lIns="0" tIns="0" rIns="0" bIns="0" rtlCol="0" anchor="t"/>
          <a:lstStyle/>
          <a:p>
            <a:pPr algn="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Happily Ever After</a:t>
            </a:r>
            <a:endParaRPr lang="en-US" sz="3200" dirty="0"/>
          </a:p>
        </p:txBody>
      </p:sp>
      <p:pic>
        <p:nvPicPr>
          <p:cNvPr id="39" name="Image 7" descr="preencoded.png">    </p:cNvPr>
          <p:cNvPicPr>
            <a:picLocks noChangeAspect="1"/>
          </p:cNvPicPr>
          <p:nvPr/>
        </p:nvPicPr>
        <p:blipFill>
          <a:blip r:embed="rId8"/>
          <a:stretch>
            <a:fillRect/>
          </a:stretch>
        </p:blipFill>
        <p:spPr>
          <a:xfrm>
            <a:off x="6960470" y="10490200"/>
            <a:ext cx="1625803" cy="1625600"/>
          </a:xfrm>
          <a:prstGeom prst="rect">
            <a:avLst/>
          </a:prstGeom>
        </p:spPr>
      </p:pic>
      <p:sp>
        <p:nvSpPr>
          <p:cNvPr id="40" name="Shape 30"/>
          <p:cNvSpPr/>
          <p:nvPr/>
        </p:nvSpPr>
        <p:spPr>
          <a:xfrm>
            <a:off x="6960470" y="10490200"/>
            <a:ext cx="1625803" cy="1625600"/>
          </a:xfrm>
          <a:prstGeom prst="roundRect">
            <a:avLst>
              <a:gd name="adj" fmla="val 781313"/>
            </a:avLst>
          </a:prstGeom>
          <a:noFill/>
          <a:ln w="12700">
            <a:solidFill>
              <a:srgbClr val="C47D30"/>
            </a:solidFill>
            <a:prstDash val="solid"/>
          </a:ln>
        </p:spPr>
      </p:sp>
      <p:sp>
        <p:nvSpPr>
          <p:cNvPr id="41" name="Text 31"/>
          <p:cNvSpPr/>
          <p:nvPr/>
        </p:nvSpPr>
        <p:spPr>
          <a:xfrm>
            <a:off x="7347868" y="10814050"/>
            <a:ext cx="851006" cy="977900"/>
          </a:xfrm>
          <a:prstGeom prst="rect">
            <a:avLst/>
          </a:prstGeom>
          <a:noFill/>
          <a:ln/>
        </p:spPr>
        <p:txBody>
          <a:bodyPr wrap="square" lIns="0" tIns="0" rIns="0" bIns="0" rtlCol="0" anchor="ctr"/>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03</a:t>
            </a:r>
            <a:endParaRPr lang="en-US" sz="4800" dirty="0"/>
          </a:p>
        </p:txBody>
      </p:sp>
      <p:sp>
        <p:nvSpPr>
          <p:cNvPr id="42" name="Shape 32"/>
          <p:cNvSpPr/>
          <p:nvPr/>
        </p:nvSpPr>
        <p:spPr>
          <a:xfrm>
            <a:off x="15800775" y="10490200"/>
            <a:ext cx="7760670" cy="1625600"/>
          </a:xfrm>
          <a:prstGeom prst="rect">
            <a:avLst/>
          </a:prstGeom>
          <a:noFill/>
          <a:ln/>
        </p:spPr>
      </p:sp>
      <p:pic>
        <p:nvPicPr>
          <p:cNvPr id="43" name="Image 8" descr="preencoded.png">    </p:cNvPr>
          <p:cNvPicPr>
            <a:picLocks noChangeAspect="1"/>
          </p:cNvPicPr>
          <p:nvPr/>
        </p:nvPicPr>
        <p:blipFill>
          <a:blip r:embed="rId9"/>
          <a:stretch>
            <a:fillRect/>
          </a:stretch>
        </p:blipFill>
        <p:spPr>
          <a:xfrm>
            <a:off x="15800775" y="10490200"/>
            <a:ext cx="1625803" cy="1625600"/>
          </a:xfrm>
          <a:prstGeom prst="rect">
            <a:avLst/>
          </a:prstGeom>
        </p:spPr>
      </p:pic>
      <p:sp>
        <p:nvSpPr>
          <p:cNvPr id="44" name="Shape 33"/>
          <p:cNvSpPr/>
          <p:nvPr/>
        </p:nvSpPr>
        <p:spPr>
          <a:xfrm>
            <a:off x="15800775" y="10490200"/>
            <a:ext cx="1625803" cy="1625600"/>
          </a:xfrm>
          <a:prstGeom prst="roundRect">
            <a:avLst>
              <a:gd name="adj" fmla="val 781313"/>
            </a:avLst>
          </a:prstGeom>
          <a:noFill/>
          <a:ln w="12700">
            <a:solidFill>
              <a:srgbClr val="C47D30"/>
            </a:solidFill>
            <a:prstDash val="solid"/>
          </a:ln>
        </p:spPr>
      </p:sp>
      <p:sp>
        <p:nvSpPr>
          <p:cNvPr id="45" name="Text 34"/>
          <p:cNvSpPr/>
          <p:nvPr/>
        </p:nvSpPr>
        <p:spPr>
          <a:xfrm>
            <a:off x="16181822" y="10814050"/>
            <a:ext cx="863708" cy="977900"/>
          </a:xfrm>
          <a:prstGeom prst="rect">
            <a:avLst/>
          </a:prstGeom>
          <a:noFill/>
          <a:ln/>
        </p:spPr>
        <p:txBody>
          <a:bodyPr wrap="square" lIns="0" tIns="0" rIns="0" bIns="0" rtlCol="0" anchor="ctr"/>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06</a:t>
            </a:r>
            <a:endParaRPr lang="en-US" sz="4800" dirty="0"/>
          </a:p>
        </p:txBody>
      </p:sp>
      <p:sp>
        <p:nvSpPr>
          <p:cNvPr id="46" name="Shape 35"/>
          <p:cNvSpPr/>
          <p:nvPr/>
        </p:nvSpPr>
        <p:spPr>
          <a:xfrm>
            <a:off x="17629803" y="10598150"/>
            <a:ext cx="5931641" cy="1409700"/>
          </a:xfrm>
          <a:prstGeom prst="rect">
            <a:avLst/>
          </a:prstGeom>
          <a:noFill/>
          <a:ln/>
        </p:spPr>
      </p:sp>
      <p:sp>
        <p:nvSpPr>
          <p:cNvPr id="47" name="Text 36"/>
          <p:cNvSpPr/>
          <p:nvPr/>
        </p:nvSpPr>
        <p:spPr>
          <a:xfrm>
            <a:off x="17629803" y="10598150"/>
            <a:ext cx="6134867"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Conclusion</a:t>
            </a:r>
            <a:endParaRPr lang="en-US" sz="4800" dirty="0"/>
          </a:p>
        </p:txBody>
      </p:sp>
      <p:sp>
        <p:nvSpPr>
          <p:cNvPr id="48" name="Text 37"/>
          <p:cNvSpPr/>
          <p:nvPr/>
        </p:nvSpPr>
        <p:spPr>
          <a:xfrm>
            <a:off x="17629803" y="11474450"/>
            <a:ext cx="6067125" cy="668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Embrace the Fantasy</a:t>
            </a:r>
            <a:endParaRPr lang="en-US" sz="3200" dirty="0"/>
          </a:p>
        </p:txBody>
      </p:sp>
      <p:pic>
        <p:nvPicPr>
          <p:cNvPr id="49" name="Image 9" descr="preencoded.png">    </p:cNvPr>
          <p:cNvPicPr>
            <a:picLocks noChangeAspect="1"/>
          </p:cNvPicPr>
          <p:nvPr/>
        </p:nvPicPr>
        <p:blipFill>
          <a:blip r:embed="rId10"/>
          <a:stretch>
            <a:fillRect/>
          </a:stretch>
        </p:blipFill>
        <p:spPr>
          <a:xfrm>
            <a:off x="9361070" y="4635500"/>
            <a:ext cx="5664908" cy="7480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14300"/>
            <a:ext cx="5297666" cy="6740789"/>
          </a:xfrm>
          <a:prstGeom prst="rect">
            <a:avLst/>
          </a:prstGeom>
        </p:spPr>
      </p:pic>
      <p:pic>
        <p:nvPicPr>
          <p:cNvPr id="3" name="Image 1" descr="preencoded.png">    </p:cNvPr>
          <p:cNvPicPr>
            <a:picLocks noChangeAspect="1"/>
          </p:cNvPicPr>
          <p:nvPr/>
        </p:nvPicPr>
        <p:blipFill>
          <a:blip r:embed="rId2"/>
          <a:stretch>
            <a:fillRect/>
          </a:stretch>
        </p:blipFill>
        <p:spPr>
          <a:xfrm>
            <a:off x="20233629" y="120287"/>
            <a:ext cx="4153419" cy="1359571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2032254" y="3022600"/>
            <a:ext cx="20551169" cy="5854700"/>
          </a:xfrm>
          <a:prstGeom prst="rect">
            <a:avLst/>
          </a:prstGeom>
        </p:spPr>
      </p:pic>
      <p:sp>
        <p:nvSpPr>
          <p:cNvPr id="7" name="Shape 1"/>
          <p:cNvSpPr/>
          <p:nvPr/>
        </p:nvSpPr>
        <p:spPr>
          <a:xfrm>
            <a:off x="1816327" y="9499600"/>
            <a:ext cx="9907238" cy="2578100"/>
          </a:xfrm>
          <a:prstGeom prst="rect">
            <a:avLst/>
          </a:prstGeom>
          <a:noFill/>
          <a:ln/>
        </p:spPr>
      </p:sp>
      <p:sp>
        <p:nvSpPr>
          <p:cNvPr id="8" name="Shape 2"/>
          <p:cNvSpPr/>
          <p:nvPr/>
        </p:nvSpPr>
        <p:spPr>
          <a:xfrm>
            <a:off x="1816327" y="9975850"/>
            <a:ext cx="1625803" cy="1625600"/>
          </a:xfrm>
          <a:prstGeom prst="roundRect">
            <a:avLst>
              <a:gd name="adj" fmla="val 78188"/>
            </a:avLst>
          </a:prstGeom>
          <a:noFill/>
          <a:ln/>
        </p:spPr>
      </p:sp>
      <p:pic>
        <p:nvPicPr>
          <p:cNvPr id="9" name="Image 4" descr="preencoded.png">    </p:cNvPr>
          <p:cNvPicPr>
            <a:picLocks noChangeAspect="1"/>
          </p:cNvPicPr>
          <p:nvPr/>
        </p:nvPicPr>
        <p:blipFill>
          <a:blip r:embed="rId5"/>
          <a:stretch>
            <a:fillRect/>
          </a:stretch>
        </p:blipFill>
        <p:spPr>
          <a:xfrm>
            <a:off x="1816327" y="9975850"/>
            <a:ext cx="1625803" cy="1625600"/>
          </a:xfrm>
          <a:prstGeom prst="rect">
            <a:avLst/>
          </a:prstGeom>
        </p:spPr>
      </p:pic>
      <p:pic>
        <p:nvPicPr>
          <p:cNvPr id="10" name="Image 5" descr="preencoded.png">    </p:cNvPr>
          <p:cNvPicPr>
            <a:picLocks noChangeAspect="1"/>
          </p:cNvPicPr>
          <p:nvPr/>
        </p:nvPicPr>
        <p:blipFill>
          <a:blip r:embed="rId6"/>
          <a:stretch>
            <a:fillRect/>
          </a:stretch>
        </p:blipFill>
        <p:spPr>
          <a:xfrm>
            <a:off x="2031265" y="10083800"/>
            <a:ext cx="1196250" cy="1409700"/>
          </a:xfrm>
          <a:prstGeom prst="rect">
            <a:avLst/>
          </a:prstGeom>
        </p:spPr>
      </p:pic>
      <p:sp>
        <p:nvSpPr>
          <p:cNvPr id="11" name="Shape 3"/>
          <p:cNvSpPr/>
          <p:nvPr/>
        </p:nvSpPr>
        <p:spPr>
          <a:xfrm>
            <a:off x="3848581" y="9499600"/>
            <a:ext cx="7874984" cy="2578100"/>
          </a:xfrm>
          <a:prstGeom prst="rect">
            <a:avLst/>
          </a:prstGeom>
          <a:noFill/>
          <a:ln/>
        </p:spPr>
      </p:sp>
      <p:sp>
        <p:nvSpPr>
          <p:cNvPr id="12" name="Text 4"/>
          <p:cNvSpPr/>
          <p:nvPr/>
        </p:nvSpPr>
        <p:spPr>
          <a:xfrm>
            <a:off x="3848581" y="9499600"/>
            <a:ext cx="8078210"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Unicorn Sightings</a:t>
            </a:r>
            <a:endParaRPr lang="en-US" sz="4800" dirty="0"/>
          </a:p>
        </p:txBody>
      </p:sp>
      <p:sp>
        <p:nvSpPr>
          <p:cNvPr id="13" name="Text 5"/>
          <p:cNvSpPr/>
          <p:nvPr/>
        </p:nvSpPr>
        <p:spPr>
          <a:xfrm>
            <a:off x="3848581" y="10477500"/>
            <a:ext cx="8010468" cy="1735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record of the number of unicorns spotted in the fantasy realm and the beauty and mystery.</a:t>
            </a:r>
            <a:endParaRPr lang="en-US" sz="3200" dirty="0"/>
          </a:p>
        </p:txBody>
      </p:sp>
      <p:sp>
        <p:nvSpPr>
          <p:cNvPr id="14" name="Shape 6"/>
          <p:cNvSpPr/>
          <p:nvPr/>
        </p:nvSpPr>
        <p:spPr>
          <a:xfrm>
            <a:off x="12676184" y="9499600"/>
            <a:ext cx="9907238" cy="2578100"/>
          </a:xfrm>
          <a:prstGeom prst="rect">
            <a:avLst/>
          </a:prstGeom>
          <a:noFill/>
          <a:ln/>
        </p:spPr>
      </p:sp>
      <p:sp>
        <p:nvSpPr>
          <p:cNvPr id="15" name="Shape 7"/>
          <p:cNvSpPr/>
          <p:nvPr/>
        </p:nvSpPr>
        <p:spPr>
          <a:xfrm>
            <a:off x="12676184" y="9975850"/>
            <a:ext cx="1625803" cy="1625600"/>
          </a:xfrm>
          <a:prstGeom prst="roundRect">
            <a:avLst>
              <a:gd name="adj" fmla="val 78188"/>
            </a:avLst>
          </a:prstGeom>
          <a:noFill/>
          <a:ln/>
        </p:spPr>
      </p:sp>
      <p:pic>
        <p:nvPicPr>
          <p:cNvPr id="16" name="Image 6" descr="preencoded.png">    </p:cNvPr>
          <p:cNvPicPr>
            <a:picLocks noChangeAspect="1"/>
          </p:cNvPicPr>
          <p:nvPr/>
        </p:nvPicPr>
        <p:blipFill>
          <a:blip r:embed="rId7"/>
          <a:stretch>
            <a:fillRect/>
          </a:stretch>
        </p:blipFill>
        <p:spPr>
          <a:xfrm>
            <a:off x="12676184" y="9975850"/>
            <a:ext cx="1625803" cy="1625600"/>
          </a:xfrm>
          <a:prstGeom prst="rect">
            <a:avLst/>
          </a:prstGeom>
        </p:spPr>
      </p:pic>
      <p:pic>
        <p:nvPicPr>
          <p:cNvPr id="17" name="Image 7" descr="preencoded.png">    </p:cNvPr>
          <p:cNvPicPr>
            <a:picLocks noChangeAspect="1"/>
          </p:cNvPicPr>
          <p:nvPr/>
        </p:nvPicPr>
        <p:blipFill>
          <a:blip r:embed="rId8"/>
          <a:stretch>
            <a:fillRect/>
          </a:stretch>
        </p:blipFill>
        <p:spPr>
          <a:xfrm>
            <a:off x="12931168" y="10077450"/>
            <a:ext cx="1116152" cy="1422561"/>
          </a:xfrm>
          <a:prstGeom prst="rect">
            <a:avLst/>
          </a:prstGeom>
        </p:spPr>
      </p:pic>
      <p:sp>
        <p:nvSpPr>
          <p:cNvPr id="18" name="Shape 8"/>
          <p:cNvSpPr/>
          <p:nvPr/>
        </p:nvSpPr>
        <p:spPr>
          <a:xfrm>
            <a:off x="14708438" y="9499600"/>
            <a:ext cx="7874984" cy="2578100"/>
          </a:xfrm>
          <a:prstGeom prst="rect">
            <a:avLst/>
          </a:prstGeom>
          <a:noFill/>
          <a:ln/>
        </p:spPr>
      </p:sp>
      <p:sp>
        <p:nvSpPr>
          <p:cNvPr id="19" name="Text 9"/>
          <p:cNvSpPr/>
          <p:nvPr/>
        </p:nvSpPr>
        <p:spPr>
          <a:xfrm>
            <a:off x="14708438" y="9499600"/>
            <a:ext cx="8078210"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Dragon Taming</a:t>
            </a:r>
            <a:endParaRPr lang="en-US" sz="4800" dirty="0"/>
          </a:p>
        </p:txBody>
      </p:sp>
      <p:sp>
        <p:nvSpPr>
          <p:cNvPr id="20" name="Text 10"/>
          <p:cNvSpPr/>
          <p:nvPr/>
        </p:nvSpPr>
        <p:spPr>
          <a:xfrm>
            <a:off x="14708438" y="10477500"/>
            <a:ext cx="8010468" cy="1735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closer look at the art of taming dragons and the brave adventurers who dare to take on these fearsome creatures.</a:t>
            </a:r>
            <a:endParaRPr lang="en-US" sz="3200" dirty="0"/>
          </a:p>
        </p:txBody>
      </p:sp>
      <p:sp>
        <p:nvSpPr>
          <p:cNvPr id="21" name="Text 11"/>
          <p:cNvSpPr/>
          <p:nvPr/>
        </p:nvSpPr>
        <p:spPr>
          <a:xfrm>
            <a:off x="2032254" y="660400"/>
            <a:ext cx="18247947" cy="2599267"/>
          </a:xfrm>
          <a:prstGeom prst="rect">
            <a:avLst/>
          </a:prstGeom>
          <a:noFill/>
          <a:ln/>
        </p:spPr>
        <p:txBody>
          <a:bodyPr wrap="square" lIns="0" tIns="0" rIns="0" bIns="0" rtlCol="0" anchor="t"/>
          <a:lstStyle/>
          <a:p>
            <a:pPr algn="l"/>
            <a:r>
              <a:rPr lang="en-US" sz="12800" dirty="0">
                <a:solidFill>
                  <a:srgbClr val="000000">
                    <a:alpha val="100000"/>
                  </a:srgbClr>
                </a:solidFill>
                <a:latin typeface="Acme Regular" pitchFamily="34" charset="0"/>
                <a:ea typeface="Acme Regular" pitchFamily="34" charset="-122"/>
                <a:cs typeface="Acme Regular" pitchFamily="34" charset="-120"/>
              </a:rPr>
              <a:t>PERSONAL BACKGROUND</a:t>
            </a:r>
            <a:endParaRPr lang="en-US" sz="1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0"/>
            <a:ext cx="5664908" cy="5471158"/>
          </a:xfrm>
          <a:prstGeom prst="rect">
            <a:avLst/>
          </a:prstGeom>
        </p:spPr>
      </p:pic>
      <p:pic>
        <p:nvPicPr>
          <p:cNvPr id="3" name="Image 1" descr="preencoded.png">    </p:cNvPr>
          <p:cNvPicPr>
            <a:picLocks noChangeAspect="1"/>
          </p:cNvPicPr>
          <p:nvPr/>
        </p:nvPicPr>
        <p:blipFill>
          <a:blip r:embed="rId2"/>
          <a:stretch>
            <a:fillRect/>
          </a:stretch>
        </p:blipFill>
        <p:spPr>
          <a:xfrm>
            <a:off x="0" y="9588500"/>
            <a:ext cx="4521765" cy="41275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914514" y="3937000"/>
            <a:ext cx="7023978" cy="8763000"/>
          </a:xfrm>
          <a:prstGeom prst="rect">
            <a:avLst/>
          </a:prstGeom>
          <a:noFill/>
          <a:ln/>
        </p:spPr>
      </p:sp>
      <p:sp>
        <p:nvSpPr>
          <p:cNvPr id="7" name="Shape 2"/>
          <p:cNvSpPr/>
          <p:nvPr/>
        </p:nvSpPr>
        <p:spPr>
          <a:xfrm>
            <a:off x="914514" y="3937000"/>
            <a:ext cx="4343943" cy="774700"/>
          </a:xfrm>
          <a:prstGeom prst="rect">
            <a:avLst/>
          </a:prstGeom>
          <a:noFill/>
          <a:ln/>
        </p:spPr>
      </p:sp>
      <p:sp>
        <p:nvSpPr>
          <p:cNvPr id="8" name="Text 3"/>
          <p:cNvSpPr/>
          <p:nvPr/>
        </p:nvSpPr>
        <p:spPr>
          <a:xfrm>
            <a:off x="914514" y="3937000"/>
            <a:ext cx="4547168"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Unicorn Sightings</a:t>
            </a:r>
            <a:endParaRPr lang="en-US" sz="4800" dirty="0"/>
          </a:p>
        </p:txBody>
      </p:sp>
      <p:sp>
        <p:nvSpPr>
          <p:cNvPr id="9" name="Shape 4"/>
          <p:cNvSpPr/>
          <p:nvPr/>
        </p:nvSpPr>
        <p:spPr>
          <a:xfrm>
            <a:off x="914514" y="5321300"/>
            <a:ext cx="7023978" cy="1600200"/>
          </a:xfrm>
          <a:prstGeom prst="rect">
            <a:avLst/>
          </a:prstGeom>
          <a:noFill/>
          <a:ln/>
        </p:spPr>
      </p:sp>
      <p:sp>
        <p:nvSpPr>
          <p:cNvPr id="10" name="Text 5"/>
          <p:cNvSpPr/>
          <p:nvPr/>
        </p:nvSpPr>
        <p:spPr>
          <a:xfrm>
            <a:off x="914514" y="5321300"/>
            <a:ext cx="7159461" cy="1735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record of the number of unicorns spotted in the fantasy realm and the beauty and mystery.</a:t>
            </a:r>
            <a:endParaRPr lang="en-US" sz="3200" dirty="0"/>
          </a:p>
        </p:txBody>
      </p:sp>
      <p:pic>
        <p:nvPicPr>
          <p:cNvPr id="11" name="Image 3" descr="preencoded.png">    </p:cNvPr>
          <p:cNvPicPr>
            <a:picLocks noChangeAspect="1"/>
          </p:cNvPicPr>
          <p:nvPr/>
        </p:nvPicPr>
        <p:blipFill>
          <a:blip r:embed="rId4"/>
          <a:stretch>
            <a:fillRect/>
          </a:stretch>
        </p:blipFill>
        <p:spPr>
          <a:xfrm>
            <a:off x="914514" y="7531100"/>
            <a:ext cx="7023978" cy="5168900"/>
          </a:xfrm>
          <a:prstGeom prst="rect">
            <a:avLst/>
          </a:prstGeom>
        </p:spPr>
      </p:pic>
      <p:sp>
        <p:nvSpPr>
          <p:cNvPr id="12" name="Shape 6"/>
          <p:cNvSpPr/>
          <p:nvPr/>
        </p:nvSpPr>
        <p:spPr>
          <a:xfrm>
            <a:off x="15826178" y="3937000"/>
            <a:ext cx="7023978" cy="8763000"/>
          </a:xfrm>
          <a:prstGeom prst="rect">
            <a:avLst/>
          </a:prstGeom>
          <a:noFill/>
          <a:ln/>
        </p:spPr>
      </p:sp>
      <p:sp>
        <p:nvSpPr>
          <p:cNvPr id="13" name="Shape 7"/>
          <p:cNvSpPr/>
          <p:nvPr/>
        </p:nvSpPr>
        <p:spPr>
          <a:xfrm>
            <a:off x="15826178" y="3937000"/>
            <a:ext cx="4343943" cy="774700"/>
          </a:xfrm>
          <a:prstGeom prst="rect">
            <a:avLst/>
          </a:prstGeom>
          <a:noFill/>
          <a:ln/>
        </p:spPr>
      </p:sp>
      <p:sp>
        <p:nvSpPr>
          <p:cNvPr id="14" name="Text 8"/>
          <p:cNvSpPr/>
          <p:nvPr/>
        </p:nvSpPr>
        <p:spPr>
          <a:xfrm>
            <a:off x="15826178" y="3937000"/>
            <a:ext cx="4547168"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Unicorn Sightings</a:t>
            </a:r>
            <a:endParaRPr lang="en-US" sz="4800" dirty="0"/>
          </a:p>
        </p:txBody>
      </p:sp>
      <p:sp>
        <p:nvSpPr>
          <p:cNvPr id="15" name="Shape 9"/>
          <p:cNvSpPr/>
          <p:nvPr/>
        </p:nvSpPr>
        <p:spPr>
          <a:xfrm>
            <a:off x="15826178" y="5321300"/>
            <a:ext cx="7023978" cy="1600200"/>
          </a:xfrm>
          <a:prstGeom prst="rect">
            <a:avLst/>
          </a:prstGeom>
          <a:noFill/>
          <a:ln/>
        </p:spPr>
      </p:sp>
      <p:sp>
        <p:nvSpPr>
          <p:cNvPr id="16" name="Text 10"/>
          <p:cNvSpPr/>
          <p:nvPr/>
        </p:nvSpPr>
        <p:spPr>
          <a:xfrm>
            <a:off x="15826178" y="5321300"/>
            <a:ext cx="7159461" cy="1735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record of the number of unicorns spotted in the fantasy realm and the beauty and mystery.</a:t>
            </a:r>
            <a:endParaRPr lang="en-US" sz="3200" dirty="0"/>
          </a:p>
        </p:txBody>
      </p:sp>
      <p:pic>
        <p:nvPicPr>
          <p:cNvPr id="17" name="Image 4" descr="preencoded.png">    </p:cNvPr>
          <p:cNvPicPr>
            <a:picLocks noChangeAspect="1"/>
          </p:cNvPicPr>
          <p:nvPr/>
        </p:nvPicPr>
        <p:blipFill>
          <a:blip r:embed="rId5"/>
          <a:stretch>
            <a:fillRect/>
          </a:stretch>
        </p:blipFill>
        <p:spPr>
          <a:xfrm>
            <a:off x="15826178" y="7531100"/>
            <a:ext cx="7023978" cy="5168900"/>
          </a:xfrm>
          <a:prstGeom prst="rect">
            <a:avLst/>
          </a:prstGeom>
        </p:spPr>
      </p:pic>
      <p:sp>
        <p:nvSpPr>
          <p:cNvPr id="18" name="Shape 11"/>
          <p:cNvSpPr/>
          <p:nvPr/>
        </p:nvSpPr>
        <p:spPr>
          <a:xfrm>
            <a:off x="8370346" y="3937000"/>
            <a:ext cx="7023978" cy="8763000"/>
          </a:xfrm>
          <a:prstGeom prst="rect">
            <a:avLst/>
          </a:prstGeom>
          <a:noFill/>
          <a:ln/>
        </p:spPr>
      </p:sp>
      <p:sp>
        <p:nvSpPr>
          <p:cNvPr id="19" name="Shape 12"/>
          <p:cNvSpPr/>
          <p:nvPr/>
        </p:nvSpPr>
        <p:spPr>
          <a:xfrm>
            <a:off x="8370346" y="3937000"/>
            <a:ext cx="3785073" cy="774700"/>
          </a:xfrm>
          <a:prstGeom prst="rect">
            <a:avLst/>
          </a:prstGeom>
          <a:noFill/>
          <a:ln/>
        </p:spPr>
      </p:sp>
      <p:sp>
        <p:nvSpPr>
          <p:cNvPr id="20" name="Text 13"/>
          <p:cNvSpPr/>
          <p:nvPr/>
        </p:nvSpPr>
        <p:spPr>
          <a:xfrm>
            <a:off x="8370346" y="3937000"/>
            <a:ext cx="3988298" cy="9779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Dragon Taming</a:t>
            </a:r>
            <a:endParaRPr lang="en-US" sz="4800" dirty="0"/>
          </a:p>
        </p:txBody>
      </p:sp>
      <p:sp>
        <p:nvSpPr>
          <p:cNvPr id="21" name="Shape 14"/>
          <p:cNvSpPr/>
          <p:nvPr/>
        </p:nvSpPr>
        <p:spPr>
          <a:xfrm>
            <a:off x="8370346" y="5321300"/>
            <a:ext cx="7023978" cy="1600200"/>
          </a:xfrm>
          <a:prstGeom prst="rect">
            <a:avLst/>
          </a:prstGeom>
          <a:noFill/>
          <a:ln/>
        </p:spPr>
      </p:sp>
      <p:sp>
        <p:nvSpPr>
          <p:cNvPr id="22" name="Text 15"/>
          <p:cNvSpPr/>
          <p:nvPr/>
        </p:nvSpPr>
        <p:spPr>
          <a:xfrm>
            <a:off x="8370346" y="5321300"/>
            <a:ext cx="7159461" cy="1735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closer look at the art of taming dragons and the brave adventurers who take on these creatures.</a:t>
            </a:r>
            <a:endParaRPr lang="en-US" sz="3200" dirty="0"/>
          </a:p>
        </p:txBody>
      </p:sp>
      <p:pic>
        <p:nvPicPr>
          <p:cNvPr id="23" name="Image 5" descr="preencoded.png">    </p:cNvPr>
          <p:cNvPicPr>
            <a:picLocks noChangeAspect="1"/>
          </p:cNvPicPr>
          <p:nvPr/>
        </p:nvPicPr>
        <p:blipFill>
          <a:blip r:embed="rId6"/>
          <a:stretch>
            <a:fillRect/>
          </a:stretch>
        </p:blipFill>
        <p:spPr>
          <a:xfrm>
            <a:off x="8370346" y="7531100"/>
            <a:ext cx="7023978" cy="5168900"/>
          </a:xfrm>
          <a:prstGeom prst="rect">
            <a:avLst/>
          </a:prstGeom>
        </p:spPr>
      </p:pic>
      <p:sp>
        <p:nvSpPr>
          <p:cNvPr id="24" name="Text 16"/>
          <p:cNvSpPr/>
          <p:nvPr/>
        </p:nvSpPr>
        <p:spPr>
          <a:xfrm>
            <a:off x="914514" y="1168400"/>
            <a:ext cx="16012468" cy="2599267"/>
          </a:xfrm>
          <a:prstGeom prst="rect">
            <a:avLst/>
          </a:prstGeom>
          <a:noFill/>
          <a:ln/>
        </p:spPr>
        <p:txBody>
          <a:bodyPr wrap="square" lIns="0" tIns="0" rIns="0" bIns="0" rtlCol="0" anchor="t"/>
          <a:lstStyle/>
          <a:p>
            <a:pPr algn="l"/>
            <a:r>
              <a:rPr lang="en-US" sz="12800" dirty="0">
                <a:solidFill>
                  <a:srgbClr val="000000">
                    <a:alpha val="100000"/>
                  </a:srgbClr>
                </a:solidFill>
                <a:latin typeface="Acme Regular" pitchFamily="34" charset="0"/>
                <a:ea typeface="Acme Regular" pitchFamily="34" charset="-122"/>
                <a:cs typeface="Acme Regular" pitchFamily="34" charset="-120"/>
              </a:rPr>
              <a:t>FAMILY BACKGROUND</a:t>
            </a:r>
            <a:endParaRPr lang="en-US" sz="1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12902" y="800100"/>
            <a:ext cx="22748543" cy="12128500"/>
          </a:xfrm>
          <a:prstGeom prst="rect">
            <a:avLst/>
          </a:prstGeom>
        </p:spPr>
      </p:pic>
      <p:pic>
        <p:nvPicPr>
          <p:cNvPr id="3" name="Image 1" descr="preencoded.png">    </p:cNvPr>
          <p:cNvPicPr>
            <a:picLocks noChangeAspect="1"/>
          </p:cNvPicPr>
          <p:nvPr/>
        </p:nvPicPr>
        <p:blipFill>
          <a:blip r:embed="rId2"/>
          <a:stretch>
            <a:fillRect/>
          </a:stretch>
        </p:blipFill>
        <p:spPr>
          <a:xfrm>
            <a:off x="19420727" y="9144000"/>
            <a:ext cx="4964969" cy="4572000"/>
          </a:xfrm>
          <a:prstGeom prst="rect">
            <a:avLst/>
          </a:prstGeom>
        </p:spPr>
      </p:pic>
      <p:pic>
        <p:nvPicPr>
          <p:cNvPr id="4" name="Image 2" descr="preencoded.png">    </p:cNvPr>
          <p:cNvPicPr>
            <a:picLocks noChangeAspect="1"/>
          </p:cNvPicPr>
          <p:nvPr/>
        </p:nvPicPr>
        <p:blipFill>
          <a:blip r:embed="rId3"/>
          <a:stretch>
            <a:fillRect/>
          </a:stretch>
        </p:blipFill>
        <p:spPr>
          <a:xfrm>
            <a:off x="40139" y="39117"/>
            <a:ext cx="7058749" cy="7040817"/>
          </a:xfrm>
          <a:prstGeom prst="rect">
            <a:avLst/>
          </a:prstGeom>
        </p:spPr>
      </p:pic>
      <p:pic>
        <p:nvPicPr>
          <p:cNvPr id="5" name="Image 3" descr="preencoded.png">    </p:cNvPr>
          <p:cNvPicPr>
            <a:picLocks noChangeAspect="1"/>
          </p:cNvPicPr>
          <p:nvPr/>
        </p:nvPicPr>
        <p:blipFill>
          <a:blip r:embed="rId4"/>
          <a:stretch>
            <a:fillRect/>
          </a:stretch>
        </p:blipFill>
        <p:spPr>
          <a:xfrm>
            <a:off x="0" y="1981200"/>
            <a:ext cx="5115692" cy="4437887"/>
          </a:xfrm>
          <a:prstGeom prst="rect">
            <a:avLst/>
          </a:prstGeom>
        </p:spPr>
      </p:pic>
      <p:sp>
        <p:nvSpPr>
          <p:cNvPr id="6" name="Shape 0"/>
          <p:cNvSpPr/>
          <p:nvPr/>
        </p:nvSpPr>
        <p:spPr>
          <a:xfrm>
            <a:off x="3569146" y="4203700"/>
            <a:ext cx="9310264" cy="6311900"/>
          </a:xfrm>
          <a:prstGeom prst="rect">
            <a:avLst/>
          </a:prstGeom>
          <a:noFill/>
          <a:ln/>
        </p:spPr>
      </p:sp>
      <p:sp>
        <p:nvSpPr>
          <p:cNvPr id="7" name="Text 1"/>
          <p:cNvSpPr/>
          <p:nvPr/>
        </p:nvSpPr>
        <p:spPr>
          <a:xfrm>
            <a:off x="3569146" y="4203700"/>
            <a:ext cx="9513489" cy="5626100"/>
          </a:xfrm>
          <a:prstGeom prst="rect">
            <a:avLst/>
          </a:prstGeom>
          <a:noFill/>
          <a:ln/>
        </p:spPr>
        <p:txBody>
          <a:bodyPr wrap="square" lIns="0" tIns="0" rIns="0" bIns="0" rtlCol="0" anchor="t"/>
          <a:lstStyle/>
          <a:p>
            <a:pPr algn="l"/>
            <a:r>
              <a:rPr lang="en-US" sz="4800" dirty="0">
                <a:solidFill>
                  <a:srgbClr val="0E0E0E">
                    <a:alpha val="100000"/>
                  </a:srgbClr>
                </a:solidFill>
                <a:latin typeface="Acme Regular" pitchFamily="34" charset="0"/>
                <a:ea typeface="Acme Regular" pitchFamily="34" charset="-122"/>
                <a:cs typeface="Acme Regular"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8" name="Text 2"/>
          <p:cNvSpPr/>
          <p:nvPr/>
        </p:nvSpPr>
        <p:spPr>
          <a:xfrm>
            <a:off x="9399175" y="9931400"/>
            <a:ext cx="3632654"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The Dream Weaver</a:t>
            </a:r>
            <a:endParaRPr lang="en-US" sz="3600" dirty="0"/>
          </a:p>
        </p:txBody>
      </p:sp>
      <p:pic>
        <p:nvPicPr>
          <p:cNvPr id="9" name="Image 4" descr="preencoded.png">    </p:cNvPr>
          <p:cNvPicPr>
            <a:picLocks noChangeAspect="1"/>
          </p:cNvPicPr>
          <p:nvPr/>
        </p:nvPicPr>
        <p:blipFill>
          <a:blip r:embed="rId5"/>
          <a:stretch>
            <a:fillRect/>
          </a:stretch>
        </p:blipFill>
        <p:spPr>
          <a:xfrm>
            <a:off x="13819327" y="1981200"/>
            <a:ext cx="10567721" cy="9766300"/>
          </a:xfrm>
          <a:prstGeom prst="rect">
            <a:avLst/>
          </a:prstGeom>
        </p:spPr>
      </p:pic>
      <p:sp>
        <p:nvSpPr>
          <p:cNvPr id="10" name="Shape 3"/>
          <p:cNvSpPr/>
          <p:nvPr/>
        </p:nvSpPr>
        <p:spPr>
          <a:xfrm>
            <a:off x="23370921" y="10515600"/>
            <a:ext cx="1016127" cy="3200400"/>
          </a:xfrm>
          <a:prstGeom prst="rect">
            <a:avLst/>
          </a:prstGeom>
          <a:noFill/>
          <a:ln/>
        </p:spPr>
      </p:sp>
      <p:pic>
        <p:nvPicPr>
          <p:cNvPr id="11"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6247" y="50800"/>
            <a:ext cx="6899995" cy="5842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244756" y="914400"/>
            <a:ext cx="8899579" cy="2599267"/>
          </a:xfrm>
          <a:prstGeom prst="rect">
            <a:avLst/>
          </a:prstGeom>
          <a:noFill/>
          <a:ln/>
        </p:spPr>
        <p:txBody>
          <a:bodyPr wrap="square" lIns="0" tIns="0" rIns="0" bIns="0" rtlCol="0" anchor="t"/>
          <a:lstStyle/>
          <a:p>
            <a:pPr algn="l"/>
            <a:r>
              <a:rPr lang="en-US" sz="12800" dirty="0">
                <a:solidFill>
                  <a:srgbClr val="000000">
                    <a:alpha val="100000"/>
                  </a:srgbClr>
                </a:solidFill>
                <a:latin typeface="Acme Regular" pitchFamily="34" charset="0"/>
                <a:ea typeface="Acme Regular" pitchFamily="34" charset="-122"/>
                <a:cs typeface="Acme Regular" pitchFamily="34" charset="-120"/>
              </a:rPr>
              <a:t>EDUCATION</a:t>
            </a:r>
            <a:endParaRPr lang="en-US" sz="12800" dirty="0"/>
          </a:p>
        </p:txBody>
      </p:sp>
      <p:sp>
        <p:nvSpPr>
          <p:cNvPr id="6" name="Shape 2"/>
          <p:cNvSpPr/>
          <p:nvPr/>
        </p:nvSpPr>
        <p:spPr>
          <a:xfrm>
            <a:off x="0" y="3289300"/>
            <a:ext cx="24387048" cy="9766300"/>
          </a:xfrm>
          <a:prstGeom prst="rect">
            <a:avLst/>
          </a:prstGeom>
          <a:noFill/>
          <a:ln/>
        </p:spPr>
      </p:sp>
      <p:sp>
        <p:nvSpPr>
          <p:cNvPr id="7" name="Shape 3"/>
          <p:cNvSpPr/>
          <p:nvPr/>
        </p:nvSpPr>
        <p:spPr>
          <a:xfrm>
            <a:off x="0" y="7924800"/>
            <a:ext cx="24387048" cy="0"/>
          </a:xfrm>
          <a:prstGeom prst="rect">
            <a:avLst/>
          </a:prstGeom>
          <a:noFill/>
          <a:ln/>
        </p:spPr>
      </p:sp>
      <p:pic>
        <p:nvPicPr>
          <p:cNvPr id="8" name="Image 2" descr="preencoded.png">    </p:cNvPr>
          <p:cNvPicPr>
            <a:picLocks noChangeAspect="1"/>
          </p:cNvPicPr>
          <p:nvPr/>
        </p:nvPicPr>
        <p:blipFill>
          <a:blip r:embed="rId3"/>
          <a:stretch>
            <a:fillRect/>
          </a:stretch>
        </p:blipFill>
        <p:spPr>
          <a:xfrm>
            <a:off x="0" y="7912100"/>
            <a:ext cx="24387048" cy="12700"/>
          </a:xfrm>
          <a:prstGeom prst="rect">
            <a:avLst/>
          </a:prstGeom>
        </p:spPr>
      </p:pic>
      <p:pic>
        <p:nvPicPr>
          <p:cNvPr id="9" name="Image 3" descr="preencoded.png">    </p:cNvPr>
          <p:cNvPicPr>
            <a:picLocks noChangeAspect="1"/>
          </p:cNvPicPr>
          <p:nvPr/>
        </p:nvPicPr>
        <p:blipFill>
          <a:blip r:embed="rId4"/>
          <a:stretch>
            <a:fillRect/>
          </a:stretch>
        </p:blipFill>
        <p:spPr>
          <a:xfrm>
            <a:off x="1244756" y="5016500"/>
            <a:ext cx="190524" cy="2908300"/>
          </a:xfrm>
          <a:prstGeom prst="rect">
            <a:avLst/>
          </a:prstGeom>
        </p:spPr>
      </p:pic>
      <p:pic>
        <p:nvPicPr>
          <p:cNvPr id="10" name="Image 4" descr="preencoded.png">    </p:cNvPr>
          <p:cNvPicPr>
            <a:picLocks noChangeAspect="1"/>
          </p:cNvPicPr>
          <p:nvPr/>
        </p:nvPicPr>
        <p:blipFill>
          <a:blip r:embed="rId5"/>
          <a:stretch>
            <a:fillRect/>
          </a:stretch>
        </p:blipFill>
        <p:spPr>
          <a:xfrm>
            <a:off x="12561870" y="3505200"/>
            <a:ext cx="190524" cy="4419600"/>
          </a:xfrm>
          <a:prstGeom prst="rect">
            <a:avLst/>
          </a:prstGeom>
        </p:spPr>
      </p:pic>
      <p:pic>
        <p:nvPicPr>
          <p:cNvPr id="11" name="Image 5" descr="preencoded.png">    </p:cNvPr>
          <p:cNvPicPr>
            <a:picLocks noChangeAspect="1"/>
          </p:cNvPicPr>
          <p:nvPr/>
        </p:nvPicPr>
        <p:blipFill>
          <a:blip r:embed="rId6"/>
          <a:stretch>
            <a:fillRect/>
          </a:stretch>
        </p:blipFill>
        <p:spPr>
          <a:xfrm>
            <a:off x="6884260" y="7924800"/>
            <a:ext cx="190524" cy="5029200"/>
          </a:xfrm>
          <a:prstGeom prst="rect">
            <a:avLst/>
          </a:prstGeom>
        </p:spPr>
      </p:pic>
      <p:pic>
        <p:nvPicPr>
          <p:cNvPr id="12" name="Image 6" descr="preencoded.png">    </p:cNvPr>
          <p:cNvPicPr>
            <a:picLocks noChangeAspect="1"/>
          </p:cNvPicPr>
          <p:nvPr/>
        </p:nvPicPr>
        <p:blipFill>
          <a:blip r:embed="rId7"/>
          <a:stretch>
            <a:fillRect/>
          </a:stretch>
        </p:blipFill>
        <p:spPr>
          <a:xfrm>
            <a:off x="18214076" y="7924800"/>
            <a:ext cx="190524" cy="3048000"/>
          </a:xfrm>
          <a:prstGeom prst="rect">
            <a:avLst/>
          </a:prstGeom>
        </p:spPr>
      </p:pic>
      <p:sp>
        <p:nvSpPr>
          <p:cNvPr id="13" name="Shape 4"/>
          <p:cNvSpPr/>
          <p:nvPr/>
        </p:nvSpPr>
        <p:spPr>
          <a:xfrm>
            <a:off x="1740117" y="4775200"/>
            <a:ext cx="4572572" cy="2794000"/>
          </a:xfrm>
          <a:prstGeom prst="rect">
            <a:avLst/>
          </a:prstGeom>
          <a:noFill/>
          <a:ln/>
        </p:spPr>
      </p:sp>
      <p:sp>
        <p:nvSpPr>
          <p:cNvPr id="14" name="Shape 5"/>
          <p:cNvSpPr/>
          <p:nvPr/>
        </p:nvSpPr>
        <p:spPr>
          <a:xfrm>
            <a:off x="1740117" y="4775200"/>
            <a:ext cx="4572572" cy="2794000"/>
          </a:xfrm>
          <a:prstGeom prst="rect">
            <a:avLst/>
          </a:prstGeom>
          <a:noFill/>
          <a:ln/>
        </p:spPr>
      </p:sp>
      <p:sp>
        <p:nvSpPr>
          <p:cNvPr id="15" name="Text 6"/>
          <p:cNvSpPr/>
          <p:nvPr/>
        </p:nvSpPr>
        <p:spPr>
          <a:xfrm>
            <a:off x="1740117" y="477520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War</a:t>
            </a:r>
            <a:endParaRPr lang="en-US" sz="3600" dirty="0"/>
          </a:p>
        </p:txBody>
      </p:sp>
      <p:sp>
        <p:nvSpPr>
          <p:cNvPr id="16" name="Text 7"/>
          <p:cNvSpPr/>
          <p:nvPr/>
        </p:nvSpPr>
        <p:spPr>
          <a:xfrm>
            <a:off x="1740117" y="5562600"/>
            <a:ext cx="4708055" cy="2142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Eclipse</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Quest for artifact</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Volcano disaster</a:t>
            </a:r>
            <a:endParaRPr lang="en-US" sz="3200" dirty="0"/>
          </a:p>
        </p:txBody>
      </p:sp>
      <p:sp>
        <p:nvSpPr>
          <p:cNvPr id="17" name="Shape 8"/>
          <p:cNvSpPr/>
          <p:nvPr/>
        </p:nvSpPr>
        <p:spPr>
          <a:xfrm>
            <a:off x="13069934" y="3289300"/>
            <a:ext cx="4572572" cy="4394200"/>
          </a:xfrm>
          <a:prstGeom prst="rect">
            <a:avLst/>
          </a:prstGeom>
          <a:noFill/>
          <a:ln/>
        </p:spPr>
      </p:sp>
      <p:sp>
        <p:nvSpPr>
          <p:cNvPr id="18" name="Shape 9"/>
          <p:cNvSpPr/>
          <p:nvPr/>
        </p:nvSpPr>
        <p:spPr>
          <a:xfrm>
            <a:off x="13069934" y="3289300"/>
            <a:ext cx="4572572" cy="4394200"/>
          </a:xfrm>
          <a:prstGeom prst="rect">
            <a:avLst/>
          </a:prstGeom>
          <a:noFill/>
          <a:ln/>
        </p:spPr>
      </p:sp>
      <p:sp>
        <p:nvSpPr>
          <p:cNvPr id="19" name="Text 10"/>
          <p:cNvSpPr/>
          <p:nvPr/>
        </p:nvSpPr>
        <p:spPr>
          <a:xfrm>
            <a:off x="13069934" y="328930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Transformation</a:t>
            </a:r>
            <a:endParaRPr lang="en-US" sz="3600" dirty="0"/>
          </a:p>
        </p:txBody>
      </p:sp>
      <p:sp>
        <p:nvSpPr>
          <p:cNvPr id="20" name="Text 11"/>
          <p:cNvSpPr/>
          <p:nvPr/>
        </p:nvSpPr>
        <p:spPr>
          <a:xfrm>
            <a:off x="13069934" y="4076700"/>
            <a:ext cx="4708055" cy="3742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Kingdoms clash in conflict.</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Peasant discovers magical powers.</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Plot to assassinate leader uncovered.</a:t>
            </a:r>
            <a:endParaRPr lang="en-US" sz="3200" dirty="0"/>
          </a:p>
        </p:txBody>
      </p:sp>
      <p:sp>
        <p:nvSpPr>
          <p:cNvPr id="21" name="Shape 12"/>
          <p:cNvSpPr/>
          <p:nvPr/>
        </p:nvSpPr>
        <p:spPr>
          <a:xfrm>
            <a:off x="7417727" y="8432800"/>
            <a:ext cx="4572572" cy="4394200"/>
          </a:xfrm>
          <a:prstGeom prst="rect">
            <a:avLst/>
          </a:prstGeom>
          <a:noFill/>
          <a:ln/>
        </p:spPr>
      </p:sp>
      <p:sp>
        <p:nvSpPr>
          <p:cNvPr id="22" name="Shape 13"/>
          <p:cNvSpPr/>
          <p:nvPr/>
        </p:nvSpPr>
        <p:spPr>
          <a:xfrm>
            <a:off x="7417727" y="8432800"/>
            <a:ext cx="4572572" cy="4394200"/>
          </a:xfrm>
          <a:prstGeom prst="rect">
            <a:avLst/>
          </a:prstGeom>
          <a:noFill/>
          <a:ln/>
        </p:spPr>
      </p:sp>
      <p:sp>
        <p:nvSpPr>
          <p:cNvPr id="23" name="Text 14"/>
          <p:cNvSpPr/>
          <p:nvPr/>
        </p:nvSpPr>
        <p:spPr>
          <a:xfrm>
            <a:off x="7417727" y="843280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Rise</a:t>
            </a:r>
            <a:endParaRPr lang="en-US" sz="3600" dirty="0"/>
          </a:p>
        </p:txBody>
      </p:sp>
      <p:sp>
        <p:nvSpPr>
          <p:cNvPr id="24" name="Text 15"/>
          <p:cNvSpPr/>
          <p:nvPr/>
        </p:nvSpPr>
        <p:spPr>
          <a:xfrm>
            <a:off x="7417727" y="9220200"/>
            <a:ext cx="4708055" cy="3742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Humans acquire Crystal </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Shimmering City established</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City expands, conquers neighbors.</a:t>
            </a:r>
            <a:endParaRPr lang="en-US" sz="3200" dirty="0"/>
          </a:p>
        </p:txBody>
      </p:sp>
      <p:sp>
        <p:nvSpPr>
          <p:cNvPr id="25" name="Shape 16"/>
          <p:cNvSpPr/>
          <p:nvPr/>
        </p:nvSpPr>
        <p:spPr>
          <a:xfrm>
            <a:off x="18747543" y="8432800"/>
            <a:ext cx="4572572" cy="2794000"/>
          </a:xfrm>
          <a:prstGeom prst="rect">
            <a:avLst/>
          </a:prstGeom>
          <a:noFill/>
          <a:ln/>
        </p:spPr>
      </p:sp>
      <p:sp>
        <p:nvSpPr>
          <p:cNvPr id="26" name="Shape 17"/>
          <p:cNvSpPr/>
          <p:nvPr/>
        </p:nvSpPr>
        <p:spPr>
          <a:xfrm>
            <a:off x="18747543" y="8432800"/>
            <a:ext cx="4572572" cy="2794000"/>
          </a:xfrm>
          <a:prstGeom prst="rect">
            <a:avLst/>
          </a:prstGeom>
          <a:noFill/>
          <a:ln/>
        </p:spPr>
      </p:sp>
      <p:sp>
        <p:nvSpPr>
          <p:cNvPr id="27" name="Text 18"/>
          <p:cNvSpPr/>
          <p:nvPr/>
        </p:nvSpPr>
        <p:spPr>
          <a:xfrm>
            <a:off x="18747543" y="8432800"/>
            <a:ext cx="4724991" cy="736600"/>
          </a:xfrm>
          <a:prstGeom prst="rect">
            <a:avLst/>
          </a:prstGeom>
          <a:noFill/>
          <a:ln/>
        </p:spPr>
        <p:txBody>
          <a:bodyPr wrap="square" lIns="0" tIns="0" rIns="0" bIns="0" rtlCol="0" anchor="t"/>
          <a:lstStyle/>
          <a:p>
            <a:pPr algn="l"/>
            <a:r>
              <a:rPr lang="en-US" sz="3600" dirty="0">
                <a:solidFill>
                  <a:srgbClr val="0E0E0E">
                    <a:alpha val="100000"/>
                  </a:srgbClr>
                </a:solidFill>
                <a:latin typeface="Acme Regular" pitchFamily="34" charset="0"/>
                <a:ea typeface="Acme Regular" pitchFamily="34" charset="-122"/>
                <a:cs typeface="Acme Regular" pitchFamily="34" charset="-120"/>
              </a:rPr>
              <a:t>Invasion</a:t>
            </a:r>
            <a:endParaRPr lang="en-US" sz="3600" dirty="0"/>
          </a:p>
        </p:txBody>
      </p:sp>
      <p:sp>
        <p:nvSpPr>
          <p:cNvPr id="28" name="Text 19"/>
          <p:cNvSpPr/>
          <p:nvPr/>
        </p:nvSpPr>
        <p:spPr>
          <a:xfrm>
            <a:off x="18747543" y="9220200"/>
            <a:ext cx="4708055" cy="2142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Kingdom invaded</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Betrayal</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Hero's festival</a:t>
            </a:r>
            <a:endParaRPr lang="en-US" sz="3200" dirty="0"/>
          </a:p>
        </p:txBody>
      </p:sp>
      <p:sp>
        <p:nvSpPr>
          <p:cNvPr id="29" name="Text 20"/>
          <p:cNvSpPr/>
          <p:nvPr/>
        </p:nvSpPr>
        <p:spPr>
          <a:xfrm rot="16200000">
            <a:off x="882736" y="8563183"/>
            <a:ext cx="1143143" cy="736600"/>
          </a:xfrm>
          <a:prstGeom prst="rect">
            <a:avLst/>
          </a:prstGeom>
          <a:noFill/>
          <a:ln/>
        </p:spPr>
        <p:txBody>
          <a:bodyPr wrap="square" lIns="0" tIns="0" rIns="0" bIns="0" rtlCol="0" anchor="t"/>
          <a:lstStyle/>
          <a:p>
            <a:pPr algn="l"/>
            <a:r>
              <a:rPr lang="en-US" sz="3600" dirty="0">
                <a:solidFill>
                  <a:srgbClr val="000000">
                    <a:alpha val="100000"/>
                  </a:srgbClr>
                </a:solidFill>
                <a:latin typeface="Acme Regular" pitchFamily="34" charset="0"/>
                <a:ea typeface="Acme Regular" pitchFamily="34" charset="-122"/>
                <a:cs typeface="Acme Regular" pitchFamily="34" charset="-120"/>
              </a:rPr>
              <a:t>2020</a:t>
            </a:r>
            <a:endParaRPr lang="en-US" sz="3600" dirty="0"/>
          </a:p>
        </p:txBody>
      </p:sp>
      <p:sp>
        <p:nvSpPr>
          <p:cNvPr id="30" name="Text 21"/>
          <p:cNvSpPr/>
          <p:nvPr/>
        </p:nvSpPr>
        <p:spPr>
          <a:xfrm rot="16200000">
            <a:off x="12212552" y="8576441"/>
            <a:ext cx="1117740" cy="736600"/>
          </a:xfrm>
          <a:prstGeom prst="rect">
            <a:avLst/>
          </a:prstGeom>
          <a:noFill/>
          <a:ln/>
        </p:spPr>
        <p:txBody>
          <a:bodyPr wrap="square" lIns="0" tIns="0" rIns="0" bIns="0" rtlCol="0" anchor="t"/>
          <a:lstStyle/>
          <a:p>
            <a:pPr algn="l"/>
            <a:r>
              <a:rPr lang="en-US" sz="3600" dirty="0">
                <a:solidFill>
                  <a:srgbClr val="000000">
                    <a:alpha val="100000"/>
                  </a:srgbClr>
                </a:solidFill>
                <a:latin typeface="Acme Regular" pitchFamily="34" charset="0"/>
                <a:ea typeface="Acme Regular" pitchFamily="34" charset="-122"/>
                <a:cs typeface="Acme Regular" pitchFamily="34" charset="-120"/>
              </a:rPr>
              <a:t>2022</a:t>
            </a:r>
            <a:endParaRPr lang="en-US" sz="3600" dirty="0"/>
          </a:p>
        </p:txBody>
      </p:sp>
      <p:sp>
        <p:nvSpPr>
          <p:cNvPr id="31" name="Text 22"/>
          <p:cNvSpPr/>
          <p:nvPr/>
        </p:nvSpPr>
        <p:spPr>
          <a:xfrm rot="16200000">
            <a:off x="6560345" y="6691306"/>
            <a:ext cx="1066933" cy="736600"/>
          </a:xfrm>
          <a:prstGeom prst="rect">
            <a:avLst/>
          </a:prstGeom>
          <a:noFill/>
          <a:ln/>
        </p:spPr>
        <p:txBody>
          <a:bodyPr wrap="square" lIns="0" tIns="0" rIns="0" bIns="0" rtlCol="0" anchor="t"/>
          <a:lstStyle/>
          <a:p>
            <a:pPr algn="l"/>
            <a:r>
              <a:rPr lang="en-US" sz="3600" dirty="0">
                <a:solidFill>
                  <a:srgbClr val="000000">
                    <a:alpha val="100000"/>
                  </a:srgbClr>
                </a:solidFill>
                <a:latin typeface="Acme Regular" pitchFamily="34" charset="0"/>
                <a:ea typeface="Acme Regular" pitchFamily="34" charset="-122"/>
                <a:cs typeface="Acme Regular" pitchFamily="34" charset="-120"/>
              </a:rPr>
              <a:t>2021</a:t>
            </a:r>
            <a:endParaRPr lang="en-US" sz="3600" dirty="0"/>
          </a:p>
        </p:txBody>
      </p:sp>
      <p:sp>
        <p:nvSpPr>
          <p:cNvPr id="32" name="Text 23"/>
          <p:cNvSpPr/>
          <p:nvPr/>
        </p:nvSpPr>
        <p:spPr>
          <a:xfrm rot="16200000">
            <a:off x="17864758" y="6646041"/>
            <a:ext cx="1117740" cy="736600"/>
          </a:xfrm>
          <a:prstGeom prst="rect">
            <a:avLst/>
          </a:prstGeom>
          <a:noFill/>
          <a:ln/>
        </p:spPr>
        <p:txBody>
          <a:bodyPr wrap="square" lIns="0" tIns="0" rIns="0" bIns="0" rtlCol="0" anchor="t"/>
          <a:lstStyle/>
          <a:p>
            <a:pPr algn="l"/>
            <a:r>
              <a:rPr lang="en-US" sz="3600" dirty="0">
                <a:solidFill>
                  <a:srgbClr val="000000">
                    <a:alpha val="100000"/>
                  </a:srgbClr>
                </a:solidFill>
                <a:latin typeface="Acme Regular" pitchFamily="34" charset="0"/>
                <a:ea typeface="Acme Regular" pitchFamily="34" charset="-122"/>
                <a:cs typeface="Acme Regular" pitchFamily="34" charset="-120"/>
              </a:rPr>
              <a:t>2022</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14300"/>
            <a:ext cx="5297666" cy="6740785"/>
          </a:xfrm>
          <a:prstGeom prst="rect">
            <a:avLst/>
          </a:prstGeom>
        </p:spPr>
      </p:pic>
      <p:pic>
        <p:nvPicPr>
          <p:cNvPr id="3" name="Image 1" descr="preencoded.png">    </p:cNvPr>
          <p:cNvPicPr>
            <a:picLocks noChangeAspect="1"/>
          </p:cNvPicPr>
          <p:nvPr/>
        </p:nvPicPr>
        <p:blipFill>
          <a:blip r:embed="rId2"/>
          <a:stretch>
            <a:fillRect/>
          </a:stretch>
        </p:blipFill>
        <p:spPr>
          <a:xfrm>
            <a:off x="20233629" y="120290"/>
            <a:ext cx="4153419" cy="13595710"/>
          </a:xfrm>
          <a:prstGeom prst="rect">
            <a:avLst/>
          </a:prstGeom>
        </p:spPr>
      </p:pic>
      <p:sp>
        <p:nvSpPr>
          <p:cNvPr id="4" name="Text 0"/>
          <p:cNvSpPr/>
          <p:nvPr/>
        </p:nvSpPr>
        <p:spPr>
          <a:xfrm>
            <a:off x="1989915" y="1028700"/>
            <a:ext cx="20419919" cy="2599267"/>
          </a:xfrm>
          <a:prstGeom prst="rect">
            <a:avLst/>
          </a:prstGeom>
          <a:noFill/>
          <a:ln/>
        </p:spPr>
        <p:txBody>
          <a:bodyPr wrap="square" lIns="0" tIns="0" rIns="0" bIns="0" rtlCol="0" anchor="t"/>
          <a:lstStyle/>
          <a:p>
            <a:pPr algn="ctr"/>
            <a:r>
              <a:rPr lang="en-US" sz="12800" dirty="0">
                <a:solidFill>
                  <a:srgbClr val="C47D30">
                    <a:alpha val="100000"/>
                  </a:srgbClr>
                </a:solidFill>
                <a:latin typeface="Acme Regular" pitchFamily="34" charset="0"/>
                <a:ea typeface="Acme Regular" pitchFamily="34" charset="-122"/>
                <a:cs typeface="Acme Regular" pitchFamily="34" charset="-120"/>
              </a:rPr>
              <a:t>SPECIALIZED COURSES</a:t>
            </a:r>
            <a:endParaRPr lang="en-US" sz="12800" dirty="0"/>
          </a:p>
        </p:txBody>
      </p:sp>
      <p:sp>
        <p:nvSpPr>
          <p:cNvPr id="5" name="Shape 1"/>
          <p:cNvSpPr/>
          <p:nvPr/>
        </p:nvSpPr>
        <p:spPr>
          <a:xfrm>
            <a:off x="23370921" y="10515600"/>
            <a:ext cx="1016127" cy="3200400"/>
          </a:xfrm>
          <a:prstGeom prst="rect">
            <a:avLst/>
          </a:prstGeom>
          <a:noFill/>
          <a:ln/>
        </p:spPr>
      </p:sp>
      <p:pic>
        <p:nvPicPr>
          <p:cNvPr id="6"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7" name="Shape 2"/>
          <p:cNvSpPr/>
          <p:nvPr/>
        </p:nvSpPr>
        <p:spPr>
          <a:xfrm>
            <a:off x="1473384" y="3771900"/>
            <a:ext cx="6439705" cy="8597900"/>
          </a:xfrm>
          <a:prstGeom prst="roundRect">
            <a:avLst>
              <a:gd name="adj" fmla="val 3124"/>
            </a:avLst>
          </a:prstGeom>
          <a:noFill/>
          <a:ln w="12700">
            <a:solidFill>
              <a:srgbClr val="C47D30"/>
            </a:solidFill>
            <a:prstDash val="solid"/>
          </a:ln>
        </p:spPr>
      </p:sp>
      <p:sp>
        <p:nvSpPr>
          <p:cNvPr id="8" name="Shape 3"/>
          <p:cNvSpPr/>
          <p:nvPr/>
        </p:nvSpPr>
        <p:spPr>
          <a:xfrm>
            <a:off x="3880335" y="4229100"/>
            <a:ext cx="1625803" cy="1625600"/>
          </a:xfrm>
          <a:prstGeom prst="roundRect">
            <a:avLst>
              <a:gd name="adj" fmla="val 78188"/>
            </a:avLst>
          </a:prstGeom>
          <a:solidFill>
            <a:srgbClr val="C47D30">
              <a:alpha val="100000"/>
            </a:srgbClr>
          </a:solidFill>
          <a:ln/>
        </p:spPr>
      </p:sp>
      <p:pic>
        <p:nvPicPr>
          <p:cNvPr id="9" name="Image 3" descr="preencoded.png">    </p:cNvPr>
          <p:cNvPicPr>
            <a:picLocks noChangeAspect="1"/>
          </p:cNvPicPr>
          <p:nvPr/>
        </p:nvPicPr>
        <p:blipFill>
          <a:blip r:embed="rId4"/>
          <a:stretch>
            <a:fillRect/>
          </a:stretch>
        </p:blipFill>
        <p:spPr>
          <a:xfrm>
            <a:off x="4185173" y="4533900"/>
            <a:ext cx="1016127" cy="1016000"/>
          </a:xfrm>
          <a:prstGeom prst="rect">
            <a:avLst/>
          </a:prstGeom>
        </p:spPr>
      </p:pic>
      <p:pic>
        <p:nvPicPr>
          <p:cNvPr id="10" name="Image 4" descr="preencoded.png">    </p:cNvPr>
          <p:cNvPicPr>
            <a:picLocks noChangeAspect="1"/>
          </p:cNvPicPr>
          <p:nvPr/>
        </p:nvPicPr>
        <p:blipFill>
          <a:blip r:embed="rId5"/>
          <a:stretch>
            <a:fillRect/>
          </a:stretch>
        </p:blipFill>
        <p:spPr>
          <a:xfrm>
            <a:off x="4365774" y="4597400"/>
            <a:ext cx="654926" cy="889000"/>
          </a:xfrm>
          <a:prstGeom prst="rect">
            <a:avLst/>
          </a:prstGeom>
        </p:spPr>
      </p:pic>
      <p:sp>
        <p:nvSpPr>
          <p:cNvPr id="11" name="Text 4"/>
          <p:cNvSpPr/>
          <p:nvPr/>
        </p:nvSpPr>
        <p:spPr>
          <a:xfrm>
            <a:off x="3327816" y="6159500"/>
            <a:ext cx="2730841" cy="977900"/>
          </a:xfrm>
          <a:prstGeom prst="rect">
            <a:avLst/>
          </a:prstGeom>
          <a:noFill/>
          <a:ln/>
        </p:spPr>
        <p:txBody>
          <a:bodyPr wrap="square" lIns="0" tIns="0" rIns="0" bIns="0" rtlCol="0" anchor="t"/>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Marketing</a:t>
            </a:r>
            <a:endParaRPr lang="en-US" sz="4800" dirty="0"/>
          </a:p>
        </p:txBody>
      </p:sp>
      <p:sp>
        <p:nvSpPr>
          <p:cNvPr id="12" name="Text 5"/>
          <p:cNvSpPr/>
          <p:nvPr/>
        </p:nvSpPr>
        <p:spPr>
          <a:xfrm>
            <a:off x="1930641" y="7239000"/>
            <a:ext cx="5660674" cy="4809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Ability to form a small party with fellow adventurers.</a:t>
            </a:r>
            <a:endParaRPr lang="en-US" sz="3200" dirty="0"/>
          </a:p>
        </p:txBody>
      </p:sp>
      <p:sp>
        <p:nvSpPr>
          <p:cNvPr id="13" name="Shape 6"/>
          <p:cNvSpPr/>
          <p:nvPr/>
        </p:nvSpPr>
        <p:spPr>
          <a:xfrm>
            <a:off x="8675184" y="3771900"/>
            <a:ext cx="6439705" cy="8597900"/>
          </a:xfrm>
          <a:prstGeom prst="roundRect">
            <a:avLst>
              <a:gd name="adj" fmla="val 3124"/>
            </a:avLst>
          </a:prstGeom>
          <a:noFill/>
          <a:ln w="12700">
            <a:solidFill>
              <a:srgbClr val="C47D30"/>
            </a:solidFill>
            <a:prstDash val="solid"/>
          </a:ln>
        </p:spPr>
      </p:sp>
      <p:sp>
        <p:nvSpPr>
          <p:cNvPr id="14" name="Shape 7"/>
          <p:cNvSpPr/>
          <p:nvPr/>
        </p:nvSpPr>
        <p:spPr>
          <a:xfrm>
            <a:off x="11082135" y="4229100"/>
            <a:ext cx="1625803" cy="1625600"/>
          </a:xfrm>
          <a:prstGeom prst="roundRect">
            <a:avLst>
              <a:gd name="adj" fmla="val 78188"/>
            </a:avLst>
          </a:prstGeom>
          <a:solidFill>
            <a:srgbClr val="C47D30">
              <a:alpha val="100000"/>
            </a:srgbClr>
          </a:solidFill>
          <a:ln/>
        </p:spPr>
      </p:sp>
      <p:pic>
        <p:nvPicPr>
          <p:cNvPr id="15" name="Image 5" descr="preencoded.png">    </p:cNvPr>
          <p:cNvPicPr>
            <a:picLocks noChangeAspect="1"/>
          </p:cNvPicPr>
          <p:nvPr/>
        </p:nvPicPr>
        <p:blipFill>
          <a:blip r:embed="rId6"/>
          <a:stretch>
            <a:fillRect/>
          </a:stretch>
        </p:blipFill>
        <p:spPr>
          <a:xfrm>
            <a:off x="11386973" y="4533900"/>
            <a:ext cx="1016127" cy="1016000"/>
          </a:xfrm>
          <a:prstGeom prst="rect">
            <a:avLst/>
          </a:prstGeom>
        </p:spPr>
      </p:pic>
      <p:pic>
        <p:nvPicPr>
          <p:cNvPr id="16" name="Image 6" descr="preencoded.png">    </p:cNvPr>
          <p:cNvPicPr>
            <a:picLocks noChangeAspect="1"/>
          </p:cNvPicPr>
          <p:nvPr/>
        </p:nvPicPr>
        <p:blipFill>
          <a:blip r:embed="rId7"/>
          <a:stretch>
            <a:fillRect/>
          </a:stretch>
        </p:blipFill>
        <p:spPr>
          <a:xfrm>
            <a:off x="11484254" y="4653012"/>
            <a:ext cx="821569" cy="777825"/>
          </a:xfrm>
          <a:prstGeom prst="rect">
            <a:avLst/>
          </a:prstGeom>
        </p:spPr>
      </p:pic>
      <p:sp>
        <p:nvSpPr>
          <p:cNvPr id="17" name="Text 8"/>
          <p:cNvSpPr/>
          <p:nvPr/>
        </p:nvSpPr>
        <p:spPr>
          <a:xfrm>
            <a:off x="11285360" y="6159500"/>
            <a:ext cx="1219352" cy="977900"/>
          </a:xfrm>
          <a:prstGeom prst="rect">
            <a:avLst/>
          </a:prstGeom>
          <a:noFill/>
          <a:ln/>
        </p:spPr>
        <p:txBody>
          <a:bodyPr wrap="square" lIns="0" tIns="0" rIns="0" bIns="0" rtlCol="0" anchor="t"/>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SEO</a:t>
            </a:r>
            <a:endParaRPr lang="en-US" sz="4800" dirty="0"/>
          </a:p>
        </p:txBody>
      </p:sp>
      <p:sp>
        <p:nvSpPr>
          <p:cNvPr id="18" name="Text 9"/>
          <p:cNvSpPr/>
          <p:nvPr/>
        </p:nvSpPr>
        <p:spPr>
          <a:xfrm>
            <a:off x="9132441" y="7239000"/>
            <a:ext cx="5660674" cy="4809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Ability to form larger parties with fellow adventurers.</a:t>
            </a:r>
            <a:endParaRPr lang="en-US" sz="3200" dirty="0"/>
          </a:p>
        </p:txBody>
      </p:sp>
      <p:sp>
        <p:nvSpPr>
          <p:cNvPr id="19" name="Shape 10"/>
          <p:cNvSpPr/>
          <p:nvPr/>
        </p:nvSpPr>
        <p:spPr>
          <a:xfrm>
            <a:off x="15876984" y="3771900"/>
            <a:ext cx="6439705" cy="8597900"/>
          </a:xfrm>
          <a:prstGeom prst="roundRect">
            <a:avLst>
              <a:gd name="adj" fmla="val 3124"/>
            </a:avLst>
          </a:prstGeom>
          <a:noFill/>
          <a:ln w="12700">
            <a:solidFill>
              <a:srgbClr val="C47D30"/>
            </a:solidFill>
            <a:prstDash val="solid"/>
          </a:ln>
        </p:spPr>
      </p:sp>
      <p:sp>
        <p:nvSpPr>
          <p:cNvPr id="20" name="Shape 11"/>
          <p:cNvSpPr/>
          <p:nvPr/>
        </p:nvSpPr>
        <p:spPr>
          <a:xfrm>
            <a:off x="18283935" y="4229100"/>
            <a:ext cx="1625803" cy="1625600"/>
          </a:xfrm>
          <a:prstGeom prst="roundRect">
            <a:avLst>
              <a:gd name="adj" fmla="val 78188"/>
            </a:avLst>
          </a:prstGeom>
          <a:solidFill>
            <a:srgbClr val="C47D30">
              <a:alpha val="100000"/>
            </a:srgbClr>
          </a:solidFill>
          <a:ln/>
        </p:spPr>
      </p:sp>
      <p:pic>
        <p:nvPicPr>
          <p:cNvPr id="21" name="Image 7" descr="preencoded.png">    </p:cNvPr>
          <p:cNvPicPr>
            <a:picLocks noChangeAspect="1"/>
          </p:cNvPicPr>
          <p:nvPr/>
        </p:nvPicPr>
        <p:blipFill>
          <a:blip r:embed="rId8"/>
          <a:stretch>
            <a:fillRect/>
          </a:stretch>
        </p:blipFill>
        <p:spPr>
          <a:xfrm>
            <a:off x="18588773" y="4533900"/>
            <a:ext cx="1016127" cy="1016000"/>
          </a:xfrm>
          <a:prstGeom prst="rect">
            <a:avLst/>
          </a:prstGeom>
        </p:spPr>
      </p:pic>
      <p:pic>
        <p:nvPicPr>
          <p:cNvPr id="22" name="Image 8" descr="preencoded.png">    </p:cNvPr>
          <p:cNvPicPr>
            <a:picLocks noChangeAspect="1"/>
          </p:cNvPicPr>
          <p:nvPr/>
        </p:nvPicPr>
        <p:blipFill>
          <a:blip r:embed="rId9"/>
          <a:stretch>
            <a:fillRect/>
          </a:stretch>
        </p:blipFill>
        <p:spPr>
          <a:xfrm>
            <a:off x="18715789" y="4692650"/>
            <a:ext cx="762095" cy="698500"/>
          </a:xfrm>
          <a:prstGeom prst="rect">
            <a:avLst/>
          </a:prstGeom>
        </p:spPr>
      </p:pic>
      <p:sp>
        <p:nvSpPr>
          <p:cNvPr id="23" name="Text 12"/>
          <p:cNvSpPr/>
          <p:nvPr/>
        </p:nvSpPr>
        <p:spPr>
          <a:xfrm>
            <a:off x="18144218" y="6159500"/>
            <a:ext cx="1905238" cy="977900"/>
          </a:xfrm>
          <a:prstGeom prst="rect">
            <a:avLst/>
          </a:prstGeom>
          <a:noFill/>
          <a:ln/>
        </p:spPr>
        <p:txBody>
          <a:bodyPr wrap="square" lIns="0" tIns="0" rIns="0" bIns="0" rtlCol="0" anchor="t"/>
          <a:lstStyle/>
          <a:p>
            <a:pPr algn="ctr"/>
            <a:r>
              <a:rPr lang="en-US" sz="4800" dirty="0">
                <a:solidFill>
                  <a:srgbClr val="C47D30">
                    <a:alpha val="100000"/>
                  </a:srgbClr>
                </a:solidFill>
                <a:latin typeface="Acme Regular" pitchFamily="34" charset="0"/>
                <a:ea typeface="Acme Regular" pitchFamily="34" charset="-122"/>
                <a:cs typeface="Acme Regular" pitchFamily="34" charset="-120"/>
              </a:rPr>
              <a:t>Design</a:t>
            </a:r>
            <a:endParaRPr lang="en-US" sz="4800" dirty="0"/>
          </a:p>
        </p:txBody>
      </p:sp>
      <p:sp>
        <p:nvSpPr>
          <p:cNvPr id="24" name="Text 13"/>
          <p:cNvSpPr/>
          <p:nvPr/>
        </p:nvSpPr>
        <p:spPr>
          <a:xfrm>
            <a:off x="16334242" y="7239000"/>
            <a:ext cx="5660674" cy="4809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DM Sans Regular" pitchFamily="34" charset="0"/>
                <a:ea typeface="DM Sans Regular" pitchFamily="34" charset="-122"/>
                <a:cs typeface="DM Sans Regular" pitchFamily="34" charset="-120"/>
              </a:rPr>
              <a:t>The ability to form the largest parties with fellow adventurers.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9F6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0"/>
            <a:ext cx="5664908" cy="5471158"/>
          </a:xfrm>
          <a:prstGeom prst="rect">
            <a:avLst/>
          </a:prstGeom>
        </p:spPr>
      </p:pic>
      <p:pic>
        <p:nvPicPr>
          <p:cNvPr id="3" name="Image 1" descr="preencoded.png">    </p:cNvPr>
          <p:cNvPicPr>
            <a:picLocks noChangeAspect="1"/>
          </p:cNvPicPr>
          <p:nvPr/>
        </p:nvPicPr>
        <p:blipFill>
          <a:blip r:embed="rId2"/>
          <a:stretch>
            <a:fillRect/>
          </a:stretch>
        </p:blipFill>
        <p:spPr>
          <a:xfrm>
            <a:off x="0" y="9588500"/>
            <a:ext cx="4521765" cy="41275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2629229" y="1168400"/>
            <a:ext cx="19670525" cy="2599267"/>
          </a:xfrm>
          <a:prstGeom prst="rect">
            <a:avLst/>
          </a:prstGeom>
          <a:noFill/>
          <a:ln/>
        </p:spPr>
        <p:txBody>
          <a:bodyPr wrap="square" lIns="0" tIns="0" rIns="0" bIns="0" rtlCol="0" anchor="t"/>
          <a:lstStyle/>
          <a:p>
            <a:pPr algn="l"/>
            <a:r>
              <a:rPr lang="en-US" sz="12800" dirty="0">
                <a:solidFill>
                  <a:srgbClr val="C47D30">
                    <a:alpha val="100000"/>
                  </a:srgbClr>
                </a:solidFill>
                <a:latin typeface="Acme Regular" pitchFamily="34" charset="0"/>
                <a:ea typeface="Acme Regular" pitchFamily="34" charset="-122"/>
                <a:cs typeface="Acme Regular" pitchFamily="34" charset="-120"/>
              </a:rPr>
              <a:t>PROFESSIONAL EXPERIENCE</a:t>
            </a:r>
            <a:endParaRPr lang="en-US" sz="12800" dirty="0"/>
          </a:p>
        </p:txBody>
      </p:sp>
      <p:pic>
        <p:nvPicPr>
          <p:cNvPr id="7" name="Image 3" descr="preencoded.png">    </p:cNvPr>
          <p:cNvPicPr>
            <a:picLocks noChangeAspect="1"/>
          </p:cNvPicPr>
          <p:nvPr/>
        </p:nvPicPr>
        <p:blipFill>
          <a:blip r:embed="rId4"/>
          <a:stretch>
            <a:fillRect/>
          </a:stretch>
        </p:blipFill>
        <p:spPr>
          <a:xfrm>
            <a:off x="0" y="4267200"/>
            <a:ext cx="24387048" cy="7061200"/>
          </a:xfrm>
          <a:prstGeom prst="rect">
            <a:avLst/>
          </a:prstGeom>
        </p:spPr>
      </p:pic>
      <p:sp>
        <p:nvSpPr>
          <p:cNvPr id="8" name="Shape 2"/>
          <p:cNvSpPr/>
          <p:nvPr/>
        </p:nvSpPr>
        <p:spPr>
          <a:xfrm>
            <a:off x="0" y="7239000"/>
            <a:ext cx="24387048" cy="0"/>
          </a:xfrm>
          <a:prstGeom prst="rect">
            <a:avLst/>
          </a:prstGeom>
          <a:noFill/>
          <a:ln/>
        </p:spPr>
      </p:sp>
      <p:pic>
        <p:nvPicPr>
          <p:cNvPr id="9" name="Image 4" descr="preencoded.png">    </p:cNvPr>
          <p:cNvPicPr>
            <a:picLocks noChangeAspect="1"/>
          </p:cNvPicPr>
          <p:nvPr/>
        </p:nvPicPr>
        <p:blipFill>
          <a:blip r:embed="rId5"/>
          <a:stretch>
            <a:fillRect/>
          </a:stretch>
        </p:blipFill>
        <p:spPr>
          <a:xfrm>
            <a:off x="0" y="7226300"/>
            <a:ext cx="24387048" cy="12700"/>
          </a:xfrm>
          <a:prstGeom prst="rect">
            <a:avLst/>
          </a:prstGeom>
        </p:spPr>
      </p:pic>
      <p:sp>
        <p:nvSpPr>
          <p:cNvPr id="10" name="Shape 3"/>
          <p:cNvSpPr/>
          <p:nvPr/>
        </p:nvSpPr>
        <p:spPr>
          <a:xfrm>
            <a:off x="2248181" y="4267200"/>
            <a:ext cx="19890686" cy="7061200"/>
          </a:xfrm>
          <a:prstGeom prst="rect">
            <a:avLst/>
          </a:prstGeom>
          <a:noFill/>
          <a:ln/>
        </p:spPr>
      </p:sp>
      <p:sp>
        <p:nvSpPr>
          <p:cNvPr id="11" name="Shape 4"/>
          <p:cNvSpPr/>
          <p:nvPr/>
        </p:nvSpPr>
        <p:spPr>
          <a:xfrm>
            <a:off x="3721565" y="4267200"/>
            <a:ext cx="1625803" cy="1625600"/>
          </a:xfrm>
          <a:prstGeom prst="roundRect">
            <a:avLst>
              <a:gd name="adj" fmla="val 78188"/>
            </a:avLst>
          </a:prstGeom>
          <a:noFill/>
          <a:ln/>
        </p:spPr>
      </p:sp>
      <p:pic>
        <p:nvPicPr>
          <p:cNvPr id="12" name="Image 5" descr="preencoded.png">    </p:cNvPr>
          <p:cNvPicPr>
            <a:picLocks noChangeAspect="1"/>
          </p:cNvPicPr>
          <p:nvPr/>
        </p:nvPicPr>
        <p:blipFill>
          <a:blip r:embed="rId6"/>
          <a:stretch>
            <a:fillRect/>
          </a:stretch>
        </p:blipFill>
        <p:spPr>
          <a:xfrm>
            <a:off x="3721565" y="4267200"/>
            <a:ext cx="1625803" cy="1625600"/>
          </a:xfrm>
          <a:prstGeom prst="rect">
            <a:avLst/>
          </a:prstGeom>
        </p:spPr>
      </p:pic>
      <p:pic>
        <p:nvPicPr>
          <p:cNvPr id="13" name="Image 6" descr="preencoded.png">    </p:cNvPr>
          <p:cNvPicPr>
            <a:picLocks noChangeAspect="1"/>
          </p:cNvPicPr>
          <p:nvPr/>
        </p:nvPicPr>
        <p:blipFill>
          <a:blip r:embed="rId7"/>
          <a:stretch>
            <a:fillRect/>
          </a:stretch>
        </p:blipFill>
        <p:spPr>
          <a:xfrm>
            <a:off x="3823178" y="4368800"/>
            <a:ext cx="1422578" cy="1422400"/>
          </a:xfrm>
          <a:prstGeom prst="rect">
            <a:avLst/>
          </a:prstGeom>
        </p:spPr>
      </p:pic>
      <p:pic>
        <p:nvPicPr>
          <p:cNvPr id="14" name="Image 7" descr="preencoded.png">    </p:cNvPr>
          <p:cNvPicPr>
            <a:picLocks noChangeAspect="1"/>
          </p:cNvPicPr>
          <p:nvPr/>
        </p:nvPicPr>
        <p:blipFill>
          <a:blip r:embed="rId8"/>
          <a:stretch>
            <a:fillRect/>
          </a:stretch>
        </p:blipFill>
        <p:spPr>
          <a:xfrm>
            <a:off x="4483660" y="4711700"/>
            <a:ext cx="333460" cy="654100"/>
          </a:xfrm>
          <a:prstGeom prst="rect">
            <a:avLst/>
          </a:prstGeom>
        </p:spPr>
      </p:pic>
      <p:sp>
        <p:nvSpPr>
          <p:cNvPr id="15" name="Shape 5"/>
          <p:cNvSpPr/>
          <p:nvPr/>
        </p:nvSpPr>
        <p:spPr>
          <a:xfrm>
            <a:off x="8827603" y="4267200"/>
            <a:ext cx="1625803" cy="1625600"/>
          </a:xfrm>
          <a:prstGeom prst="roundRect">
            <a:avLst>
              <a:gd name="adj" fmla="val 78188"/>
            </a:avLst>
          </a:prstGeom>
          <a:noFill/>
          <a:ln/>
        </p:spPr>
      </p:sp>
      <p:pic>
        <p:nvPicPr>
          <p:cNvPr id="16" name="Image 8" descr="preencoded.png">    </p:cNvPr>
          <p:cNvPicPr>
            <a:picLocks noChangeAspect="1"/>
          </p:cNvPicPr>
          <p:nvPr/>
        </p:nvPicPr>
        <p:blipFill>
          <a:blip r:embed="rId9"/>
          <a:stretch>
            <a:fillRect/>
          </a:stretch>
        </p:blipFill>
        <p:spPr>
          <a:xfrm>
            <a:off x="8827603" y="4267200"/>
            <a:ext cx="1625803" cy="1625600"/>
          </a:xfrm>
          <a:prstGeom prst="rect">
            <a:avLst/>
          </a:prstGeom>
        </p:spPr>
      </p:pic>
      <p:pic>
        <p:nvPicPr>
          <p:cNvPr id="17" name="Image 9" descr="preencoded.png">    </p:cNvPr>
          <p:cNvPicPr>
            <a:picLocks noChangeAspect="1"/>
          </p:cNvPicPr>
          <p:nvPr/>
        </p:nvPicPr>
        <p:blipFill>
          <a:blip r:embed="rId10"/>
          <a:stretch>
            <a:fillRect/>
          </a:stretch>
        </p:blipFill>
        <p:spPr>
          <a:xfrm>
            <a:off x="9365197" y="4817740"/>
            <a:ext cx="550615" cy="534033"/>
          </a:xfrm>
          <a:prstGeom prst="rect">
            <a:avLst/>
          </a:prstGeom>
        </p:spPr>
      </p:pic>
      <p:pic>
        <p:nvPicPr>
          <p:cNvPr id="18" name="Image 10" descr="preencoded.png">    </p:cNvPr>
          <p:cNvPicPr>
            <a:picLocks noChangeAspect="1"/>
          </p:cNvPicPr>
          <p:nvPr/>
        </p:nvPicPr>
        <p:blipFill>
          <a:blip r:embed="rId11"/>
          <a:stretch>
            <a:fillRect/>
          </a:stretch>
        </p:blipFill>
        <p:spPr>
          <a:xfrm>
            <a:off x="8929216" y="4370388"/>
            <a:ext cx="1422578" cy="1422400"/>
          </a:xfrm>
          <a:prstGeom prst="rect">
            <a:avLst/>
          </a:prstGeom>
        </p:spPr>
      </p:pic>
      <p:sp>
        <p:nvSpPr>
          <p:cNvPr id="19" name="Shape 6"/>
          <p:cNvSpPr/>
          <p:nvPr/>
        </p:nvSpPr>
        <p:spPr>
          <a:xfrm>
            <a:off x="13933641" y="4267200"/>
            <a:ext cx="1625803" cy="1625600"/>
          </a:xfrm>
          <a:prstGeom prst="roundRect">
            <a:avLst>
              <a:gd name="adj" fmla="val 78188"/>
            </a:avLst>
          </a:prstGeom>
          <a:noFill/>
          <a:ln/>
        </p:spPr>
      </p:sp>
      <p:pic>
        <p:nvPicPr>
          <p:cNvPr id="20" name="Image 11" descr="preencoded.png">    </p:cNvPr>
          <p:cNvPicPr>
            <a:picLocks noChangeAspect="1"/>
          </p:cNvPicPr>
          <p:nvPr/>
        </p:nvPicPr>
        <p:blipFill>
          <a:blip r:embed="rId12"/>
          <a:stretch>
            <a:fillRect/>
          </a:stretch>
        </p:blipFill>
        <p:spPr>
          <a:xfrm>
            <a:off x="13933641" y="4267200"/>
            <a:ext cx="1625803" cy="1625600"/>
          </a:xfrm>
          <a:prstGeom prst="rect">
            <a:avLst/>
          </a:prstGeom>
        </p:spPr>
      </p:pic>
      <p:pic>
        <p:nvPicPr>
          <p:cNvPr id="21" name="Image 12" descr="preencoded.png">    </p:cNvPr>
          <p:cNvPicPr>
            <a:picLocks noChangeAspect="1"/>
          </p:cNvPicPr>
          <p:nvPr/>
        </p:nvPicPr>
        <p:blipFill>
          <a:blip r:embed="rId13"/>
          <a:stretch>
            <a:fillRect/>
          </a:stretch>
        </p:blipFill>
        <p:spPr>
          <a:xfrm>
            <a:off x="14555994" y="4991100"/>
            <a:ext cx="381100" cy="647650"/>
          </a:xfrm>
          <a:prstGeom prst="rect">
            <a:avLst/>
          </a:prstGeom>
        </p:spPr>
      </p:pic>
      <p:pic>
        <p:nvPicPr>
          <p:cNvPr id="22" name="Image 13" descr="preencoded.png">    </p:cNvPr>
          <p:cNvPicPr>
            <a:picLocks noChangeAspect="1"/>
          </p:cNvPicPr>
          <p:nvPr/>
        </p:nvPicPr>
        <p:blipFill>
          <a:blip r:embed="rId14"/>
          <a:stretch>
            <a:fillRect/>
          </a:stretch>
        </p:blipFill>
        <p:spPr>
          <a:xfrm>
            <a:off x="14035254" y="4521200"/>
            <a:ext cx="1422578" cy="952500"/>
          </a:xfrm>
          <a:prstGeom prst="rect">
            <a:avLst/>
          </a:prstGeom>
        </p:spPr>
      </p:pic>
      <p:sp>
        <p:nvSpPr>
          <p:cNvPr id="23" name="Shape 7"/>
          <p:cNvSpPr/>
          <p:nvPr/>
        </p:nvSpPr>
        <p:spPr>
          <a:xfrm>
            <a:off x="19039680" y="4267200"/>
            <a:ext cx="1625803" cy="1625600"/>
          </a:xfrm>
          <a:prstGeom prst="roundRect">
            <a:avLst>
              <a:gd name="adj" fmla="val 78188"/>
            </a:avLst>
          </a:prstGeom>
          <a:noFill/>
          <a:ln/>
        </p:spPr>
      </p:sp>
      <p:pic>
        <p:nvPicPr>
          <p:cNvPr id="24" name="Image 14" descr="preencoded.png">    </p:cNvPr>
          <p:cNvPicPr>
            <a:picLocks noChangeAspect="1"/>
          </p:cNvPicPr>
          <p:nvPr/>
        </p:nvPicPr>
        <p:blipFill>
          <a:blip r:embed="rId15"/>
          <a:stretch>
            <a:fillRect/>
          </a:stretch>
        </p:blipFill>
        <p:spPr>
          <a:xfrm>
            <a:off x="19039680" y="4267200"/>
            <a:ext cx="1625803" cy="1625600"/>
          </a:xfrm>
          <a:prstGeom prst="rect">
            <a:avLst/>
          </a:prstGeom>
        </p:spPr>
      </p:pic>
      <p:pic>
        <p:nvPicPr>
          <p:cNvPr id="25" name="Image 15" descr="preencoded.png">    </p:cNvPr>
          <p:cNvPicPr>
            <a:picLocks noChangeAspect="1"/>
          </p:cNvPicPr>
          <p:nvPr/>
        </p:nvPicPr>
        <p:blipFill>
          <a:blip r:embed="rId16"/>
          <a:stretch>
            <a:fillRect/>
          </a:stretch>
        </p:blipFill>
        <p:spPr>
          <a:xfrm>
            <a:off x="19217502" y="4445000"/>
            <a:ext cx="1270159" cy="1270000"/>
          </a:xfrm>
          <a:prstGeom prst="rect">
            <a:avLst/>
          </a:prstGeom>
        </p:spPr>
      </p:pic>
      <p:pic>
        <p:nvPicPr>
          <p:cNvPr id="26" name="Image 16" descr="preencoded.png">    </p:cNvPr>
          <p:cNvPicPr>
            <a:picLocks noChangeAspect="1"/>
          </p:cNvPicPr>
          <p:nvPr/>
        </p:nvPicPr>
        <p:blipFill>
          <a:blip r:embed="rId17"/>
          <a:stretch>
            <a:fillRect/>
          </a:stretch>
        </p:blipFill>
        <p:spPr>
          <a:xfrm>
            <a:off x="4439205" y="6197600"/>
            <a:ext cx="190524" cy="2095500"/>
          </a:xfrm>
          <a:prstGeom prst="rect">
            <a:avLst/>
          </a:prstGeom>
        </p:spPr>
      </p:pic>
      <p:pic>
        <p:nvPicPr>
          <p:cNvPr id="27" name="Image 17" descr="preencoded.png">    </p:cNvPr>
          <p:cNvPicPr>
            <a:picLocks noChangeAspect="1"/>
          </p:cNvPicPr>
          <p:nvPr/>
        </p:nvPicPr>
        <p:blipFill>
          <a:blip r:embed="rId18"/>
          <a:stretch>
            <a:fillRect/>
          </a:stretch>
        </p:blipFill>
        <p:spPr>
          <a:xfrm>
            <a:off x="9545243" y="6197600"/>
            <a:ext cx="190524" cy="2095500"/>
          </a:xfrm>
          <a:prstGeom prst="rect">
            <a:avLst/>
          </a:prstGeom>
        </p:spPr>
      </p:pic>
      <p:pic>
        <p:nvPicPr>
          <p:cNvPr id="28" name="Image 18" descr="preencoded.png">    </p:cNvPr>
          <p:cNvPicPr>
            <a:picLocks noChangeAspect="1"/>
          </p:cNvPicPr>
          <p:nvPr/>
        </p:nvPicPr>
        <p:blipFill>
          <a:blip r:embed="rId19"/>
          <a:stretch>
            <a:fillRect/>
          </a:stretch>
        </p:blipFill>
        <p:spPr>
          <a:xfrm>
            <a:off x="14651281" y="6197600"/>
            <a:ext cx="190524" cy="2095500"/>
          </a:xfrm>
          <a:prstGeom prst="rect">
            <a:avLst/>
          </a:prstGeom>
        </p:spPr>
      </p:pic>
      <p:pic>
        <p:nvPicPr>
          <p:cNvPr id="29" name="Image 19" descr="preencoded.png">    </p:cNvPr>
          <p:cNvPicPr>
            <a:picLocks noChangeAspect="1"/>
          </p:cNvPicPr>
          <p:nvPr/>
        </p:nvPicPr>
        <p:blipFill>
          <a:blip r:embed="rId20"/>
          <a:stretch>
            <a:fillRect/>
          </a:stretch>
        </p:blipFill>
        <p:spPr>
          <a:xfrm>
            <a:off x="19757319" y="6197600"/>
            <a:ext cx="190524" cy="2095500"/>
          </a:xfrm>
          <a:prstGeom prst="rect">
            <a:avLst/>
          </a:prstGeom>
        </p:spPr>
      </p:pic>
      <p:sp>
        <p:nvSpPr>
          <p:cNvPr id="30" name="Shape 8"/>
          <p:cNvSpPr/>
          <p:nvPr/>
        </p:nvSpPr>
        <p:spPr>
          <a:xfrm>
            <a:off x="2248181" y="8597900"/>
            <a:ext cx="4572572" cy="2387600"/>
          </a:xfrm>
          <a:prstGeom prst="rect">
            <a:avLst/>
          </a:prstGeom>
          <a:noFill/>
          <a:ln/>
        </p:spPr>
      </p:sp>
      <p:sp>
        <p:nvSpPr>
          <p:cNvPr id="31" name="Shape 9"/>
          <p:cNvSpPr/>
          <p:nvPr/>
        </p:nvSpPr>
        <p:spPr>
          <a:xfrm>
            <a:off x="2248181" y="8597900"/>
            <a:ext cx="4572572" cy="2387600"/>
          </a:xfrm>
          <a:prstGeom prst="rect">
            <a:avLst/>
          </a:prstGeom>
          <a:noFill/>
          <a:ln/>
        </p:spPr>
      </p:sp>
      <p:sp>
        <p:nvSpPr>
          <p:cNvPr id="32" name="Text 10"/>
          <p:cNvSpPr/>
          <p:nvPr/>
        </p:nvSpPr>
        <p:spPr>
          <a:xfrm>
            <a:off x="2171971" y="8597900"/>
            <a:ext cx="4724991" cy="736600"/>
          </a:xfrm>
          <a:prstGeom prst="rect">
            <a:avLst/>
          </a:prstGeom>
          <a:noFill/>
          <a:ln/>
        </p:spPr>
        <p:txBody>
          <a:bodyPr wrap="square" lIns="0" tIns="0" rIns="0" bIns="0" rtlCol="0" anchor="t"/>
          <a:lstStyle/>
          <a:p>
            <a:pPr algn="ctr"/>
            <a:r>
              <a:rPr lang="en-US" sz="3600" dirty="0">
                <a:solidFill>
                  <a:srgbClr val="0E0E0E">
                    <a:alpha val="100000"/>
                  </a:srgbClr>
                </a:solidFill>
                <a:latin typeface="Acme Regular" pitchFamily="34" charset="0"/>
                <a:ea typeface="Acme Regular" pitchFamily="34" charset="-122"/>
                <a:cs typeface="Acme Regular" pitchFamily="34" charset="-120"/>
              </a:rPr>
              <a:t>2020</a:t>
            </a:r>
            <a:endParaRPr lang="en-US" sz="3600" dirty="0"/>
          </a:p>
        </p:txBody>
      </p:sp>
      <p:sp>
        <p:nvSpPr>
          <p:cNvPr id="33" name="Text 11"/>
          <p:cNvSpPr/>
          <p:nvPr/>
        </p:nvSpPr>
        <p:spPr>
          <a:xfrm>
            <a:off x="2180439" y="9385300"/>
            <a:ext cx="4708055" cy="1735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volcanic eruption devastates a city, forcing its inhabitants.</a:t>
            </a:r>
            <a:endParaRPr lang="en-US" sz="3200" dirty="0"/>
          </a:p>
        </p:txBody>
      </p:sp>
      <p:sp>
        <p:nvSpPr>
          <p:cNvPr id="34" name="Shape 12"/>
          <p:cNvSpPr/>
          <p:nvPr/>
        </p:nvSpPr>
        <p:spPr>
          <a:xfrm>
            <a:off x="7354219" y="8597900"/>
            <a:ext cx="4572572" cy="2387600"/>
          </a:xfrm>
          <a:prstGeom prst="rect">
            <a:avLst/>
          </a:prstGeom>
          <a:noFill/>
          <a:ln/>
        </p:spPr>
      </p:sp>
      <p:sp>
        <p:nvSpPr>
          <p:cNvPr id="35" name="Shape 13"/>
          <p:cNvSpPr/>
          <p:nvPr/>
        </p:nvSpPr>
        <p:spPr>
          <a:xfrm>
            <a:off x="7354219" y="8597900"/>
            <a:ext cx="4572572" cy="2387600"/>
          </a:xfrm>
          <a:prstGeom prst="rect">
            <a:avLst/>
          </a:prstGeom>
          <a:noFill/>
          <a:ln/>
        </p:spPr>
      </p:sp>
      <p:sp>
        <p:nvSpPr>
          <p:cNvPr id="36" name="Text 14"/>
          <p:cNvSpPr/>
          <p:nvPr/>
        </p:nvSpPr>
        <p:spPr>
          <a:xfrm>
            <a:off x="7278010" y="8597900"/>
            <a:ext cx="4724991" cy="736600"/>
          </a:xfrm>
          <a:prstGeom prst="rect">
            <a:avLst/>
          </a:prstGeom>
          <a:noFill/>
          <a:ln/>
        </p:spPr>
        <p:txBody>
          <a:bodyPr wrap="square" lIns="0" tIns="0" rIns="0" bIns="0" rtlCol="0" anchor="t"/>
          <a:lstStyle/>
          <a:p>
            <a:pPr algn="ctr"/>
            <a:r>
              <a:rPr lang="en-US" sz="3600" dirty="0">
                <a:solidFill>
                  <a:srgbClr val="0E0E0E">
                    <a:alpha val="100000"/>
                  </a:srgbClr>
                </a:solidFill>
                <a:latin typeface="Acme Regular" pitchFamily="34" charset="0"/>
                <a:ea typeface="Acme Regular" pitchFamily="34" charset="-122"/>
                <a:cs typeface="Acme Regular" pitchFamily="34" charset="-120"/>
              </a:rPr>
              <a:t>2021</a:t>
            </a:r>
            <a:endParaRPr lang="en-US" sz="3600" dirty="0"/>
          </a:p>
        </p:txBody>
      </p:sp>
      <p:sp>
        <p:nvSpPr>
          <p:cNvPr id="37" name="Text 15"/>
          <p:cNvSpPr/>
          <p:nvPr/>
        </p:nvSpPr>
        <p:spPr>
          <a:xfrm>
            <a:off x="7286477" y="9385300"/>
            <a:ext cx="4708055" cy="1735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group of adventurers sets out to recover an ancient artifact.</a:t>
            </a:r>
            <a:endParaRPr lang="en-US" sz="3200" dirty="0"/>
          </a:p>
        </p:txBody>
      </p:sp>
      <p:sp>
        <p:nvSpPr>
          <p:cNvPr id="38" name="Shape 16"/>
          <p:cNvSpPr/>
          <p:nvPr/>
        </p:nvSpPr>
        <p:spPr>
          <a:xfrm>
            <a:off x="12460257" y="8597900"/>
            <a:ext cx="4572572" cy="2387600"/>
          </a:xfrm>
          <a:prstGeom prst="rect">
            <a:avLst/>
          </a:prstGeom>
          <a:noFill/>
          <a:ln/>
        </p:spPr>
      </p:sp>
      <p:sp>
        <p:nvSpPr>
          <p:cNvPr id="39" name="Shape 17"/>
          <p:cNvSpPr/>
          <p:nvPr/>
        </p:nvSpPr>
        <p:spPr>
          <a:xfrm>
            <a:off x="12460257" y="8597900"/>
            <a:ext cx="4572572" cy="2387600"/>
          </a:xfrm>
          <a:prstGeom prst="rect">
            <a:avLst/>
          </a:prstGeom>
          <a:noFill/>
          <a:ln/>
        </p:spPr>
      </p:sp>
      <p:sp>
        <p:nvSpPr>
          <p:cNvPr id="40" name="Text 18"/>
          <p:cNvSpPr/>
          <p:nvPr/>
        </p:nvSpPr>
        <p:spPr>
          <a:xfrm>
            <a:off x="12384048" y="8597900"/>
            <a:ext cx="4724991" cy="736600"/>
          </a:xfrm>
          <a:prstGeom prst="rect">
            <a:avLst/>
          </a:prstGeom>
          <a:noFill/>
          <a:ln/>
        </p:spPr>
        <p:txBody>
          <a:bodyPr wrap="square" lIns="0" tIns="0" rIns="0" bIns="0" rtlCol="0" anchor="t"/>
          <a:lstStyle/>
          <a:p>
            <a:pPr algn="ctr"/>
            <a:r>
              <a:rPr lang="en-US" sz="3600" dirty="0">
                <a:solidFill>
                  <a:srgbClr val="0E0E0E">
                    <a:alpha val="100000"/>
                  </a:srgbClr>
                </a:solidFill>
                <a:latin typeface="Acme Regular" pitchFamily="34" charset="0"/>
                <a:ea typeface="Acme Regular" pitchFamily="34" charset="-122"/>
                <a:cs typeface="Acme Regular" pitchFamily="34" charset="-120"/>
              </a:rPr>
              <a:t>2022</a:t>
            </a:r>
            <a:endParaRPr lang="en-US" sz="3600" dirty="0"/>
          </a:p>
        </p:txBody>
      </p:sp>
      <p:sp>
        <p:nvSpPr>
          <p:cNvPr id="41" name="Text 19"/>
          <p:cNvSpPr/>
          <p:nvPr/>
        </p:nvSpPr>
        <p:spPr>
          <a:xfrm>
            <a:off x="12392516" y="9385300"/>
            <a:ext cx="4708055" cy="1735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An elf helps humans obtain the Crystal of the Unicorn from the Forest.</a:t>
            </a:r>
            <a:endParaRPr lang="en-US" sz="3200" dirty="0"/>
          </a:p>
        </p:txBody>
      </p:sp>
      <p:sp>
        <p:nvSpPr>
          <p:cNvPr id="42" name="Shape 20"/>
          <p:cNvSpPr/>
          <p:nvPr/>
        </p:nvSpPr>
        <p:spPr>
          <a:xfrm>
            <a:off x="17566296" y="8597900"/>
            <a:ext cx="4572572" cy="2387600"/>
          </a:xfrm>
          <a:prstGeom prst="rect">
            <a:avLst/>
          </a:prstGeom>
          <a:noFill/>
          <a:ln/>
        </p:spPr>
      </p:sp>
      <p:sp>
        <p:nvSpPr>
          <p:cNvPr id="43" name="Shape 21"/>
          <p:cNvSpPr/>
          <p:nvPr/>
        </p:nvSpPr>
        <p:spPr>
          <a:xfrm>
            <a:off x="17566296" y="8597900"/>
            <a:ext cx="4572572" cy="2387600"/>
          </a:xfrm>
          <a:prstGeom prst="rect">
            <a:avLst/>
          </a:prstGeom>
          <a:noFill/>
          <a:ln/>
        </p:spPr>
      </p:sp>
      <p:sp>
        <p:nvSpPr>
          <p:cNvPr id="44" name="Text 22"/>
          <p:cNvSpPr/>
          <p:nvPr/>
        </p:nvSpPr>
        <p:spPr>
          <a:xfrm>
            <a:off x="17490086" y="8597900"/>
            <a:ext cx="4724991" cy="736600"/>
          </a:xfrm>
          <a:prstGeom prst="rect">
            <a:avLst/>
          </a:prstGeom>
          <a:noFill/>
          <a:ln/>
        </p:spPr>
        <p:txBody>
          <a:bodyPr wrap="square" lIns="0" tIns="0" rIns="0" bIns="0" rtlCol="0" anchor="t"/>
          <a:lstStyle/>
          <a:p>
            <a:pPr algn="ctr"/>
            <a:r>
              <a:rPr lang="en-US" sz="3600" dirty="0">
                <a:solidFill>
                  <a:srgbClr val="0E0E0E">
                    <a:alpha val="100000"/>
                  </a:srgbClr>
                </a:solidFill>
                <a:latin typeface="Acme Regular" pitchFamily="34" charset="0"/>
                <a:ea typeface="Acme Regular" pitchFamily="34" charset="-122"/>
                <a:cs typeface="Acme Regular" pitchFamily="34" charset="-120"/>
              </a:rPr>
              <a:t>2023</a:t>
            </a:r>
            <a:endParaRPr lang="en-US" sz="3600" dirty="0"/>
          </a:p>
        </p:txBody>
      </p:sp>
      <p:sp>
        <p:nvSpPr>
          <p:cNvPr id="45" name="Text 23"/>
          <p:cNvSpPr/>
          <p:nvPr/>
        </p:nvSpPr>
        <p:spPr>
          <a:xfrm>
            <a:off x="17498554" y="9385300"/>
            <a:ext cx="4708055" cy="1735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DM Sans Regular" pitchFamily="34" charset="0"/>
                <a:ea typeface="DM Sans Regular" pitchFamily="34" charset="-122"/>
                <a:cs typeface="DM Sans Regular" pitchFamily="34" charset="-120"/>
              </a:rPr>
              <a:t>A powerful sorcerer and a thief cross paths, leading to a partnership.</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2023-07-20T04:19:58Z</dcterms:created>
  <dcterms:modified xsi:type="dcterms:W3CDTF">2023-07-20T04:19:58Z</dcterms:modified>
</cp:coreProperties>
</file>