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5418" y="480283"/>
            <a:ext cx="415637" cy="496462"/>
          </a:xfrm>
          <a:prstGeom prst="rect">
            <a:avLst/>
          </a:prstGeom>
          <a:solidFill>
            <a:srgbClr val="5E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7931727" y="4565073"/>
            <a:ext cx="1212273" cy="578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9.png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7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 rot="-5400000">
            <a:off x="145847" y="2074163"/>
            <a:ext cx="35234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Analiza Mediów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29" l="0" r="0" t="19812"/>
          <a:stretch/>
        </p:blipFill>
        <p:spPr>
          <a:xfrm>
            <a:off x="1" y="1017724"/>
            <a:ext cx="497998" cy="412577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Analiza mediów</a:t>
            </a:r>
            <a:endParaRPr b="0" i="0" sz="1400" u="none" cap="none" strike="noStrik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5" Type="http://schemas.openxmlformats.org/officeDocument/2006/relationships/image" Target="../media/image18.png"/><Relationship Id="rId6" Type="http://schemas.openxmlformats.org/officeDocument/2006/relationships/image" Target="../media/image3.png"/><Relationship Id="rId7" Type="http://schemas.openxmlformats.org/officeDocument/2006/relationships/image" Target="../media/image12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1142103" y="1890655"/>
            <a:ext cx="408188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l-PL" sz="4800"/>
              <a:t>Jak się czujesz?</a:t>
            </a:r>
            <a:endParaRPr b="1" sz="4800"/>
          </a:p>
        </p:txBody>
      </p:sp>
      <p:sp>
        <p:nvSpPr>
          <p:cNvPr id="65" name="Google Shape;65;p13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Jakie uczucia wzbudza we mnie mowa nienawiści? &gt; Analiza mediów &gt; </a:t>
            </a:r>
            <a:r>
              <a:rPr b="1" i="0" lang="pl-PL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Jak się czujesz?</a:t>
            </a:r>
            <a:endParaRPr b="1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3983" y="1101881"/>
            <a:ext cx="2938350" cy="29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1755925" y="1527400"/>
            <a:ext cx="6620100" cy="300750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010675" y="427444"/>
            <a:ext cx="79029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l-PL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następnych slajdach znajdują się komentarze dotyczące zdjęć, nad którymi pracowaliśmy wcześniej.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970600" y="1611153"/>
            <a:ext cx="6271500" cy="27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Przy każdym komentarzu zastanów się: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Czy jest on pozytywny czy negatywny? 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Jakie wzbudza w tobie uczucia?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 jakiej strategii można skorzystać, </a:t>
            </a:r>
            <a:b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żeby kontrolować te uczucia?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Jak zareagować na taki komentarz?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19535" l="368" r="0" t="0"/>
          <a:stretch/>
        </p:blipFill>
        <p:spPr>
          <a:xfrm>
            <a:off x="501600" y="0"/>
            <a:ext cx="8642400" cy="465782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5704477" y="2098714"/>
            <a:ext cx="3347700" cy="946071"/>
          </a:xfrm>
          <a:prstGeom prst="wedgeRoundRectCallout">
            <a:avLst>
              <a:gd fmla="val 53779" name="adj1"/>
              <a:gd fmla="val 110740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Dobrze widzieć, że nasza społeczność lokalna pomaga ludziom w potrzebie :-)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590322" y="287725"/>
            <a:ext cx="3005700" cy="1000200"/>
          </a:xfrm>
          <a:prstGeom prst="wedgeRoundRectCallout">
            <a:avLst>
              <a:gd fmla="val -44900" name="adj1"/>
              <a:gd fmla="val -73883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Tyle dzieciaków, a nasze szkoły już są przepełnione. Gdzie oni się zmieszczą?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5704477" y="239950"/>
            <a:ext cx="3347700" cy="809407"/>
          </a:xfrm>
          <a:prstGeom prst="wedgeRoundRectCallout">
            <a:avLst>
              <a:gd fmla="val 34908" name="adj1"/>
              <a:gd fmla="val -72428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Ten uśmiech to miód na serce. Pokazuje, że wszyscy ludzie mają coś wspólnego.</a:t>
            </a:r>
            <a:endParaRPr b="0" i="0" sz="1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501600" y="3245350"/>
            <a:ext cx="4070400" cy="1322100"/>
          </a:xfrm>
          <a:prstGeom prst="wedgeRoundRectCallout">
            <a:avLst>
              <a:gd fmla="val 48183" name="adj1"/>
              <a:gd fmla="val 97799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Nic dziwnego, że ona się uśmiecha</a:t>
            </a:r>
            <a:b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̶  darmowe jedzenie, dach nad głową i opieka zdrowotna. Zabrane takim jak ja!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20660" l="0" r="0" t="7127"/>
          <a:stretch/>
        </p:blipFill>
        <p:spPr>
          <a:xfrm>
            <a:off x="494100" y="0"/>
            <a:ext cx="8649896" cy="468170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650050" y="666550"/>
            <a:ext cx="3347700" cy="1459800"/>
          </a:xfrm>
          <a:prstGeom prst="wedgeRoundRectCallout">
            <a:avLst>
              <a:gd fmla="val -40389" name="adj1"/>
              <a:gd fmla="val -88674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Ich państwo wypycha ludzi do nas. Czemu nie? Jeśli jesteśmy na tyle głupi, żeby ich przyjąć, czemu mieliby się ograniczać?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5146250" y="250623"/>
            <a:ext cx="3347700" cy="925034"/>
          </a:xfrm>
          <a:prstGeom prst="wedgeRoundRectCallout">
            <a:avLst>
              <a:gd fmla="val 67171" name="adj1"/>
              <a:gd fmla="val 13033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naprawdę pokazuje skalę problemu. Musimy jakoś im pomóc!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1103150" y="3636973"/>
            <a:ext cx="2989200" cy="608751"/>
          </a:xfrm>
          <a:prstGeom prst="wedgeRoundRectCallout">
            <a:avLst>
              <a:gd fmla="val 12101" name="adj1"/>
              <a:gd fmla="val 120931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był kiedyś piękny park. Teraz jest tylko syf....</a:t>
            </a:r>
            <a:r>
              <a:rPr b="0" i="0" lang="pl-PL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15251" l="0" r="0" t="3866"/>
          <a:stretch/>
        </p:blipFill>
        <p:spPr>
          <a:xfrm>
            <a:off x="500075" y="0"/>
            <a:ext cx="8643926" cy="46657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/>
          <p:nvPr/>
        </p:nvSpPr>
        <p:spPr>
          <a:xfrm>
            <a:off x="859400" y="567777"/>
            <a:ext cx="1530000" cy="859200"/>
          </a:xfrm>
          <a:prstGeom prst="wedgeRoundRectCallout">
            <a:avLst>
              <a:gd fmla="val 3868" name="adj1"/>
              <a:gd fmla="val -133817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Poszczuć </a:t>
            </a:r>
            <a:b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ich klaunami!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4609837" y="208601"/>
            <a:ext cx="3470613" cy="642263"/>
          </a:xfrm>
          <a:prstGeom prst="wedgeRoundRectCallout">
            <a:avLst>
              <a:gd fmla="val 72671" name="adj1"/>
              <a:gd fmla="val -26523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Świetny pomysł! Dzieciom </a:t>
            </a:r>
            <a:b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na pewno bardzo się podobało! 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6791785" y="2036905"/>
            <a:ext cx="2352985" cy="1156508"/>
          </a:xfrm>
          <a:prstGeom prst="wedgeRoundRectCallout">
            <a:avLst>
              <a:gd fmla="val 49134" name="adj1"/>
              <a:gd fmla="val 118993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Strata czasu…</a:t>
            </a:r>
            <a:b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Jak ma to komukolwiek pomóc?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1548276" y="3671599"/>
            <a:ext cx="2446800" cy="904131"/>
          </a:xfrm>
          <a:prstGeom prst="wedgeRoundRectCallout">
            <a:avLst>
              <a:gd fmla="val 29156" name="adj1"/>
              <a:gd fmla="val 109974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Nieproszeni „goście” wepchnęli się na następną imprezę...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11987" l="0" r="0" t="7613"/>
          <a:stretch/>
        </p:blipFill>
        <p:spPr>
          <a:xfrm>
            <a:off x="498250" y="0"/>
            <a:ext cx="8645748" cy="46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/>
          <p:nvPr/>
        </p:nvSpPr>
        <p:spPr>
          <a:xfrm>
            <a:off x="687600" y="835244"/>
            <a:ext cx="2652000" cy="883553"/>
          </a:xfrm>
          <a:prstGeom prst="wedgeRoundRectCallout">
            <a:avLst>
              <a:gd fmla="val -35396" name="adj1"/>
              <a:gd fmla="val -96906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Ale śliczni i niewinni! Jesteście tu zawsze mile widziani!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6608525" y="376200"/>
            <a:ext cx="2328000" cy="950711"/>
          </a:xfrm>
          <a:prstGeom prst="wedgeRoundRectCallout">
            <a:avLst>
              <a:gd fmla="val 45704" name="adj1"/>
              <a:gd fmla="val -72112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Dlaczego ONI zawsze pchają się do NASZEGO kraju?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4160312" y="3816590"/>
            <a:ext cx="2652000" cy="664722"/>
          </a:xfrm>
          <a:prstGeom prst="wedgeRoundRectCallout">
            <a:avLst>
              <a:gd fmla="val 28191" name="adj1"/>
              <a:gd fmla="val 117739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Które z nich wyrośnie </a:t>
            </a:r>
            <a:b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na terrorystę?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 b="0" l="0" r="0" t="19987"/>
          <a:stretch/>
        </p:blipFill>
        <p:spPr>
          <a:xfrm>
            <a:off x="494800" y="0"/>
            <a:ext cx="8649199" cy="46185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/>
          <p:nvPr/>
        </p:nvSpPr>
        <p:spPr>
          <a:xfrm>
            <a:off x="6316350" y="345595"/>
            <a:ext cx="2652000" cy="700914"/>
          </a:xfrm>
          <a:prstGeom prst="wedgeRoundRectCallout">
            <a:avLst>
              <a:gd fmla="val 48732" name="adj1"/>
              <a:gd fmla="val -89585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Jak surykatki gapiące się na morze!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2681075" y="549874"/>
            <a:ext cx="2775000" cy="947100"/>
          </a:xfrm>
          <a:prstGeom prst="wedgeRoundRectCallout">
            <a:avLst>
              <a:gd fmla="val -43014" name="adj1"/>
              <a:gd fmla="val -103084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Można przebyć wiele kilometrów, ale nigdy nie zapomina się domu...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7019575" y="2309200"/>
            <a:ext cx="2070600" cy="1506300"/>
          </a:xfrm>
          <a:prstGeom prst="wedgeRoundRectCallout">
            <a:avLst>
              <a:gd fmla="val 48538" name="adj1"/>
              <a:gd fmla="val 90938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Patrzcie,</a:t>
            </a:r>
            <a:b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ile chcecie, wasi martwi tatusiowie i tak nie wrócą!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555000" y="3587476"/>
            <a:ext cx="4017000" cy="947100"/>
          </a:xfrm>
          <a:prstGeom prst="wedgeRoundRectCallout">
            <a:avLst>
              <a:gd fmla="val 7334" name="adj1"/>
              <a:gd fmla="val 102777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Biorąc pod uwagę, jak traktuje ich mój kraj, pewnie myślą, że lepiej im było tam, skąd przyszli...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18243" l="0" r="0" t="745"/>
          <a:stretch/>
        </p:blipFill>
        <p:spPr>
          <a:xfrm>
            <a:off x="498675" y="0"/>
            <a:ext cx="8645326" cy="46737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/>
          <p:nvPr/>
        </p:nvSpPr>
        <p:spPr>
          <a:xfrm>
            <a:off x="3935450" y="89475"/>
            <a:ext cx="3308400" cy="1784400"/>
          </a:xfrm>
          <a:prstGeom prst="wedgeRoundRectCallout">
            <a:avLst>
              <a:gd fmla="val -81465" name="adj1"/>
              <a:gd fmla="val -54545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 tam myślę, że trzeba wystrzelać ich na granicy... Wtedy CIĘŻKO PRACUJĄCY ludzie tacy jak ja nie będą musieli płacić milionów </a:t>
            </a:r>
            <a:b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 podatkach!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943870" y="3602598"/>
            <a:ext cx="3515100" cy="940628"/>
          </a:xfrm>
          <a:prstGeom prst="wedgeRoundRectCallout">
            <a:avLst>
              <a:gd fmla="val 34036" name="adj1"/>
              <a:gd fmla="val 91874" name="adj2"/>
              <a:gd fmla="val 0" name="adj3"/>
            </a:avLst>
          </a:prstGeom>
          <a:solidFill>
            <a:srgbClr val="F3F3F3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Mam nadzieję, że to na wyjściu, nie na wejściu? SZEROKIEJ DROGI BYDŁO!!!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l-PL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7">
            <a:alphaModFix/>
          </a:blip>
          <a:srcRect b="6252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