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slideMasters/slideMaster21.xml" ContentType="application/vnd.openxmlformats-officedocument.presentationml.slideMaster+xml"/>
  <Override PartName="/ppt/slides/slide21.xml" ContentType="application/vnd.openxmlformats-officedocument.presentationml.slide+xml"/>
  <Override PartName="/ppt/slideMasters/slideMaster22.xml" ContentType="application/vnd.openxmlformats-officedocument.presentationml.slideMaster+xml"/>
  <Override PartName="/ppt/slides/slide22.xml" ContentType="application/vnd.openxmlformats-officedocument.presentationml.slide+xml"/>
  <Override PartName="/ppt/slideMasters/slideMaster23.xml" ContentType="application/vnd.openxmlformats-officedocument.presentationml.slideMaster+xml"/>
  <Override PartName="/ppt/slides/slide23.xml" ContentType="application/vnd.openxmlformats-officedocument.presentationml.slide+xml"/>
  <Override PartName="/ppt/slideMasters/slideMaster24.xml" ContentType="application/vnd.openxmlformats-officedocument.presentationml.slideMaster+xml"/>
  <Override PartName="/ppt/slides/slide24.xml" ContentType="application/vnd.openxmlformats-officedocument.presentationml.slide+xml"/>
  <Override PartName="/ppt/slideMasters/slideMaster25.xml" ContentType="application/vnd.openxmlformats-officedocument.presentationml.slideMaster+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notesMasterIdLst>
    <p:notesMasterId r:id="rId27"/>
  </p:notesMasterIdLst>
  <p:sldSz cx="24387048" cy="13716000"/>
  <p:notesSz cx="13716000" cy="24387048"/>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2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1.xml"/>
		</Relationships>
</file>

<file path=ppt/notesSlides/_rels/notesSlide2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2.xml"/>
		</Relationships>
</file>

<file path=ppt/notesSlides/_rels/notesSlide2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3.xml"/>
		</Relationships>
</file>

<file path=ppt/notesSlides/_rels/notesSlide2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4.xml"/>
		</Relationships>
</file>

<file path=ppt/notesSlides/_rels/notesSlide2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5.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6.png"/><Relationship Id="rId7" Type="http://schemas.openxmlformats.org/officeDocument/2006/relationships/image" Target="../media/image-1-7.png"/><Relationship Id="rId8" Type="http://schemas.openxmlformats.org/officeDocument/2006/relationships/slideLayout" Target="../slideLayouts/slideLayout1.xml"/><Relationship Id="rId9"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image" Target="../media/image-10-5.png"/><Relationship Id="rId6" Type="http://schemas.openxmlformats.org/officeDocument/2006/relationships/image" Target="../media/image-10-6.png"/><Relationship Id="rId7" Type="http://schemas.openxmlformats.org/officeDocument/2006/relationships/image" Target="../media/image-10-7.png"/><Relationship Id="rId8" Type="http://schemas.openxmlformats.org/officeDocument/2006/relationships/image" Target="../media/image-10-8.png"/><Relationship Id="rId9" Type="http://schemas.openxmlformats.org/officeDocument/2006/relationships/image" Target="../media/image-10-9.png"/><Relationship Id="rId10" Type="http://schemas.openxmlformats.org/officeDocument/2006/relationships/slideLayout" Target="../slideLayouts/slideLayout1.xml"/><Relationship Id="rId11"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image" Target="../media/image-11-5.png"/><Relationship Id="rId6" Type="http://schemas.openxmlformats.org/officeDocument/2006/relationships/image" Target="../media/image-11-6.png"/><Relationship Id="rId7" Type="http://schemas.openxmlformats.org/officeDocument/2006/relationships/image" Target="../media/image-11-7.png"/><Relationship Id="rId8" Type="http://schemas.openxmlformats.org/officeDocument/2006/relationships/image" Target="../media/image-11-8.png"/><Relationship Id="rId9" Type="http://schemas.openxmlformats.org/officeDocument/2006/relationships/image" Target="../media/image-11-9.png"/><Relationship Id="rId10" Type="http://schemas.openxmlformats.org/officeDocument/2006/relationships/image" Target="../media/image-11-10.png"/><Relationship Id="rId11" Type="http://schemas.openxmlformats.org/officeDocument/2006/relationships/image" Target="../media/image-11-11.png"/><Relationship Id="rId12" Type="http://schemas.openxmlformats.org/officeDocument/2006/relationships/image" Target="../media/image-11-12.png"/><Relationship Id="rId13" Type="http://schemas.openxmlformats.org/officeDocument/2006/relationships/image" Target="../media/image-11-13.png"/><Relationship Id="rId14" Type="http://schemas.openxmlformats.org/officeDocument/2006/relationships/image" Target="../media/image-11-14.png"/><Relationship Id="rId15" Type="http://schemas.openxmlformats.org/officeDocument/2006/relationships/image" Target="../media/image-11-15.png"/><Relationship Id="rId16" Type="http://schemas.openxmlformats.org/officeDocument/2006/relationships/image" Target="../media/image-11-16.png"/><Relationship Id="rId17" Type="http://schemas.openxmlformats.org/officeDocument/2006/relationships/image" Target="../media/image-11-17.png"/><Relationship Id="rId18" Type="http://schemas.openxmlformats.org/officeDocument/2006/relationships/image" Target="../media/image-11-18.png"/><Relationship Id="rId19" Type="http://schemas.openxmlformats.org/officeDocument/2006/relationships/image" Target="../media/image-11-19.png"/><Relationship Id="rId20" Type="http://schemas.openxmlformats.org/officeDocument/2006/relationships/image" Target="../media/image-11-20.png"/><Relationship Id="rId21" Type="http://schemas.openxmlformats.org/officeDocument/2006/relationships/slideLayout" Target="../slideLayouts/slideLayout1.xml"/><Relationship Id="rId2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image" Target="../media/image-12-5.png"/><Relationship Id="rId6" Type="http://schemas.openxmlformats.org/officeDocument/2006/relationships/image" Target="../media/image-12-6.png"/><Relationship Id="rId7" Type="http://schemas.openxmlformats.org/officeDocument/2006/relationships/image" Target="../media/image-12-7.png"/><Relationship Id="rId8" Type="http://schemas.openxmlformats.org/officeDocument/2006/relationships/slideLayout" Target="../slideLayouts/slideLayout1.xml"/><Relationship Id="rId9"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image" Target="../media/image-13-5.png"/><Relationship Id="rId6" Type="http://schemas.openxmlformats.org/officeDocument/2006/relationships/image" Target="../media/image-13-6.png"/><Relationship Id="rId7" Type="http://schemas.openxmlformats.org/officeDocument/2006/relationships/image" Target="../media/image-13-7.png"/><Relationship Id="rId8" Type="http://schemas.openxmlformats.org/officeDocument/2006/relationships/slideLayout" Target="../slideLayouts/slideLayout1.xml"/><Relationship Id="rId9"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image" Target="../media/image-14-5.png"/><Relationship Id="rId6" Type="http://schemas.openxmlformats.org/officeDocument/2006/relationships/image" Target="../media/image-14-6.png"/><Relationship Id="rId7" Type="http://schemas.openxmlformats.org/officeDocument/2006/relationships/slideLayout" Target="../slideLayouts/slideLayout1.xml"/><Relationship Id="rId8"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image" Target="../media/image-15-5.png"/><Relationship Id="rId6" Type="http://schemas.openxmlformats.org/officeDocument/2006/relationships/image" Target="../media/image-15-6.png"/><Relationship Id="rId7" Type="http://schemas.openxmlformats.org/officeDocument/2006/relationships/image" Target="../media/image-15-7.png"/><Relationship Id="rId8" Type="http://schemas.openxmlformats.org/officeDocument/2006/relationships/image" Target="../media/image-15-8.png"/><Relationship Id="rId9" Type="http://schemas.openxmlformats.org/officeDocument/2006/relationships/image" Target="../media/image-15-9.png"/><Relationship Id="rId10" Type="http://schemas.openxmlformats.org/officeDocument/2006/relationships/image" Target="../media/image-15-10.png"/><Relationship Id="rId11" Type="http://schemas.openxmlformats.org/officeDocument/2006/relationships/image" Target="../media/image-15-11.png"/><Relationship Id="rId12" Type="http://schemas.openxmlformats.org/officeDocument/2006/relationships/image" Target="../media/image-15-12.png"/><Relationship Id="rId13" Type="http://schemas.openxmlformats.org/officeDocument/2006/relationships/image" Target="../media/image-15-13.png"/><Relationship Id="rId14" Type="http://schemas.openxmlformats.org/officeDocument/2006/relationships/image" Target="../media/image-15-14.png"/><Relationship Id="rId15" Type="http://schemas.openxmlformats.org/officeDocument/2006/relationships/image" Target="../media/image-15-15.png"/><Relationship Id="rId16" Type="http://schemas.openxmlformats.org/officeDocument/2006/relationships/image" Target="../media/image-15-16.png"/><Relationship Id="rId17" Type="http://schemas.openxmlformats.org/officeDocument/2006/relationships/image" Target="../media/image-15-17.png"/><Relationship Id="rId18" Type="http://schemas.openxmlformats.org/officeDocument/2006/relationships/image" Target="../media/image-15-18.png"/><Relationship Id="rId19" Type="http://schemas.openxmlformats.org/officeDocument/2006/relationships/image" Target="../media/image-15-19.png"/><Relationship Id="rId20" Type="http://schemas.openxmlformats.org/officeDocument/2006/relationships/image" Target="../media/image-15-20.png"/><Relationship Id="rId21" Type="http://schemas.openxmlformats.org/officeDocument/2006/relationships/image" Target="../media/image-15-21.png"/><Relationship Id="rId22" Type="http://schemas.openxmlformats.org/officeDocument/2006/relationships/image" Target="../media/image-15-22.png"/><Relationship Id="rId23" Type="http://schemas.openxmlformats.org/officeDocument/2006/relationships/image" Target="../media/image-15-23.png"/><Relationship Id="rId24" Type="http://schemas.openxmlformats.org/officeDocument/2006/relationships/image" Target="../media/image-15-24.png"/><Relationship Id="rId25" Type="http://schemas.openxmlformats.org/officeDocument/2006/relationships/image" Target="../media/image-15-25.png"/><Relationship Id="rId26" Type="http://schemas.openxmlformats.org/officeDocument/2006/relationships/image" Target="../media/image-15-26.png"/><Relationship Id="rId27" Type="http://schemas.openxmlformats.org/officeDocument/2006/relationships/image" Target="../media/image-15-27.png"/><Relationship Id="rId28" Type="http://schemas.openxmlformats.org/officeDocument/2006/relationships/image" Target="../media/image-15-28.png"/><Relationship Id="rId29" Type="http://schemas.openxmlformats.org/officeDocument/2006/relationships/image" Target="../media/image-15-29.png"/><Relationship Id="rId30" Type="http://schemas.openxmlformats.org/officeDocument/2006/relationships/slideLayout" Target="../slideLayouts/slideLayout1.xml"/><Relationship Id="rId31"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image" Target="../media/image-16-5.png"/><Relationship Id="rId6" Type="http://schemas.openxmlformats.org/officeDocument/2006/relationships/image" Target="../media/image-16-6.png"/><Relationship Id="rId7" Type="http://schemas.openxmlformats.org/officeDocument/2006/relationships/image" Target="../media/image-16-7.png"/><Relationship Id="rId8" Type="http://schemas.openxmlformats.org/officeDocument/2006/relationships/image" Target="../media/image-16-8.png"/><Relationship Id="rId9" Type="http://schemas.openxmlformats.org/officeDocument/2006/relationships/slideLayout" Target="../slideLayouts/slideLayout1.xml"/><Relationship Id="rId10"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image" Target="../media/image-17-5.png"/><Relationship Id="rId6" Type="http://schemas.openxmlformats.org/officeDocument/2006/relationships/image" Target="../media/image-17-6.png"/><Relationship Id="rId7" Type="http://schemas.openxmlformats.org/officeDocument/2006/relationships/image" Target="../media/image-17-7.png"/><Relationship Id="rId8" Type="http://schemas.openxmlformats.org/officeDocument/2006/relationships/image" Target="../media/image-17-8.png"/><Relationship Id="rId9" Type="http://schemas.openxmlformats.org/officeDocument/2006/relationships/slideLayout" Target="../slideLayouts/slideLayout1.xml"/><Relationship Id="rId10"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image" Target="../media/image-18-5.png"/><Relationship Id="rId6" Type="http://schemas.openxmlformats.org/officeDocument/2006/relationships/image" Target="../media/image-18-6.png"/><Relationship Id="rId7" Type="http://schemas.openxmlformats.org/officeDocument/2006/relationships/image" Target="../media/image-18-7.png"/><Relationship Id="rId8" Type="http://schemas.openxmlformats.org/officeDocument/2006/relationships/slideLayout" Target="../slideLayouts/slideLayout1.xml"/><Relationship Id="rId9"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slideLayout" Target="../slideLayouts/slideLayout1.xml"/><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image" Target="../media/image-2-6.png"/><Relationship Id="rId7" Type="http://schemas.openxmlformats.org/officeDocument/2006/relationships/image" Target="../media/image-2-7.png"/><Relationship Id="rId8" Type="http://schemas.openxmlformats.org/officeDocument/2006/relationships/image" Target="../media/image-2-8.png"/><Relationship Id="rId9" Type="http://schemas.openxmlformats.org/officeDocument/2006/relationships/slideLayout" Target="../slideLayouts/slideLayout1.xml"/><Relationship Id="rId10"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image" Target="../media/image-20-3.png"/><Relationship Id="rId4" Type="http://schemas.openxmlformats.org/officeDocument/2006/relationships/image" Target="../media/image-20-4.png"/><Relationship Id="rId5" Type="http://schemas.openxmlformats.org/officeDocument/2006/relationships/image" Target="../media/image-20-5.png"/><Relationship Id="rId6" Type="http://schemas.openxmlformats.org/officeDocument/2006/relationships/image" Target="../media/image-20-6.png"/><Relationship Id="rId7" Type="http://schemas.openxmlformats.org/officeDocument/2006/relationships/image" Target="../media/image-20-7.png"/><Relationship Id="rId8" Type="http://schemas.openxmlformats.org/officeDocument/2006/relationships/slideLayout" Target="../slideLayouts/slideLayout1.xml"/><Relationship Id="rId9"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image" Target="../media/image-21-1.png"/><Relationship Id="rId2" Type="http://schemas.openxmlformats.org/officeDocument/2006/relationships/image" Target="../media/image-21-2.png"/><Relationship Id="rId3" Type="http://schemas.openxmlformats.org/officeDocument/2006/relationships/image" Target="../media/image-21-3.png"/><Relationship Id="rId4" Type="http://schemas.openxmlformats.org/officeDocument/2006/relationships/image" Target="../media/image-21-4.png"/><Relationship Id="rId5" Type="http://schemas.openxmlformats.org/officeDocument/2006/relationships/image" Target="../media/image-21-5.png"/><Relationship Id="rId6" Type="http://schemas.openxmlformats.org/officeDocument/2006/relationships/slideLayout" Target="../slideLayouts/slideLayout1.xml"/><Relationship Id="rId7"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image" Target="../media/image-22-1.png"/><Relationship Id="rId2" Type="http://schemas.openxmlformats.org/officeDocument/2006/relationships/image" Target="../media/image-22-2.png"/><Relationship Id="rId3" Type="http://schemas.openxmlformats.org/officeDocument/2006/relationships/image" Target="../media/image-22-3.png"/><Relationship Id="rId4" Type="http://schemas.openxmlformats.org/officeDocument/2006/relationships/image" Target="../media/image-22-4.png"/><Relationship Id="rId5" Type="http://schemas.openxmlformats.org/officeDocument/2006/relationships/image" Target="../media/image-22-5.png"/><Relationship Id="rId6" Type="http://schemas.openxmlformats.org/officeDocument/2006/relationships/image" Target="../media/image-22-6.png"/><Relationship Id="rId7" Type="http://schemas.openxmlformats.org/officeDocument/2006/relationships/image" Target="../media/image-22-7.png"/><Relationship Id="rId8" Type="http://schemas.openxmlformats.org/officeDocument/2006/relationships/image" Target="../media/image-22-8.png"/><Relationship Id="rId9" Type="http://schemas.openxmlformats.org/officeDocument/2006/relationships/image" Target="../media/image-22-9.png"/><Relationship Id="rId10" Type="http://schemas.openxmlformats.org/officeDocument/2006/relationships/image" Target="../media/image-22-10.png"/><Relationship Id="rId11" Type="http://schemas.openxmlformats.org/officeDocument/2006/relationships/image" Target="../media/image-22-11.png"/><Relationship Id="rId12" Type="http://schemas.openxmlformats.org/officeDocument/2006/relationships/image" Target="../media/image-22-12.png"/><Relationship Id="rId13" Type="http://schemas.openxmlformats.org/officeDocument/2006/relationships/slideLayout" Target="../slideLayouts/slideLayout1.xml"/><Relationship Id="rId1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image" Target="../media/image-23-1.png"/><Relationship Id="rId2" Type="http://schemas.openxmlformats.org/officeDocument/2006/relationships/image" Target="../media/image-23-2.png"/><Relationship Id="rId3" Type="http://schemas.openxmlformats.org/officeDocument/2006/relationships/image" Target="../media/image-23-3.png"/><Relationship Id="rId4" Type="http://schemas.openxmlformats.org/officeDocument/2006/relationships/image" Target="../media/image-23-4.png"/><Relationship Id="rId5" Type="http://schemas.openxmlformats.org/officeDocument/2006/relationships/image" Target="../media/image-23-5.png"/><Relationship Id="rId6" Type="http://schemas.openxmlformats.org/officeDocument/2006/relationships/image" Target="../media/image-23-6.png"/><Relationship Id="rId7" Type="http://schemas.openxmlformats.org/officeDocument/2006/relationships/image" Target="../media/image-23-7.png"/><Relationship Id="rId8" Type="http://schemas.openxmlformats.org/officeDocument/2006/relationships/image" Target="../media/image-23-8.png"/><Relationship Id="rId9" Type="http://schemas.openxmlformats.org/officeDocument/2006/relationships/image" Target="../media/image-23-9.png"/><Relationship Id="rId10" Type="http://schemas.openxmlformats.org/officeDocument/2006/relationships/slideLayout" Target="../slideLayouts/slideLayout1.xml"/><Relationship Id="rId11"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28" Type="http://schemas.openxmlformats.org/officeDocument/2006/relationships/hyperlink" Target="https://eatemp.com/powerpoint-org-chart-template/" TargetMode="External"/><Relationship Id="rId1" Type="http://schemas.openxmlformats.org/officeDocument/2006/relationships/image" Target="../media/image-24-1.png"/><Relationship Id="rId2" Type="http://schemas.openxmlformats.org/officeDocument/2006/relationships/image" Target="../media/image-24-2.png"/><Relationship Id="rId3" Type="http://schemas.openxmlformats.org/officeDocument/2006/relationships/image" Target="../media/image-24-3.png"/><Relationship Id="rId4" Type="http://schemas.openxmlformats.org/officeDocument/2006/relationships/image" Target="../media/image-24-4.png"/><Relationship Id="rId5" Type="http://schemas.openxmlformats.org/officeDocument/2006/relationships/image" Target="../media/image-24-5.png"/><Relationship Id="rId6" Type="http://schemas.openxmlformats.org/officeDocument/2006/relationships/image" Target="../media/image-24-6.png"/><Relationship Id="rId7" Type="http://schemas.openxmlformats.org/officeDocument/2006/relationships/image" Target="../media/image-24-7.png"/><Relationship Id="rId8" Type="http://schemas.openxmlformats.org/officeDocument/2006/relationships/image" Target="../media/image-24-8.png"/><Relationship Id="rId9" Type="http://schemas.openxmlformats.org/officeDocument/2006/relationships/image" Target="../media/image-24-9.png"/><Relationship Id="rId10" Type="http://schemas.openxmlformats.org/officeDocument/2006/relationships/image" Target="../media/image-24-10.png"/><Relationship Id="rId11" Type="http://schemas.openxmlformats.org/officeDocument/2006/relationships/image" Target="../media/image-24-11.png"/><Relationship Id="rId12" Type="http://schemas.openxmlformats.org/officeDocument/2006/relationships/image" Target="../media/image-24-12.png"/><Relationship Id="rId13" Type="http://schemas.openxmlformats.org/officeDocument/2006/relationships/image" Target="../media/image-24-13.png"/><Relationship Id="rId14" Type="http://schemas.openxmlformats.org/officeDocument/2006/relationships/image" Target="../media/image-24-14.png"/><Relationship Id="rId15" Type="http://schemas.openxmlformats.org/officeDocument/2006/relationships/image" Target="../media/image-24-15.png"/><Relationship Id="rId16" Type="http://schemas.openxmlformats.org/officeDocument/2006/relationships/image" Target="../media/image-24-16.png"/><Relationship Id="rId17" Type="http://schemas.openxmlformats.org/officeDocument/2006/relationships/image" Target="../media/image-24-17.png"/><Relationship Id="rId18" Type="http://schemas.openxmlformats.org/officeDocument/2006/relationships/image" Target="../media/image-24-18.png"/><Relationship Id="rId19" Type="http://schemas.openxmlformats.org/officeDocument/2006/relationships/image" Target="../media/image-24-19.png"/><Relationship Id="rId20" Type="http://schemas.openxmlformats.org/officeDocument/2006/relationships/image" Target="../media/image-24-20.png"/><Relationship Id="rId21" Type="http://schemas.openxmlformats.org/officeDocument/2006/relationships/image" Target="../media/image-24-21.png"/><Relationship Id="rId22" Type="http://schemas.openxmlformats.org/officeDocument/2006/relationships/image" Target="../media/image-24-22.png"/><Relationship Id="rId23" Type="http://schemas.openxmlformats.org/officeDocument/2006/relationships/image" Target="../media/image-24-23.png"/><Relationship Id="rId24" Type="http://schemas.openxmlformats.org/officeDocument/2006/relationships/image" Target="../media/image-24-24.png"/><Relationship Id="rId25" Type="http://schemas.openxmlformats.org/officeDocument/2006/relationships/image" Target="../media/image-24-25.png"/><Relationship Id="rId26" Type="http://schemas.openxmlformats.org/officeDocument/2006/relationships/image" Target="../media/image-24-26.png"/><Relationship Id="rId27" Type="http://schemas.openxmlformats.org/officeDocument/2006/relationships/image" Target="../media/image-24-27.png"/><Relationship Id="rId29" Type="http://schemas.openxmlformats.org/officeDocument/2006/relationships/slideLayout" Target="../slideLayouts/slideLayout1.xml"/><Relationship Id="rId30"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7" Type="http://schemas.openxmlformats.org/officeDocument/2006/relationships/hyperlink" Target="https://unsplash.com/" TargetMode="External"/><Relationship Id="rId1" Type="http://schemas.openxmlformats.org/officeDocument/2006/relationships/image" Target="../media/image-25-1.png"/><Relationship Id="rId2" Type="http://schemas.openxmlformats.org/officeDocument/2006/relationships/image" Target="../media/image-25-2.png"/><Relationship Id="rId3" Type="http://schemas.openxmlformats.org/officeDocument/2006/relationships/image" Target="../media/image-25-3.png"/><Relationship Id="rId4" Type="http://schemas.openxmlformats.org/officeDocument/2006/relationships/image" Target="../media/image-25-4.png"/><Relationship Id="rId5" Type="http://schemas.openxmlformats.org/officeDocument/2006/relationships/image" Target="../media/image-25-5.png"/><Relationship Id="rId6" Type="http://schemas.openxmlformats.org/officeDocument/2006/relationships/image" Target="../media/image-25-6.png"/><Relationship Id="rId8" Type="http://schemas.openxmlformats.org/officeDocument/2006/relationships/image" Target="../media/image-25-7.png"/><Relationship Id="rId9" Type="http://schemas.openxmlformats.org/officeDocument/2006/relationships/slideLayout" Target="../slideLayouts/slideLayout1.xml"/><Relationship Id="rId10"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slideLayout" Target="../slideLayouts/slideLayout1.xml"/><Relationship Id="rId8"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slideLayout" Target="../slideLayouts/slideLayout1.xml"/><Relationship Id="rId7"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image" Target="../media/image-5-6.png"/><Relationship Id="rId7" Type="http://schemas.openxmlformats.org/officeDocument/2006/relationships/image" Target="../media/image-5-7.png"/><Relationship Id="rId8" Type="http://schemas.openxmlformats.org/officeDocument/2006/relationships/image" Target="../media/image-5-8.png"/><Relationship Id="rId9" Type="http://schemas.openxmlformats.org/officeDocument/2006/relationships/image" Target="../media/image-5-9.png"/><Relationship Id="rId10" Type="http://schemas.openxmlformats.org/officeDocument/2006/relationships/slideLayout" Target="../slideLayouts/slideLayout1.xml"/><Relationship Id="rId11"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image" Target="../media/image-6-6.png"/><Relationship Id="rId7" Type="http://schemas.openxmlformats.org/officeDocument/2006/relationships/image" Target="../media/image-6-7.png"/><Relationship Id="rId8" Type="http://schemas.openxmlformats.org/officeDocument/2006/relationships/image" Target="../media/image-6-8.png"/><Relationship Id="rId9" Type="http://schemas.openxmlformats.org/officeDocument/2006/relationships/image" Target="../media/image-6-9.png"/><Relationship Id="rId10" Type="http://schemas.openxmlformats.org/officeDocument/2006/relationships/image" Target="../media/image-6-10.png"/><Relationship Id="rId11" Type="http://schemas.openxmlformats.org/officeDocument/2006/relationships/slideLayout" Target="../slideLayouts/slideLayout1.xml"/><Relationship Id="rId1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image" Target="../media/image-7-6.png"/><Relationship Id="rId7" Type="http://schemas.openxmlformats.org/officeDocument/2006/relationships/image" Target="../media/image-7-7.png"/><Relationship Id="rId8" Type="http://schemas.openxmlformats.org/officeDocument/2006/relationships/image" Target="../media/image-7-8.png"/><Relationship Id="rId9" Type="http://schemas.openxmlformats.org/officeDocument/2006/relationships/slideLayout" Target="../slideLayouts/slideLayout1.xml"/><Relationship Id="rId10"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image" Target="../media/image-8-6.png"/><Relationship Id="rId7" Type="http://schemas.openxmlformats.org/officeDocument/2006/relationships/slideLayout" Target="../slideLayouts/slideLayout1.xml"/><Relationship Id="rId8"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image" Target="../media/image-9-5.png"/><Relationship Id="rId6" Type="http://schemas.openxmlformats.org/officeDocument/2006/relationships/image" Target="../media/image-9-6.png"/><Relationship Id="rId7" Type="http://schemas.openxmlformats.org/officeDocument/2006/relationships/image" Target="../media/image-9-7.png"/><Relationship Id="rId8" Type="http://schemas.openxmlformats.org/officeDocument/2006/relationships/image" Target="../media/image-9-8.png"/><Relationship Id="rId9" Type="http://schemas.openxmlformats.org/officeDocument/2006/relationships/image" Target="../media/image-9-9.png"/><Relationship Id="rId10" Type="http://schemas.openxmlformats.org/officeDocument/2006/relationships/slideLayout" Target="../slideLayouts/slideLayout1.xml"/><Relationship Id="rId11"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58870" y="1435100"/>
            <a:ext cx="914514" cy="914400"/>
          </a:xfrm>
          <a:prstGeom prst="rect">
            <a:avLst/>
          </a:prstGeom>
        </p:spPr>
      </p:pic>
      <p:pic>
        <p:nvPicPr>
          <p:cNvPr id="3" name="Image 1" descr="preencoded.png">    </p:cNvPr>
          <p:cNvPicPr>
            <a:picLocks noChangeAspect="1"/>
          </p:cNvPicPr>
          <p:nvPr/>
        </p:nvPicPr>
        <p:blipFill>
          <a:blip r:embed="rId2"/>
          <a:stretch>
            <a:fillRect/>
          </a:stretch>
        </p:blipFill>
        <p:spPr>
          <a:xfrm>
            <a:off x="1473384" y="533400"/>
            <a:ext cx="901813" cy="901700"/>
          </a:xfrm>
          <a:prstGeom prst="rect">
            <a:avLst/>
          </a:prstGeom>
        </p:spPr>
      </p:pic>
      <p:pic>
        <p:nvPicPr>
          <p:cNvPr id="4" name="Image 2" descr="preencoded.png">    </p:cNvPr>
          <p:cNvPicPr>
            <a:picLocks noChangeAspect="1"/>
          </p:cNvPicPr>
          <p:nvPr/>
        </p:nvPicPr>
        <p:blipFill>
          <a:blip r:embed="rId3"/>
          <a:stretch>
            <a:fillRect/>
          </a:stretch>
        </p:blipFill>
        <p:spPr>
          <a:xfrm>
            <a:off x="21148143" y="9251950"/>
            <a:ext cx="3238905" cy="3556000"/>
          </a:xfrm>
          <a:prstGeom prst="rect">
            <a:avLst/>
          </a:prstGeom>
        </p:spPr>
      </p:pic>
      <p:pic>
        <p:nvPicPr>
          <p:cNvPr id="5" name="Image 3" descr="preencoded.png">    </p:cNvPr>
          <p:cNvPicPr>
            <a:picLocks noChangeAspect="1"/>
          </p:cNvPicPr>
          <p:nvPr/>
        </p:nvPicPr>
        <p:blipFill>
          <a:blip r:embed="rId4"/>
          <a:stretch>
            <a:fillRect/>
          </a:stretch>
        </p:blipFill>
        <p:spPr>
          <a:xfrm>
            <a:off x="20170121" y="1244600"/>
            <a:ext cx="977594" cy="1304753"/>
          </a:xfrm>
          <a:prstGeom prst="rect">
            <a:avLst/>
          </a:prstGeom>
        </p:spPr>
      </p:pic>
      <p:pic>
        <p:nvPicPr>
          <p:cNvPr id="6" name="Image 4" descr="preencoded.png">    </p:cNvPr>
          <p:cNvPicPr>
            <a:picLocks noChangeAspect="1"/>
          </p:cNvPicPr>
          <p:nvPr/>
        </p:nvPicPr>
        <p:blipFill>
          <a:blip r:embed="rId5"/>
          <a:stretch>
            <a:fillRect/>
          </a:stretch>
        </p:blipFill>
        <p:spPr>
          <a:xfrm>
            <a:off x="1917940" y="11455400"/>
            <a:ext cx="647781" cy="876300"/>
          </a:xfrm>
          <a:prstGeom prst="rect">
            <a:avLst/>
          </a:prstGeom>
        </p:spPr>
      </p:pic>
      <p:sp>
        <p:nvSpPr>
          <p:cNvPr id="7" name="Text 0"/>
          <p:cNvSpPr/>
          <p:nvPr/>
        </p:nvSpPr>
        <p:spPr>
          <a:xfrm>
            <a:off x="762095" y="3327400"/>
            <a:ext cx="12913281" cy="5418667"/>
          </a:xfrm>
          <a:prstGeom prst="rect">
            <a:avLst/>
          </a:prstGeom>
          <a:noFill/>
          <a:ln/>
        </p:spPr>
        <p:txBody>
          <a:bodyPr wrap="square" lIns="0" tIns="0" rIns="0" bIns="0" rtlCol="0" anchor="t"/>
          <a:lstStyle/>
          <a:p>
            <a:pPr algn="l"/>
            <a:r>
              <a:rPr lang="en-US" sz="12800" dirty="0">
                <a:solidFill>
                  <a:srgbClr val="232996">
                    <a:alpha val="100000"/>
                  </a:srgbClr>
                </a:solidFill>
                <a:latin typeface="Poppins Bold" pitchFamily="34" charset="0"/>
                <a:ea typeface="Poppins Bold" pitchFamily="34" charset="-122"/>
                <a:cs typeface="Poppins Bold" pitchFamily="34" charset="-120"/>
              </a:rPr>
              <a:t>Personal Development</a:t>
            </a:r>
            <a:endParaRPr lang="en-US" sz="12800" dirty="0"/>
          </a:p>
        </p:txBody>
      </p:sp>
      <p:sp>
        <p:nvSpPr>
          <p:cNvPr id="8" name="Text 1"/>
          <p:cNvSpPr/>
          <p:nvPr/>
        </p:nvSpPr>
        <p:spPr>
          <a:xfrm>
            <a:off x="762095" y="8597900"/>
            <a:ext cx="13239288" cy="1490133"/>
          </a:xfrm>
          <a:prstGeom prst="rect">
            <a:avLst/>
          </a:prstGeom>
          <a:noFill/>
          <a:ln/>
        </p:spPr>
        <p:txBody>
          <a:bodyPr wrap="square" lIns="0" tIns="0" rIns="0" bIns="0" rtlCol="0" anchor="t"/>
          <a:lstStyle/>
          <a:p>
            <a:pPr algn="l"/>
            <a:r>
              <a:rPr lang="en-US" sz="6400" spc="256" kern="0" dirty="0">
                <a:solidFill>
                  <a:srgbClr val="AFE5F1">
                    <a:alpha val="100000"/>
                  </a:srgbClr>
                </a:solidFill>
                <a:latin typeface="Poppins SemiBold" pitchFamily="34" charset="0"/>
                <a:ea typeface="Poppins SemiBold" pitchFamily="34" charset="-122"/>
                <a:cs typeface="Poppins SemiBold" pitchFamily="34" charset="-120"/>
              </a:rPr>
              <a:t>FREE PRESENTATION TEMPLATE</a:t>
            </a:r>
            <a:endParaRPr lang="en-US" sz="6400" dirty="0"/>
          </a:p>
        </p:txBody>
      </p:sp>
      <p:sp>
        <p:nvSpPr>
          <p:cNvPr id="9" name="Shape 2"/>
          <p:cNvSpPr/>
          <p:nvPr/>
        </p:nvSpPr>
        <p:spPr>
          <a:xfrm>
            <a:off x="23370921" y="10515600"/>
            <a:ext cx="1016127" cy="3200400"/>
          </a:xfrm>
          <a:prstGeom prst="rect">
            <a:avLst/>
          </a:prstGeom>
          <a:noFill/>
          <a:ln/>
        </p:spPr>
      </p:sp>
      <p:pic>
        <p:nvPicPr>
          <p:cNvPr id="10" name="Image 5" descr="preencoded.png">    </p:cNvPr>
          <p:cNvPicPr>
            <a:picLocks noChangeAspect="1"/>
          </p:cNvPicPr>
          <p:nvPr/>
        </p:nvPicPr>
        <p:blipFill>
          <a:blip r:embed="rId6"/>
          <a:stretch>
            <a:fillRect/>
          </a:stretch>
        </p:blipFill>
        <p:spPr>
          <a:xfrm>
            <a:off x="23523340" y="10820400"/>
            <a:ext cx="711289" cy="2590800"/>
          </a:xfrm>
          <a:prstGeom prst="rect">
            <a:avLst/>
          </a:prstGeom>
        </p:spPr>
      </p:pic>
      <p:pic>
        <p:nvPicPr>
          <p:cNvPr id="11" name="Image 6" descr="preencoded.png">    </p:cNvPr>
          <p:cNvPicPr>
            <a:picLocks noChangeAspect="1"/>
          </p:cNvPicPr>
          <p:nvPr/>
        </p:nvPicPr>
        <p:blipFill>
          <a:blip r:embed="rId7"/>
          <a:stretch>
            <a:fillRect/>
          </a:stretch>
        </p:blipFill>
        <p:spPr>
          <a:xfrm>
            <a:off x="12193524" y="1244600"/>
            <a:ext cx="11164695" cy="110109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20487661" y="10020300"/>
            <a:ext cx="2210076" cy="2705100"/>
          </a:xfrm>
          <a:prstGeom prst="rect">
            <a:avLst/>
          </a:prstGeom>
        </p:spPr>
      </p:pic>
      <p:pic>
        <p:nvPicPr>
          <p:cNvPr id="3" name="Image 1" descr="preencoded.png">    </p:cNvPr>
          <p:cNvPicPr>
            <a:picLocks noChangeAspect="1"/>
          </p:cNvPicPr>
          <p:nvPr/>
        </p:nvPicPr>
        <p:blipFill>
          <a:blip r:embed="rId2"/>
          <a:stretch>
            <a:fillRect/>
          </a:stretch>
        </p:blipFill>
        <p:spPr>
          <a:xfrm>
            <a:off x="2148187" y="1273683"/>
            <a:ext cx="5155226" cy="567817"/>
          </a:xfrm>
          <a:prstGeom prst="rect">
            <a:avLst/>
          </a:prstGeom>
        </p:spPr>
      </p:pic>
      <p:pic>
        <p:nvPicPr>
          <p:cNvPr id="4" name="Image 2" descr="preencoded.png">    </p:cNvPr>
          <p:cNvPicPr>
            <a:picLocks noChangeAspect="1"/>
          </p:cNvPicPr>
          <p:nvPr/>
        </p:nvPicPr>
        <p:blipFill>
          <a:blip r:embed="rId3"/>
          <a:stretch>
            <a:fillRect/>
          </a:stretch>
        </p:blipFill>
        <p:spPr>
          <a:xfrm>
            <a:off x="1117740" y="7594600"/>
            <a:ext cx="76210" cy="4787900"/>
          </a:xfrm>
          <a:prstGeom prst="rect">
            <a:avLst/>
          </a:prstGeom>
        </p:spPr>
      </p:pic>
      <p:pic>
        <p:nvPicPr>
          <p:cNvPr id="5" name="Image 3" descr="preencoded.png">    </p:cNvPr>
          <p:cNvPicPr>
            <a:picLocks noChangeAspect="1"/>
          </p:cNvPicPr>
          <p:nvPr/>
        </p:nvPicPr>
        <p:blipFill>
          <a:blip r:embed="rId4"/>
          <a:stretch>
            <a:fillRect/>
          </a:stretch>
        </p:blipFill>
        <p:spPr>
          <a:xfrm>
            <a:off x="20729419" y="1384300"/>
            <a:ext cx="977594" cy="1304751"/>
          </a:xfrm>
          <a:prstGeom prst="rect">
            <a:avLst/>
          </a:prstGeom>
        </p:spPr>
      </p:pic>
      <p:pic>
        <p:nvPicPr>
          <p:cNvPr id="6" name="Image 4" descr="preencoded.png">    </p:cNvPr>
          <p:cNvPicPr>
            <a:picLocks noChangeAspect="1"/>
          </p:cNvPicPr>
          <p:nvPr/>
        </p:nvPicPr>
        <p:blipFill>
          <a:blip r:embed="rId5"/>
          <a:stretch>
            <a:fillRect/>
          </a:stretch>
        </p:blipFill>
        <p:spPr>
          <a:xfrm>
            <a:off x="2477237" y="11595100"/>
            <a:ext cx="647781" cy="876300"/>
          </a:xfrm>
          <a:prstGeom prst="rect">
            <a:avLst/>
          </a:prstGeom>
        </p:spPr>
      </p:pic>
      <p:sp>
        <p:nvSpPr>
          <p:cNvPr id="7" name="Shape 0"/>
          <p:cNvSpPr/>
          <p:nvPr/>
        </p:nvSpPr>
        <p:spPr>
          <a:xfrm>
            <a:off x="23370921" y="10515600"/>
            <a:ext cx="1016127" cy="3200400"/>
          </a:xfrm>
          <a:prstGeom prst="rect">
            <a:avLst/>
          </a:prstGeom>
          <a:noFill/>
          <a:ln/>
        </p:spPr>
      </p:sp>
      <p:pic>
        <p:nvPicPr>
          <p:cNvPr id="8" name="Image 5" descr="preencoded.png">    </p:cNvPr>
          <p:cNvPicPr>
            <a:picLocks noChangeAspect="1"/>
          </p:cNvPicPr>
          <p:nvPr/>
        </p:nvPicPr>
        <p:blipFill>
          <a:blip r:embed="rId6"/>
          <a:stretch>
            <a:fillRect/>
          </a:stretch>
        </p:blipFill>
        <p:spPr>
          <a:xfrm>
            <a:off x="23523340" y="10820400"/>
            <a:ext cx="711289" cy="2590800"/>
          </a:xfrm>
          <a:prstGeom prst="rect">
            <a:avLst/>
          </a:prstGeom>
        </p:spPr>
      </p:pic>
      <p:sp>
        <p:nvSpPr>
          <p:cNvPr id="9" name="Text 1"/>
          <p:cNvSpPr/>
          <p:nvPr/>
        </p:nvSpPr>
        <p:spPr>
          <a:xfrm>
            <a:off x="9107038" y="469900"/>
            <a:ext cx="6524382" cy="1862667"/>
          </a:xfrm>
          <a:prstGeom prst="rect">
            <a:avLst/>
          </a:prstGeom>
          <a:noFill/>
          <a:ln/>
        </p:spPr>
        <p:txBody>
          <a:bodyPr wrap="square" lIns="0" tIns="0" rIns="0" bIns="0" rtlCol="0" anchor="t"/>
          <a:lstStyle/>
          <a:p>
            <a:pPr algn="l"/>
            <a:r>
              <a:rPr lang="en-US" sz="8000" dirty="0">
                <a:solidFill>
                  <a:srgbClr val="272727">
                    <a:alpha val="100000"/>
                  </a:srgbClr>
                </a:solidFill>
                <a:latin typeface="Poppins Bold" pitchFamily="34" charset="0"/>
                <a:ea typeface="Poppins Bold" pitchFamily="34" charset="-122"/>
                <a:cs typeface="Poppins Bold" pitchFamily="34" charset="-120"/>
              </a:rPr>
              <a:t>Pricing Plan</a:t>
            </a:r>
            <a:endParaRPr lang="en-US" sz="8000" dirty="0"/>
          </a:p>
        </p:txBody>
      </p:sp>
      <p:sp>
        <p:nvSpPr>
          <p:cNvPr id="10" name="Shape 2"/>
          <p:cNvSpPr/>
          <p:nvPr/>
        </p:nvSpPr>
        <p:spPr>
          <a:xfrm>
            <a:off x="1778222" y="2489200"/>
            <a:ext cx="20843305" cy="10566400"/>
          </a:xfrm>
          <a:prstGeom prst="rect">
            <a:avLst/>
          </a:prstGeom>
          <a:noFill/>
          <a:ln/>
        </p:spPr>
      </p:sp>
      <p:sp>
        <p:nvSpPr>
          <p:cNvPr id="11" name="Shape 3"/>
          <p:cNvSpPr/>
          <p:nvPr/>
        </p:nvSpPr>
        <p:spPr>
          <a:xfrm>
            <a:off x="1778222" y="2489200"/>
            <a:ext cx="6439705" cy="10566400"/>
          </a:xfrm>
          <a:prstGeom prst="roundRect">
            <a:avLst>
              <a:gd name="adj" fmla="val 3124"/>
            </a:avLst>
          </a:prstGeom>
          <a:noFill/>
          <a:ln w="12700">
            <a:solidFill>
              <a:srgbClr val="232996"/>
            </a:solidFill>
            <a:prstDash val="solid"/>
          </a:ln>
        </p:spPr>
      </p:sp>
      <p:pic>
        <p:nvPicPr>
          <p:cNvPr id="12" name="Image 6" descr="preencoded.png">    </p:cNvPr>
          <p:cNvPicPr>
            <a:picLocks noChangeAspect="1"/>
          </p:cNvPicPr>
          <p:nvPr/>
        </p:nvPicPr>
        <p:blipFill>
          <a:blip r:embed="rId7"/>
          <a:stretch>
            <a:fillRect/>
          </a:stretch>
        </p:blipFill>
        <p:spPr>
          <a:xfrm>
            <a:off x="4198653" y="2946400"/>
            <a:ext cx="1598840" cy="1625600"/>
          </a:xfrm>
          <a:prstGeom prst="rect">
            <a:avLst/>
          </a:prstGeom>
        </p:spPr>
      </p:pic>
      <p:sp>
        <p:nvSpPr>
          <p:cNvPr id="13" name="Text 4"/>
          <p:cNvSpPr/>
          <p:nvPr/>
        </p:nvSpPr>
        <p:spPr>
          <a:xfrm>
            <a:off x="4039105" y="4876800"/>
            <a:ext cx="1917940" cy="1117600"/>
          </a:xfrm>
          <a:prstGeom prst="rect">
            <a:avLst/>
          </a:prstGeom>
          <a:noFill/>
          <a:ln/>
        </p:spPr>
        <p:txBody>
          <a:bodyPr wrap="square" lIns="0" tIns="0" rIns="0" bIns="0" rtlCol="0" anchor="t"/>
          <a:lstStyle/>
          <a:p>
            <a:pPr algn="ctr"/>
            <a:r>
              <a:rPr lang="en-US" sz="4800" dirty="0">
                <a:solidFill>
                  <a:srgbClr val="232996">
                    <a:alpha val="100000"/>
                  </a:srgbClr>
                </a:solidFill>
                <a:latin typeface="Poppins Bold" pitchFamily="34" charset="0"/>
                <a:ea typeface="Poppins Bold" pitchFamily="34" charset="-122"/>
                <a:cs typeface="Poppins Bold" pitchFamily="34" charset="-120"/>
              </a:rPr>
              <a:t>Basic</a:t>
            </a:r>
            <a:endParaRPr lang="en-US" sz="4800" dirty="0"/>
          </a:p>
        </p:txBody>
      </p:sp>
      <p:sp>
        <p:nvSpPr>
          <p:cNvPr id="14" name="Text 5"/>
          <p:cNvSpPr/>
          <p:nvPr/>
        </p:nvSpPr>
        <p:spPr>
          <a:xfrm>
            <a:off x="2235479" y="6096000"/>
            <a:ext cx="5660674" cy="5418667"/>
          </a:xfrm>
          <a:prstGeom prst="rect">
            <a:avLst/>
          </a:prstGeom>
          <a:noFill/>
          <a:ln/>
        </p:spPr>
        <p:txBody>
          <a:bodyPr wrap="square" lIns="0" tIns="0" rIns="0" bIns="0" rtlCol="0" anchor="t"/>
          <a:lstStyle/>
          <a:p>
            <a:pPr algn="l" lvl="1" marL="685800" indent="-342900">
              <a:spcAft>
                <a:spcPts val="4000"/>
              </a:spcAft>
              <a:buSzPct val="100000"/>
              <a:buChar char="•"/>
            </a:pPr>
            <a:r>
              <a:rPr lang="en-US" sz="3200" dirty="0">
                <a:solidFill>
                  <a:srgbClr val="0E0E0E">
                    <a:alpha val="100000"/>
                  </a:srgbClr>
                </a:solidFill>
                <a:latin typeface="Poppins Regular" pitchFamily="34" charset="0"/>
                <a:ea typeface="Poppins Regular" pitchFamily="34" charset="-122"/>
                <a:cs typeface="Poppins Regular" pitchFamily="34" charset="-120"/>
              </a:rPr>
              <a:t>Access to the entry-level dungeons.</a:t>
            </a:r>
            <a:endParaRPr lang="en-US" sz="3200" dirty="0"/>
          </a:p>
          <a:p>
            <a:pPr algn="l" lvl="1" marL="685800" indent="-342900">
              <a:spcAft>
                <a:spcPts val="4000"/>
              </a:spcAft>
              <a:buSzPct val="100000"/>
              <a:buChar char="•"/>
            </a:pPr>
            <a:r>
              <a:rPr lang="en-US" sz="3200" dirty="0">
                <a:solidFill>
                  <a:srgbClr val="0E0E0E">
                    <a:alpha val="100000"/>
                  </a:srgbClr>
                </a:solidFill>
                <a:latin typeface="Poppins Regular" pitchFamily="34" charset="0"/>
                <a:ea typeface="Poppins Regular" pitchFamily="34" charset="-122"/>
                <a:cs typeface="Poppins Regular" pitchFamily="34" charset="-120"/>
              </a:rPr>
              <a:t>A limited number of quests and battles per month.</a:t>
            </a:r>
            <a:endParaRPr lang="en-US" sz="3200" dirty="0"/>
          </a:p>
          <a:p>
            <a:pPr algn="l" lvl="1" marL="685800" indent="-342900">
              <a:spcAft>
                <a:spcPts val="4000"/>
              </a:spcAft>
              <a:buSzPct val="100000"/>
              <a:buChar char="•"/>
            </a:pPr>
            <a:r>
              <a:rPr lang="en-US" sz="3200" dirty="0">
                <a:solidFill>
                  <a:srgbClr val="0E0E0E">
                    <a:alpha val="100000"/>
                  </a:srgbClr>
                </a:solidFill>
                <a:latin typeface="Poppins Regular" pitchFamily="34" charset="0"/>
                <a:ea typeface="Poppins Regular" pitchFamily="34" charset="-122"/>
                <a:cs typeface="Poppins Regular" pitchFamily="34" charset="-120"/>
              </a:rPr>
              <a:t>Ability to form a small party with fellow adventurers.</a:t>
            </a:r>
            <a:endParaRPr lang="en-US" sz="3200" dirty="0"/>
          </a:p>
        </p:txBody>
      </p:sp>
      <p:sp>
        <p:nvSpPr>
          <p:cNvPr id="15" name="Text 6"/>
          <p:cNvSpPr/>
          <p:nvPr/>
        </p:nvSpPr>
        <p:spPr>
          <a:xfrm>
            <a:off x="3188098" y="11684000"/>
            <a:ext cx="3619952" cy="1117600"/>
          </a:xfrm>
          <a:prstGeom prst="rect">
            <a:avLst/>
          </a:prstGeom>
          <a:noFill/>
          <a:ln/>
        </p:spPr>
        <p:txBody>
          <a:bodyPr wrap="square" lIns="0" tIns="0" rIns="0" bIns="0" rtlCol="0" anchor="t"/>
          <a:lstStyle/>
          <a:p>
            <a:pPr algn="ctr"/>
            <a:r>
              <a:rPr lang="en-US" sz="4800" dirty="0">
                <a:solidFill>
                  <a:srgbClr val="0E0E0E">
                    <a:alpha val="100000"/>
                  </a:srgbClr>
                </a:solidFill>
                <a:latin typeface="Poppins Bold" pitchFamily="34" charset="0"/>
                <a:ea typeface="Poppins Bold" pitchFamily="34" charset="-122"/>
                <a:cs typeface="Poppins Bold" pitchFamily="34" charset="-120"/>
              </a:rPr>
              <a:t>$10/month</a:t>
            </a:r>
            <a:endParaRPr lang="en-US" sz="4800" dirty="0"/>
          </a:p>
        </p:txBody>
      </p:sp>
      <p:sp>
        <p:nvSpPr>
          <p:cNvPr id="16" name="Shape 7"/>
          <p:cNvSpPr/>
          <p:nvPr/>
        </p:nvSpPr>
        <p:spPr>
          <a:xfrm>
            <a:off x="8980022" y="2489200"/>
            <a:ext cx="6439705" cy="10566400"/>
          </a:xfrm>
          <a:prstGeom prst="roundRect">
            <a:avLst>
              <a:gd name="adj" fmla="val 3124"/>
            </a:avLst>
          </a:prstGeom>
          <a:noFill/>
          <a:ln w="12700">
            <a:solidFill>
              <a:srgbClr val="232996"/>
            </a:solidFill>
            <a:prstDash val="solid"/>
          </a:ln>
        </p:spPr>
      </p:sp>
      <p:pic>
        <p:nvPicPr>
          <p:cNvPr id="17" name="Image 7" descr="preencoded.png">    </p:cNvPr>
          <p:cNvPicPr>
            <a:picLocks noChangeAspect="1"/>
          </p:cNvPicPr>
          <p:nvPr/>
        </p:nvPicPr>
        <p:blipFill>
          <a:blip r:embed="rId8"/>
          <a:stretch>
            <a:fillRect/>
          </a:stretch>
        </p:blipFill>
        <p:spPr>
          <a:xfrm>
            <a:off x="11406019" y="2946400"/>
            <a:ext cx="1587711" cy="1625600"/>
          </a:xfrm>
          <a:prstGeom prst="rect">
            <a:avLst/>
          </a:prstGeom>
        </p:spPr>
      </p:pic>
      <p:sp>
        <p:nvSpPr>
          <p:cNvPr id="18" name="Text 8"/>
          <p:cNvSpPr/>
          <p:nvPr/>
        </p:nvSpPr>
        <p:spPr>
          <a:xfrm>
            <a:off x="11437780" y="4876800"/>
            <a:ext cx="1524191" cy="1117600"/>
          </a:xfrm>
          <a:prstGeom prst="rect">
            <a:avLst/>
          </a:prstGeom>
          <a:noFill/>
          <a:ln/>
        </p:spPr>
        <p:txBody>
          <a:bodyPr wrap="square" lIns="0" tIns="0" rIns="0" bIns="0" rtlCol="0" anchor="t"/>
          <a:lstStyle/>
          <a:p>
            <a:pPr algn="ctr"/>
            <a:r>
              <a:rPr lang="en-US" sz="4800" dirty="0">
                <a:solidFill>
                  <a:srgbClr val="232996">
                    <a:alpha val="100000"/>
                  </a:srgbClr>
                </a:solidFill>
                <a:latin typeface="Poppins Bold" pitchFamily="34" charset="0"/>
                <a:ea typeface="Poppins Bold" pitchFamily="34" charset="-122"/>
                <a:cs typeface="Poppins Bold" pitchFamily="34" charset="-120"/>
              </a:rPr>
              <a:t>Elite</a:t>
            </a:r>
            <a:endParaRPr lang="en-US" sz="4800" dirty="0"/>
          </a:p>
        </p:txBody>
      </p:sp>
      <p:sp>
        <p:nvSpPr>
          <p:cNvPr id="19" name="Text 9"/>
          <p:cNvSpPr/>
          <p:nvPr/>
        </p:nvSpPr>
        <p:spPr>
          <a:xfrm>
            <a:off x="9437280" y="6096000"/>
            <a:ext cx="5660674" cy="5418667"/>
          </a:xfrm>
          <a:prstGeom prst="rect">
            <a:avLst/>
          </a:prstGeom>
          <a:noFill/>
          <a:ln/>
        </p:spPr>
        <p:txBody>
          <a:bodyPr wrap="square" lIns="0" tIns="0" rIns="0" bIns="0" rtlCol="0" anchor="t"/>
          <a:lstStyle/>
          <a:p>
            <a:pPr algn="l" lvl="1" marL="685800" indent="-342900">
              <a:spcAft>
                <a:spcPts val="4000"/>
              </a:spcAft>
              <a:buSzPct val="100000"/>
              <a:buChar char="•"/>
            </a:pPr>
            <a:r>
              <a:rPr lang="en-US" sz="3200" dirty="0">
                <a:solidFill>
                  <a:srgbClr val="0E0E0E">
                    <a:alpha val="100000"/>
                  </a:srgbClr>
                </a:solidFill>
                <a:latin typeface="Poppins Regular" pitchFamily="34" charset="0"/>
                <a:ea typeface="Poppins Regular" pitchFamily="34" charset="-122"/>
                <a:cs typeface="Poppins Regular" pitchFamily="34" charset="-120"/>
              </a:rPr>
              <a:t>Access to the intermediate and advanced dungeons.</a:t>
            </a:r>
            <a:endParaRPr lang="en-US" sz="3200" dirty="0"/>
          </a:p>
          <a:p>
            <a:pPr algn="l" lvl="1" marL="685800" indent="-342900">
              <a:spcAft>
                <a:spcPts val="4000"/>
              </a:spcAft>
              <a:buSzPct val="100000"/>
              <a:buChar char="•"/>
            </a:pPr>
            <a:r>
              <a:rPr lang="en-US" sz="3200" dirty="0">
                <a:solidFill>
                  <a:srgbClr val="0E0E0E">
                    <a:alpha val="100000"/>
                  </a:srgbClr>
                </a:solidFill>
                <a:latin typeface="Poppins Regular" pitchFamily="34" charset="0"/>
                <a:ea typeface="Poppins Regular" pitchFamily="34" charset="-122"/>
                <a:cs typeface="Poppins Regular" pitchFamily="34" charset="-120"/>
              </a:rPr>
              <a:t>A greater number of quests and battles</a:t>
            </a:r>
            <a:endParaRPr lang="en-US" sz="3200" dirty="0"/>
          </a:p>
          <a:p>
            <a:pPr algn="l" lvl="1" marL="685800" indent="-342900">
              <a:spcAft>
                <a:spcPts val="4000"/>
              </a:spcAft>
              <a:buSzPct val="100000"/>
              <a:buChar char="•"/>
            </a:pPr>
            <a:r>
              <a:rPr lang="en-US" sz="3200" dirty="0">
                <a:solidFill>
                  <a:srgbClr val="0E0E0E">
                    <a:alpha val="100000"/>
                  </a:srgbClr>
                </a:solidFill>
                <a:latin typeface="Poppins Regular" pitchFamily="34" charset="0"/>
                <a:ea typeface="Poppins Regular" pitchFamily="34" charset="-122"/>
                <a:cs typeface="Poppins Regular" pitchFamily="34" charset="-120"/>
              </a:rPr>
              <a:t>Ability to form larger parties with fellow adventurers.</a:t>
            </a:r>
            <a:endParaRPr lang="en-US" sz="3200" dirty="0"/>
          </a:p>
        </p:txBody>
      </p:sp>
      <p:sp>
        <p:nvSpPr>
          <p:cNvPr id="20" name="Text 10"/>
          <p:cNvSpPr/>
          <p:nvPr/>
        </p:nvSpPr>
        <p:spPr>
          <a:xfrm>
            <a:off x="10307338" y="11684000"/>
            <a:ext cx="3785073" cy="1117600"/>
          </a:xfrm>
          <a:prstGeom prst="rect">
            <a:avLst/>
          </a:prstGeom>
          <a:noFill/>
          <a:ln/>
        </p:spPr>
        <p:txBody>
          <a:bodyPr wrap="square" lIns="0" tIns="0" rIns="0" bIns="0" rtlCol="0" anchor="t"/>
          <a:lstStyle/>
          <a:p>
            <a:pPr algn="ctr"/>
            <a:r>
              <a:rPr lang="en-US" sz="4800" dirty="0">
                <a:solidFill>
                  <a:srgbClr val="0E0E0E">
                    <a:alpha val="100000"/>
                  </a:srgbClr>
                </a:solidFill>
                <a:latin typeface="Poppins Bold" pitchFamily="34" charset="0"/>
                <a:ea typeface="Poppins Bold" pitchFamily="34" charset="-122"/>
                <a:cs typeface="Poppins Bold" pitchFamily="34" charset="-120"/>
              </a:rPr>
              <a:t>$50/month</a:t>
            </a:r>
            <a:endParaRPr lang="en-US" sz="4800" dirty="0"/>
          </a:p>
        </p:txBody>
      </p:sp>
      <p:sp>
        <p:nvSpPr>
          <p:cNvPr id="21" name="Shape 11"/>
          <p:cNvSpPr/>
          <p:nvPr/>
        </p:nvSpPr>
        <p:spPr>
          <a:xfrm>
            <a:off x="16181822" y="2489200"/>
            <a:ext cx="6439705" cy="10566400"/>
          </a:xfrm>
          <a:prstGeom prst="roundRect">
            <a:avLst>
              <a:gd name="adj" fmla="val 3124"/>
            </a:avLst>
          </a:prstGeom>
          <a:noFill/>
          <a:ln w="12700">
            <a:solidFill>
              <a:srgbClr val="232996"/>
            </a:solidFill>
            <a:prstDash val="solid"/>
          </a:ln>
        </p:spPr>
      </p:sp>
      <p:pic>
        <p:nvPicPr>
          <p:cNvPr id="22" name="Image 8" descr="preencoded.png">    </p:cNvPr>
          <p:cNvPicPr>
            <a:picLocks noChangeAspect="1"/>
          </p:cNvPicPr>
          <p:nvPr/>
        </p:nvPicPr>
        <p:blipFill>
          <a:blip r:embed="rId9"/>
          <a:stretch>
            <a:fillRect/>
          </a:stretch>
        </p:blipFill>
        <p:spPr>
          <a:xfrm>
            <a:off x="18492578" y="2946400"/>
            <a:ext cx="1818197" cy="1625600"/>
          </a:xfrm>
          <a:prstGeom prst="rect">
            <a:avLst/>
          </a:prstGeom>
        </p:spPr>
      </p:pic>
      <p:sp>
        <p:nvSpPr>
          <p:cNvPr id="23" name="Text 12"/>
          <p:cNvSpPr/>
          <p:nvPr/>
        </p:nvSpPr>
        <p:spPr>
          <a:xfrm>
            <a:off x="17629803" y="4876800"/>
            <a:ext cx="3543743" cy="1117600"/>
          </a:xfrm>
          <a:prstGeom prst="rect">
            <a:avLst/>
          </a:prstGeom>
          <a:noFill/>
          <a:ln/>
        </p:spPr>
        <p:txBody>
          <a:bodyPr wrap="square" lIns="0" tIns="0" rIns="0" bIns="0" rtlCol="0" anchor="t"/>
          <a:lstStyle/>
          <a:p>
            <a:pPr algn="ctr"/>
            <a:r>
              <a:rPr lang="en-US" sz="4800" dirty="0">
                <a:solidFill>
                  <a:srgbClr val="232996">
                    <a:alpha val="100000"/>
                  </a:srgbClr>
                </a:solidFill>
                <a:latin typeface="Poppins Bold" pitchFamily="34" charset="0"/>
                <a:ea typeface="Poppins Bold" pitchFamily="34" charset="-122"/>
                <a:cs typeface="Poppins Bold" pitchFamily="34" charset="-120"/>
              </a:rPr>
              <a:t>Legendary</a:t>
            </a:r>
            <a:endParaRPr lang="en-US" sz="4800" dirty="0"/>
          </a:p>
        </p:txBody>
      </p:sp>
      <p:sp>
        <p:nvSpPr>
          <p:cNvPr id="24" name="Text 13"/>
          <p:cNvSpPr/>
          <p:nvPr/>
        </p:nvSpPr>
        <p:spPr>
          <a:xfrm>
            <a:off x="16639080" y="6096000"/>
            <a:ext cx="5660674" cy="5418667"/>
          </a:xfrm>
          <a:prstGeom prst="rect">
            <a:avLst/>
          </a:prstGeom>
          <a:noFill/>
          <a:ln/>
        </p:spPr>
        <p:txBody>
          <a:bodyPr wrap="square" lIns="0" tIns="0" rIns="0" bIns="0" rtlCol="0" anchor="t"/>
          <a:lstStyle/>
          <a:p>
            <a:pPr algn="l" lvl="1" marL="685800" indent="-342900">
              <a:spcAft>
                <a:spcPts val="4000"/>
              </a:spcAft>
              <a:buSzPct val="100000"/>
              <a:buChar char="•"/>
            </a:pPr>
            <a:r>
              <a:rPr lang="en-US" sz="3200" dirty="0">
                <a:solidFill>
                  <a:srgbClr val="0E0E0E">
                    <a:alpha val="100000"/>
                  </a:srgbClr>
                </a:solidFill>
                <a:latin typeface="Poppins Regular" pitchFamily="34" charset="0"/>
                <a:ea typeface="Poppins Regular" pitchFamily="34" charset="-122"/>
                <a:cs typeface="Poppins Regular" pitchFamily="34" charset="-120"/>
              </a:rPr>
              <a:t>Access to the most challenging dungeons and encounters.</a:t>
            </a:r>
            <a:endParaRPr lang="en-US" sz="3200" dirty="0"/>
          </a:p>
          <a:p>
            <a:pPr algn="l" lvl="1" marL="685800" indent="-342900">
              <a:spcAft>
                <a:spcPts val="4000"/>
              </a:spcAft>
              <a:buSzPct val="100000"/>
              <a:buChar char="•"/>
            </a:pPr>
            <a:r>
              <a:rPr lang="en-US" sz="3200" dirty="0">
                <a:solidFill>
                  <a:srgbClr val="0E0E0E">
                    <a:alpha val="100000"/>
                  </a:srgbClr>
                </a:solidFill>
                <a:latin typeface="Poppins Regular" pitchFamily="34" charset="0"/>
                <a:ea typeface="Poppins Regular" pitchFamily="34" charset="-122"/>
                <a:cs typeface="Poppins Regular" pitchFamily="34" charset="-120"/>
              </a:rPr>
              <a:t>Unlimited quests and battles per month.</a:t>
            </a:r>
            <a:endParaRPr lang="en-US" sz="3200" dirty="0"/>
          </a:p>
          <a:p>
            <a:pPr algn="l" lvl="1" marL="685800" indent="-342900">
              <a:spcAft>
                <a:spcPts val="4000"/>
              </a:spcAft>
              <a:buSzPct val="100000"/>
              <a:buChar char="•"/>
            </a:pPr>
            <a:r>
              <a:rPr lang="en-US" sz="3200" dirty="0">
                <a:solidFill>
                  <a:srgbClr val="0E0E0E">
                    <a:alpha val="100000"/>
                  </a:srgbClr>
                </a:solidFill>
                <a:latin typeface="Poppins Regular" pitchFamily="34" charset="0"/>
                <a:ea typeface="Poppins Regular" pitchFamily="34" charset="-122"/>
                <a:cs typeface="Poppins Regular" pitchFamily="34" charset="-120"/>
              </a:rPr>
              <a:t>The ability to form the largest parties with fellow adventurers.</a:t>
            </a:r>
            <a:endParaRPr lang="en-US" sz="3200" dirty="0"/>
          </a:p>
        </p:txBody>
      </p:sp>
      <p:sp>
        <p:nvSpPr>
          <p:cNvPr id="25" name="Text 14"/>
          <p:cNvSpPr/>
          <p:nvPr/>
        </p:nvSpPr>
        <p:spPr>
          <a:xfrm>
            <a:off x="17394824" y="11684000"/>
            <a:ext cx="4013702" cy="1117600"/>
          </a:xfrm>
          <a:prstGeom prst="rect">
            <a:avLst/>
          </a:prstGeom>
          <a:noFill/>
          <a:ln/>
        </p:spPr>
        <p:txBody>
          <a:bodyPr wrap="square" lIns="0" tIns="0" rIns="0" bIns="0" rtlCol="0" anchor="t"/>
          <a:lstStyle/>
          <a:p>
            <a:pPr algn="ctr"/>
            <a:r>
              <a:rPr lang="en-US" sz="4800" dirty="0">
                <a:solidFill>
                  <a:srgbClr val="0E0E0E">
                    <a:alpha val="100000"/>
                  </a:srgbClr>
                </a:solidFill>
                <a:latin typeface="Poppins Bold" pitchFamily="34" charset="0"/>
                <a:ea typeface="Poppins Bold" pitchFamily="34" charset="-122"/>
                <a:cs typeface="Poppins Bold" pitchFamily="34" charset="-120"/>
              </a:rPr>
              <a:t>$100/month</a:t>
            </a:r>
            <a:endParaRPr lang="en-US" sz="4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2444750"/>
            <a:ext cx="4204225" cy="1346200"/>
          </a:xfrm>
          <a:prstGeom prst="rect">
            <a:avLst/>
          </a:prstGeom>
        </p:spPr>
      </p:pic>
      <p:pic>
        <p:nvPicPr>
          <p:cNvPr id="3" name="Image 1" descr="preencoded.png">    </p:cNvPr>
          <p:cNvPicPr>
            <a:picLocks noChangeAspect="1"/>
          </p:cNvPicPr>
          <p:nvPr/>
        </p:nvPicPr>
        <p:blipFill>
          <a:blip r:embed="rId2"/>
          <a:stretch>
            <a:fillRect/>
          </a:stretch>
        </p:blipFill>
        <p:spPr>
          <a:xfrm>
            <a:off x="20144718" y="9283700"/>
            <a:ext cx="3549706" cy="3477555"/>
          </a:xfrm>
          <a:prstGeom prst="rect">
            <a:avLst/>
          </a:prstGeom>
        </p:spPr>
      </p:pic>
      <p:pic>
        <p:nvPicPr>
          <p:cNvPr id="4" name="Image 2" descr="preencoded.png">    </p:cNvPr>
          <p:cNvPicPr>
            <a:picLocks noChangeAspect="1"/>
          </p:cNvPicPr>
          <p:nvPr/>
        </p:nvPicPr>
        <p:blipFill>
          <a:blip r:embed="rId3"/>
          <a:stretch>
            <a:fillRect/>
          </a:stretch>
        </p:blipFill>
        <p:spPr>
          <a:xfrm>
            <a:off x="812903" y="9715500"/>
            <a:ext cx="977593" cy="1304751"/>
          </a:xfrm>
          <a:prstGeom prst="rect">
            <a:avLst/>
          </a:prstGeom>
        </p:spPr>
      </p:pic>
      <p:pic>
        <p:nvPicPr>
          <p:cNvPr id="5" name="Image 3" descr="preencoded.png">    </p:cNvPr>
          <p:cNvPicPr>
            <a:picLocks noChangeAspect="1"/>
          </p:cNvPicPr>
          <p:nvPr/>
        </p:nvPicPr>
        <p:blipFill>
          <a:blip r:embed="rId4"/>
          <a:stretch>
            <a:fillRect/>
          </a:stretch>
        </p:blipFill>
        <p:spPr>
          <a:xfrm>
            <a:off x="22596124" y="1892300"/>
            <a:ext cx="647781" cy="876300"/>
          </a:xfrm>
          <a:prstGeom prst="rect">
            <a:avLst/>
          </a:prstGeom>
        </p:spPr>
      </p:pic>
      <p:sp>
        <p:nvSpPr>
          <p:cNvPr id="6" name="Shape 0"/>
          <p:cNvSpPr/>
          <p:nvPr/>
        </p:nvSpPr>
        <p:spPr>
          <a:xfrm>
            <a:off x="23370921" y="10515600"/>
            <a:ext cx="1016127" cy="3200400"/>
          </a:xfrm>
          <a:prstGeom prst="rect">
            <a:avLst/>
          </a:prstGeom>
          <a:noFill/>
          <a:ln/>
        </p:spPr>
      </p:sp>
      <p:pic>
        <p:nvPicPr>
          <p:cNvPr id="7" name="Image 4" descr="preencoded.png">    </p:cNvPr>
          <p:cNvPicPr>
            <a:picLocks noChangeAspect="1"/>
          </p:cNvPicPr>
          <p:nvPr/>
        </p:nvPicPr>
        <p:blipFill>
          <a:blip r:embed="rId5"/>
          <a:stretch>
            <a:fillRect/>
          </a:stretch>
        </p:blipFill>
        <p:spPr>
          <a:xfrm>
            <a:off x="23523340" y="10820400"/>
            <a:ext cx="711289" cy="2590800"/>
          </a:xfrm>
          <a:prstGeom prst="rect">
            <a:avLst/>
          </a:prstGeom>
        </p:spPr>
      </p:pic>
      <p:pic>
        <p:nvPicPr>
          <p:cNvPr id="8" name="Image 5" descr="preencoded.png">    </p:cNvPr>
          <p:cNvPicPr>
            <a:picLocks noChangeAspect="1"/>
          </p:cNvPicPr>
          <p:nvPr/>
        </p:nvPicPr>
        <p:blipFill>
          <a:blip r:embed="rId6"/>
          <a:stretch>
            <a:fillRect/>
          </a:stretch>
        </p:blipFill>
        <p:spPr>
          <a:xfrm>
            <a:off x="3327816" y="1079500"/>
            <a:ext cx="17718715" cy="11569700"/>
          </a:xfrm>
          <a:prstGeom prst="rect">
            <a:avLst/>
          </a:prstGeom>
        </p:spPr>
      </p:pic>
      <p:pic>
        <p:nvPicPr>
          <p:cNvPr id="9" name="Image 6" descr="preencoded.png">    </p:cNvPr>
          <p:cNvPicPr>
            <a:picLocks noChangeAspect="1"/>
          </p:cNvPicPr>
          <p:nvPr/>
        </p:nvPicPr>
        <p:blipFill>
          <a:blip r:embed="rId7"/>
          <a:stretch>
            <a:fillRect/>
          </a:stretch>
        </p:blipFill>
        <p:spPr>
          <a:xfrm>
            <a:off x="12041105" y="1612888"/>
            <a:ext cx="5220352" cy="5232412"/>
          </a:xfrm>
          <a:prstGeom prst="rect">
            <a:avLst/>
          </a:prstGeom>
        </p:spPr>
      </p:pic>
      <p:pic>
        <p:nvPicPr>
          <p:cNvPr id="10" name="Image 7" descr="preencoded.png">    </p:cNvPr>
          <p:cNvPicPr>
            <a:picLocks noChangeAspect="1"/>
          </p:cNvPicPr>
          <p:nvPr/>
        </p:nvPicPr>
        <p:blipFill>
          <a:blip r:embed="rId8"/>
          <a:stretch>
            <a:fillRect/>
          </a:stretch>
        </p:blipFill>
        <p:spPr>
          <a:xfrm>
            <a:off x="6808051" y="1612888"/>
            <a:ext cx="5220352" cy="5232412"/>
          </a:xfrm>
          <a:prstGeom prst="rect">
            <a:avLst/>
          </a:prstGeom>
        </p:spPr>
      </p:pic>
      <p:pic>
        <p:nvPicPr>
          <p:cNvPr id="11" name="Image 8" descr="preencoded.png">    </p:cNvPr>
          <p:cNvPicPr>
            <a:picLocks noChangeAspect="1"/>
          </p:cNvPicPr>
          <p:nvPr/>
        </p:nvPicPr>
        <p:blipFill>
          <a:blip r:embed="rId9"/>
          <a:stretch>
            <a:fillRect/>
          </a:stretch>
        </p:blipFill>
        <p:spPr>
          <a:xfrm>
            <a:off x="6808051" y="6858000"/>
            <a:ext cx="5220352" cy="5232412"/>
          </a:xfrm>
          <a:prstGeom prst="rect">
            <a:avLst/>
          </a:prstGeom>
        </p:spPr>
      </p:pic>
      <p:pic>
        <p:nvPicPr>
          <p:cNvPr id="12" name="Image 9" descr="preencoded.png">    </p:cNvPr>
          <p:cNvPicPr>
            <a:picLocks noChangeAspect="1"/>
          </p:cNvPicPr>
          <p:nvPr/>
        </p:nvPicPr>
        <p:blipFill>
          <a:blip r:embed="rId10"/>
          <a:stretch>
            <a:fillRect/>
          </a:stretch>
        </p:blipFill>
        <p:spPr>
          <a:xfrm>
            <a:off x="12041105" y="6858000"/>
            <a:ext cx="5220352" cy="5232412"/>
          </a:xfrm>
          <a:prstGeom prst="rect">
            <a:avLst/>
          </a:prstGeom>
        </p:spPr>
      </p:pic>
      <p:pic>
        <p:nvPicPr>
          <p:cNvPr id="13" name="Image 10" descr="preencoded.png">    </p:cNvPr>
          <p:cNvPicPr>
            <a:picLocks noChangeAspect="1"/>
          </p:cNvPicPr>
          <p:nvPr/>
        </p:nvPicPr>
        <p:blipFill>
          <a:blip r:embed="rId11"/>
          <a:stretch>
            <a:fillRect/>
          </a:stretch>
        </p:blipFill>
        <p:spPr>
          <a:xfrm>
            <a:off x="12028403" y="1079500"/>
            <a:ext cx="12702" cy="11569700"/>
          </a:xfrm>
          <a:prstGeom prst="rect">
            <a:avLst/>
          </a:prstGeom>
        </p:spPr>
      </p:pic>
      <p:pic>
        <p:nvPicPr>
          <p:cNvPr id="14" name="Image 11" descr="preencoded.png">    </p:cNvPr>
          <p:cNvPicPr>
            <a:picLocks noChangeAspect="1"/>
          </p:cNvPicPr>
          <p:nvPr/>
        </p:nvPicPr>
        <p:blipFill>
          <a:blip r:embed="rId12"/>
          <a:stretch>
            <a:fillRect/>
          </a:stretch>
        </p:blipFill>
        <p:spPr>
          <a:xfrm>
            <a:off x="3327816" y="6845300"/>
            <a:ext cx="17401175" cy="12700"/>
          </a:xfrm>
          <a:prstGeom prst="rect">
            <a:avLst/>
          </a:prstGeom>
        </p:spPr>
      </p:pic>
      <p:sp>
        <p:nvSpPr>
          <p:cNvPr id="15" name="Text 1"/>
          <p:cNvSpPr/>
          <p:nvPr/>
        </p:nvSpPr>
        <p:spPr>
          <a:xfrm>
            <a:off x="9996149" y="4102100"/>
            <a:ext cx="1545360" cy="2980267"/>
          </a:xfrm>
          <a:prstGeom prst="rect">
            <a:avLst/>
          </a:prstGeom>
          <a:noFill/>
          <a:ln/>
        </p:spPr>
        <p:txBody>
          <a:bodyPr wrap="square" lIns="0" tIns="0" rIns="0" bIns="0" rtlCol="0" anchor="t"/>
          <a:lstStyle/>
          <a:p>
            <a:pPr algn="l"/>
            <a:r>
              <a:rPr lang="en-US" sz="12800" dirty="0">
                <a:solidFill>
                  <a:srgbClr val="0E0E0E">
                    <a:alpha val="100000"/>
                  </a:srgbClr>
                </a:solidFill>
                <a:latin typeface="Poppins Bold" pitchFamily="34" charset="0"/>
                <a:ea typeface="Poppins Bold" pitchFamily="34" charset="-122"/>
                <a:cs typeface="Poppins Bold" pitchFamily="34" charset="-120"/>
              </a:rPr>
              <a:t>S</a:t>
            </a:r>
            <a:endParaRPr lang="en-US" sz="12800" dirty="0"/>
          </a:p>
        </p:txBody>
      </p:sp>
      <p:sp>
        <p:nvSpPr>
          <p:cNvPr id="16" name="Text 2"/>
          <p:cNvSpPr/>
          <p:nvPr/>
        </p:nvSpPr>
        <p:spPr>
          <a:xfrm>
            <a:off x="12663483" y="4102100"/>
            <a:ext cx="2256649" cy="2980267"/>
          </a:xfrm>
          <a:prstGeom prst="rect">
            <a:avLst/>
          </a:prstGeom>
          <a:noFill/>
          <a:ln/>
        </p:spPr>
        <p:txBody>
          <a:bodyPr wrap="square" lIns="0" tIns="0" rIns="0" bIns="0" rtlCol="0" anchor="t"/>
          <a:lstStyle/>
          <a:p>
            <a:pPr algn="l"/>
            <a:r>
              <a:rPr lang="en-US" sz="12800" dirty="0">
                <a:solidFill>
                  <a:srgbClr val="FFFFFF">
                    <a:alpha val="100000"/>
                  </a:srgbClr>
                </a:solidFill>
                <a:latin typeface="Poppins Bold" pitchFamily="34" charset="0"/>
                <a:ea typeface="Poppins Bold" pitchFamily="34" charset="-122"/>
                <a:cs typeface="Poppins Bold" pitchFamily="34" charset="-120"/>
              </a:rPr>
              <a:t>W</a:t>
            </a:r>
            <a:endParaRPr lang="en-US" sz="12800" dirty="0"/>
          </a:p>
        </p:txBody>
      </p:sp>
      <p:sp>
        <p:nvSpPr>
          <p:cNvPr id="17" name="Text 3"/>
          <p:cNvSpPr/>
          <p:nvPr/>
        </p:nvSpPr>
        <p:spPr>
          <a:xfrm>
            <a:off x="9856432" y="7518400"/>
            <a:ext cx="1824795" cy="2980267"/>
          </a:xfrm>
          <a:prstGeom prst="rect">
            <a:avLst/>
          </a:prstGeom>
          <a:noFill/>
          <a:ln/>
        </p:spPr>
        <p:txBody>
          <a:bodyPr wrap="square" lIns="0" tIns="0" rIns="0" bIns="0" rtlCol="0" anchor="t"/>
          <a:lstStyle/>
          <a:p>
            <a:pPr algn="l"/>
            <a:r>
              <a:rPr lang="en-US" sz="12800" dirty="0">
                <a:solidFill>
                  <a:srgbClr val="FFFFFF">
                    <a:alpha val="100000"/>
                  </a:srgbClr>
                </a:solidFill>
                <a:latin typeface="Poppins Bold" pitchFamily="34" charset="0"/>
                <a:ea typeface="Poppins Bold" pitchFamily="34" charset="-122"/>
                <a:cs typeface="Poppins Bold" pitchFamily="34" charset="-120"/>
              </a:rPr>
              <a:t>O</a:t>
            </a:r>
            <a:endParaRPr lang="en-US" sz="12800" dirty="0"/>
          </a:p>
        </p:txBody>
      </p:sp>
      <p:sp>
        <p:nvSpPr>
          <p:cNvPr id="18" name="Text 4"/>
          <p:cNvSpPr/>
          <p:nvPr/>
        </p:nvSpPr>
        <p:spPr>
          <a:xfrm>
            <a:off x="12917514" y="7518400"/>
            <a:ext cx="1507255" cy="2980267"/>
          </a:xfrm>
          <a:prstGeom prst="rect">
            <a:avLst/>
          </a:prstGeom>
          <a:noFill/>
          <a:ln/>
        </p:spPr>
        <p:txBody>
          <a:bodyPr wrap="square" lIns="0" tIns="0" rIns="0" bIns="0" rtlCol="0" anchor="t"/>
          <a:lstStyle/>
          <a:p>
            <a:pPr algn="l"/>
            <a:r>
              <a:rPr lang="en-US" sz="12800" dirty="0">
                <a:solidFill>
                  <a:srgbClr val="0E0E0E">
                    <a:alpha val="100000"/>
                  </a:srgbClr>
                </a:solidFill>
                <a:latin typeface="Poppins Bold" pitchFamily="34" charset="0"/>
                <a:ea typeface="Poppins Bold" pitchFamily="34" charset="-122"/>
                <a:cs typeface="Poppins Bold" pitchFamily="34" charset="-120"/>
              </a:rPr>
              <a:t>T</a:t>
            </a:r>
            <a:endParaRPr lang="en-US" sz="12800" dirty="0"/>
          </a:p>
        </p:txBody>
      </p:sp>
      <p:pic>
        <p:nvPicPr>
          <p:cNvPr id="19" name="Image 12" descr="preencoded.png">    </p:cNvPr>
          <p:cNvPicPr>
            <a:picLocks noChangeAspect="1"/>
          </p:cNvPicPr>
          <p:nvPr/>
        </p:nvPicPr>
        <p:blipFill>
          <a:blip r:embed="rId13"/>
          <a:stretch>
            <a:fillRect/>
          </a:stretch>
        </p:blipFill>
        <p:spPr>
          <a:xfrm>
            <a:off x="3327816" y="1079500"/>
            <a:ext cx="1625803" cy="1625600"/>
          </a:xfrm>
          <a:prstGeom prst="rect">
            <a:avLst/>
          </a:prstGeom>
        </p:spPr>
      </p:pic>
      <p:pic>
        <p:nvPicPr>
          <p:cNvPr id="20" name="Image 13" descr="preencoded.png">    </p:cNvPr>
          <p:cNvPicPr>
            <a:picLocks noChangeAspect="1"/>
          </p:cNvPicPr>
          <p:nvPr/>
        </p:nvPicPr>
        <p:blipFill>
          <a:blip r:embed="rId14"/>
          <a:stretch>
            <a:fillRect/>
          </a:stretch>
        </p:blipFill>
        <p:spPr>
          <a:xfrm>
            <a:off x="3412504" y="1164183"/>
            <a:ext cx="1456422" cy="1456246"/>
          </a:xfrm>
          <a:prstGeom prst="rect">
            <a:avLst/>
          </a:prstGeom>
        </p:spPr>
      </p:pic>
      <p:pic>
        <p:nvPicPr>
          <p:cNvPr id="21" name="Image 14" descr="preencoded.png">    </p:cNvPr>
          <p:cNvPicPr>
            <a:picLocks noChangeAspect="1"/>
          </p:cNvPicPr>
          <p:nvPr/>
        </p:nvPicPr>
        <p:blipFill>
          <a:blip r:embed="rId15"/>
          <a:stretch>
            <a:fillRect/>
          </a:stretch>
        </p:blipFill>
        <p:spPr>
          <a:xfrm>
            <a:off x="3327816" y="8128000"/>
            <a:ext cx="1625803" cy="1625600"/>
          </a:xfrm>
          <a:prstGeom prst="rect">
            <a:avLst/>
          </a:prstGeom>
        </p:spPr>
      </p:pic>
      <p:pic>
        <p:nvPicPr>
          <p:cNvPr id="22" name="Image 15" descr="preencoded.png">    </p:cNvPr>
          <p:cNvPicPr>
            <a:picLocks noChangeAspect="1"/>
          </p:cNvPicPr>
          <p:nvPr/>
        </p:nvPicPr>
        <p:blipFill>
          <a:blip r:embed="rId16"/>
          <a:stretch>
            <a:fillRect/>
          </a:stretch>
        </p:blipFill>
        <p:spPr>
          <a:xfrm>
            <a:off x="3429404" y="8132763"/>
            <a:ext cx="1519452" cy="1519262"/>
          </a:xfrm>
          <a:prstGeom prst="rect">
            <a:avLst/>
          </a:prstGeom>
        </p:spPr>
      </p:pic>
      <p:pic>
        <p:nvPicPr>
          <p:cNvPr id="23" name="Image 16" descr="preencoded.png">    </p:cNvPr>
          <p:cNvPicPr>
            <a:picLocks noChangeAspect="1"/>
          </p:cNvPicPr>
          <p:nvPr/>
        </p:nvPicPr>
        <p:blipFill>
          <a:blip r:embed="rId17"/>
          <a:stretch>
            <a:fillRect/>
          </a:stretch>
        </p:blipFill>
        <p:spPr>
          <a:xfrm>
            <a:off x="16473959" y="1079500"/>
            <a:ext cx="1625803" cy="1625600"/>
          </a:xfrm>
          <a:prstGeom prst="rect">
            <a:avLst/>
          </a:prstGeom>
        </p:spPr>
      </p:pic>
      <p:pic>
        <p:nvPicPr>
          <p:cNvPr id="24" name="Image 17" descr="preencoded.png">    </p:cNvPr>
          <p:cNvPicPr>
            <a:picLocks noChangeAspect="1"/>
          </p:cNvPicPr>
          <p:nvPr/>
        </p:nvPicPr>
        <p:blipFill>
          <a:blip r:embed="rId18"/>
          <a:stretch>
            <a:fillRect/>
          </a:stretch>
        </p:blipFill>
        <p:spPr>
          <a:xfrm>
            <a:off x="16677184" y="1282700"/>
            <a:ext cx="1192256" cy="1190414"/>
          </a:xfrm>
          <a:prstGeom prst="rect">
            <a:avLst/>
          </a:prstGeom>
        </p:spPr>
      </p:pic>
      <p:pic>
        <p:nvPicPr>
          <p:cNvPr id="25" name="Image 18" descr="preencoded.png">    </p:cNvPr>
          <p:cNvPicPr>
            <a:picLocks noChangeAspect="1"/>
          </p:cNvPicPr>
          <p:nvPr/>
        </p:nvPicPr>
        <p:blipFill>
          <a:blip r:embed="rId19"/>
          <a:stretch>
            <a:fillRect/>
          </a:stretch>
        </p:blipFill>
        <p:spPr>
          <a:xfrm>
            <a:off x="16473959" y="8128000"/>
            <a:ext cx="1625803" cy="1625600"/>
          </a:xfrm>
          <a:prstGeom prst="rect">
            <a:avLst/>
          </a:prstGeom>
        </p:spPr>
      </p:pic>
      <p:pic>
        <p:nvPicPr>
          <p:cNvPr id="26" name="Image 19" descr="preencoded.png">    </p:cNvPr>
          <p:cNvPicPr>
            <a:picLocks noChangeAspect="1"/>
          </p:cNvPicPr>
          <p:nvPr/>
        </p:nvPicPr>
        <p:blipFill>
          <a:blip r:embed="rId20"/>
          <a:stretch>
            <a:fillRect/>
          </a:stretch>
        </p:blipFill>
        <p:spPr>
          <a:xfrm>
            <a:off x="16541703" y="8128000"/>
            <a:ext cx="1490319" cy="1625600"/>
          </a:xfrm>
          <a:prstGeom prst="rect">
            <a:avLst/>
          </a:prstGeom>
        </p:spPr>
      </p:pic>
      <p:sp>
        <p:nvSpPr>
          <p:cNvPr id="27" name="Shape 5"/>
          <p:cNvSpPr/>
          <p:nvPr/>
        </p:nvSpPr>
        <p:spPr>
          <a:xfrm>
            <a:off x="3327816" y="3479800"/>
            <a:ext cx="4572572" cy="2108200"/>
          </a:xfrm>
          <a:prstGeom prst="rect">
            <a:avLst/>
          </a:prstGeom>
          <a:noFill/>
          <a:ln/>
        </p:spPr>
      </p:sp>
      <p:sp>
        <p:nvSpPr>
          <p:cNvPr id="28" name="Shape 6"/>
          <p:cNvSpPr/>
          <p:nvPr/>
        </p:nvSpPr>
        <p:spPr>
          <a:xfrm>
            <a:off x="3327816" y="3479800"/>
            <a:ext cx="4572572" cy="2108200"/>
          </a:xfrm>
          <a:prstGeom prst="rect">
            <a:avLst/>
          </a:prstGeom>
          <a:noFill/>
          <a:ln/>
        </p:spPr>
      </p:sp>
      <p:sp>
        <p:nvSpPr>
          <p:cNvPr id="29" name="Shape 7"/>
          <p:cNvSpPr/>
          <p:nvPr/>
        </p:nvSpPr>
        <p:spPr>
          <a:xfrm>
            <a:off x="3327816" y="3479800"/>
            <a:ext cx="4572572" cy="2108200"/>
          </a:xfrm>
          <a:prstGeom prst="rect">
            <a:avLst/>
          </a:prstGeom>
          <a:noFill/>
          <a:ln/>
        </p:spPr>
      </p:sp>
      <p:sp>
        <p:nvSpPr>
          <p:cNvPr id="30" name="Text 8"/>
          <p:cNvSpPr/>
          <p:nvPr/>
        </p:nvSpPr>
        <p:spPr>
          <a:xfrm>
            <a:off x="3327816" y="3479800"/>
            <a:ext cx="4724991" cy="838200"/>
          </a:xfrm>
          <a:prstGeom prst="rect">
            <a:avLst/>
          </a:prstGeom>
          <a:noFill/>
          <a:ln/>
        </p:spPr>
        <p:txBody>
          <a:bodyPr wrap="square" lIns="0" tIns="0" rIns="0" bIns="0" rtlCol="0" anchor="t"/>
          <a:lstStyle/>
          <a:p>
            <a:pPr algn="l"/>
            <a:r>
              <a:rPr lang="en-US" sz="3600" dirty="0">
                <a:solidFill>
                  <a:srgbClr val="0E0E0E">
                    <a:alpha val="100000"/>
                  </a:srgbClr>
                </a:solidFill>
                <a:latin typeface="Poppins Bold" pitchFamily="34" charset="0"/>
                <a:ea typeface="Poppins Bold" pitchFamily="34" charset="-122"/>
                <a:cs typeface="Poppins Bold" pitchFamily="34" charset="-120"/>
              </a:rPr>
              <a:t>Strengths</a:t>
            </a:r>
            <a:endParaRPr lang="en-US" sz="3600" dirty="0"/>
          </a:p>
        </p:txBody>
      </p:sp>
      <p:sp>
        <p:nvSpPr>
          <p:cNvPr id="31" name="Text 9"/>
          <p:cNvSpPr/>
          <p:nvPr/>
        </p:nvSpPr>
        <p:spPr>
          <a:xfrm>
            <a:off x="3327816" y="4368800"/>
            <a:ext cx="4708055" cy="13546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Rare event causes unpredictable magic.</a:t>
            </a:r>
            <a:endParaRPr lang="en-US" sz="3200" dirty="0"/>
          </a:p>
        </p:txBody>
      </p:sp>
      <p:sp>
        <p:nvSpPr>
          <p:cNvPr id="32" name="Shape 10"/>
          <p:cNvSpPr/>
          <p:nvPr/>
        </p:nvSpPr>
        <p:spPr>
          <a:xfrm>
            <a:off x="3327816" y="10528300"/>
            <a:ext cx="4572572" cy="2108200"/>
          </a:xfrm>
          <a:prstGeom prst="rect">
            <a:avLst/>
          </a:prstGeom>
          <a:noFill/>
          <a:ln/>
        </p:spPr>
      </p:sp>
      <p:sp>
        <p:nvSpPr>
          <p:cNvPr id="33" name="Shape 11"/>
          <p:cNvSpPr/>
          <p:nvPr/>
        </p:nvSpPr>
        <p:spPr>
          <a:xfrm>
            <a:off x="3327816" y="10528300"/>
            <a:ext cx="4572572" cy="2108200"/>
          </a:xfrm>
          <a:prstGeom prst="rect">
            <a:avLst/>
          </a:prstGeom>
          <a:noFill/>
          <a:ln/>
        </p:spPr>
      </p:sp>
      <p:sp>
        <p:nvSpPr>
          <p:cNvPr id="34" name="Shape 12"/>
          <p:cNvSpPr/>
          <p:nvPr/>
        </p:nvSpPr>
        <p:spPr>
          <a:xfrm>
            <a:off x="3327816" y="10528300"/>
            <a:ext cx="4572572" cy="2108200"/>
          </a:xfrm>
          <a:prstGeom prst="rect">
            <a:avLst/>
          </a:prstGeom>
          <a:noFill/>
          <a:ln/>
        </p:spPr>
      </p:sp>
      <p:sp>
        <p:nvSpPr>
          <p:cNvPr id="35" name="Text 13"/>
          <p:cNvSpPr/>
          <p:nvPr/>
        </p:nvSpPr>
        <p:spPr>
          <a:xfrm>
            <a:off x="3327816" y="10528300"/>
            <a:ext cx="4724991" cy="838200"/>
          </a:xfrm>
          <a:prstGeom prst="rect">
            <a:avLst/>
          </a:prstGeom>
          <a:noFill/>
          <a:ln/>
        </p:spPr>
        <p:txBody>
          <a:bodyPr wrap="square" lIns="0" tIns="0" rIns="0" bIns="0" rtlCol="0" anchor="t"/>
          <a:lstStyle/>
          <a:p>
            <a:pPr algn="l"/>
            <a:r>
              <a:rPr lang="en-US" sz="3600" dirty="0">
                <a:solidFill>
                  <a:srgbClr val="0E0E0E">
                    <a:alpha val="100000"/>
                  </a:srgbClr>
                </a:solidFill>
                <a:latin typeface="Poppins Bold" pitchFamily="34" charset="0"/>
                <a:ea typeface="Poppins Bold" pitchFamily="34" charset="-122"/>
                <a:cs typeface="Poppins Bold" pitchFamily="34" charset="-120"/>
              </a:rPr>
              <a:t>Opportunities</a:t>
            </a:r>
            <a:endParaRPr lang="en-US" sz="3600" dirty="0"/>
          </a:p>
        </p:txBody>
      </p:sp>
      <p:sp>
        <p:nvSpPr>
          <p:cNvPr id="36" name="Text 14"/>
          <p:cNvSpPr/>
          <p:nvPr/>
        </p:nvSpPr>
        <p:spPr>
          <a:xfrm>
            <a:off x="3327816" y="11417300"/>
            <a:ext cx="4708055" cy="13546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Rare event causes unpredictable magic.</a:t>
            </a:r>
            <a:endParaRPr lang="en-US" sz="3200" dirty="0"/>
          </a:p>
        </p:txBody>
      </p:sp>
      <p:sp>
        <p:nvSpPr>
          <p:cNvPr id="37" name="Shape 15"/>
          <p:cNvSpPr/>
          <p:nvPr/>
        </p:nvSpPr>
        <p:spPr>
          <a:xfrm>
            <a:off x="16473959" y="3479800"/>
            <a:ext cx="4572572" cy="2108200"/>
          </a:xfrm>
          <a:prstGeom prst="rect">
            <a:avLst/>
          </a:prstGeom>
          <a:noFill/>
          <a:ln/>
        </p:spPr>
      </p:sp>
      <p:sp>
        <p:nvSpPr>
          <p:cNvPr id="38" name="Shape 16"/>
          <p:cNvSpPr/>
          <p:nvPr/>
        </p:nvSpPr>
        <p:spPr>
          <a:xfrm>
            <a:off x="16473959" y="3479800"/>
            <a:ext cx="4572572" cy="2108200"/>
          </a:xfrm>
          <a:prstGeom prst="rect">
            <a:avLst/>
          </a:prstGeom>
          <a:noFill/>
          <a:ln/>
        </p:spPr>
      </p:sp>
      <p:sp>
        <p:nvSpPr>
          <p:cNvPr id="39" name="Shape 17"/>
          <p:cNvSpPr/>
          <p:nvPr/>
        </p:nvSpPr>
        <p:spPr>
          <a:xfrm>
            <a:off x="16473959" y="3479800"/>
            <a:ext cx="4572572" cy="2108200"/>
          </a:xfrm>
          <a:prstGeom prst="rect">
            <a:avLst/>
          </a:prstGeom>
          <a:noFill/>
          <a:ln/>
        </p:spPr>
      </p:sp>
      <p:sp>
        <p:nvSpPr>
          <p:cNvPr id="40" name="Text 18"/>
          <p:cNvSpPr/>
          <p:nvPr/>
        </p:nvSpPr>
        <p:spPr>
          <a:xfrm>
            <a:off x="16473959" y="3479800"/>
            <a:ext cx="4724991" cy="838200"/>
          </a:xfrm>
          <a:prstGeom prst="rect">
            <a:avLst/>
          </a:prstGeom>
          <a:noFill/>
          <a:ln/>
        </p:spPr>
        <p:txBody>
          <a:bodyPr wrap="square" lIns="0" tIns="0" rIns="0" bIns="0" rtlCol="0" anchor="t"/>
          <a:lstStyle/>
          <a:p>
            <a:pPr algn="l"/>
            <a:r>
              <a:rPr lang="en-US" sz="3600" dirty="0">
                <a:solidFill>
                  <a:srgbClr val="0E0E0E">
                    <a:alpha val="100000"/>
                  </a:srgbClr>
                </a:solidFill>
                <a:latin typeface="Poppins Bold" pitchFamily="34" charset="0"/>
                <a:ea typeface="Poppins Bold" pitchFamily="34" charset="-122"/>
                <a:cs typeface="Poppins Bold" pitchFamily="34" charset="-120"/>
              </a:rPr>
              <a:t>Weaknesses</a:t>
            </a:r>
            <a:endParaRPr lang="en-US" sz="3600" dirty="0"/>
          </a:p>
        </p:txBody>
      </p:sp>
      <p:sp>
        <p:nvSpPr>
          <p:cNvPr id="41" name="Text 19"/>
          <p:cNvSpPr/>
          <p:nvPr/>
        </p:nvSpPr>
        <p:spPr>
          <a:xfrm>
            <a:off x="16473959" y="4368800"/>
            <a:ext cx="4708055" cy="13546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Rare event causes unpredictable magic.</a:t>
            </a:r>
            <a:endParaRPr lang="en-US" sz="3200" dirty="0"/>
          </a:p>
        </p:txBody>
      </p:sp>
      <p:sp>
        <p:nvSpPr>
          <p:cNvPr id="42" name="Shape 20"/>
          <p:cNvSpPr/>
          <p:nvPr/>
        </p:nvSpPr>
        <p:spPr>
          <a:xfrm>
            <a:off x="16473959" y="10528300"/>
            <a:ext cx="4572572" cy="2108200"/>
          </a:xfrm>
          <a:prstGeom prst="rect">
            <a:avLst/>
          </a:prstGeom>
          <a:noFill/>
          <a:ln/>
        </p:spPr>
      </p:sp>
      <p:sp>
        <p:nvSpPr>
          <p:cNvPr id="43" name="Shape 21"/>
          <p:cNvSpPr/>
          <p:nvPr/>
        </p:nvSpPr>
        <p:spPr>
          <a:xfrm>
            <a:off x="16473959" y="10528300"/>
            <a:ext cx="4572572" cy="2108200"/>
          </a:xfrm>
          <a:prstGeom prst="rect">
            <a:avLst/>
          </a:prstGeom>
          <a:noFill/>
          <a:ln/>
        </p:spPr>
      </p:sp>
      <p:sp>
        <p:nvSpPr>
          <p:cNvPr id="44" name="Shape 22"/>
          <p:cNvSpPr/>
          <p:nvPr/>
        </p:nvSpPr>
        <p:spPr>
          <a:xfrm>
            <a:off x="16473959" y="10528300"/>
            <a:ext cx="4572572" cy="2108200"/>
          </a:xfrm>
          <a:prstGeom prst="rect">
            <a:avLst/>
          </a:prstGeom>
          <a:noFill/>
          <a:ln/>
        </p:spPr>
      </p:sp>
      <p:sp>
        <p:nvSpPr>
          <p:cNvPr id="45" name="Text 23"/>
          <p:cNvSpPr/>
          <p:nvPr/>
        </p:nvSpPr>
        <p:spPr>
          <a:xfrm>
            <a:off x="16473959" y="10528300"/>
            <a:ext cx="4724991" cy="838200"/>
          </a:xfrm>
          <a:prstGeom prst="rect">
            <a:avLst/>
          </a:prstGeom>
          <a:noFill/>
          <a:ln/>
        </p:spPr>
        <p:txBody>
          <a:bodyPr wrap="square" lIns="0" tIns="0" rIns="0" bIns="0" rtlCol="0" anchor="t"/>
          <a:lstStyle/>
          <a:p>
            <a:pPr algn="l"/>
            <a:r>
              <a:rPr lang="en-US" sz="3600" dirty="0">
                <a:solidFill>
                  <a:srgbClr val="0E0E0E">
                    <a:alpha val="100000"/>
                  </a:srgbClr>
                </a:solidFill>
                <a:latin typeface="Poppins Bold" pitchFamily="34" charset="0"/>
                <a:ea typeface="Poppins Bold" pitchFamily="34" charset="-122"/>
                <a:cs typeface="Poppins Bold" pitchFamily="34" charset="-120"/>
              </a:rPr>
              <a:t>Threats</a:t>
            </a:r>
            <a:endParaRPr lang="en-US" sz="3600" dirty="0"/>
          </a:p>
        </p:txBody>
      </p:sp>
      <p:sp>
        <p:nvSpPr>
          <p:cNvPr id="46" name="Text 24"/>
          <p:cNvSpPr/>
          <p:nvPr/>
        </p:nvSpPr>
        <p:spPr>
          <a:xfrm>
            <a:off x="16473959" y="11417300"/>
            <a:ext cx="4708055" cy="13546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Rare event causes unpredictable magic.</a:t>
            </a:r>
            <a:endParaRPr lang="en-US" sz="32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58870" y="1435100"/>
            <a:ext cx="914514" cy="914400"/>
          </a:xfrm>
          <a:prstGeom prst="rect">
            <a:avLst/>
          </a:prstGeom>
        </p:spPr>
      </p:pic>
      <p:pic>
        <p:nvPicPr>
          <p:cNvPr id="3" name="Image 1" descr="preencoded.png">    </p:cNvPr>
          <p:cNvPicPr>
            <a:picLocks noChangeAspect="1"/>
          </p:cNvPicPr>
          <p:nvPr/>
        </p:nvPicPr>
        <p:blipFill>
          <a:blip r:embed="rId2"/>
          <a:stretch>
            <a:fillRect/>
          </a:stretch>
        </p:blipFill>
        <p:spPr>
          <a:xfrm>
            <a:off x="1473384" y="533400"/>
            <a:ext cx="901813" cy="901700"/>
          </a:xfrm>
          <a:prstGeom prst="rect">
            <a:avLst/>
          </a:prstGeom>
        </p:spPr>
      </p:pic>
      <p:pic>
        <p:nvPicPr>
          <p:cNvPr id="4" name="Image 2" descr="preencoded.png">    </p:cNvPr>
          <p:cNvPicPr>
            <a:picLocks noChangeAspect="1"/>
          </p:cNvPicPr>
          <p:nvPr/>
        </p:nvPicPr>
        <p:blipFill>
          <a:blip r:embed="rId3"/>
          <a:stretch>
            <a:fillRect/>
          </a:stretch>
        </p:blipFill>
        <p:spPr>
          <a:xfrm>
            <a:off x="21148143" y="9251950"/>
            <a:ext cx="3238905" cy="3556000"/>
          </a:xfrm>
          <a:prstGeom prst="rect">
            <a:avLst/>
          </a:prstGeom>
        </p:spPr>
      </p:pic>
      <p:pic>
        <p:nvPicPr>
          <p:cNvPr id="5" name="Image 3" descr="preencoded.png">    </p:cNvPr>
          <p:cNvPicPr>
            <a:picLocks noChangeAspect="1"/>
          </p:cNvPicPr>
          <p:nvPr/>
        </p:nvPicPr>
        <p:blipFill>
          <a:blip r:embed="rId4"/>
          <a:stretch>
            <a:fillRect/>
          </a:stretch>
        </p:blipFill>
        <p:spPr>
          <a:xfrm>
            <a:off x="20170121" y="1244600"/>
            <a:ext cx="977594" cy="1304751"/>
          </a:xfrm>
          <a:prstGeom prst="rect">
            <a:avLst/>
          </a:prstGeom>
        </p:spPr>
      </p:pic>
      <p:pic>
        <p:nvPicPr>
          <p:cNvPr id="6" name="Image 4" descr="preencoded.png">    </p:cNvPr>
          <p:cNvPicPr>
            <a:picLocks noChangeAspect="1"/>
          </p:cNvPicPr>
          <p:nvPr/>
        </p:nvPicPr>
        <p:blipFill>
          <a:blip r:embed="rId5"/>
          <a:stretch>
            <a:fillRect/>
          </a:stretch>
        </p:blipFill>
        <p:spPr>
          <a:xfrm>
            <a:off x="1917940" y="11455400"/>
            <a:ext cx="647781" cy="876300"/>
          </a:xfrm>
          <a:prstGeom prst="rect">
            <a:avLst/>
          </a:prstGeom>
        </p:spPr>
      </p:pic>
      <p:sp>
        <p:nvSpPr>
          <p:cNvPr id="7" name="Shape 0"/>
          <p:cNvSpPr/>
          <p:nvPr/>
        </p:nvSpPr>
        <p:spPr>
          <a:xfrm>
            <a:off x="23370921" y="10515600"/>
            <a:ext cx="1016127" cy="3200400"/>
          </a:xfrm>
          <a:prstGeom prst="rect">
            <a:avLst/>
          </a:prstGeom>
          <a:noFill/>
          <a:ln/>
        </p:spPr>
      </p:sp>
      <p:pic>
        <p:nvPicPr>
          <p:cNvPr id="8" name="Image 5" descr="preencoded.png">    </p:cNvPr>
          <p:cNvPicPr>
            <a:picLocks noChangeAspect="1"/>
          </p:cNvPicPr>
          <p:nvPr/>
        </p:nvPicPr>
        <p:blipFill>
          <a:blip r:embed="rId6"/>
          <a:stretch>
            <a:fillRect/>
          </a:stretch>
        </p:blipFill>
        <p:spPr>
          <a:xfrm>
            <a:off x="23523340" y="10820400"/>
            <a:ext cx="711289" cy="2590800"/>
          </a:xfrm>
          <a:prstGeom prst="rect">
            <a:avLst/>
          </a:prstGeom>
        </p:spPr>
      </p:pic>
      <p:pic>
        <p:nvPicPr>
          <p:cNvPr id="9" name="Image 6" descr="preencoded.png">    </p:cNvPr>
          <p:cNvPicPr>
            <a:picLocks noChangeAspect="1"/>
          </p:cNvPicPr>
          <p:nvPr/>
        </p:nvPicPr>
        <p:blipFill>
          <a:blip r:embed="rId7"/>
          <a:stretch>
            <a:fillRect/>
          </a:stretch>
        </p:blipFill>
        <p:spPr>
          <a:xfrm>
            <a:off x="11761670" y="660400"/>
            <a:ext cx="10351794" cy="12395200"/>
          </a:xfrm>
          <a:prstGeom prst="rect">
            <a:avLst/>
          </a:prstGeom>
        </p:spPr>
      </p:pic>
      <p:sp>
        <p:nvSpPr>
          <p:cNvPr id="10" name="Text 1"/>
          <p:cNvSpPr/>
          <p:nvPr/>
        </p:nvSpPr>
        <p:spPr>
          <a:xfrm>
            <a:off x="1930641" y="1143000"/>
            <a:ext cx="10690503" cy="1862667"/>
          </a:xfrm>
          <a:prstGeom prst="rect">
            <a:avLst/>
          </a:prstGeom>
          <a:noFill/>
          <a:ln/>
        </p:spPr>
        <p:txBody>
          <a:bodyPr wrap="square" lIns="0" tIns="0" rIns="0" bIns="0" rtlCol="0" anchor="t"/>
          <a:lstStyle/>
          <a:p>
            <a:pPr algn="l"/>
            <a:r>
              <a:rPr lang="en-US" sz="8000" dirty="0">
                <a:solidFill>
                  <a:srgbClr val="0E0E0E">
                    <a:alpha val="100000"/>
                  </a:srgbClr>
                </a:solidFill>
                <a:latin typeface="Poppins Bold" pitchFamily="34" charset="0"/>
                <a:ea typeface="Poppins Bold" pitchFamily="34" charset="-122"/>
                <a:cs typeface="Poppins Bold" pitchFamily="34" charset="-120"/>
              </a:rPr>
              <a:t>Some Data</a:t>
            </a:r>
            <a:endParaRPr lang="en-US" sz="8000" dirty="0"/>
          </a:p>
        </p:txBody>
      </p:sp>
      <p:sp>
        <p:nvSpPr>
          <p:cNvPr id="11" name="Shape 2"/>
          <p:cNvSpPr/>
          <p:nvPr/>
        </p:nvSpPr>
        <p:spPr>
          <a:xfrm>
            <a:off x="1930641" y="4406900"/>
            <a:ext cx="8573572" cy="7315200"/>
          </a:xfrm>
          <a:prstGeom prst="rect">
            <a:avLst/>
          </a:prstGeom>
          <a:noFill/>
          <a:ln/>
        </p:spPr>
      </p:sp>
      <p:sp>
        <p:nvSpPr>
          <p:cNvPr id="12" name="Shape 3"/>
          <p:cNvSpPr/>
          <p:nvPr/>
        </p:nvSpPr>
        <p:spPr>
          <a:xfrm>
            <a:off x="1930641" y="4406900"/>
            <a:ext cx="8573572" cy="2006600"/>
          </a:xfrm>
          <a:prstGeom prst="rect">
            <a:avLst/>
          </a:prstGeom>
          <a:noFill/>
          <a:ln/>
        </p:spPr>
      </p:sp>
      <p:sp>
        <p:nvSpPr>
          <p:cNvPr id="13" name="Shape 4"/>
          <p:cNvSpPr/>
          <p:nvPr/>
        </p:nvSpPr>
        <p:spPr>
          <a:xfrm>
            <a:off x="1930641" y="4648200"/>
            <a:ext cx="2095762" cy="1524000"/>
          </a:xfrm>
          <a:prstGeom prst="rect">
            <a:avLst/>
          </a:prstGeom>
          <a:noFill/>
          <a:ln/>
        </p:spPr>
      </p:sp>
      <p:sp>
        <p:nvSpPr>
          <p:cNvPr id="14" name="Text 5"/>
          <p:cNvSpPr/>
          <p:nvPr/>
        </p:nvSpPr>
        <p:spPr>
          <a:xfrm>
            <a:off x="1930641" y="4648200"/>
            <a:ext cx="2434471" cy="1862667"/>
          </a:xfrm>
          <a:prstGeom prst="rect">
            <a:avLst/>
          </a:prstGeom>
          <a:noFill/>
          <a:ln/>
        </p:spPr>
        <p:txBody>
          <a:bodyPr wrap="square" lIns="0" tIns="0" rIns="0" bIns="0" rtlCol="0" anchor="t"/>
          <a:lstStyle/>
          <a:p>
            <a:pPr algn="l"/>
            <a:r>
              <a:rPr lang="en-US" sz="8000" dirty="0">
                <a:solidFill>
                  <a:srgbClr val="272727">
                    <a:alpha val="100000"/>
                  </a:srgbClr>
                </a:solidFill>
                <a:latin typeface="Poppins Bold" pitchFamily="34" charset="0"/>
                <a:ea typeface="Poppins Bold" pitchFamily="34" charset="-122"/>
                <a:cs typeface="Poppins Bold" pitchFamily="34" charset="-120"/>
              </a:rPr>
              <a:t>75%</a:t>
            </a:r>
            <a:endParaRPr lang="en-US" sz="8000" dirty="0"/>
          </a:p>
        </p:txBody>
      </p:sp>
      <p:sp>
        <p:nvSpPr>
          <p:cNvPr id="15" name="Shape 6"/>
          <p:cNvSpPr/>
          <p:nvPr/>
        </p:nvSpPr>
        <p:spPr>
          <a:xfrm>
            <a:off x="4229629" y="4406900"/>
            <a:ext cx="6274584" cy="2006600"/>
          </a:xfrm>
          <a:prstGeom prst="rect">
            <a:avLst/>
          </a:prstGeom>
          <a:noFill/>
          <a:ln/>
        </p:spPr>
      </p:sp>
      <p:sp>
        <p:nvSpPr>
          <p:cNvPr id="16" name="Text 7"/>
          <p:cNvSpPr/>
          <p:nvPr/>
        </p:nvSpPr>
        <p:spPr>
          <a:xfrm>
            <a:off x="4229629" y="4406900"/>
            <a:ext cx="6427003" cy="838200"/>
          </a:xfrm>
          <a:prstGeom prst="rect">
            <a:avLst/>
          </a:prstGeom>
          <a:noFill/>
          <a:ln/>
        </p:spPr>
        <p:txBody>
          <a:bodyPr wrap="square" lIns="0" tIns="0" rIns="0" bIns="0" rtlCol="0" anchor="t"/>
          <a:lstStyle/>
          <a:p>
            <a:pPr algn="l"/>
            <a:r>
              <a:rPr lang="en-US" sz="3600" dirty="0">
                <a:solidFill>
                  <a:srgbClr val="0E0E0E">
                    <a:alpha val="100000"/>
                  </a:srgbClr>
                </a:solidFill>
                <a:latin typeface="Poppins Bold" pitchFamily="34" charset="0"/>
                <a:ea typeface="Poppins Bold" pitchFamily="34" charset="-122"/>
                <a:cs typeface="Poppins Bold" pitchFamily="34" charset="-120"/>
              </a:rPr>
              <a:t>Enchanted Creatures</a:t>
            </a:r>
            <a:endParaRPr lang="en-US" sz="3600" dirty="0"/>
          </a:p>
        </p:txBody>
      </p:sp>
      <p:sp>
        <p:nvSpPr>
          <p:cNvPr id="17" name="Text 8"/>
          <p:cNvSpPr/>
          <p:nvPr/>
        </p:nvSpPr>
        <p:spPr>
          <a:xfrm>
            <a:off x="4229629" y="5194300"/>
            <a:ext cx="6410068" cy="13546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possess the ability to cast spells.</a:t>
            </a:r>
            <a:endParaRPr lang="en-US" sz="3200" dirty="0"/>
          </a:p>
        </p:txBody>
      </p:sp>
      <p:sp>
        <p:nvSpPr>
          <p:cNvPr id="18" name="Shape 9"/>
          <p:cNvSpPr/>
          <p:nvPr/>
        </p:nvSpPr>
        <p:spPr>
          <a:xfrm>
            <a:off x="1930641" y="7023100"/>
            <a:ext cx="8573572" cy="2082800"/>
          </a:xfrm>
          <a:prstGeom prst="rect">
            <a:avLst/>
          </a:prstGeom>
          <a:noFill/>
          <a:ln/>
        </p:spPr>
      </p:sp>
      <p:sp>
        <p:nvSpPr>
          <p:cNvPr id="19" name="Shape 10"/>
          <p:cNvSpPr/>
          <p:nvPr/>
        </p:nvSpPr>
        <p:spPr>
          <a:xfrm>
            <a:off x="1930641" y="7302500"/>
            <a:ext cx="2197375" cy="1524000"/>
          </a:xfrm>
          <a:prstGeom prst="rect">
            <a:avLst/>
          </a:prstGeom>
          <a:noFill/>
          <a:ln/>
        </p:spPr>
      </p:sp>
      <p:sp>
        <p:nvSpPr>
          <p:cNvPr id="20" name="Text 11"/>
          <p:cNvSpPr/>
          <p:nvPr/>
        </p:nvSpPr>
        <p:spPr>
          <a:xfrm>
            <a:off x="1930641" y="7302500"/>
            <a:ext cx="2536084" cy="1862667"/>
          </a:xfrm>
          <a:prstGeom prst="rect">
            <a:avLst/>
          </a:prstGeom>
          <a:noFill/>
          <a:ln/>
        </p:spPr>
        <p:txBody>
          <a:bodyPr wrap="square" lIns="0" tIns="0" rIns="0" bIns="0" rtlCol="0" anchor="t"/>
          <a:lstStyle/>
          <a:p>
            <a:pPr algn="l"/>
            <a:r>
              <a:rPr lang="en-US" sz="8000" dirty="0">
                <a:solidFill>
                  <a:srgbClr val="272727">
                    <a:alpha val="100000"/>
                  </a:srgbClr>
                </a:solidFill>
                <a:latin typeface="Poppins Bold" pitchFamily="34" charset="0"/>
                <a:ea typeface="Poppins Bold" pitchFamily="34" charset="-122"/>
                <a:cs typeface="Poppins Bold" pitchFamily="34" charset="-120"/>
              </a:rPr>
              <a:t>60%</a:t>
            </a:r>
            <a:endParaRPr lang="en-US" sz="8000" dirty="0"/>
          </a:p>
        </p:txBody>
      </p:sp>
      <p:sp>
        <p:nvSpPr>
          <p:cNvPr id="21" name="Shape 12"/>
          <p:cNvSpPr/>
          <p:nvPr/>
        </p:nvSpPr>
        <p:spPr>
          <a:xfrm>
            <a:off x="4331241" y="7023100"/>
            <a:ext cx="6172972" cy="2082800"/>
          </a:xfrm>
          <a:prstGeom prst="rect">
            <a:avLst/>
          </a:prstGeom>
          <a:noFill/>
          <a:ln/>
        </p:spPr>
      </p:sp>
      <p:sp>
        <p:nvSpPr>
          <p:cNvPr id="22" name="Text 13"/>
          <p:cNvSpPr/>
          <p:nvPr/>
        </p:nvSpPr>
        <p:spPr>
          <a:xfrm>
            <a:off x="4331241" y="7023100"/>
            <a:ext cx="6325391" cy="1524000"/>
          </a:xfrm>
          <a:prstGeom prst="rect">
            <a:avLst/>
          </a:prstGeom>
          <a:noFill/>
          <a:ln/>
        </p:spPr>
        <p:txBody>
          <a:bodyPr wrap="square" lIns="0" tIns="0" rIns="0" bIns="0" rtlCol="0" anchor="t"/>
          <a:lstStyle/>
          <a:p>
            <a:pPr algn="l"/>
            <a:r>
              <a:rPr lang="en-US" sz="3600" dirty="0">
                <a:solidFill>
                  <a:srgbClr val="0E0E0E">
                    <a:alpha val="100000"/>
                  </a:srgbClr>
                </a:solidFill>
                <a:latin typeface="Poppins Bold" pitchFamily="34" charset="0"/>
                <a:ea typeface="Poppins Bold" pitchFamily="34" charset="-122"/>
                <a:cs typeface="Poppins Bold" pitchFamily="34" charset="-120"/>
              </a:rPr>
              <a:t>Magic-Wielding Individuals</a:t>
            </a:r>
            <a:endParaRPr lang="en-US" sz="3600" dirty="0"/>
          </a:p>
        </p:txBody>
      </p:sp>
      <p:sp>
        <p:nvSpPr>
          <p:cNvPr id="23" name="Text 14"/>
          <p:cNvSpPr/>
          <p:nvPr/>
        </p:nvSpPr>
        <p:spPr>
          <a:xfrm>
            <a:off x="4331241" y="8496300"/>
            <a:ext cx="6308455" cy="7450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practice the art of illusions.</a:t>
            </a:r>
            <a:endParaRPr lang="en-US" sz="3200" dirty="0"/>
          </a:p>
        </p:txBody>
      </p:sp>
      <p:sp>
        <p:nvSpPr>
          <p:cNvPr id="24" name="Shape 15"/>
          <p:cNvSpPr/>
          <p:nvPr/>
        </p:nvSpPr>
        <p:spPr>
          <a:xfrm>
            <a:off x="1930641" y="9715500"/>
            <a:ext cx="8573572" cy="2006600"/>
          </a:xfrm>
          <a:prstGeom prst="rect">
            <a:avLst/>
          </a:prstGeom>
          <a:noFill/>
          <a:ln/>
        </p:spPr>
      </p:sp>
      <p:sp>
        <p:nvSpPr>
          <p:cNvPr id="25" name="Shape 16"/>
          <p:cNvSpPr/>
          <p:nvPr/>
        </p:nvSpPr>
        <p:spPr>
          <a:xfrm>
            <a:off x="1930641" y="9956800"/>
            <a:ext cx="2184673" cy="1524000"/>
          </a:xfrm>
          <a:prstGeom prst="rect">
            <a:avLst/>
          </a:prstGeom>
          <a:noFill/>
          <a:ln/>
        </p:spPr>
      </p:sp>
      <p:sp>
        <p:nvSpPr>
          <p:cNvPr id="26" name="Text 17"/>
          <p:cNvSpPr/>
          <p:nvPr/>
        </p:nvSpPr>
        <p:spPr>
          <a:xfrm>
            <a:off x="1930641" y="9956800"/>
            <a:ext cx="2523382" cy="1862667"/>
          </a:xfrm>
          <a:prstGeom prst="rect">
            <a:avLst/>
          </a:prstGeom>
          <a:noFill/>
          <a:ln/>
        </p:spPr>
        <p:txBody>
          <a:bodyPr wrap="square" lIns="0" tIns="0" rIns="0" bIns="0" rtlCol="0" anchor="t"/>
          <a:lstStyle/>
          <a:p>
            <a:pPr algn="l"/>
            <a:r>
              <a:rPr lang="en-US" sz="8000" dirty="0">
                <a:solidFill>
                  <a:srgbClr val="272727">
                    <a:alpha val="100000"/>
                  </a:srgbClr>
                </a:solidFill>
                <a:latin typeface="Poppins Bold" pitchFamily="34" charset="0"/>
                <a:ea typeface="Poppins Bold" pitchFamily="34" charset="-122"/>
                <a:cs typeface="Poppins Bold" pitchFamily="34" charset="-120"/>
              </a:rPr>
              <a:t>90%</a:t>
            </a:r>
            <a:endParaRPr lang="en-US" sz="8000" dirty="0"/>
          </a:p>
        </p:txBody>
      </p:sp>
      <p:sp>
        <p:nvSpPr>
          <p:cNvPr id="27" name="Shape 18"/>
          <p:cNvSpPr/>
          <p:nvPr/>
        </p:nvSpPr>
        <p:spPr>
          <a:xfrm>
            <a:off x="4318540" y="9715500"/>
            <a:ext cx="6185673" cy="2006600"/>
          </a:xfrm>
          <a:prstGeom prst="rect">
            <a:avLst/>
          </a:prstGeom>
          <a:noFill/>
          <a:ln/>
        </p:spPr>
      </p:sp>
      <p:sp>
        <p:nvSpPr>
          <p:cNvPr id="28" name="Text 19"/>
          <p:cNvSpPr/>
          <p:nvPr/>
        </p:nvSpPr>
        <p:spPr>
          <a:xfrm>
            <a:off x="4318540" y="9715500"/>
            <a:ext cx="6338092" cy="838200"/>
          </a:xfrm>
          <a:prstGeom prst="rect">
            <a:avLst/>
          </a:prstGeom>
          <a:noFill/>
          <a:ln/>
        </p:spPr>
        <p:txBody>
          <a:bodyPr wrap="square" lIns="0" tIns="0" rIns="0" bIns="0" rtlCol="0" anchor="t"/>
          <a:lstStyle/>
          <a:p>
            <a:pPr algn="l"/>
            <a:r>
              <a:rPr lang="en-US" sz="3600" dirty="0">
                <a:solidFill>
                  <a:srgbClr val="0E0E0E">
                    <a:alpha val="100000"/>
                  </a:srgbClr>
                </a:solidFill>
                <a:latin typeface="Poppins Bold" pitchFamily="34" charset="0"/>
                <a:ea typeface="Poppins Bold" pitchFamily="34" charset="-122"/>
                <a:cs typeface="Poppins Bold" pitchFamily="34" charset="-120"/>
              </a:rPr>
              <a:t>Spells Cast</a:t>
            </a:r>
            <a:endParaRPr lang="en-US" sz="3600" dirty="0"/>
          </a:p>
        </p:txBody>
      </p:sp>
      <p:sp>
        <p:nvSpPr>
          <p:cNvPr id="29" name="Text 20"/>
          <p:cNvSpPr/>
          <p:nvPr/>
        </p:nvSpPr>
        <p:spPr>
          <a:xfrm>
            <a:off x="4318540" y="10502900"/>
            <a:ext cx="6321157" cy="13546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are dark magic, foretelling danger.</a:t>
            </a:r>
            <a:endParaRPr lang="en-US" sz="32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232996"/>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774700"/>
            <a:ext cx="4417734" cy="7033382"/>
          </a:xfrm>
          <a:prstGeom prst="rect">
            <a:avLst/>
          </a:prstGeom>
        </p:spPr>
      </p:pic>
      <p:pic>
        <p:nvPicPr>
          <p:cNvPr id="3" name="Image 1" descr="preencoded.png">    </p:cNvPr>
          <p:cNvPicPr>
            <a:picLocks noChangeAspect="1"/>
          </p:cNvPicPr>
          <p:nvPr/>
        </p:nvPicPr>
        <p:blipFill>
          <a:blip r:embed="rId2"/>
          <a:stretch>
            <a:fillRect/>
          </a:stretch>
        </p:blipFill>
        <p:spPr>
          <a:xfrm>
            <a:off x="18175972" y="774700"/>
            <a:ext cx="3664148" cy="4480930"/>
          </a:xfrm>
          <a:prstGeom prst="rect">
            <a:avLst/>
          </a:prstGeom>
        </p:spPr>
      </p:pic>
      <p:pic>
        <p:nvPicPr>
          <p:cNvPr id="4" name="Image 2" descr="preencoded.png">    </p:cNvPr>
          <p:cNvPicPr>
            <a:picLocks noChangeAspect="1"/>
          </p:cNvPicPr>
          <p:nvPr/>
        </p:nvPicPr>
        <p:blipFill>
          <a:blip r:embed="rId3"/>
          <a:stretch>
            <a:fillRect/>
          </a:stretch>
        </p:blipFill>
        <p:spPr>
          <a:xfrm>
            <a:off x="1905238" y="9944100"/>
            <a:ext cx="1257457" cy="1257300"/>
          </a:xfrm>
          <a:prstGeom prst="rect">
            <a:avLst/>
          </a:prstGeom>
        </p:spPr>
      </p:pic>
      <p:pic>
        <p:nvPicPr>
          <p:cNvPr id="5" name="Image 3" descr="preencoded.png">    </p:cNvPr>
          <p:cNvPicPr>
            <a:picLocks noChangeAspect="1"/>
          </p:cNvPicPr>
          <p:nvPr/>
        </p:nvPicPr>
        <p:blipFill>
          <a:blip r:embed="rId4"/>
          <a:stretch>
            <a:fillRect/>
          </a:stretch>
        </p:blipFill>
        <p:spPr>
          <a:xfrm>
            <a:off x="15762670" y="9867900"/>
            <a:ext cx="8624378" cy="2400300"/>
          </a:xfrm>
          <a:prstGeom prst="rect">
            <a:avLst/>
          </a:prstGeom>
        </p:spPr>
      </p:pic>
      <p:pic>
        <p:nvPicPr>
          <p:cNvPr id="6" name="Image 4" descr="preencoded.png">    </p:cNvPr>
          <p:cNvPicPr>
            <a:picLocks noChangeAspect="1"/>
          </p:cNvPicPr>
          <p:nvPr/>
        </p:nvPicPr>
        <p:blipFill>
          <a:blip r:embed="rId5"/>
          <a:stretch>
            <a:fillRect/>
          </a:stretch>
        </p:blipFill>
        <p:spPr>
          <a:xfrm>
            <a:off x="9818327" y="774700"/>
            <a:ext cx="977594" cy="1304751"/>
          </a:xfrm>
          <a:prstGeom prst="rect">
            <a:avLst/>
          </a:prstGeom>
        </p:spPr>
      </p:pic>
      <p:pic>
        <p:nvPicPr>
          <p:cNvPr id="7" name="Image 5" descr="preencoded.png">    </p:cNvPr>
          <p:cNvPicPr>
            <a:picLocks noChangeAspect="1"/>
          </p:cNvPicPr>
          <p:nvPr/>
        </p:nvPicPr>
        <p:blipFill>
          <a:blip r:embed="rId6"/>
          <a:stretch>
            <a:fillRect/>
          </a:stretch>
        </p:blipFill>
        <p:spPr>
          <a:xfrm>
            <a:off x="5804625" y="10756900"/>
            <a:ext cx="647781" cy="876300"/>
          </a:xfrm>
          <a:prstGeom prst="rect">
            <a:avLst/>
          </a:prstGeom>
        </p:spPr>
      </p:pic>
      <p:sp>
        <p:nvSpPr>
          <p:cNvPr id="8" name="Shape 0"/>
          <p:cNvSpPr/>
          <p:nvPr/>
        </p:nvSpPr>
        <p:spPr>
          <a:xfrm>
            <a:off x="23370921" y="10515600"/>
            <a:ext cx="1016127" cy="3200400"/>
          </a:xfrm>
          <a:prstGeom prst="rect">
            <a:avLst/>
          </a:prstGeom>
          <a:noFill/>
          <a:ln/>
        </p:spPr>
      </p:sp>
      <p:pic>
        <p:nvPicPr>
          <p:cNvPr id="9" name="Image 6" descr="preencoded.png">    </p:cNvPr>
          <p:cNvPicPr>
            <a:picLocks noChangeAspect="1"/>
          </p:cNvPicPr>
          <p:nvPr/>
        </p:nvPicPr>
        <p:blipFill>
          <a:blip r:embed="rId7"/>
          <a:stretch>
            <a:fillRect/>
          </a:stretch>
        </p:blipFill>
        <p:spPr>
          <a:xfrm>
            <a:off x="23523340" y="10820400"/>
            <a:ext cx="711289" cy="2590800"/>
          </a:xfrm>
          <a:prstGeom prst="rect">
            <a:avLst/>
          </a:prstGeom>
        </p:spPr>
      </p:pic>
      <p:sp>
        <p:nvSpPr>
          <p:cNvPr id="10" name="Shape 1"/>
          <p:cNvSpPr/>
          <p:nvPr/>
        </p:nvSpPr>
        <p:spPr>
          <a:xfrm>
            <a:off x="4305838" y="3403600"/>
            <a:ext cx="15762670" cy="7620000"/>
          </a:xfrm>
          <a:prstGeom prst="rect">
            <a:avLst/>
          </a:prstGeom>
          <a:noFill/>
          <a:ln/>
        </p:spPr>
      </p:sp>
      <p:sp>
        <p:nvSpPr>
          <p:cNvPr id="11" name="Shape 2"/>
          <p:cNvSpPr/>
          <p:nvPr/>
        </p:nvSpPr>
        <p:spPr>
          <a:xfrm>
            <a:off x="4305838" y="3403600"/>
            <a:ext cx="15762670" cy="5994400"/>
          </a:xfrm>
          <a:prstGeom prst="rect">
            <a:avLst/>
          </a:prstGeom>
          <a:noFill/>
          <a:ln/>
        </p:spPr>
      </p:sp>
      <p:sp>
        <p:nvSpPr>
          <p:cNvPr id="12" name="Text 3"/>
          <p:cNvSpPr/>
          <p:nvPr/>
        </p:nvSpPr>
        <p:spPr>
          <a:xfrm>
            <a:off x="5633154" y="3403600"/>
            <a:ext cx="13108038" cy="5588000"/>
          </a:xfrm>
          <a:prstGeom prst="rect">
            <a:avLst/>
          </a:prstGeom>
          <a:noFill/>
          <a:ln/>
        </p:spPr>
        <p:txBody>
          <a:bodyPr wrap="square" lIns="0" tIns="0" rIns="0" bIns="0" rtlCol="0" anchor="t"/>
          <a:lstStyle/>
          <a:p>
            <a:pPr algn="ctr"/>
            <a:r>
              <a:rPr lang="en-US" sz="24000" dirty="0">
                <a:solidFill>
                  <a:srgbClr val="FFFFFF">
                    <a:alpha val="100000"/>
                  </a:srgbClr>
                </a:solidFill>
                <a:latin typeface="Poppins Bold" pitchFamily="34" charset="0"/>
                <a:ea typeface="Poppins Bold" pitchFamily="34" charset="-122"/>
                <a:cs typeface="Poppins Bold" pitchFamily="34" charset="-120"/>
              </a:rPr>
              <a:t>234,567</a:t>
            </a:r>
            <a:endParaRPr lang="en-US" sz="24000" dirty="0"/>
          </a:p>
        </p:txBody>
      </p:sp>
      <p:sp>
        <p:nvSpPr>
          <p:cNvPr id="13" name="Text 4"/>
          <p:cNvSpPr/>
          <p:nvPr/>
        </p:nvSpPr>
        <p:spPr>
          <a:xfrm>
            <a:off x="4170355" y="8178800"/>
            <a:ext cx="16033637" cy="1490133"/>
          </a:xfrm>
          <a:prstGeom prst="rect">
            <a:avLst/>
          </a:prstGeom>
          <a:noFill/>
          <a:ln/>
        </p:spPr>
        <p:txBody>
          <a:bodyPr wrap="square" lIns="0" tIns="0" rIns="0" bIns="0" rtlCol="0" anchor="t"/>
          <a:lstStyle/>
          <a:p>
            <a:pPr algn="ctr"/>
            <a:r>
              <a:rPr lang="en-US" sz="6400" spc="256" kern="0" dirty="0">
                <a:solidFill>
                  <a:srgbClr val="AFE5F1">
                    <a:alpha val="100000"/>
                  </a:srgbClr>
                </a:solidFill>
                <a:latin typeface="Poppins SemiBold" pitchFamily="34" charset="0"/>
                <a:ea typeface="Poppins SemiBold" pitchFamily="34" charset="-122"/>
                <a:cs typeface="Poppins SemiBold" pitchFamily="34" charset="-120"/>
              </a:rPr>
              <a:t>UNICORN SIGHTINGS</a:t>
            </a:r>
            <a:endParaRPr lang="en-US" sz="6400" dirty="0"/>
          </a:p>
        </p:txBody>
      </p:sp>
      <p:sp>
        <p:nvSpPr>
          <p:cNvPr id="14" name="Text 5"/>
          <p:cNvSpPr/>
          <p:nvPr/>
        </p:nvSpPr>
        <p:spPr>
          <a:xfrm>
            <a:off x="7483352" y="9804400"/>
            <a:ext cx="9407642" cy="1354667"/>
          </a:xfrm>
          <a:prstGeom prst="rect">
            <a:avLst/>
          </a:prstGeom>
          <a:noFill/>
          <a:ln/>
        </p:spPr>
        <p:txBody>
          <a:bodyPr wrap="square" lIns="0" tIns="0" rIns="0" bIns="0" rtlCol="0" anchor="t"/>
          <a:lstStyle/>
          <a:p>
            <a:pPr algn="ctr">
              <a:spcAft>
                <a:spcPts val="4000"/>
              </a:spcAft>
            </a:pPr>
            <a:r>
              <a:rPr lang="en-US" sz="3200" dirty="0">
                <a:solidFill>
                  <a:srgbClr val="AFE5F1">
                    <a:alpha val="100000"/>
                  </a:srgbClr>
                </a:solidFill>
                <a:latin typeface="Poppins Regular" pitchFamily="34" charset="0"/>
                <a:ea typeface="Poppins Regular" pitchFamily="34" charset="-122"/>
                <a:cs typeface="Poppins Regular" pitchFamily="34" charset="-120"/>
              </a:rPr>
              <a:t>A tally of the number of unicorns spotted in the fantasy realm.</a:t>
            </a:r>
            <a:endParaRPr lang="en-US" sz="32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927216" y="990600"/>
            <a:ext cx="2210076" cy="2705100"/>
          </a:xfrm>
          <a:prstGeom prst="rect">
            <a:avLst/>
          </a:prstGeom>
        </p:spPr>
      </p:pic>
      <p:pic>
        <p:nvPicPr>
          <p:cNvPr id="3" name="Image 1" descr="preencoded.png">    </p:cNvPr>
          <p:cNvPicPr>
            <a:picLocks noChangeAspect="1"/>
          </p:cNvPicPr>
          <p:nvPr/>
        </p:nvPicPr>
        <p:blipFill>
          <a:blip r:embed="rId2"/>
          <a:stretch>
            <a:fillRect/>
          </a:stretch>
        </p:blipFill>
        <p:spPr>
          <a:xfrm>
            <a:off x="16321540" y="11874500"/>
            <a:ext cx="5155226" cy="567829"/>
          </a:xfrm>
          <a:prstGeom prst="rect">
            <a:avLst/>
          </a:prstGeom>
        </p:spPr>
      </p:pic>
      <p:pic>
        <p:nvPicPr>
          <p:cNvPr id="4" name="Image 2" descr="preencoded.png">    </p:cNvPr>
          <p:cNvPicPr>
            <a:picLocks noChangeAspect="1"/>
          </p:cNvPicPr>
          <p:nvPr/>
        </p:nvPicPr>
        <p:blipFill>
          <a:blip r:embed="rId3"/>
          <a:stretch>
            <a:fillRect/>
          </a:stretch>
        </p:blipFill>
        <p:spPr>
          <a:xfrm>
            <a:off x="22431004" y="1333500"/>
            <a:ext cx="76210" cy="4787900"/>
          </a:xfrm>
          <a:prstGeom prst="rect">
            <a:avLst/>
          </a:prstGeom>
        </p:spPr>
      </p:pic>
      <p:pic>
        <p:nvPicPr>
          <p:cNvPr id="5" name="Image 3" descr="preencoded.png">    </p:cNvPr>
          <p:cNvPicPr>
            <a:picLocks noChangeAspect="1"/>
          </p:cNvPicPr>
          <p:nvPr/>
        </p:nvPicPr>
        <p:blipFill>
          <a:blip r:embed="rId4"/>
          <a:stretch>
            <a:fillRect/>
          </a:stretch>
        </p:blipFill>
        <p:spPr>
          <a:xfrm>
            <a:off x="1917940" y="11026949"/>
            <a:ext cx="977594" cy="1304751"/>
          </a:xfrm>
          <a:prstGeom prst="rect">
            <a:avLst/>
          </a:prstGeom>
        </p:spPr>
      </p:pic>
      <p:pic>
        <p:nvPicPr>
          <p:cNvPr id="6" name="Image 4" descr="preencoded.png">    </p:cNvPr>
          <p:cNvPicPr>
            <a:picLocks noChangeAspect="1"/>
          </p:cNvPicPr>
          <p:nvPr/>
        </p:nvPicPr>
        <p:blipFill>
          <a:blip r:embed="rId5"/>
          <a:stretch>
            <a:fillRect/>
          </a:stretch>
        </p:blipFill>
        <p:spPr>
          <a:xfrm>
            <a:off x="20499934" y="1244600"/>
            <a:ext cx="647781" cy="876300"/>
          </a:xfrm>
          <a:prstGeom prst="rect">
            <a:avLst/>
          </a:prstGeom>
        </p:spPr>
      </p:pic>
      <p:sp>
        <p:nvSpPr>
          <p:cNvPr id="7" name="Shape 0"/>
          <p:cNvSpPr/>
          <p:nvPr/>
        </p:nvSpPr>
        <p:spPr>
          <a:xfrm>
            <a:off x="23370921" y="10515600"/>
            <a:ext cx="1016127" cy="3200400"/>
          </a:xfrm>
          <a:prstGeom prst="rect">
            <a:avLst/>
          </a:prstGeom>
          <a:noFill/>
          <a:ln/>
        </p:spPr>
      </p:sp>
      <p:pic>
        <p:nvPicPr>
          <p:cNvPr id="8" name="Image 5" descr="preencoded.png">    </p:cNvPr>
          <p:cNvPicPr>
            <a:picLocks noChangeAspect="1"/>
          </p:cNvPicPr>
          <p:nvPr/>
        </p:nvPicPr>
        <p:blipFill>
          <a:blip r:embed="rId6"/>
          <a:stretch>
            <a:fillRect/>
          </a:stretch>
        </p:blipFill>
        <p:spPr>
          <a:xfrm>
            <a:off x="23523340" y="10820400"/>
            <a:ext cx="711289" cy="2590800"/>
          </a:xfrm>
          <a:prstGeom prst="rect">
            <a:avLst/>
          </a:prstGeom>
        </p:spPr>
      </p:pic>
      <p:sp>
        <p:nvSpPr>
          <p:cNvPr id="9" name="Shape 1"/>
          <p:cNvSpPr/>
          <p:nvPr/>
        </p:nvSpPr>
        <p:spPr>
          <a:xfrm>
            <a:off x="3391324" y="3263900"/>
            <a:ext cx="7874984" cy="3048000"/>
          </a:xfrm>
          <a:prstGeom prst="rect">
            <a:avLst/>
          </a:prstGeom>
          <a:noFill/>
          <a:ln/>
        </p:spPr>
      </p:sp>
      <p:sp>
        <p:nvSpPr>
          <p:cNvPr id="10" name="Shape 2"/>
          <p:cNvSpPr/>
          <p:nvPr/>
        </p:nvSpPr>
        <p:spPr>
          <a:xfrm>
            <a:off x="3327816" y="3263900"/>
            <a:ext cx="8002000" cy="2438400"/>
          </a:xfrm>
          <a:prstGeom prst="rect">
            <a:avLst/>
          </a:prstGeom>
          <a:noFill/>
          <a:ln/>
        </p:spPr>
      </p:sp>
      <p:sp>
        <p:nvSpPr>
          <p:cNvPr id="11" name="Text 3"/>
          <p:cNvSpPr/>
          <p:nvPr/>
        </p:nvSpPr>
        <p:spPr>
          <a:xfrm>
            <a:off x="3327816" y="3263900"/>
            <a:ext cx="8543935" cy="2980267"/>
          </a:xfrm>
          <a:prstGeom prst="rect">
            <a:avLst/>
          </a:prstGeom>
          <a:noFill/>
          <a:ln/>
        </p:spPr>
        <p:txBody>
          <a:bodyPr wrap="square" lIns="0" tIns="0" rIns="0" bIns="0" rtlCol="0" anchor="t"/>
          <a:lstStyle/>
          <a:p>
            <a:pPr algn="l"/>
            <a:r>
              <a:rPr lang="en-US" sz="12800" dirty="0">
                <a:solidFill>
                  <a:srgbClr val="272727">
                    <a:alpha val="100000"/>
                  </a:srgbClr>
                </a:solidFill>
                <a:latin typeface="Poppins Bold" pitchFamily="34" charset="0"/>
                <a:ea typeface="Poppins Bold" pitchFamily="34" charset="-122"/>
                <a:cs typeface="Poppins Bold" pitchFamily="34" charset="-120"/>
              </a:rPr>
              <a:t>233 Coins</a:t>
            </a:r>
            <a:endParaRPr lang="en-US" sz="12800" dirty="0"/>
          </a:p>
        </p:txBody>
      </p:sp>
      <p:sp>
        <p:nvSpPr>
          <p:cNvPr id="12" name="Shape 4"/>
          <p:cNvSpPr/>
          <p:nvPr/>
        </p:nvSpPr>
        <p:spPr>
          <a:xfrm>
            <a:off x="3391324" y="5702300"/>
            <a:ext cx="7874984" cy="609600"/>
          </a:xfrm>
          <a:prstGeom prst="rect">
            <a:avLst/>
          </a:prstGeom>
          <a:noFill/>
          <a:ln/>
        </p:spPr>
      </p:sp>
      <p:sp>
        <p:nvSpPr>
          <p:cNvPr id="13" name="Text 5"/>
          <p:cNvSpPr/>
          <p:nvPr/>
        </p:nvSpPr>
        <p:spPr>
          <a:xfrm>
            <a:off x="3323582" y="5702300"/>
            <a:ext cx="8010468" cy="745067"/>
          </a:xfrm>
          <a:prstGeom prst="rect">
            <a:avLst/>
          </a:prstGeom>
          <a:noFill/>
          <a:ln/>
        </p:spPr>
        <p:txBody>
          <a:bodyPr wrap="square" lIns="0" tIns="0" rIns="0" bIns="0" rtlCol="0" anchor="t"/>
          <a:lstStyle/>
          <a:p>
            <a:pPr algn="ctr">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Treasure Found</a:t>
            </a:r>
            <a:endParaRPr lang="en-US" sz="3200" dirty="0"/>
          </a:p>
        </p:txBody>
      </p:sp>
      <p:sp>
        <p:nvSpPr>
          <p:cNvPr id="14" name="Shape 6"/>
          <p:cNvSpPr/>
          <p:nvPr/>
        </p:nvSpPr>
        <p:spPr>
          <a:xfrm>
            <a:off x="3391324" y="6985000"/>
            <a:ext cx="7874984" cy="3048000"/>
          </a:xfrm>
          <a:prstGeom prst="rect">
            <a:avLst/>
          </a:prstGeom>
          <a:noFill/>
          <a:ln/>
        </p:spPr>
      </p:sp>
      <p:sp>
        <p:nvSpPr>
          <p:cNvPr id="15" name="Shape 7"/>
          <p:cNvSpPr/>
          <p:nvPr/>
        </p:nvSpPr>
        <p:spPr>
          <a:xfrm>
            <a:off x="3099187" y="6985000"/>
            <a:ext cx="8459257" cy="2438400"/>
          </a:xfrm>
          <a:prstGeom prst="rect">
            <a:avLst/>
          </a:prstGeom>
          <a:noFill/>
          <a:ln/>
        </p:spPr>
      </p:sp>
      <p:sp>
        <p:nvSpPr>
          <p:cNvPr id="16" name="Text 8"/>
          <p:cNvSpPr/>
          <p:nvPr/>
        </p:nvSpPr>
        <p:spPr>
          <a:xfrm>
            <a:off x="3099187" y="6985000"/>
            <a:ext cx="9001192" cy="2980267"/>
          </a:xfrm>
          <a:prstGeom prst="rect">
            <a:avLst/>
          </a:prstGeom>
          <a:noFill/>
          <a:ln/>
        </p:spPr>
        <p:txBody>
          <a:bodyPr wrap="square" lIns="0" tIns="0" rIns="0" bIns="0" rtlCol="0" anchor="t"/>
          <a:lstStyle/>
          <a:p>
            <a:pPr algn="l"/>
            <a:r>
              <a:rPr lang="en-US" sz="12800" dirty="0">
                <a:solidFill>
                  <a:srgbClr val="272727">
                    <a:alpha val="100000"/>
                  </a:srgbClr>
                </a:solidFill>
                <a:latin typeface="Poppins Bold" pitchFamily="34" charset="0"/>
                <a:ea typeface="Poppins Bold" pitchFamily="34" charset="-122"/>
                <a:cs typeface="Poppins Bold" pitchFamily="34" charset="-120"/>
              </a:rPr>
              <a:t>456 Hours</a:t>
            </a:r>
            <a:endParaRPr lang="en-US" sz="12800" dirty="0"/>
          </a:p>
        </p:txBody>
      </p:sp>
      <p:sp>
        <p:nvSpPr>
          <p:cNvPr id="17" name="Shape 9"/>
          <p:cNvSpPr/>
          <p:nvPr/>
        </p:nvSpPr>
        <p:spPr>
          <a:xfrm>
            <a:off x="3391324" y="9423400"/>
            <a:ext cx="7874984" cy="609600"/>
          </a:xfrm>
          <a:prstGeom prst="rect">
            <a:avLst/>
          </a:prstGeom>
          <a:noFill/>
          <a:ln/>
        </p:spPr>
      </p:sp>
      <p:sp>
        <p:nvSpPr>
          <p:cNvPr id="18" name="Text 10"/>
          <p:cNvSpPr/>
          <p:nvPr/>
        </p:nvSpPr>
        <p:spPr>
          <a:xfrm>
            <a:off x="3323582" y="9423400"/>
            <a:ext cx="8010468" cy="745067"/>
          </a:xfrm>
          <a:prstGeom prst="rect">
            <a:avLst/>
          </a:prstGeom>
          <a:noFill/>
          <a:ln/>
        </p:spPr>
        <p:txBody>
          <a:bodyPr wrap="square" lIns="0" tIns="0" rIns="0" bIns="0" rtlCol="0" anchor="t"/>
          <a:lstStyle/>
          <a:p>
            <a:pPr algn="ctr">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Duration of Spell Casting</a:t>
            </a:r>
            <a:endParaRPr lang="en-US" sz="3200" dirty="0"/>
          </a:p>
        </p:txBody>
      </p:sp>
      <p:sp>
        <p:nvSpPr>
          <p:cNvPr id="19" name="Shape 11"/>
          <p:cNvSpPr/>
          <p:nvPr/>
        </p:nvSpPr>
        <p:spPr>
          <a:xfrm>
            <a:off x="13552594" y="3263900"/>
            <a:ext cx="7874984" cy="3048000"/>
          </a:xfrm>
          <a:prstGeom prst="rect">
            <a:avLst/>
          </a:prstGeom>
          <a:noFill/>
          <a:ln/>
        </p:spPr>
      </p:sp>
      <p:sp>
        <p:nvSpPr>
          <p:cNvPr id="20" name="Shape 12"/>
          <p:cNvSpPr/>
          <p:nvPr/>
        </p:nvSpPr>
        <p:spPr>
          <a:xfrm>
            <a:off x="15724565" y="3263900"/>
            <a:ext cx="3531041" cy="2438400"/>
          </a:xfrm>
          <a:prstGeom prst="rect">
            <a:avLst/>
          </a:prstGeom>
          <a:noFill/>
          <a:ln/>
        </p:spPr>
      </p:sp>
      <p:sp>
        <p:nvSpPr>
          <p:cNvPr id="21" name="Text 13"/>
          <p:cNvSpPr/>
          <p:nvPr/>
        </p:nvSpPr>
        <p:spPr>
          <a:xfrm>
            <a:off x="15724565" y="3263900"/>
            <a:ext cx="4072976" cy="2980267"/>
          </a:xfrm>
          <a:prstGeom prst="rect">
            <a:avLst/>
          </a:prstGeom>
          <a:noFill/>
          <a:ln/>
        </p:spPr>
        <p:txBody>
          <a:bodyPr wrap="square" lIns="0" tIns="0" rIns="0" bIns="0" rtlCol="0" anchor="t"/>
          <a:lstStyle/>
          <a:p>
            <a:pPr algn="l"/>
            <a:r>
              <a:rPr lang="en-US" sz="12800" dirty="0">
                <a:solidFill>
                  <a:srgbClr val="272727">
                    <a:alpha val="100000"/>
                  </a:srgbClr>
                </a:solidFill>
                <a:latin typeface="Poppins Bold" pitchFamily="34" charset="0"/>
                <a:ea typeface="Poppins Bold" pitchFamily="34" charset="-122"/>
                <a:cs typeface="Poppins Bold" pitchFamily="34" charset="-120"/>
              </a:rPr>
              <a:t>85%</a:t>
            </a:r>
            <a:endParaRPr lang="en-US" sz="12800" dirty="0"/>
          </a:p>
        </p:txBody>
      </p:sp>
      <p:sp>
        <p:nvSpPr>
          <p:cNvPr id="22" name="Shape 14"/>
          <p:cNvSpPr/>
          <p:nvPr/>
        </p:nvSpPr>
        <p:spPr>
          <a:xfrm>
            <a:off x="13552594" y="5702300"/>
            <a:ext cx="7874984" cy="609600"/>
          </a:xfrm>
          <a:prstGeom prst="rect">
            <a:avLst/>
          </a:prstGeom>
          <a:noFill/>
          <a:ln/>
        </p:spPr>
      </p:sp>
      <p:sp>
        <p:nvSpPr>
          <p:cNvPr id="23" name="Text 15"/>
          <p:cNvSpPr/>
          <p:nvPr/>
        </p:nvSpPr>
        <p:spPr>
          <a:xfrm>
            <a:off x="13484852" y="5702300"/>
            <a:ext cx="8010468" cy="745067"/>
          </a:xfrm>
          <a:prstGeom prst="rect">
            <a:avLst/>
          </a:prstGeom>
          <a:noFill/>
          <a:ln/>
        </p:spPr>
        <p:txBody>
          <a:bodyPr wrap="square" lIns="0" tIns="0" rIns="0" bIns="0" rtlCol="0" anchor="t"/>
          <a:lstStyle/>
          <a:p>
            <a:pPr algn="ctr">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Wished Granted</a:t>
            </a:r>
            <a:endParaRPr lang="en-US" sz="3200" dirty="0"/>
          </a:p>
        </p:txBody>
      </p:sp>
      <p:sp>
        <p:nvSpPr>
          <p:cNvPr id="24" name="Shape 16"/>
          <p:cNvSpPr/>
          <p:nvPr/>
        </p:nvSpPr>
        <p:spPr>
          <a:xfrm>
            <a:off x="13552594" y="6985000"/>
            <a:ext cx="7874984" cy="3048000"/>
          </a:xfrm>
          <a:prstGeom prst="rect">
            <a:avLst/>
          </a:prstGeom>
          <a:noFill/>
          <a:ln/>
        </p:spPr>
      </p:sp>
      <p:sp>
        <p:nvSpPr>
          <p:cNvPr id="25" name="Shape 17"/>
          <p:cNvSpPr/>
          <p:nvPr/>
        </p:nvSpPr>
        <p:spPr>
          <a:xfrm>
            <a:off x="14340092" y="6985000"/>
            <a:ext cx="6299987" cy="2438400"/>
          </a:xfrm>
          <a:prstGeom prst="rect">
            <a:avLst/>
          </a:prstGeom>
          <a:noFill/>
          <a:ln/>
        </p:spPr>
      </p:sp>
      <p:sp>
        <p:nvSpPr>
          <p:cNvPr id="26" name="Text 18"/>
          <p:cNvSpPr/>
          <p:nvPr/>
        </p:nvSpPr>
        <p:spPr>
          <a:xfrm>
            <a:off x="14340092" y="6985000"/>
            <a:ext cx="6841922" cy="2980267"/>
          </a:xfrm>
          <a:prstGeom prst="rect">
            <a:avLst/>
          </a:prstGeom>
          <a:noFill/>
          <a:ln/>
        </p:spPr>
        <p:txBody>
          <a:bodyPr wrap="square" lIns="0" tIns="0" rIns="0" bIns="0" rtlCol="0" anchor="t"/>
          <a:lstStyle/>
          <a:p>
            <a:pPr algn="l"/>
            <a:r>
              <a:rPr lang="en-US" sz="12800" dirty="0">
                <a:solidFill>
                  <a:srgbClr val="272727">
                    <a:alpha val="100000"/>
                  </a:srgbClr>
                </a:solidFill>
                <a:latin typeface="Poppins Bold" pitchFamily="34" charset="0"/>
                <a:ea typeface="Poppins Bold" pitchFamily="34" charset="-122"/>
                <a:cs typeface="Poppins Bold" pitchFamily="34" charset="-120"/>
              </a:rPr>
              <a:t>535 Km</a:t>
            </a:r>
            <a:endParaRPr lang="en-US" sz="12800" dirty="0"/>
          </a:p>
        </p:txBody>
      </p:sp>
      <p:sp>
        <p:nvSpPr>
          <p:cNvPr id="27" name="Shape 19"/>
          <p:cNvSpPr/>
          <p:nvPr/>
        </p:nvSpPr>
        <p:spPr>
          <a:xfrm>
            <a:off x="13552594" y="9423400"/>
            <a:ext cx="7874984" cy="609600"/>
          </a:xfrm>
          <a:prstGeom prst="rect">
            <a:avLst/>
          </a:prstGeom>
          <a:noFill/>
          <a:ln/>
        </p:spPr>
      </p:sp>
      <p:sp>
        <p:nvSpPr>
          <p:cNvPr id="28" name="Text 20"/>
          <p:cNvSpPr/>
          <p:nvPr/>
        </p:nvSpPr>
        <p:spPr>
          <a:xfrm>
            <a:off x="13484852" y="9423400"/>
            <a:ext cx="8010468" cy="745067"/>
          </a:xfrm>
          <a:prstGeom prst="rect">
            <a:avLst/>
          </a:prstGeom>
          <a:noFill/>
          <a:ln/>
        </p:spPr>
        <p:txBody>
          <a:bodyPr wrap="square" lIns="0" tIns="0" rIns="0" bIns="0" rtlCol="0" anchor="t"/>
          <a:lstStyle/>
          <a:p>
            <a:pPr algn="ctr">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Journey Distance</a:t>
            </a:r>
            <a:endParaRPr lang="en-US" sz="32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2444750"/>
            <a:ext cx="4204225" cy="1346200"/>
          </a:xfrm>
          <a:prstGeom prst="rect">
            <a:avLst/>
          </a:prstGeom>
        </p:spPr>
      </p:pic>
      <p:pic>
        <p:nvPicPr>
          <p:cNvPr id="3" name="Image 1" descr="preencoded.png">    </p:cNvPr>
          <p:cNvPicPr>
            <a:picLocks noChangeAspect="1"/>
          </p:cNvPicPr>
          <p:nvPr/>
        </p:nvPicPr>
        <p:blipFill>
          <a:blip r:embed="rId2"/>
          <a:stretch>
            <a:fillRect/>
          </a:stretch>
        </p:blipFill>
        <p:spPr>
          <a:xfrm>
            <a:off x="20144718" y="9283700"/>
            <a:ext cx="3549706" cy="3477568"/>
          </a:xfrm>
          <a:prstGeom prst="rect">
            <a:avLst/>
          </a:prstGeom>
        </p:spPr>
      </p:pic>
      <p:pic>
        <p:nvPicPr>
          <p:cNvPr id="4" name="Image 2" descr="preencoded.png">    </p:cNvPr>
          <p:cNvPicPr>
            <a:picLocks noChangeAspect="1"/>
          </p:cNvPicPr>
          <p:nvPr/>
        </p:nvPicPr>
        <p:blipFill>
          <a:blip r:embed="rId3"/>
          <a:stretch>
            <a:fillRect/>
          </a:stretch>
        </p:blipFill>
        <p:spPr>
          <a:xfrm>
            <a:off x="812903" y="9715500"/>
            <a:ext cx="977593" cy="1304751"/>
          </a:xfrm>
          <a:prstGeom prst="rect">
            <a:avLst/>
          </a:prstGeom>
        </p:spPr>
      </p:pic>
      <p:pic>
        <p:nvPicPr>
          <p:cNvPr id="5" name="Image 3" descr="preencoded.png">    </p:cNvPr>
          <p:cNvPicPr>
            <a:picLocks noChangeAspect="1"/>
          </p:cNvPicPr>
          <p:nvPr/>
        </p:nvPicPr>
        <p:blipFill>
          <a:blip r:embed="rId4"/>
          <a:stretch>
            <a:fillRect/>
          </a:stretch>
        </p:blipFill>
        <p:spPr>
          <a:xfrm>
            <a:off x="22596124" y="1892300"/>
            <a:ext cx="647781" cy="876300"/>
          </a:xfrm>
          <a:prstGeom prst="rect">
            <a:avLst/>
          </a:prstGeom>
        </p:spPr>
      </p:pic>
      <p:sp>
        <p:nvSpPr>
          <p:cNvPr id="6" name="Shape 0"/>
          <p:cNvSpPr/>
          <p:nvPr/>
        </p:nvSpPr>
        <p:spPr>
          <a:xfrm>
            <a:off x="23370921" y="10515600"/>
            <a:ext cx="1016127" cy="3200400"/>
          </a:xfrm>
          <a:prstGeom prst="rect">
            <a:avLst/>
          </a:prstGeom>
          <a:noFill/>
          <a:ln/>
        </p:spPr>
      </p:sp>
      <p:pic>
        <p:nvPicPr>
          <p:cNvPr id="7" name="Image 4" descr="preencoded.png">    </p:cNvPr>
          <p:cNvPicPr>
            <a:picLocks noChangeAspect="1"/>
          </p:cNvPicPr>
          <p:nvPr/>
        </p:nvPicPr>
        <p:blipFill>
          <a:blip r:embed="rId5"/>
          <a:stretch>
            <a:fillRect/>
          </a:stretch>
        </p:blipFill>
        <p:spPr>
          <a:xfrm>
            <a:off x="23523340" y="10820400"/>
            <a:ext cx="711289" cy="2590800"/>
          </a:xfrm>
          <a:prstGeom prst="rect">
            <a:avLst/>
          </a:prstGeom>
        </p:spPr>
      </p:pic>
      <p:sp>
        <p:nvSpPr>
          <p:cNvPr id="8" name="Text 1"/>
          <p:cNvSpPr/>
          <p:nvPr/>
        </p:nvSpPr>
        <p:spPr>
          <a:xfrm>
            <a:off x="6841922" y="1143000"/>
            <a:ext cx="10690503" cy="1862667"/>
          </a:xfrm>
          <a:prstGeom prst="rect">
            <a:avLst/>
          </a:prstGeom>
          <a:noFill/>
          <a:ln/>
        </p:spPr>
        <p:txBody>
          <a:bodyPr wrap="square" lIns="0" tIns="0" rIns="0" bIns="0" rtlCol="0" anchor="t"/>
          <a:lstStyle/>
          <a:p>
            <a:pPr algn="ctr"/>
            <a:r>
              <a:rPr lang="en-US" sz="8000" dirty="0">
                <a:solidFill>
                  <a:srgbClr val="272727">
                    <a:alpha val="100000"/>
                  </a:srgbClr>
                </a:solidFill>
                <a:latin typeface="Poppins Bold" pitchFamily="34" charset="0"/>
                <a:ea typeface="Poppins Bold" pitchFamily="34" charset="-122"/>
                <a:cs typeface="Poppins Bold" pitchFamily="34" charset="-120"/>
              </a:rPr>
              <a:t>Some Graph</a:t>
            </a:r>
            <a:endParaRPr lang="en-US" sz="8000" dirty="0"/>
          </a:p>
        </p:txBody>
      </p:sp>
      <p:sp>
        <p:nvSpPr>
          <p:cNvPr id="9" name="Shape 2"/>
          <p:cNvSpPr/>
          <p:nvPr/>
        </p:nvSpPr>
        <p:spPr>
          <a:xfrm>
            <a:off x="2718140" y="3771900"/>
            <a:ext cx="8941918" cy="6180901"/>
          </a:xfrm>
          <a:prstGeom prst="rect">
            <a:avLst/>
          </a:prstGeom>
          <a:noFill/>
          <a:ln/>
        </p:spPr>
      </p:sp>
      <p:sp>
        <p:nvSpPr>
          <p:cNvPr id="10" name="Text 3"/>
          <p:cNvSpPr/>
          <p:nvPr/>
        </p:nvSpPr>
        <p:spPr>
          <a:xfrm>
            <a:off x="2986455" y="8999513"/>
            <a:ext cx="216821" cy="356494"/>
          </a:xfrm>
          <a:prstGeom prst="rect">
            <a:avLst/>
          </a:prstGeom>
          <a:noFill/>
          <a:ln/>
        </p:spPr>
        <p:txBody>
          <a:bodyPr wrap="square" lIns="0" tIns="0" rIns="0" bIns="0" rtlCol="0" anchor="t"/>
          <a:lstStyle/>
          <a:p>
            <a:pPr algn="l"/>
            <a:r>
              <a:rPr lang="en-US" sz="1800" dirty="0">
                <a:solidFill>
                  <a:srgbClr val="232996">
                    <a:alpha val="100000"/>
                  </a:srgbClr>
                </a:solidFill>
                <a:latin typeface="Lato Regular" pitchFamily="34" charset="0"/>
                <a:ea typeface="Lato Regular" pitchFamily="34" charset="-122"/>
                <a:cs typeface="Lato Regular" pitchFamily="34" charset="-120"/>
              </a:rPr>
              <a:t>0</a:t>
            </a:r>
            <a:endParaRPr lang="en-US" sz="1821" dirty="0"/>
          </a:p>
        </p:txBody>
      </p:sp>
      <p:sp>
        <p:nvSpPr>
          <p:cNvPr id="11" name="Text 4"/>
          <p:cNvSpPr/>
          <p:nvPr/>
        </p:nvSpPr>
        <p:spPr>
          <a:xfrm>
            <a:off x="3331658" y="9622606"/>
            <a:ext cx="257645" cy="422713"/>
          </a:xfrm>
          <a:prstGeom prst="rect">
            <a:avLst/>
          </a:prstGeom>
          <a:noFill/>
          <a:ln/>
        </p:spPr>
        <p:txBody>
          <a:bodyPr wrap="square" lIns="0" tIns="0" rIns="0" bIns="0" rtlCol="0" anchor="t"/>
          <a:lstStyle/>
          <a:p>
            <a:pPr algn="l"/>
            <a:r>
              <a:rPr lang="en-US" sz="2200" dirty="0">
                <a:solidFill>
                  <a:srgbClr val="232996">
                    <a:alpha val="100000"/>
                  </a:srgbClr>
                </a:solidFill>
                <a:latin typeface="Lato Regular" pitchFamily="34" charset="0"/>
                <a:ea typeface="Lato Regular" pitchFamily="34" charset="-122"/>
                <a:cs typeface="Lato Regular" pitchFamily="34" charset="-120"/>
              </a:rPr>
              <a:t>1</a:t>
            </a:r>
            <a:endParaRPr lang="en-US" sz="2185" dirty="0"/>
          </a:p>
        </p:txBody>
      </p:sp>
      <p:sp>
        <p:nvSpPr>
          <p:cNvPr id="12" name="Text 5"/>
          <p:cNvSpPr/>
          <p:nvPr/>
        </p:nvSpPr>
        <p:spPr>
          <a:xfrm>
            <a:off x="4470732" y="9622606"/>
            <a:ext cx="257645" cy="422713"/>
          </a:xfrm>
          <a:prstGeom prst="rect">
            <a:avLst/>
          </a:prstGeom>
          <a:noFill/>
          <a:ln/>
        </p:spPr>
        <p:txBody>
          <a:bodyPr wrap="square" lIns="0" tIns="0" rIns="0" bIns="0" rtlCol="0" anchor="t"/>
          <a:lstStyle/>
          <a:p>
            <a:pPr algn="l"/>
            <a:r>
              <a:rPr lang="en-US" sz="2200" dirty="0">
                <a:solidFill>
                  <a:srgbClr val="232996">
                    <a:alpha val="100000"/>
                  </a:srgbClr>
                </a:solidFill>
                <a:latin typeface="Lato Regular" pitchFamily="34" charset="0"/>
                <a:ea typeface="Lato Regular" pitchFamily="34" charset="-122"/>
                <a:cs typeface="Lato Regular" pitchFamily="34" charset="-120"/>
              </a:rPr>
              <a:t>2</a:t>
            </a:r>
            <a:endParaRPr lang="en-US" sz="2185" dirty="0"/>
          </a:p>
        </p:txBody>
      </p:sp>
      <p:sp>
        <p:nvSpPr>
          <p:cNvPr id="13" name="Text 6"/>
          <p:cNvSpPr/>
          <p:nvPr/>
        </p:nvSpPr>
        <p:spPr>
          <a:xfrm>
            <a:off x="5609804" y="9622606"/>
            <a:ext cx="257645" cy="422713"/>
          </a:xfrm>
          <a:prstGeom prst="rect">
            <a:avLst/>
          </a:prstGeom>
          <a:noFill/>
          <a:ln/>
        </p:spPr>
        <p:txBody>
          <a:bodyPr wrap="square" lIns="0" tIns="0" rIns="0" bIns="0" rtlCol="0" anchor="t"/>
          <a:lstStyle/>
          <a:p>
            <a:pPr algn="l"/>
            <a:r>
              <a:rPr lang="en-US" sz="2200" dirty="0">
                <a:solidFill>
                  <a:srgbClr val="232996">
                    <a:alpha val="100000"/>
                  </a:srgbClr>
                </a:solidFill>
                <a:latin typeface="Lato Regular" pitchFamily="34" charset="0"/>
                <a:ea typeface="Lato Regular" pitchFamily="34" charset="-122"/>
                <a:cs typeface="Lato Regular" pitchFamily="34" charset="-120"/>
              </a:rPr>
              <a:t>3</a:t>
            </a:r>
            <a:endParaRPr lang="en-US" sz="2185" dirty="0"/>
          </a:p>
        </p:txBody>
      </p:sp>
      <p:sp>
        <p:nvSpPr>
          <p:cNvPr id="14" name="Text 7"/>
          <p:cNvSpPr/>
          <p:nvPr/>
        </p:nvSpPr>
        <p:spPr>
          <a:xfrm>
            <a:off x="6748878" y="9622606"/>
            <a:ext cx="257645" cy="422713"/>
          </a:xfrm>
          <a:prstGeom prst="rect">
            <a:avLst/>
          </a:prstGeom>
          <a:noFill/>
          <a:ln/>
        </p:spPr>
        <p:txBody>
          <a:bodyPr wrap="square" lIns="0" tIns="0" rIns="0" bIns="0" rtlCol="0" anchor="t"/>
          <a:lstStyle/>
          <a:p>
            <a:pPr algn="l"/>
            <a:r>
              <a:rPr lang="en-US" sz="2200" dirty="0">
                <a:solidFill>
                  <a:srgbClr val="232996">
                    <a:alpha val="100000"/>
                  </a:srgbClr>
                </a:solidFill>
                <a:latin typeface="Lato Regular" pitchFamily="34" charset="0"/>
                <a:ea typeface="Lato Regular" pitchFamily="34" charset="-122"/>
                <a:cs typeface="Lato Regular" pitchFamily="34" charset="-120"/>
              </a:rPr>
              <a:t>4</a:t>
            </a:r>
            <a:endParaRPr lang="en-US" sz="2185" dirty="0"/>
          </a:p>
        </p:txBody>
      </p:sp>
      <p:sp>
        <p:nvSpPr>
          <p:cNvPr id="15" name="Text 8"/>
          <p:cNvSpPr/>
          <p:nvPr/>
        </p:nvSpPr>
        <p:spPr>
          <a:xfrm>
            <a:off x="7887996" y="9622606"/>
            <a:ext cx="257645" cy="422713"/>
          </a:xfrm>
          <a:prstGeom prst="rect">
            <a:avLst/>
          </a:prstGeom>
          <a:noFill/>
          <a:ln/>
        </p:spPr>
        <p:txBody>
          <a:bodyPr wrap="square" lIns="0" tIns="0" rIns="0" bIns="0" rtlCol="0" anchor="t"/>
          <a:lstStyle/>
          <a:p>
            <a:pPr algn="l"/>
            <a:r>
              <a:rPr lang="en-US" sz="2200" dirty="0">
                <a:solidFill>
                  <a:srgbClr val="232996">
                    <a:alpha val="100000"/>
                  </a:srgbClr>
                </a:solidFill>
                <a:latin typeface="Lato Regular" pitchFamily="34" charset="0"/>
                <a:ea typeface="Lato Regular" pitchFamily="34" charset="-122"/>
                <a:cs typeface="Lato Regular" pitchFamily="34" charset="-120"/>
              </a:rPr>
              <a:t>5</a:t>
            </a:r>
            <a:endParaRPr lang="en-US" sz="2185" dirty="0"/>
          </a:p>
        </p:txBody>
      </p:sp>
      <p:sp>
        <p:nvSpPr>
          <p:cNvPr id="16" name="Text 9"/>
          <p:cNvSpPr/>
          <p:nvPr/>
        </p:nvSpPr>
        <p:spPr>
          <a:xfrm>
            <a:off x="9027070" y="9622606"/>
            <a:ext cx="257645" cy="422713"/>
          </a:xfrm>
          <a:prstGeom prst="rect">
            <a:avLst/>
          </a:prstGeom>
          <a:noFill/>
          <a:ln/>
        </p:spPr>
        <p:txBody>
          <a:bodyPr wrap="square" lIns="0" tIns="0" rIns="0" bIns="0" rtlCol="0" anchor="t"/>
          <a:lstStyle/>
          <a:p>
            <a:pPr algn="l"/>
            <a:r>
              <a:rPr lang="en-US" sz="2200" dirty="0">
                <a:solidFill>
                  <a:srgbClr val="232996">
                    <a:alpha val="100000"/>
                  </a:srgbClr>
                </a:solidFill>
                <a:latin typeface="Lato Regular" pitchFamily="34" charset="0"/>
                <a:ea typeface="Lato Regular" pitchFamily="34" charset="-122"/>
                <a:cs typeface="Lato Regular" pitchFamily="34" charset="-120"/>
              </a:rPr>
              <a:t>6</a:t>
            </a:r>
            <a:endParaRPr lang="en-US" sz="2185" dirty="0"/>
          </a:p>
        </p:txBody>
      </p:sp>
      <p:sp>
        <p:nvSpPr>
          <p:cNvPr id="17" name="Text 10"/>
          <p:cNvSpPr/>
          <p:nvPr/>
        </p:nvSpPr>
        <p:spPr>
          <a:xfrm>
            <a:off x="10166145" y="9622606"/>
            <a:ext cx="257645" cy="422713"/>
          </a:xfrm>
          <a:prstGeom prst="rect">
            <a:avLst/>
          </a:prstGeom>
          <a:noFill/>
          <a:ln/>
        </p:spPr>
        <p:txBody>
          <a:bodyPr wrap="square" lIns="0" tIns="0" rIns="0" bIns="0" rtlCol="0" anchor="t"/>
          <a:lstStyle/>
          <a:p>
            <a:pPr algn="l"/>
            <a:r>
              <a:rPr lang="en-US" sz="2200" dirty="0">
                <a:solidFill>
                  <a:srgbClr val="232996">
                    <a:alpha val="100000"/>
                  </a:srgbClr>
                </a:solidFill>
                <a:latin typeface="Lato Regular" pitchFamily="34" charset="0"/>
                <a:ea typeface="Lato Regular" pitchFamily="34" charset="-122"/>
                <a:cs typeface="Lato Regular" pitchFamily="34" charset="-120"/>
              </a:rPr>
              <a:t>7</a:t>
            </a:r>
            <a:endParaRPr lang="en-US" sz="2185" dirty="0"/>
          </a:p>
        </p:txBody>
      </p:sp>
      <p:sp>
        <p:nvSpPr>
          <p:cNvPr id="18" name="Text 11"/>
          <p:cNvSpPr/>
          <p:nvPr/>
        </p:nvSpPr>
        <p:spPr>
          <a:xfrm>
            <a:off x="11281636" y="9622606"/>
            <a:ext cx="257645" cy="422713"/>
          </a:xfrm>
          <a:prstGeom prst="rect">
            <a:avLst/>
          </a:prstGeom>
          <a:noFill/>
          <a:ln/>
        </p:spPr>
        <p:txBody>
          <a:bodyPr wrap="square" lIns="0" tIns="0" rIns="0" bIns="0" rtlCol="0" anchor="t"/>
          <a:lstStyle/>
          <a:p>
            <a:pPr algn="l"/>
            <a:r>
              <a:rPr lang="en-US" sz="2200" dirty="0">
                <a:solidFill>
                  <a:srgbClr val="232996">
                    <a:alpha val="100000"/>
                  </a:srgbClr>
                </a:solidFill>
                <a:latin typeface="Lato Regular" pitchFamily="34" charset="0"/>
                <a:ea typeface="Lato Regular" pitchFamily="34" charset="-122"/>
                <a:cs typeface="Lato Regular" pitchFamily="34" charset="-120"/>
              </a:rPr>
              <a:t>8</a:t>
            </a:r>
            <a:endParaRPr lang="en-US" sz="2185" dirty="0"/>
          </a:p>
        </p:txBody>
      </p:sp>
      <p:sp>
        <p:nvSpPr>
          <p:cNvPr id="19" name="Text 12"/>
          <p:cNvSpPr/>
          <p:nvPr/>
        </p:nvSpPr>
        <p:spPr>
          <a:xfrm>
            <a:off x="2852319" y="8482087"/>
            <a:ext cx="356539" cy="356494"/>
          </a:xfrm>
          <a:prstGeom prst="rect">
            <a:avLst/>
          </a:prstGeom>
          <a:noFill/>
          <a:ln/>
        </p:spPr>
        <p:txBody>
          <a:bodyPr wrap="square" lIns="0" tIns="0" rIns="0" bIns="0" rtlCol="0" anchor="t"/>
          <a:lstStyle/>
          <a:p>
            <a:pPr algn="l"/>
            <a:r>
              <a:rPr lang="en-US" sz="1800" dirty="0">
                <a:solidFill>
                  <a:srgbClr val="232996">
                    <a:alpha val="100000"/>
                  </a:srgbClr>
                </a:solidFill>
                <a:latin typeface="Lato Regular" pitchFamily="34" charset="0"/>
                <a:ea typeface="Lato Regular" pitchFamily="34" charset="-122"/>
                <a:cs typeface="Lato Regular" pitchFamily="34" charset="-120"/>
              </a:rPr>
              <a:t>10</a:t>
            </a:r>
            <a:endParaRPr lang="en-US" sz="1821" dirty="0"/>
          </a:p>
        </p:txBody>
      </p:sp>
      <p:sp>
        <p:nvSpPr>
          <p:cNvPr id="20" name="Text 13"/>
          <p:cNvSpPr/>
          <p:nvPr/>
        </p:nvSpPr>
        <p:spPr>
          <a:xfrm>
            <a:off x="2852319" y="7964612"/>
            <a:ext cx="356539" cy="356494"/>
          </a:xfrm>
          <a:prstGeom prst="rect">
            <a:avLst/>
          </a:prstGeom>
          <a:noFill/>
          <a:ln/>
        </p:spPr>
        <p:txBody>
          <a:bodyPr wrap="square" lIns="0" tIns="0" rIns="0" bIns="0" rtlCol="0" anchor="t"/>
          <a:lstStyle/>
          <a:p>
            <a:pPr algn="l"/>
            <a:r>
              <a:rPr lang="en-US" sz="1800" dirty="0">
                <a:solidFill>
                  <a:srgbClr val="232996">
                    <a:alpha val="100000"/>
                  </a:srgbClr>
                </a:solidFill>
                <a:latin typeface="Lato Regular" pitchFamily="34" charset="0"/>
                <a:ea typeface="Lato Regular" pitchFamily="34" charset="-122"/>
                <a:cs typeface="Lato Regular" pitchFamily="34" charset="-120"/>
              </a:rPr>
              <a:t>20</a:t>
            </a:r>
            <a:endParaRPr lang="en-US" sz="1821" dirty="0"/>
          </a:p>
        </p:txBody>
      </p:sp>
      <p:sp>
        <p:nvSpPr>
          <p:cNvPr id="21" name="Text 14"/>
          <p:cNvSpPr/>
          <p:nvPr/>
        </p:nvSpPr>
        <p:spPr>
          <a:xfrm>
            <a:off x="2852319" y="7447161"/>
            <a:ext cx="356539" cy="356494"/>
          </a:xfrm>
          <a:prstGeom prst="rect">
            <a:avLst/>
          </a:prstGeom>
          <a:noFill/>
          <a:ln/>
        </p:spPr>
        <p:txBody>
          <a:bodyPr wrap="square" lIns="0" tIns="0" rIns="0" bIns="0" rtlCol="0" anchor="t"/>
          <a:lstStyle/>
          <a:p>
            <a:pPr algn="l"/>
            <a:r>
              <a:rPr lang="en-US" sz="1800" dirty="0">
                <a:solidFill>
                  <a:srgbClr val="232996">
                    <a:alpha val="100000"/>
                  </a:srgbClr>
                </a:solidFill>
                <a:latin typeface="Lato Regular" pitchFamily="34" charset="0"/>
                <a:ea typeface="Lato Regular" pitchFamily="34" charset="-122"/>
                <a:cs typeface="Lato Regular" pitchFamily="34" charset="-120"/>
              </a:rPr>
              <a:t>30</a:t>
            </a:r>
            <a:endParaRPr lang="en-US" sz="1821" dirty="0"/>
          </a:p>
        </p:txBody>
      </p:sp>
      <p:sp>
        <p:nvSpPr>
          <p:cNvPr id="22" name="Text 15"/>
          <p:cNvSpPr/>
          <p:nvPr/>
        </p:nvSpPr>
        <p:spPr>
          <a:xfrm>
            <a:off x="2852319" y="6929611"/>
            <a:ext cx="356539" cy="356494"/>
          </a:xfrm>
          <a:prstGeom prst="rect">
            <a:avLst/>
          </a:prstGeom>
          <a:noFill/>
          <a:ln/>
        </p:spPr>
        <p:txBody>
          <a:bodyPr wrap="square" lIns="0" tIns="0" rIns="0" bIns="0" rtlCol="0" anchor="t"/>
          <a:lstStyle/>
          <a:p>
            <a:pPr algn="l"/>
            <a:r>
              <a:rPr lang="en-US" sz="1800" dirty="0">
                <a:solidFill>
                  <a:srgbClr val="232996">
                    <a:alpha val="100000"/>
                  </a:srgbClr>
                </a:solidFill>
                <a:latin typeface="Lato Regular" pitchFamily="34" charset="0"/>
                <a:ea typeface="Lato Regular" pitchFamily="34" charset="-122"/>
                <a:cs typeface="Lato Regular" pitchFamily="34" charset="-120"/>
              </a:rPr>
              <a:t>40</a:t>
            </a:r>
            <a:endParaRPr lang="en-US" sz="1821" dirty="0"/>
          </a:p>
        </p:txBody>
      </p:sp>
      <p:sp>
        <p:nvSpPr>
          <p:cNvPr id="23" name="Text 16"/>
          <p:cNvSpPr/>
          <p:nvPr/>
        </p:nvSpPr>
        <p:spPr>
          <a:xfrm>
            <a:off x="2852319" y="6412309"/>
            <a:ext cx="356539" cy="356494"/>
          </a:xfrm>
          <a:prstGeom prst="rect">
            <a:avLst/>
          </a:prstGeom>
          <a:noFill/>
          <a:ln/>
        </p:spPr>
        <p:txBody>
          <a:bodyPr wrap="square" lIns="0" tIns="0" rIns="0" bIns="0" rtlCol="0" anchor="t"/>
          <a:lstStyle/>
          <a:p>
            <a:pPr algn="l"/>
            <a:r>
              <a:rPr lang="en-US" sz="1800" dirty="0">
                <a:solidFill>
                  <a:srgbClr val="232996">
                    <a:alpha val="100000"/>
                  </a:srgbClr>
                </a:solidFill>
                <a:latin typeface="Lato Regular" pitchFamily="34" charset="0"/>
                <a:ea typeface="Lato Regular" pitchFamily="34" charset="-122"/>
                <a:cs typeface="Lato Regular" pitchFamily="34" charset="-120"/>
              </a:rPr>
              <a:t>50</a:t>
            </a:r>
            <a:endParaRPr lang="en-US" sz="1821" dirty="0"/>
          </a:p>
        </p:txBody>
      </p:sp>
      <p:sp>
        <p:nvSpPr>
          <p:cNvPr id="24" name="Text 17"/>
          <p:cNvSpPr/>
          <p:nvPr/>
        </p:nvSpPr>
        <p:spPr>
          <a:xfrm>
            <a:off x="2852319" y="5894809"/>
            <a:ext cx="356539" cy="356494"/>
          </a:xfrm>
          <a:prstGeom prst="rect">
            <a:avLst/>
          </a:prstGeom>
          <a:noFill/>
          <a:ln/>
        </p:spPr>
        <p:txBody>
          <a:bodyPr wrap="square" lIns="0" tIns="0" rIns="0" bIns="0" rtlCol="0" anchor="t"/>
          <a:lstStyle/>
          <a:p>
            <a:pPr algn="l"/>
            <a:r>
              <a:rPr lang="en-US" sz="1800" dirty="0">
                <a:solidFill>
                  <a:srgbClr val="232996">
                    <a:alpha val="100000"/>
                  </a:srgbClr>
                </a:solidFill>
                <a:latin typeface="Lato Regular" pitchFamily="34" charset="0"/>
                <a:ea typeface="Lato Regular" pitchFamily="34" charset="-122"/>
                <a:cs typeface="Lato Regular" pitchFamily="34" charset="-120"/>
              </a:rPr>
              <a:t>60</a:t>
            </a:r>
            <a:endParaRPr lang="en-US" sz="1821" dirty="0"/>
          </a:p>
        </p:txBody>
      </p:sp>
      <p:sp>
        <p:nvSpPr>
          <p:cNvPr id="25" name="Text 18"/>
          <p:cNvSpPr/>
          <p:nvPr/>
        </p:nvSpPr>
        <p:spPr>
          <a:xfrm>
            <a:off x="2852319" y="5377507"/>
            <a:ext cx="356539" cy="356494"/>
          </a:xfrm>
          <a:prstGeom prst="rect">
            <a:avLst/>
          </a:prstGeom>
          <a:noFill/>
          <a:ln/>
        </p:spPr>
        <p:txBody>
          <a:bodyPr wrap="square" lIns="0" tIns="0" rIns="0" bIns="0" rtlCol="0" anchor="t"/>
          <a:lstStyle/>
          <a:p>
            <a:pPr algn="l"/>
            <a:r>
              <a:rPr lang="en-US" sz="1800" dirty="0">
                <a:solidFill>
                  <a:srgbClr val="232996">
                    <a:alpha val="100000"/>
                  </a:srgbClr>
                </a:solidFill>
                <a:latin typeface="Lato Regular" pitchFamily="34" charset="0"/>
                <a:ea typeface="Lato Regular" pitchFamily="34" charset="-122"/>
                <a:cs typeface="Lato Regular" pitchFamily="34" charset="-120"/>
              </a:rPr>
              <a:t>70</a:t>
            </a:r>
            <a:endParaRPr lang="en-US" sz="1821" dirty="0"/>
          </a:p>
        </p:txBody>
      </p:sp>
      <p:sp>
        <p:nvSpPr>
          <p:cNvPr id="26" name="Text 19"/>
          <p:cNvSpPr/>
          <p:nvPr/>
        </p:nvSpPr>
        <p:spPr>
          <a:xfrm>
            <a:off x="2852319" y="4860057"/>
            <a:ext cx="356539" cy="356494"/>
          </a:xfrm>
          <a:prstGeom prst="rect">
            <a:avLst/>
          </a:prstGeom>
          <a:noFill/>
          <a:ln/>
        </p:spPr>
        <p:txBody>
          <a:bodyPr wrap="square" lIns="0" tIns="0" rIns="0" bIns="0" rtlCol="0" anchor="t"/>
          <a:lstStyle/>
          <a:p>
            <a:pPr algn="l"/>
            <a:r>
              <a:rPr lang="en-US" sz="1800" dirty="0">
                <a:solidFill>
                  <a:srgbClr val="232996">
                    <a:alpha val="100000"/>
                  </a:srgbClr>
                </a:solidFill>
                <a:latin typeface="Lato Regular" pitchFamily="34" charset="0"/>
                <a:ea typeface="Lato Regular" pitchFamily="34" charset="-122"/>
                <a:cs typeface="Lato Regular" pitchFamily="34" charset="-120"/>
              </a:rPr>
              <a:t>80</a:t>
            </a:r>
            <a:endParaRPr lang="en-US" sz="1821" dirty="0"/>
          </a:p>
        </p:txBody>
      </p:sp>
      <p:sp>
        <p:nvSpPr>
          <p:cNvPr id="27" name="Text 20"/>
          <p:cNvSpPr/>
          <p:nvPr/>
        </p:nvSpPr>
        <p:spPr>
          <a:xfrm>
            <a:off x="2852319" y="4342507"/>
            <a:ext cx="356539" cy="356494"/>
          </a:xfrm>
          <a:prstGeom prst="rect">
            <a:avLst/>
          </a:prstGeom>
          <a:noFill/>
          <a:ln/>
        </p:spPr>
        <p:txBody>
          <a:bodyPr wrap="square" lIns="0" tIns="0" rIns="0" bIns="0" rtlCol="0" anchor="t"/>
          <a:lstStyle/>
          <a:p>
            <a:pPr algn="l"/>
            <a:r>
              <a:rPr lang="en-US" sz="1800" dirty="0">
                <a:solidFill>
                  <a:srgbClr val="232996">
                    <a:alpha val="100000"/>
                  </a:srgbClr>
                </a:solidFill>
                <a:latin typeface="Lato Regular" pitchFamily="34" charset="0"/>
                <a:ea typeface="Lato Regular" pitchFamily="34" charset="-122"/>
                <a:cs typeface="Lato Regular" pitchFamily="34" charset="-120"/>
              </a:rPr>
              <a:t>90</a:t>
            </a:r>
            <a:endParaRPr lang="en-US" sz="1821" dirty="0"/>
          </a:p>
        </p:txBody>
      </p:sp>
      <p:sp>
        <p:nvSpPr>
          <p:cNvPr id="28" name="Text 21"/>
          <p:cNvSpPr/>
          <p:nvPr/>
        </p:nvSpPr>
        <p:spPr>
          <a:xfrm>
            <a:off x="2718140" y="3825032"/>
            <a:ext cx="483555" cy="356494"/>
          </a:xfrm>
          <a:prstGeom prst="rect">
            <a:avLst/>
          </a:prstGeom>
          <a:noFill/>
          <a:ln/>
        </p:spPr>
        <p:txBody>
          <a:bodyPr wrap="square" lIns="0" tIns="0" rIns="0" bIns="0" rtlCol="0" anchor="t"/>
          <a:lstStyle/>
          <a:p>
            <a:pPr algn="l"/>
            <a:r>
              <a:rPr lang="en-US" sz="1800" dirty="0">
                <a:solidFill>
                  <a:srgbClr val="232996">
                    <a:alpha val="100000"/>
                  </a:srgbClr>
                </a:solidFill>
                <a:latin typeface="Lato Regular" pitchFamily="34" charset="0"/>
                <a:ea typeface="Lato Regular" pitchFamily="34" charset="-122"/>
                <a:cs typeface="Lato Regular" pitchFamily="34" charset="-120"/>
              </a:rPr>
              <a:t>100</a:t>
            </a:r>
            <a:endParaRPr lang="en-US" sz="1821" dirty="0"/>
          </a:p>
        </p:txBody>
      </p:sp>
      <p:pic>
        <p:nvPicPr>
          <p:cNvPr id="29" name="Image 5" descr="preencoded.png">    </p:cNvPr>
          <p:cNvPicPr>
            <a:picLocks noChangeAspect="1"/>
          </p:cNvPicPr>
          <p:nvPr/>
        </p:nvPicPr>
        <p:blipFill>
          <a:blip r:embed="rId6"/>
          <a:stretch>
            <a:fillRect/>
          </a:stretch>
        </p:blipFill>
        <p:spPr>
          <a:xfrm>
            <a:off x="3368467" y="3771900"/>
            <a:ext cx="8291591" cy="5511006"/>
          </a:xfrm>
          <a:prstGeom prst="rect">
            <a:avLst/>
          </a:prstGeom>
        </p:spPr>
      </p:pic>
      <p:pic>
        <p:nvPicPr>
          <p:cNvPr id="30" name="Image 6" descr="preencoded.png">    </p:cNvPr>
          <p:cNvPicPr>
            <a:picLocks noChangeAspect="1"/>
          </p:cNvPicPr>
          <p:nvPr/>
        </p:nvPicPr>
        <p:blipFill>
          <a:blip r:embed="rId7"/>
          <a:stretch>
            <a:fillRect/>
          </a:stretch>
        </p:blipFill>
        <p:spPr>
          <a:xfrm>
            <a:off x="4512766" y="4185444"/>
            <a:ext cx="11567" cy="5258445"/>
          </a:xfrm>
          <a:prstGeom prst="rect">
            <a:avLst/>
          </a:prstGeom>
        </p:spPr>
      </p:pic>
      <p:pic>
        <p:nvPicPr>
          <p:cNvPr id="31" name="Image 7" descr="preencoded.png">    </p:cNvPr>
          <p:cNvPicPr>
            <a:picLocks noChangeAspect="1"/>
          </p:cNvPicPr>
          <p:nvPr/>
        </p:nvPicPr>
        <p:blipFill>
          <a:blip r:embed="rId8"/>
          <a:stretch>
            <a:fillRect/>
          </a:stretch>
        </p:blipFill>
        <p:spPr>
          <a:xfrm>
            <a:off x="5651279" y="4185444"/>
            <a:ext cx="11567" cy="5258445"/>
          </a:xfrm>
          <a:prstGeom prst="rect">
            <a:avLst/>
          </a:prstGeom>
        </p:spPr>
      </p:pic>
      <p:pic>
        <p:nvPicPr>
          <p:cNvPr id="32" name="Image 8" descr="preencoded.png">    </p:cNvPr>
          <p:cNvPicPr>
            <a:picLocks noChangeAspect="1"/>
          </p:cNvPicPr>
          <p:nvPr/>
        </p:nvPicPr>
        <p:blipFill>
          <a:blip r:embed="rId9"/>
          <a:stretch>
            <a:fillRect/>
          </a:stretch>
        </p:blipFill>
        <p:spPr>
          <a:xfrm>
            <a:off x="6789795" y="4185444"/>
            <a:ext cx="11567" cy="5258445"/>
          </a:xfrm>
          <a:prstGeom prst="rect">
            <a:avLst/>
          </a:prstGeom>
        </p:spPr>
      </p:pic>
      <p:pic>
        <p:nvPicPr>
          <p:cNvPr id="33" name="Image 9" descr="preencoded.png">    </p:cNvPr>
          <p:cNvPicPr>
            <a:picLocks noChangeAspect="1"/>
          </p:cNvPicPr>
          <p:nvPr/>
        </p:nvPicPr>
        <p:blipFill>
          <a:blip r:embed="rId10"/>
          <a:stretch>
            <a:fillRect/>
          </a:stretch>
        </p:blipFill>
        <p:spPr>
          <a:xfrm>
            <a:off x="7928309" y="4185444"/>
            <a:ext cx="11567" cy="5258445"/>
          </a:xfrm>
          <a:prstGeom prst="rect">
            <a:avLst/>
          </a:prstGeom>
        </p:spPr>
      </p:pic>
      <p:pic>
        <p:nvPicPr>
          <p:cNvPr id="34" name="Image 10" descr="preencoded.png">    </p:cNvPr>
          <p:cNvPicPr>
            <a:picLocks noChangeAspect="1"/>
          </p:cNvPicPr>
          <p:nvPr/>
        </p:nvPicPr>
        <p:blipFill>
          <a:blip r:embed="rId11"/>
          <a:stretch>
            <a:fillRect/>
          </a:stretch>
        </p:blipFill>
        <p:spPr>
          <a:xfrm>
            <a:off x="9066828" y="4185444"/>
            <a:ext cx="11567" cy="5258445"/>
          </a:xfrm>
          <a:prstGeom prst="rect">
            <a:avLst/>
          </a:prstGeom>
        </p:spPr>
      </p:pic>
      <p:pic>
        <p:nvPicPr>
          <p:cNvPr id="35" name="Image 11" descr="preencoded.png">    </p:cNvPr>
          <p:cNvPicPr>
            <a:picLocks noChangeAspect="1"/>
          </p:cNvPicPr>
          <p:nvPr/>
        </p:nvPicPr>
        <p:blipFill>
          <a:blip r:embed="rId12"/>
          <a:stretch>
            <a:fillRect/>
          </a:stretch>
        </p:blipFill>
        <p:spPr>
          <a:xfrm>
            <a:off x="10205341" y="4185444"/>
            <a:ext cx="11567" cy="5258445"/>
          </a:xfrm>
          <a:prstGeom prst="rect">
            <a:avLst/>
          </a:prstGeom>
        </p:spPr>
      </p:pic>
      <p:pic>
        <p:nvPicPr>
          <p:cNvPr id="36" name="Image 12" descr="preencoded.png">    </p:cNvPr>
          <p:cNvPicPr>
            <a:picLocks noChangeAspect="1"/>
          </p:cNvPicPr>
          <p:nvPr/>
        </p:nvPicPr>
        <p:blipFill>
          <a:blip r:embed="rId13"/>
          <a:stretch>
            <a:fillRect/>
          </a:stretch>
        </p:blipFill>
        <p:spPr>
          <a:xfrm>
            <a:off x="11343854" y="4185444"/>
            <a:ext cx="11567" cy="5258445"/>
          </a:xfrm>
          <a:prstGeom prst="rect">
            <a:avLst/>
          </a:prstGeom>
        </p:spPr>
      </p:pic>
      <p:pic>
        <p:nvPicPr>
          <p:cNvPr id="37" name="Image 13" descr="preencoded.png">    </p:cNvPr>
          <p:cNvPicPr>
            <a:picLocks noChangeAspect="1"/>
          </p:cNvPicPr>
          <p:nvPr/>
        </p:nvPicPr>
        <p:blipFill>
          <a:blip r:embed="rId14"/>
          <a:stretch>
            <a:fillRect/>
          </a:stretch>
        </p:blipFill>
        <p:spPr>
          <a:xfrm>
            <a:off x="3355539" y="5483845"/>
            <a:ext cx="8050168" cy="2373585"/>
          </a:xfrm>
          <a:prstGeom prst="rect">
            <a:avLst/>
          </a:prstGeom>
        </p:spPr>
      </p:pic>
      <p:pic>
        <p:nvPicPr>
          <p:cNvPr id="38" name="Image 14" descr="preencoded.png">    </p:cNvPr>
          <p:cNvPicPr>
            <a:picLocks noChangeAspect="1"/>
          </p:cNvPicPr>
          <p:nvPr/>
        </p:nvPicPr>
        <p:blipFill>
          <a:blip r:embed="rId15"/>
          <a:stretch>
            <a:fillRect/>
          </a:stretch>
        </p:blipFill>
        <p:spPr>
          <a:xfrm>
            <a:off x="3369143" y="6359525"/>
            <a:ext cx="8044031" cy="2268538"/>
          </a:xfrm>
          <a:prstGeom prst="rect">
            <a:avLst/>
          </a:prstGeom>
        </p:spPr>
      </p:pic>
      <p:pic>
        <p:nvPicPr>
          <p:cNvPr id="39" name="Image 15" descr="preencoded.png">    </p:cNvPr>
          <p:cNvPicPr>
            <a:picLocks noChangeAspect="1"/>
          </p:cNvPicPr>
          <p:nvPr/>
        </p:nvPicPr>
        <p:blipFill>
          <a:blip r:embed="rId16"/>
          <a:stretch>
            <a:fillRect/>
          </a:stretch>
        </p:blipFill>
        <p:spPr>
          <a:xfrm>
            <a:off x="4441751" y="6055643"/>
            <a:ext cx="153591" cy="153566"/>
          </a:xfrm>
          <a:prstGeom prst="rect">
            <a:avLst/>
          </a:prstGeom>
        </p:spPr>
      </p:pic>
      <p:pic>
        <p:nvPicPr>
          <p:cNvPr id="40" name="Image 16" descr="preencoded.png">    </p:cNvPr>
          <p:cNvPicPr>
            <a:picLocks noChangeAspect="1"/>
          </p:cNvPicPr>
          <p:nvPr/>
        </p:nvPicPr>
        <p:blipFill>
          <a:blip r:embed="rId17"/>
          <a:stretch>
            <a:fillRect/>
          </a:stretch>
        </p:blipFill>
        <p:spPr>
          <a:xfrm>
            <a:off x="4441751" y="6981130"/>
            <a:ext cx="153591" cy="153566"/>
          </a:xfrm>
          <a:prstGeom prst="rect">
            <a:avLst/>
          </a:prstGeom>
        </p:spPr>
      </p:pic>
      <p:pic>
        <p:nvPicPr>
          <p:cNvPr id="41" name="Image 17" descr="preencoded.png">    </p:cNvPr>
          <p:cNvPicPr>
            <a:picLocks noChangeAspect="1"/>
          </p:cNvPicPr>
          <p:nvPr/>
        </p:nvPicPr>
        <p:blipFill>
          <a:blip r:embed="rId18"/>
          <a:stretch>
            <a:fillRect/>
          </a:stretch>
        </p:blipFill>
        <p:spPr>
          <a:xfrm>
            <a:off x="5580267" y="5651277"/>
            <a:ext cx="153591" cy="153566"/>
          </a:xfrm>
          <a:prstGeom prst="rect">
            <a:avLst/>
          </a:prstGeom>
        </p:spPr>
      </p:pic>
      <p:pic>
        <p:nvPicPr>
          <p:cNvPr id="42" name="Image 18" descr="preencoded.png">    </p:cNvPr>
          <p:cNvPicPr>
            <a:picLocks noChangeAspect="1"/>
          </p:cNvPicPr>
          <p:nvPr/>
        </p:nvPicPr>
        <p:blipFill>
          <a:blip r:embed="rId19"/>
          <a:stretch>
            <a:fillRect/>
          </a:stretch>
        </p:blipFill>
        <p:spPr>
          <a:xfrm>
            <a:off x="5580267" y="7415510"/>
            <a:ext cx="153591" cy="153566"/>
          </a:xfrm>
          <a:prstGeom prst="rect">
            <a:avLst/>
          </a:prstGeom>
        </p:spPr>
      </p:pic>
      <p:pic>
        <p:nvPicPr>
          <p:cNvPr id="43" name="Image 19" descr="preencoded.png">    </p:cNvPr>
          <p:cNvPicPr>
            <a:picLocks noChangeAspect="1"/>
          </p:cNvPicPr>
          <p:nvPr/>
        </p:nvPicPr>
        <p:blipFill>
          <a:blip r:embed="rId20"/>
          <a:stretch>
            <a:fillRect/>
          </a:stretch>
        </p:blipFill>
        <p:spPr>
          <a:xfrm>
            <a:off x="6718783" y="7732812"/>
            <a:ext cx="153591" cy="153566"/>
          </a:xfrm>
          <a:prstGeom prst="rect">
            <a:avLst/>
          </a:prstGeom>
        </p:spPr>
      </p:pic>
      <p:pic>
        <p:nvPicPr>
          <p:cNvPr id="44" name="Image 20" descr="preencoded.png">    </p:cNvPr>
          <p:cNvPicPr>
            <a:picLocks noChangeAspect="1"/>
          </p:cNvPicPr>
          <p:nvPr/>
        </p:nvPicPr>
        <p:blipFill>
          <a:blip r:embed="rId21"/>
          <a:stretch>
            <a:fillRect/>
          </a:stretch>
        </p:blipFill>
        <p:spPr>
          <a:xfrm>
            <a:off x="6718783" y="6311826"/>
            <a:ext cx="153591" cy="153566"/>
          </a:xfrm>
          <a:prstGeom prst="rect">
            <a:avLst/>
          </a:prstGeom>
        </p:spPr>
      </p:pic>
      <p:pic>
        <p:nvPicPr>
          <p:cNvPr id="45" name="Image 21" descr="preencoded.png">    </p:cNvPr>
          <p:cNvPicPr>
            <a:picLocks noChangeAspect="1"/>
          </p:cNvPicPr>
          <p:nvPr/>
        </p:nvPicPr>
        <p:blipFill>
          <a:blip r:embed="rId22"/>
          <a:stretch>
            <a:fillRect/>
          </a:stretch>
        </p:blipFill>
        <p:spPr>
          <a:xfrm>
            <a:off x="7861923" y="6733232"/>
            <a:ext cx="153591" cy="153566"/>
          </a:xfrm>
          <a:prstGeom prst="rect">
            <a:avLst/>
          </a:prstGeom>
        </p:spPr>
      </p:pic>
      <p:pic>
        <p:nvPicPr>
          <p:cNvPr id="46" name="Image 22" descr="preencoded.png">    </p:cNvPr>
          <p:cNvPicPr>
            <a:picLocks noChangeAspect="1"/>
          </p:cNvPicPr>
          <p:nvPr/>
        </p:nvPicPr>
        <p:blipFill>
          <a:blip r:embed="rId23"/>
          <a:stretch>
            <a:fillRect/>
          </a:stretch>
        </p:blipFill>
        <p:spPr>
          <a:xfrm>
            <a:off x="7861923" y="6420644"/>
            <a:ext cx="153591" cy="153566"/>
          </a:xfrm>
          <a:prstGeom prst="rect">
            <a:avLst/>
          </a:prstGeom>
        </p:spPr>
      </p:pic>
      <p:pic>
        <p:nvPicPr>
          <p:cNvPr id="47" name="Image 23" descr="preencoded.png">    </p:cNvPr>
          <p:cNvPicPr>
            <a:picLocks noChangeAspect="1"/>
          </p:cNvPicPr>
          <p:nvPr/>
        </p:nvPicPr>
        <p:blipFill>
          <a:blip r:embed="rId24"/>
          <a:stretch>
            <a:fillRect/>
          </a:stretch>
        </p:blipFill>
        <p:spPr>
          <a:xfrm>
            <a:off x="8995813" y="7667575"/>
            <a:ext cx="153591" cy="153566"/>
          </a:xfrm>
          <a:prstGeom prst="rect">
            <a:avLst/>
          </a:prstGeom>
        </p:spPr>
      </p:pic>
      <p:pic>
        <p:nvPicPr>
          <p:cNvPr id="48" name="Image 24" descr="preencoded.png">    </p:cNvPr>
          <p:cNvPicPr>
            <a:picLocks noChangeAspect="1"/>
          </p:cNvPicPr>
          <p:nvPr/>
        </p:nvPicPr>
        <p:blipFill>
          <a:blip r:embed="rId25"/>
          <a:stretch>
            <a:fillRect/>
          </a:stretch>
        </p:blipFill>
        <p:spPr>
          <a:xfrm>
            <a:off x="8995813" y="7076877"/>
            <a:ext cx="153591" cy="153566"/>
          </a:xfrm>
          <a:prstGeom prst="rect">
            <a:avLst/>
          </a:prstGeom>
        </p:spPr>
      </p:pic>
      <p:pic>
        <p:nvPicPr>
          <p:cNvPr id="49" name="Image 25" descr="preencoded.png">    </p:cNvPr>
          <p:cNvPicPr>
            <a:picLocks noChangeAspect="1"/>
          </p:cNvPicPr>
          <p:nvPr/>
        </p:nvPicPr>
        <p:blipFill>
          <a:blip r:embed="rId26"/>
          <a:stretch>
            <a:fillRect/>
          </a:stretch>
        </p:blipFill>
        <p:spPr>
          <a:xfrm>
            <a:off x="10138955" y="6972449"/>
            <a:ext cx="153591" cy="153566"/>
          </a:xfrm>
          <a:prstGeom prst="rect">
            <a:avLst/>
          </a:prstGeom>
        </p:spPr>
      </p:pic>
      <p:pic>
        <p:nvPicPr>
          <p:cNvPr id="50" name="Image 26" descr="preencoded.png">    </p:cNvPr>
          <p:cNvPicPr>
            <a:picLocks noChangeAspect="1"/>
          </p:cNvPicPr>
          <p:nvPr/>
        </p:nvPicPr>
        <p:blipFill>
          <a:blip r:embed="rId27"/>
          <a:stretch>
            <a:fillRect/>
          </a:stretch>
        </p:blipFill>
        <p:spPr>
          <a:xfrm>
            <a:off x="10138955" y="6572771"/>
            <a:ext cx="153591" cy="153566"/>
          </a:xfrm>
          <a:prstGeom prst="rect">
            <a:avLst/>
          </a:prstGeom>
        </p:spPr>
      </p:pic>
      <p:sp>
        <p:nvSpPr>
          <p:cNvPr id="51" name="Shape 22"/>
          <p:cNvSpPr/>
          <p:nvPr/>
        </p:nvSpPr>
        <p:spPr>
          <a:xfrm>
            <a:off x="14403600" y="4191000"/>
            <a:ext cx="5601400" cy="7620000"/>
          </a:xfrm>
          <a:prstGeom prst="rect">
            <a:avLst/>
          </a:prstGeom>
          <a:noFill/>
          <a:ln/>
        </p:spPr>
      </p:sp>
      <p:sp>
        <p:nvSpPr>
          <p:cNvPr id="52" name="Shape 23"/>
          <p:cNvSpPr/>
          <p:nvPr/>
        </p:nvSpPr>
        <p:spPr>
          <a:xfrm>
            <a:off x="14403600" y="4191000"/>
            <a:ext cx="5601400" cy="7620000"/>
          </a:xfrm>
          <a:prstGeom prst="rect">
            <a:avLst/>
          </a:prstGeom>
          <a:noFill/>
          <a:ln/>
        </p:spPr>
      </p:sp>
      <p:pic>
        <p:nvPicPr>
          <p:cNvPr id="53" name="Image 27" descr="preencoded.png">    </p:cNvPr>
          <p:cNvPicPr>
            <a:picLocks noChangeAspect="1"/>
          </p:cNvPicPr>
          <p:nvPr/>
        </p:nvPicPr>
        <p:blipFill>
          <a:blip r:embed="rId28"/>
          <a:stretch>
            <a:fillRect/>
          </a:stretch>
        </p:blipFill>
        <p:spPr>
          <a:xfrm>
            <a:off x="14403600" y="4191000"/>
            <a:ext cx="5575997" cy="5575300"/>
          </a:xfrm>
          <a:prstGeom prst="rect">
            <a:avLst/>
          </a:prstGeom>
        </p:spPr>
      </p:pic>
      <p:pic>
        <p:nvPicPr>
          <p:cNvPr id="54" name="Image 28" descr="preencoded.png">    </p:cNvPr>
          <p:cNvPicPr>
            <a:picLocks noChangeAspect="1"/>
          </p:cNvPicPr>
          <p:nvPr/>
        </p:nvPicPr>
        <p:blipFill>
          <a:blip r:embed="rId29"/>
          <a:stretch>
            <a:fillRect/>
          </a:stretch>
        </p:blipFill>
        <p:spPr>
          <a:xfrm>
            <a:off x="14403600" y="4191000"/>
            <a:ext cx="5575997" cy="5575300"/>
          </a:xfrm>
          <a:prstGeom prst="rect">
            <a:avLst/>
          </a:prstGeom>
        </p:spPr>
      </p:pic>
      <p:sp>
        <p:nvSpPr>
          <p:cNvPr id="55" name="Shape 24"/>
          <p:cNvSpPr/>
          <p:nvPr/>
        </p:nvSpPr>
        <p:spPr>
          <a:xfrm>
            <a:off x="16150069" y="6365379"/>
            <a:ext cx="2095762" cy="1226566"/>
          </a:xfrm>
          <a:prstGeom prst="rect">
            <a:avLst/>
          </a:prstGeom>
          <a:noFill/>
          <a:ln/>
        </p:spPr>
      </p:sp>
      <p:sp>
        <p:nvSpPr>
          <p:cNvPr id="56" name="Text 25"/>
          <p:cNvSpPr/>
          <p:nvPr/>
        </p:nvSpPr>
        <p:spPr>
          <a:xfrm>
            <a:off x="16150069" y="6216650"/>
            <a:ext cx="2298987" cy="1117600"/>
          </a:xfrm>
          <a:prstGeom prst="rect">
            <a:avLst/>
          </a:prstGeom>
          <a:noFill/>
          <a:ln/>
        </p:spPr>
        <p:txBody>
          <a:bodyPr wrap="square" lIns="0" tIns="0" rIns="0" bIns="0" rtlCol="0" anchor="t"/>
          <a:lstStyle/>
          <a:p>
            <a:pPr algn="l"/>
            <a:r>
              <a:rPr lang="en-US" sz="4800" dirty="0">
                <a:solidFill>
                  <a:srgbClr val="0E0E0E">
                    <a:alpha val="100000"/>
                  </a:srgbClr>
                </a:solidFill>
                <a:latin typeface="Poppins Bold" pitchFamily="34" charset="0"/>
                <a:ea typeface="Poppins Bold" pitchFamily="34" charset="-122"/>
                <a:cs typeface="Poppins Bold" pitchFamily="34" charset="-120"/>
              </a:rPr>
              <a:t>34.574</a:t>
            </a:r>
            <a:endParaRPr lang="en-US" sz="4800" dirty="0"/>
          </a:p>
        </p:txBody>
      </p:sp>
      <p:sp>
        <p:nvSpPr>
          <p:cNvPr id="57" name="Text 26"/>
          <p:cNvSpPr/>
          <p:nvPr/>
        </p:nvSpPr>
        <p:spPr>
          <a:xfrm>
            <a:off x="16696237" y="7131050"/>
            <a:ext cx="1138909" cy="7450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Total</a:t>
            </a:r>
            <a:endParaRPr lang="en-US" sz="3200" dirty="0"/>
          </a:p>
        </p:txBody>
      </p:sp>
      <p:sp>
        <p:nvSpPr>
          <p:cNvPr id="58" name="Shape 27"/>
          <p:cNvSpPr/>
          <p:nvPr/>
        </p:nvSpPr>
        <p:spPr>
          <a:xfrm>
            <a:off x="13260457" y="10515600"/>
            <a:ext cx="7874984" cy="2235200"/>
          </a:xfrm>
          <a:prstGeom prst="rect">
            <a:avLst/>
          </a:prstGeom>
          <a:noFill/>
          <a:ln/>
        </p:spPr>
      </p:sp>
      <p:sp>
        <p:nvSpPr>
          <p:cNvPr id="59" name="Shape 28"/>
          <p:cNvSpPr/>
          <p:nvPr/>
        </p:nvSpPr>
        <p:spPr>
          <a:xfrm>
            <a:off x="13260457" y="10515600"/>
            <a:ext cx="7874984" cy="2235200"/>
          </a:xfrm>
          <a:prstGeom prst="rect">
            <a:avLst/>
          </a:prstGeom>
          <a:noFill/>
          <a:ln/>
        </p:spPr>
      </p:sp>
      <p:sp>
        <p:nvSpPr>
          <p:cNvPr id="60" name="Text 29"/>
          <p:cNvSpPr/>
          <p:nvPr/>
        </p:nvSpPr>
        <p:spPr>
          <a:xfrm>
            <a:off x="13158845" y="10515600"/>
            <a:ext cx="8078210" cy="1117600"/>
          </a:xfrm>
          <a:prstGeom prst="rect">
            <a:avLst/>
          </a:prstGeom>
          <a:noFill/>
          <a:ln/>
        </p:spPr>
        <p:txBody>
          <a:bodyPr wrap="square" lIns="0" tIns="0" rIns="0" bIns="0" rtlCol="0" anchor="t"/>
          <a:lstStyle/>
          <a:p>
            <a:pPr algn="ctr"/>
            <a:r>
              <a:rPr lang="en-US" sz="4800" dirty="0">
                <a:solidFill>
                  <a:srgbClr val="0E0E0E">
                    <a:alpha val="100000"/>
                  </a:srgbClr>
                </a:solidFill>
                <a:latin typeface="Poppins Bold" pitchFamily="34" charset="0"/>
                <a:ea typeface="Poppins Bold" pitchFamily="34" charset="-122"/>
                <a:cs typeface="Poppins Bold" pitchFamily="34" charset="-120"/>
              </a:rPr>
              <a:t>Treasure Found</a:t>
            </a:r>
            <a:endParaRPr lang="en-US" sz="4800" dirty="0"/>
          </a:p>
        </p:txBody>
      </p:sp>
      <p:sp>
        <p:nvSpPr>
          <p:cNvPr id="61" name="Text 30"/>
          <p:cNvSpPr/>
          <p:nvPr/>
        </p:nvSpPr>
        <p:spPr>
          <a:xfrm>
            <a:off x="13192716" y="11531600"/>
            <a:ext cx="8010468" cy="1354667"/>
          </a:xfrm>
          <a:prstGeom prst="rect">
            <a:avLst/>
          </a:prstGeom>
          <a:noFill/>
          <a:ln/>
        </p:spPr>
        <p:txBody>
          <a:bodyPr wrap="square" lIns="0" tIns="0" rIns="0" bIns="0" rtlCol="0" anchor="t"/>
          <a:lstStyle/>
          <a:p>
            <a:pPr algn="ctr">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A record of the amount of treasure found per month</a:t>
            </a:r>
            <a:endParaRPr lang="en-US" sz="3200" dirty="0"/>
          </a:p>
        </p:txBody>
      </p:sp>
      <p:sp>
        <p:nvSpPr>
          <p:cNvPr id="62" name="Shape 31"/>
          <p:cNvSpPr/>
          <p:nvPr/>
        </p:nvSpPr>
        <p:spPr>
          <a:xfrm>
            <a:off x="3251606" y="10515600"/>
            <a:ext cx="7874984" cy="2235200"/>
          </a:xfrm>
          <a:prstGeom prst="rect">
            <a:avLst/>
          </a:prstGeom>
          <a:noFill/>
          <a:ln/>
        </p:spPr>
      </p:sp>
      <p:sp>
        <p:nvSpPr>
          <p:cNvPr id="63" name="Shape 32"/>
          <p:cNvSpPr/>
          <p:nvPr/>
        </p:nvSpPr>
        <p:spPr>
          <a:xfrm>
            <a:off x="3251606" y="10515600"/>
            <a:ext cx="7874984" cy="2235200"/>
          </a:xfrm>
          <a:prstGeom prst="rect">
            <a:avLst/>
          </a:prstGeom>
          <a:noFill/>
          <a:ln/>
        </p:spPr>
      </p:sp>
      <p:sp>
        <p:nvSpPr>
          <p:cNvPr id="64" name="Text 33"/>
          <p:cNvSpPr/>
          <p:nvPr/>
        </p:nvSpPr>
        <p:spPr>
          <a:xfrm>
            <a:off x="3149994" y="10515600"/>
            <a:ext cx="8078210" cy="1117600"/>
          </a:xfrm>
          <a:prstGeom prst="rect">
            <a:avLst/>
          </a:prstGeom>
          <a:noFill/>
          <a:ln/>
        </p:spPr>
        <p:txBody>
          <a:bodyPr wrap="square" lIns="0" tIns="0" rIns="0" bIns="0" rtlCol="0" anchor="t"/>
          <a:lstStyle/>
          <a:p>
            <a:pPr algn="ctr"/>
            <a:r>
              <a:rPr lang="en-US" sz="4800" dirty="0">
                <a:solidFill>
                  <a:srgbClr val="0E0E0E">
                    <a:alpha val="100000"/>
                  </a:srgbClr>
                </a:solidFill>
                <a:latin typeface="Poppins Bold" pitchFamily="34" charset="0"/>
                <a:ea typeface="Poppins Bold" pitchFamily="34" charset="-122"/>
                <a:cs typeface="Poppins Bold" pitchFamily="34" charset="-120"/>
              </a:rPr>
              <a:t>Spellcasting Progress</a:t>
            </a:r>
            <a:endParaRPr lang="en-US" sz="4800" dirty="0"/>
          </a:p>
        </p:txBody>
      </p:sp>
      <p:sp>
        <p:nvSpPr>
          <p:cNvPr id="65" name="Text 34"/>
          <p:cNvSpPr/>
          <p:nvPr/>
        </p:nvSpPr>
        <p:spPr>
          <a:xfrm>
            <a:off x="3183865" y="11531600"/>
            <a:ext cx="8010468" cy="1354667"/>
          </a:xfrm>
          <a:prstGeom prst="rect">
            <a:avLst/>
          </a:prstGeom>
          <a:noFill/>
          <a:ln/>
        </p:spPr>
        <p:txBody>
          <a:bodyPr wrap="square" lIns="0" tIns="0" rIns="0" bIns="0" rtlCol="0" anchor="t"/>
          <a:lstStyle/>
          <a:p>
            <a:pPr algn="ctr">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A record of the number of spells cast per year</a:t>
            </a:r>
            <a:endParaRPr lang="en-US" sz="32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58870" y="1435100"/>
            <a:ext cx="914514" cy="914400"/>
          </a:xfrm>
          <a:prstGeom prst="rect">
            <a:avLst/>
          </a:prstGeom>
        </p:spPr>
      </p:pic>
      <p:pic>
        <p:nvPicPr>
          <p:cNvPr id="3" name="Image 1" descr="preencoded.png">    </p:cNvPr>
          <p:cNvPicPr>
            <a:picLocks noChangeAspect="1"/>
          </p:cNvPicPr>
          <p:nvPr/>
        </p:nvPicPr>
        <p:blipFill>
          <a:blip r:embed="rId2"/>
          <a:stretch>
            <a:fillRect/>
          </a:stretch>
        </p:blipFill>
        <p:spPr>
          <a:xfrm>
            <a:off x="1473384" y="533400"/>
            <a:ext cx="901813" cy="901700"/>
          </a:xfrm>
          <a:prstGeom prst="rect">
            <a:avLst/>
          </a:prstGeom>
        </p:spPr>
      </p:pic>
      <p:pic>
        <p:nvPicPr>
          <p:cNvPr id="4" name="Image 2" descr="preencoded.png">    </p:cNvPr>
          <p:cNvPicPr>
            <a:picLocks noChangeAspect="1"/>
          </p:cNvPicPr>
          <p:nvPr/>
        </p:nvPicPr>
        <p:blipFill>
          <a:blip r:embed="rId3"/>
          <a:stretch>
            <a:fillRect/>
          </a:stretch>
        </p:blipFill>
        <p:spPr>
          <a:xfrm>
            <a:off x="21148143" y="9251950"/>
            <a:ext cx="3238905" cy="3556000"/>
          </a:xfrm>
          <a:prstGeom prst="rect">
            <a:avLst/>
          </a:prstGeom>
        </p:spPr>
      </p:pic>
      <p:pic>
        <p:nvPicPr>
          <p:cNvPr id="5" name="Image 3" descr="preencoded.png">    </p:cNvPr>
          <p:cNvPicPr>
            <a:picLocks noChangeAspect="1"/>
          </p:cNvPicPr>
          <p:nvPr/>
        </p:nvPicPr>
        <p:blipFill>
          <a:blip r:embed="rId4"/>
          <a:stretch>
            <a:fillRect/>
          </a:stretch>
        </p:blipFill>
        <p:spPr>
          <a:xfrm>
            <a:off x="20170121" y="1244600"/>
            <a:ext cx="977594" cy="1304751"/>
          </a:xfrm>
          <a:prstGeom prst="rect">
            <a:avLst/>
          </a:prstGeom>
        </p:spPr>
      </p:pic>
      <p:pic>
        <p:nvPicPr>
          <p:cNvPr id="6" name="Image 4" descr="preencoded.png">    </p:cNvPr>
          <p:cNvPicPr>
            <a:picLocks noChangeAspect="1"/>
          </p:cNvPicPr>
          <p:nvPr/>
        </p:nvPicPr>
        <p:blipFill>
          <a:blip r:embed="rId5"/>
          <a:stretch>
            <a:fillRect/>
          </a:stretch>
        </p:blipFill>
        <p:spPr>
          <a:xfrm>
            <a:off x="1917940" y="11455400"/>
            <a:ext cx="647781" cy="876300"/>
          </a:xfrm>
          <a:prstGeom prst="rect">
            <a:avLst/>
          </a:prstGeom>
        </p:spPr>
      </p:pic>
      <p:sp>
        <p:nvSpPr>
          <p:cNvPr id="7" name="Shape 0"/>
          <p:cNvSpPr/>
          <p:nvPr/>
        </p:nvSpPr>
        <p:spPr>
          <a:xfrm>
            <a:off x="23370921" y="10515600"/>
            <a:ext cx="1016127" cy="3200400"/>
          </a:xfrm>
          <a:prstGeom prst="rect">
            <a:avLst/>
          </a:prstGeom>
          <a:noFill/>
          <a:ln/>
        </p:spPr>
      </p:sp>
      <p:pic>
        <p:nvPicPr>
          <p:cNvPr id="8" name="Image 5" descr="preencoded.png">    </p:cNvPr>
          <p:cNvPicPr>
            <a:picLocks noChangeAspect="1"/>
          </p:cNvPicPr>
          <p:nvPr/>
        </p:nvPicPr>
        <p:blipFill>
          <a:blip r:embed="rId6"/>
          <a:stretch>
            <a:fillRect/>
          </a:stretch>
        </p:blipFill>
        <p:spPr>
          <a:xfrm>
            <a:off x="23523340" y="10820400"/>
            <a:ext cx="711289" cy="2590800"/>
          </a:xfrm>
          <a:prstGeom prst="rect">
            <a:avLst/>
          </a:prstGeom>
        </p:spPr>
      </p:pic>
      <p:sp>
        <p:nvSpPr>
          <p:cNvPr id="9" name="Shape 1"/>
          <p:cNvSpPr/>
          <p:nvPr/>
        </p:nvSpPr>
        <p:spPr>
          <a:xfrm>
            <a:off x="13450981" y="5753100"/>
            <a:ext cx="8738692" cy="2336800"/>
          </a:xfrm>
          <a:prstGeom prst="rect">
            <a:avLst/>
          </a:prstGeom>
          <a:noFill/>
          <a:ln/>
        </p:spPr>
      </p:sp>
      <p:sp>
        <p:nvSpPr>
          <p:cNvPr id="10" name="Shape 2"/>
          <p:cNvSpPr/>
          <p:nvPr/>
        </p:nvSpPr>
        <p:spPr>
          <a:xfrm>
            <a:off x="13450981" y="5753100"/>
            <a:ext cx="8738692" cy="2336800"/>
          </a:xfrm>
          <a:prstGeom prst="rect">
            <a:avLst/>
          </a:prstGeom>
          <a:noFill/>
          <a:ln/>
        </p:spPr>
      </p:sp>
      <p:sp>
        <p:nvSpPr>
          <p:cNvPr id="11" name="Text 3"/>
          <p:cNvSpPr/>
          <p:nvPr/>
        </p:nvSpPr>
        <p:spPr>
          <a:xfrm>
            <a:off x="13450981" y="5753100"/>
            <a:ext cx="8941918" cy="1117600"/>
          </a:xfrm>
          <a:prstGeom prst="rect">
            <a:avLst/>
          </a:prstGeom>
          <a:noFill/>
          <a:ln/>
        </p:spPr>
        <p:txBody>
          <a:bodyPr wrap="square" lIns="0" tIns="0" rIns="0" bIns="0" rtlCol="0" anchor="t"/>
          <a:lstStyle/>
          <a:p>
            <a:pPr algn="l"/>
            <a:r>
              <a:rPr lang="en-US" sz="4800" dirty="0">
                <a:solidFill>
                  <a:srgbClr val="0E0E0E">
                    <a:alpha val="100000"/>
                  </a:srgbClr>
                </a:solidFill>
                <a:latin typeface="Poppins Bold" pitchFamily="34" charset="0"/>
                <a:ea typeface="Poppins Bold" pitchFamily="34" charset="-122"/>
                <a:cs typeface="Poppins Bold" pitchFamily="34" charset="-120"/>
              </a:rPr>
              <a:t>A web application</a:t>
            </a:r>
            <a:endParaRPr lang="en-US" sz="4800" dirty="0"/>
          </a:p>
        </p:txBody>
      </p:sp>
      <p:sp>
        <p:nvSpPr>
          <p:cNvPr id="12" name="Text 4"/>
          <p:cNvSpPr/>
          <p:nvPr/>
        </p:nvSpPr>
        <p:spPr>
          <a:xfrm>
            <a:off x="13450981" y="6870700"/>
            <a:ext cx="8874176" cy="13546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A web application designed for discovering the world of fantasy</a:t>
            </a:r>
            <a:endParaRPr lang="en-US" sz="3200" dirty="0"/>
          </a:p>
        </p:txBody>
      </p:sp>
      <p:pic>
        <p:nvPicPr>
          <p:cNvPr id="13" name="Image 6" descr="preencoded.png">    </p:cNvPr>
          <p:cNvPicPr>
            <a:picLocks noChangeAspect="1"/>
          </p:cNvPicPr>
          <p:nvPr/>
        </p:nvPicPr>
        <p:blipFill>
          <a:blip r:embed="rId7"/>
          <a:stretch>
            <a:fillRect/>
          </a:stretch>
        </p:blipFill>
        <p:spPr>
          <a:xfrm>
            <a:off x="254032" y="3251200"/>
            <a:ext cx="13768521" cy="8166100"/>
          </a:xfrm>
          <a:prstGeom prst="rect">
            <a:avLst/>
          </a:prstGeom>
        </p:spPr>
      </p:pic>
      <p:pic>
        <p:nvPicPr>
          <p:cNvPr id="14" name="Image 7" descr="preencoded.png">    </p:cNvPr>
          <p:cNvPicPr>
            <a:picLocks noChangeAspect="1"/>
          </p:cNvPicPr>
          <p:nvPr/>
        </p:nvPicPr>
        <p:blipFill>
          <a:blip r:embed="rId8"/>
          <a:stretch>
            <a:fillRect/>
          </a:stretch>
        </p:blipFill>
        <p:spPr>
          <a:xfrm>
            <a:off x="2184673" y="3594100"/>
            <a:ext cx="9894537" cy="6489700"/>
          </a:xfrm>
          <a:prstGeom prst="rect">
            <a:avLst/>
          </a:prstGeom>
        </p:spPr>
      </p:pic>
      <p:sp>
        <p:nvSpPr>
          <p:cNvPr id="15" name="Text 5"/>
          <p:cNvSpPr/>
          <p:nvPr/>
        </p:nvSpPr>
        <p:spPr>
          <a:xfrm>
            <a:off x="7011276" y="1219200"/>
            <a:ext cx="10690503" cy="1862667"/>
          </a:xfrm>
          <a:prstGeom prst="rect">
            <a:avLst/>
          </a:prstGeom>
          <a:noFill/>
          <a:ln/>
        </p:spPr>
        <p:txBody>
          <a:bodyPr wrap="square" lIns="0" tIns="0" rIns="0" bIns="0" rtlCol="0" anchor="t"/>
          <a:lstStyle/>
          <a:p>
            <a:pPr algn="l"/>
            <a:r>
              <a:rPr lang="en-US" sz="8000" dirty="0">
                <a:solidFill>
                  <a:srgbClr val="272727">
                    <a:alpha val="100000"/>
                  </a:srgbClr>
                </a:solidFill>
                <a:latin typeface="Poppins Bold" pitchFamily="34" charset="0"/>
                <a:ea typeface="Poppins Bold" pitchFamily="34" charset="-122"/>
                <a:cs typeface="Poppins Bold" pitchFamily="34" charset="-120"/>
              </a:rPr>
              <a:t>Portal to Adventure</a:t>
            </a:r>
            <a:endParaRPr lang="en-US" sz="8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927216" y="990600"/>
            <a:ext cx="2210076" cy="2705100"/>
          </a:xfrm>
          <a:prstGeom prst="rect">
            <a:avLst/>
          </a:prstGeom>
        </p:spPr>
      </p:pic>
      <p:pic>
        <p:nvPicPr>
          <p:cNvPr id="3" name="Image 1" descr="preencoded.png">    </p:cNvPr>
          <p:cNvPicPr>
            <a:picLocks noChangeAspect="1"/>
          </p:cNvPicPr>
          <p:nvPr/>
        </p:nvPicPr>
        <p:blipFill>
          <a:blip r:embed="rId2"/>
          <a:stretch>
            <a:fillRect/>
          </a:stretch>
        </p:blipFill>
        <p:spPr>
          <a:xfrm>
            <a:off x="16321540" y="11874500"/>
            <a:ext cx="5155226" cy="567829"/>
          </a:xfrm>
          <a:prstGeom prst="rect">
            <a:avLst/>
          </a:prstGeom>
        </p:spPr>
      </p:pic>
      <p:pic>
        <p:nvPicPr>
          <p:cNvPr id="4" name="Image 2" descr="preencoded.png">    </p:cNvPr>
          <p:cNvPicPr>
            <a:picLocks noChangeAspect="1"/>
          </p:cNvPicPr>
          <p:nvPr/>
        </p:nvPicPr>
        <p:blipFill>
          <a:blip r:embed="rId3"/>
          <a:stretch>
            <a:fillRect/>
          </a:stretch>
        </p:blipFill>
        <p:spPr>
          <a:xfrm>
            <a:off x="22431004" y="1333500"/>
            <a:ext cx="76210" cy="4787900"/>
          </a:xfrm>
          <a:prstGeom prst="rect">
            <a:avLst/>
          </a:prstGeom>
        </p:spPr>
      </p:pic>
      <p:pic>
        <p:nvPicPr>
          <p:cNvPr id="5" name="Image 3" descr="preencoded.png">    </p:cNvPr>
          <p:cNvPicPr>
            <a:picLocks noChangeAspect="1"/>
          </p:cNvPicPr>
          <p:nvPr/>
        </p:nvPicPr>
        <p:blipFill>
          <a:blip r:embed="rId4"/>
          <a:stretch>
            <a:fillRect/>
          </a:stretch>
        </p:blipFill>
        <p:spPr>
          <a:xfrm>
            <a:off x="1917940" y="11026949"/>
            <a:ext cx="977594" cy="1304751"/>
          </a:xfrm>
          <a:prstGeom prst="rect">
            <a:avLst/>
          </a:prstGeom>
        </p:spPr>
      </p:pic>
      <p:pic>
        <p:nvPicPr>
          <p:cNvPr id="6" name="Image 4" descr="preencoded.png">    </p:cNvPr>
          <p:cNvPicPr>
            <a:picLocks noChangeAspect="1"/>
          </p:cNvPicPr>
          <p:nvPr/>
        </p:nvPicPr>
        <p:blipFill>
          <a:blip r:embed="rId5"/>
          <a:stretch>
            <a:fillRect/>
          </a:stretch>
        </p:blipFill>
        <p:spPr>
          <a:xfrm>
            <a:off x="20499934" y="1244600"/>
            <a:ext cx="647781" cy="876300"/>
          </a:xfrm>
          <a:prstGeom prst="rect">
            <a:avLst/>
          </a:prstGeom>
        </p:spPr>
      </p:pic>
      <p:sp>
        <p:nvSpPr>
          <p:cNvPr id="7" name="Shape 0"/>
          <p:cNvSpPr/>
          <p:nvPr/>
        </p:nvSpPr>
        <p:spPr>
          <a:xfrm>
            <a:off x="23370921" y="10515600"/>
            <a:ext cx="1016127" cy="3200400"/>
          </a:xfrm>
          <a:prstGeom prst="rect">
            <a:avLst/>
          </a:prstGeom>
          <a:noFill/>
          <a:ln/>
        </p:spPr>
      </p:sp>
      <p:pic>
        <p:nvPicPr>
          <p:cNvPr id="8" name="Image 5" descr="preencoded.png">    </p:cNvPr>
          <p:cNvPicPr>
            <a:picLocks noChangeAspect="1"/>
          </p:cNvPicPr>
          <p:nvPr/>
        </p:nvPicPr>
        <p:blipFill>
          <a:blip r:embed="rId6"/>
          <a:stretch>
            <a:fillRect/>
          </a:stretch>
        </p:blipFill>
        <p:spPr>
          <a:xfrm>
            <a:off x="23523340" y="10820400"/>
            <a:ext cx="711289" cy="2590800"/>
          </a:xfrm>
          <a:prstGeom prst="rect">
            <a:avLst/>
          </a:prstGeom>
        </p:spPr>
      </p:pic>
      <p:sp>
        <p:nvSpPr>
          <p:cNvPr id="9" name="Shape 1"/>
          <p:cNvSpPr/>
          <p:nvPr/>
        </p:nvSpPr>
        <p:spPr>
          <a:xfrm>
            <a:off x="2946768" y="4152900"/>
            <a:ext cx="8738692" cy="2946400"/>
          </a:xfrm>
          <a:prstGeom prst="rect">
            <a:avLst/>
          </a:prstGeom>
          <a:noFill/>
          <a:ln/>
        </p:spPr>
      </p:sp>
      <p:sp>
        <p:nvSpPr>
          <p:cNvPr id="10" name="Shape 2"/>
          <p:cNvSpPr/>
          <p:nvPr/>
        </p:nvSpPr>
        <p:spPr>
          <a:xfrm>
            <a:off x="2946768" y="4152900"/>
            <a:ext cx="8738692" cy="2946400"/>
          </a:xfrm>
          <a:prstGeom prst="rect">
            <a:avLst/>
          </a:prstGeom>
          <a:noFill/>
          <a:ln/>
        </p:spPr>
      </p:sp>
      <p:sp>
        <p:nvSpPr>
          <p:cNvPr id="11" name="Text 3"/>
          <p:cNvSpPr/>
          <p:nvPr/>
        </p:nvSpPr>
        <p:spPr>
          <a:xfrm>
            <a:off x="2946768" y="4152900"/>
            <a:ext cx="8941918" cy="1117600"/>
          </a:xfrm>
          <a:prstGeom prst="rect">
            <a:avLst/>
          </a:prstGeom>
          <a:noFill/>
          <a:ln/>
        </p:spPr>
        <p:txBody>
          <a:bodyPr wrap="square" lIns="0" tIns="0" rIns="0" bIns="0" rtlCol="0" anchor="t"/>
          <a:lstStyle/>
          <a:p>
            <a:pPr algn="l"/>
            <a:r>
              <a:rPr lang="en-US" sz="4800" dirty="0">
                <a:solidFill>
                  <a:srgbClr val="0E0E0E">
                    <a:alpha val="100000"/>
                  </a:srgbClr>
                </a:solidFill>
                <a:latin typeface="Poppins Bold" pitchFamily="34" charset="0"/>
                <a:ea typeface="Poppins Bold" pitchFamily="34" charset="-122"/>
                <a:cs typeface="Poppins Bold" pitchFamily="34" charset="-120"/>
              </a:rPr>
              <a:t>An mobile app</a:t>
            </a:r>
            <a:endParaRPr lang="en-US" sz="4800" dirty="0"/>
          </a:p>
        </p:txBody>
      </p:sp>
      <p:sp>
        <p:nvSpPr>
          <p:cNvPr id="12" name="Text 4"/>
          <p:cNvSpPr/>
          <p:nvPr/>
        </p:nvSpPr>
        <p:spPr>
          <a:xfrm>
            <a:off x="2946768" y="5270500"/>
            <a:ext cx="8874176" cy="19642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An app designed for exploring and experiencing the enchanting realm of fantasy</a:t>
            </a:r>
            <a:endParaRPr lang="en-US" sz="3200" dirty="0"/>
          </a:p>
        </p:txBody>
      </p:sp>
      <p:sp>
        <p:nvSpPr>
          <p:cNvPr id="13" name="Text 5"/>
          <p:cNvSpPr/>
          <p:nvPr/>
        </p:nvSpPr>
        <p:spPr>
          <a:xfrm>
            <a:off x="2946768" y="7658100"/>
            <a:ext cx="9090103" cy="3996267"/>
          </a:xfrm>
          <a:prstGeom prst="rect">
            <a:avLst/>
          </a:prstGeom>
          <a:noFill/>
          <a:ln/>
        </p:spPr>
        <p:txBody>
          <a:bodyPr wrap="square" lIns="0" tIns="0" rIns="0" bIns="0" rtlCol="0" anchor="t"/>
          <a:lstStyle/>
          <a:p>
            <a:pPr algn="l" lvl="1" marL="685800" indent="-342900">
              <a:spcAft>
                <a:spcPts val="4000"/>
              </a:spcAft>
              <a:buSzPct val="100000"/>
              <a:buChar char="•"/>
            </a:pPr>
            <a:r>
              <a:rPr lang="en-US" sz="3200" dirty="0">
                <a:solidFill>
                  <a:srgbClr val="0E0E0E">
                    <a:alpha val="100000"/>
                  </a:srgbClr>
                </a:solidFill>
                <a:latin typeface="Poppins Regular" pitchFamily="34" charset="0"/>
                <a:ea typeface="Poppins Regular" pitchFamily="34" charset="-122"/>
                <a:cs typeface="Poppins Regular" pitchFamily="34" charset="-120"/>
              </a:rPr>
              <a:t>Explore a magical world</a:t>
            </a:r>
            <a:endParaRPr lang="en-US" sz="3200" dirty="0"/>
          </a:p>
          <a:p>
            <a:pPr algn="l" lvl="1" marL="685800" indent="-342900">
              <a:spcAft>
                <a:spcPts val="4000"/>
              </a:spcAft>
              <a:buSzPct val="100000"/>
              <a:buChar char="•"/>
            </a:pPr>
            <a:r>
              <a:rPr lang="en-US" sz="3200" dirty="0">
                <a:solidFill>
                  <a:srgbClr val="0E0E0E">
                    <a:alpha val="100000"/>
                  </a:srgbClr>
                </a:solidFill>
                <a:latin typeface="Poppins Regular" pitchFamily="34" charset="0"/>
                <a:ea typeface="Poppins Regular" pitchFamily="34" charset="-122"/>
                <a:cs typeface="Poppins Regular" pitchFamily="34" charset="-120"/>
              </a:rPr>
              <a:t>Experience fantasy firsthand</a:t>
            </a:r>
            <a:endParaRPr lang="en-US" sz="3200" dirty="0"/>
          </a:p>
          <a:p>
            <a:pPr algn="l" lvl="1" marL="685800" indent="-342900">
              <a:spcAft>
                <a:spcPts val="4000"/>
              </a:spcAft>
              <a:buSzPct val="100000"/>
              <a:buChar char="•"/>
            </a:pPr>
            <a:r>
              <a:rPr lang="en-US" sz="3200" dirty="0">
                <a:solidFill>
                  <a:srgbClr val="0E0E0E">
                    <a:alpha val="100000"/>
                  </a:srgbClr>
                </a:solidFill>
                <a:latin typeface="Poppins Regular" pitchFamily="34" charset="0"/>
                <a:ea typeface="Poppins Regular" pitchFamily="34" charset="-122"/>
                <a:cs typeface="Poppins Regular" pitchFamily="34" charset="-120"/>
              </a:rPr>
              <a:t>Immerse in a realm of magic</a:t>
            </a:r>
            <a:endParaRPr lang="en-US" sz="3200" dirty="0"/>
          </a:p>
          <a:p>
            <a:pPr algn="l" lvl="1" marL="685800" indent="-342900">
              <a:spcAft>
                <a:spcPts val="4000"/>
              </a:spcAft>
              <a:buSzPct val="100000"/>
              <a:buChar char="•"/>
            </a:pPr>
            <a:r>
              <a:rPr lang="en-US" sz="3200" dirty="0">
                <a:solidFill>
                  <a:srgbClr val="0E0E0E">
                    <a:alpha val="100000"/>
                  </a:srgbClr>
                </a:solidFill>
                <a:latin typeface="Poppins Regular" pitchFamily="34" charset="0"/>
                <a:ea typeface="Poppins Regular" pitchFamily="34" charset="-122"/>
                <a:cs typeface="Poppins Regular" pitchFamily="34" charset="-120"/>
              </a:rPr>
              <a:t>Discover untold wonders</a:t>
            </a:r>
            <a:endParaRPr lang="en-US" sz="3200" dirty="0"/>
          </a:p>
          <a:p>
            <a:pPr algn="l" lvl="1" marL="685800" indent="-342900">
              <a:spcAft>
                <a:spcPts val="4000"/>
              </a:spcAft>
              <a:buSzPct val="100000"/>
              <a:buChar char="•"/>
            </a:pPr>
            <a:r>
              <a:rPr lang="en-US" sz="3200" dirty="0">
                <a:solidFill>
                  <a:srgbClr val="0E0E0E">
                    <a:alpha val="100000"/>
                  </a:srgbClr>
                </a:solidFill>
                <a:latin typeface="Poppins Regular" pitchFamily="34" charset="0"/>
                <a:ea typeface="Poppins Regular" pitchFamily="34" charset="-122"/>
                <a:cs typeface="Poppins Regular" pitchFamily="34" charset="-120"/>
              </a:rPr>
              <a:t>Live your fantasy dreams</a:t>
            </a:r>
            <a:endParaRPr lang="en-US" sz="3200" dirty="0"/>
          </a:p>
        </p:txBody>
      </p:sp>
      <p:sp>
        <p:nvSpPr>
          <p:cNvPr id="14" name="Text 6"/>
          <p:cNvSpPr/>
          <p:nvPr/>
        </p:nvSpPr>
        <p:spPr>
          <a:xfrm>
            <a:off x="2895962" y="1854200"/>
            <a:ext cx="12900579" cy="1862667"/>
          </a:xfrm>
          <a:prstGeom prst="rect">
            <a:avLst/>
          </a:prstGeom>
          <a:noFill/>
          <a:ln/>
        </p:spPr>
        <p:txBody>
          <a:bodyPr wrap="square" lIns="0" tIns="0" rIns="0" bIns="0" rtlCol="0" anchor="t"/>
          <a:lstStyle/>
          <a:p>
            <a:pPr algn="l"/>
            <a:r>
              <a:rPr lang="en-US" sz="8000" dirty="0">
                <a:solidFill>
                  <a:srgbClr val="272727">
                    <a:alpha val="100000"/>
                  </a:srgbClr>
                </a:solidFill>
                <a:latin typeface="Poppins Bold" pitchFamily="34" charset="0"/>
                <a:ea typeface="Poppins Bold" pitchFamily="34" charset="-122"/>
                <a:cs typeface="Poppins Bold" pitchFamily="34" charset="-120"/>
              </a:rPr>
              <a:t>The Future of Fantasy</a:t>
            </a:r>
            <a:endParaRPr lang="en-US" sz="8000" dirty="0"/>
          </a:p>
        </p:txBody>
      </p:sp>
      <p:pic>
        <p:nvPicPr>
          <p:cNvPr id="15" name="Image 6" descr="preencoded.png">    </p:cNvPr>
          <p:cNvPicPr>
            <a:picLocks noChangeAspect="1"/>
          </p:cNvPicPr>
          <p:nvPr/>
        </p:nvPicPr>
        <p:blipFill>
          <a:blip r:embed="rId7"/>
          <a:stretch>
            <a:fillRect/>
          </a:stretch>
        </p:blipFill>
        <p:spPr>
          <a:xfrm>
            <a:off x="15457832" y="1028700"/>
            <a:ext cx="5474384" cy="11849100"/>
          </a:xfrm>
          <a:prstGeom prst="rect">
            <a:avLst/>
          </a:prstGeom>
        </p:spPr>
      </p:pic>
      <p:pic>
        <p:nvPicPr>
          <p:cNvPr id="16" name="Image 7" descr="preencoded.png">    </p:cNvPr>
          <p:cNvPicPr>
            <a:picLocks noChangeAspect="1"/>
          </p:cNvPicPr>
          <p:nvPr/>
        </p:nvPicPr>
        <p:blipFill>
          <a:blip r:embed="rId8"/>
          <a:stretch>
            <a:fillRect/>
          </a:stretch>
        </p:blipFill>
        <p:spPr>
          <a:xfrm>
            <a:off x="15648356" y="1765300"/>
            <a:ext cx="5106038" cy="107950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2444750"/>
            <a:ext cx="4204225" cy="1346200"/>
          </a:xfrm>
          <a:prstGeom prst="rect">
            <a:avLst/>
          </a:prstGeom>
        </p:spPr>
      </p:pic>
      <p:pic>
        <p:nvPicPr>
          <p:cNvPr id="3" name="Image 1" descr="preencoded.png">    </p:cNvPr>
          <p:cNvPicPr>
            <a:picLocks noChangeAspect="1"/>
          </p:cNvPicPr>
          <p:nvPr/>
        </p:nvPicPr>
        <p:blipFill>
          <a:blip r:embed="rId2"/>
          <a:stretch>
            <a:fillRect/>
          </a:stretch>
        </p:blipFill>
        <p:spPr>
          <a:xfrm>
            <a:off x="20144718" y="9283700"/>
            <a:ext cx="3549706" cy="3477568"/>
          </a:xfrm>
          <a:prstGeom prst="rect">
            <a:avLst/>
          </a:prstGeom>
        </p:spPr>
      </p:pic>
      <p:pic>
        <p:nvPicPr>
          <p:cNvPr id="4" name="Image 2" descr="preencoded.png">    </p:cNvPr>
          <p:cNvPicPr>
            <a:picLocks noChangeAspect="1"/>
          </p:cNvPicPr>
          <p:nvPr/>
        </p:nvPicPr>
        <p:blipFill>
          <a:blip r:embed="rId3"/>
          <a:stretch>
            <a:fillRect/>
          </a:stretch>
        </p:blipFill>
        <p:spPr>
          <a:xfrm>
            <a:off x="812903" y="9715500"/>
            <a:ext cx="977593" cy="1304751"/>
          </a:xfrm>
          <a:prstGeom prst="rect">
            <a:avLst/>
          </a:prstGeom>
        </p:spPr>
      </p:pic>
      <p:pic>
        <p:nvPicPr>
          <p:cNvPr id="5" name="Image 3" descr="preencoded.png">    </p:cNvPr>
          <p:cNvPicPr>
            <a:picLocks noChangeAspect="1"/>
          </p:cNvPicPr>
          <p:nvPr/>
        </p:nvPicPr>
        <p:blipFill>
          <a:blip r:embed="rId4"/>
          <a:stretch>
            <a:fillRect/>
          </a:stretch>
        </p:blipFill>
        <p:spPr>
          <a:xfrm>
            <a:off x="22596124" y="1892300"/>
            <a:ext cx="647781" cy="876300"/>
          </a:xfrm>
          <a:prstGeom prst="rect">
            <a:avLst/>
          </a:prstGeom>
        </p:spPr>
      </p:pic>
      <p:sp>
        <p:nvSpPr>
          <p:cNvPr id="6" name="Shape 0"/>
          <p:cNvSpPr/>
          <p:nvPr/>
        </p:nvSpPr>
        <p:spPr>
          <a:xfrm>
            <a:off x="23370921" y="10515600"/>
            <a:ext cx="1016127" cy="3200400"/>
          </a:xfrm>
          <a:prstGeom prst="rect">
            <a:avLst/>
          </a:prstGeom>
          <a:noFill/>
          <a:ln/>
        </p:spPr>
      </p:sp>
      <p:pic>
        <p:nvPicPr>
          <p:cNvPr id="7" name="Image 4" descr="preencoded.png">    </p:cNvPr>
          <p:cNvPicPr>
            <a:picLocks noChangeAspect="1"/>
          </p:cNvPicPr>
          <p:nvPr/>
        </p:nvPicPr>
        <p:blipFill>
          <a:blip r:embed="rId5"/>
          <a:stretch>
            <a:fillRect/>
          </a:stretch>
        </p:blipFill>
        <p:spPr>
          <a:xfrm>
            <a:off x="23523340" y="10820400"/>
            <a:ext cx="711289" cy="2590800"/>
          </a:xfrm>
          <a:prstGeom prst="rect">
            <a:avLst/>
          </a:prstGeom>
        </p:spPr>
      </p:pic>
      <p:sp>
        <p:nvSpPr>
          <p:cNvPr id="8" name="Shape 1"/>
          <p:cNvSpPr/>
          <p:nvPr/>
        </p:nvSpPr>
        <p:spPr>
          <a:xfrm>
            <a:off x="876410" y="8305800"/>
            <a:ext cx="5715714" cy="2946400"/>
          </a:xfrm>
          <a:prstGeom prst="rect">
            <a:avLst/>
          </a:prstGeom>
          <a:noFill/>
          <a:ln/>
        </p:spPr>
      </p:sp>
      <p:sp>
        <p:nvSpPr>
          <p:cNvPr id="9" name="Shape 2"/>
          <p:cNvSpPr/>
          <p:nvPr/>
        </p:nvSpPr>
        <p:spPr>
          <a:xfrm>
            <a:off x="876410" y="8305800"/>
            <a:ext cx="5715714" cy="2946400"/>
          </a:xfrm>
          <a:prstGeom prst="rect">
            <a:avLst/>
          </a:prstGeom>
          <a:noFill/>
          <a:ln/>
        </p:spPr>
      </p:sp>
      <p:sp>
        <p:nvSpPr>
          <p:cNvPr id="10" name="Text 3"/>
          <p:cNvSpPr/>
          <p:nvPr/>
        </p:nvSpPr>
        <p:spPr>
          <a:xfrm>
            <a:off x="876410" y="8305800"/>
            <a:ext cx="5918940" cy="1117600"/>
          </a:xfrm>
          <a:prstGeom prst="rect">
            <a:avLst/>
          </a:prstGeom>
          <a:noFill/>
          <a:ln/>
        </p:spPr>
        <p:txBody>
          <a:bodyPr wrap="square" lIns="0" tIns="0" rIns="0" bIns="0" rtlCol="0" anchor="t"/>
          <a:lstStyle/>
          <a:p>
            <a:pPr algn="l"/>
            <a:r>
              <a:rPr lang="en-US" sz="4800" dirty="0">
                <a:solidFill>
                  <a:srgbClr val="0E0E0E">
                    <a:alpha val="100000"/>
                  </a:srgbClr>
                </a:solidFill>
                <a:latin typeface="Poppins Bold" pitchFamily="34" charset="0"/>
                <a:ea typeface="Poppins Bold" pitchFamily="34" charset="-122"/>
                <a:cs typeface="Poppins Bold" pitchFamily="34" charset="-120"/>
              </a:rPr>
              <a:t>A web application</a:t>
            </a:r>
            <a:endParaRPr lang="en-US" sz="4800" dirty="0"/>
          </a:p>
        </p:txBody>
      </p:sp>
      <p:sp>
        <p:nvSpPr>
          <p:cNvPr id="11" name="Text 4"/>
          <p:cNvSpPr/>
          <p:nvPr/>
        </p:nvSpPr>
        <p:spPr>
          <a:xfrm>
            <a:off x="876410" y="9423400"/>
            <a:ext cx="5851198" cy="19642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A web application designed for discovering the world of fantasy</a:t>
            </a:r>
            <a:endParaRPr lang="en-US" sz="3200" dirty="0"/>
          </a:p>
        </p:txBody>
      </p:sp>
      <p:sp>
        <p:nvSpPr>
          <p:cNvPr id="12" name="Text 5"/>
          <p:cNvSpPr/>
          <p:nvPr/>
        </p:nvSpPr>
        <p:spPr>
          <a:xfrm>
            <a:off x="825603" y="1231900"/>
            <a:ext cx="7007042" cy="6434667"/>
          </a:xfrm>
          <a:prstGeom prst="rect">
            <a:avLst/>
          </a:prstGeom>
          <a:noFill/>
          <a:ln/>
        </p:spPr>
        <p:txBody>
          <a:bodyPr wrap="square" lIns="0" tIns="0" rIns="0" bIns="0" rtlCol="0" anchor="t"/>
          <a:lstStyle/>
          <a:p>
            <a:pPr algn="l"/>
            <a:r>
              <a:rPr lang="en-US" sz="8000" dirty="0">
                <a:solidFill>
                  <a:srgbClr val="272727">
                    <a:alpha val="100000"/>
                  </a:srgbClr>
                </a:solidFill>
                <a:latin typeface="Poppins Bold" pitchFamily="34" charset="0"/>
                <a:ea typeface="Poppins Bold" pitchFamily="34" charset="-122"/>
                <a:cs typeface="Poppins Bold" pitchFamily="34" charset="-120"/>
              </a:rPr>
              <a:t>A Gateway to a World of Fantasy and Wonder</a:t>
            </a:r>
            <a:endParaRPr lang="en-US" sz="8000" dirty="0"/>
          </a:p>
        </p:txBody>
      </p:sp>
      <p:sp>
        <p:nvSpPr>
          <p:cNvPr id="13" name="Text 6"/>
          <p:cNvSpPr/>
          <p:nvPr/>
        </p:nvSpPr>
        <p:spPr>
          <a:xfrm>
            <a:off x="16766096" y="4419600"/>
            <a:ext cx="6994341" cy="5621867"/>
          </a:xfrm>
          <a:prstGeom prst="rect">
            <a:avLst/>
          </a:prstGeom>
          <a:noFill/>
          <a:ln/>
        </p:spPr>
        <p:txBody>
          <a:bodyPr wrap="square" lIns="0" tIns="0" rIns="0" bIns="0" rtlCol="0" anchor="t"/>
          <a:lstStyle/>
          <a:p>
            <a:pPr algn="l" lvl="1" marL="685800" indent="-342900">
              <a:spcAft>
                <a:spcPts val="4000"/>
              </a:spcAft>
              <a:buSzPct val="100000"/>
              <a:buChar char="•"/>
            </a:pPr>
            <a:r>
              <a:rPr lang="en-US" sz="3200" dirty="0">
                <a:solidFill>
                  <a:srgbClr val="0E0E0E">
                    <a:alpha val="100000"/>
                  </a:srgbClr>
                </a:solidFill>
                <a:latin typeface="Poppins Regular" pitchFamily="34" charset="0"/>
                <a:ea typeface="Poppins Regular" pitchFamily="34" charset="-122"/>
                <a:cs typeface="Poppins Regular" pitchFamily="34" charset="-120"/>
              </a:rPr>
              <a:t>Immerse yourself in the world of magic and mystery</a:t>
            </a:r>
            <a:endParaRPr lang="en-US" sz="3200" dirty="0"/>
          </a:p>
          <a:p>
            <a:pPr algn="l" lvl="1" marL="685800" indent="-342900">
              <a:spcAft>
                <a:spcPts val="4000"/>
              </a:spcAft>
              <a:buSzPct val="100000"/>
              <a:buChar char="•"/>
            </a:pPr>
            <a:r>
              <a:rPr lang="en-US" sz="3200" dirty="0">
                <a:solidFill>
                  <a:srgbClr val="0E0E0E">
                    <a:alpha val="100000"/>
                  </a:srgbClr>
                </a:solidFill>
                <a:latin typeface="Poppins Regular" pitchFamily="34" charset="0"/>
                <a:ea typeface="Poppins Regular" pitchFamily="34" charset="-122"/>
                <a:cs typeface="Poppins Regular" pitchFamily="34" charset="-120"/>
              </a:rPr>
              <a:t>Explore uncharted territories and fantastical lands</a:t>
            </a:r>
            <a:endParaRPr lang="en-US" sz="3200" dirty="0"/>
          </a:p>
          <a:p>
            <a:pPr algn="l" lvl="1" marL="685800" indent="-342900">
              <a:spcAft>
                <a:spcPts val="4000"/>
              </a:spcAft>
              <a:buSzPct val="100000"/>
              <a:buChar char="•"/>
            </a:pPr>
            <a:r>
              <a:rPr lang="en-US" sz="3200" dirty="0">
                <a:solidFill>
                  <a:srgbClr val="0E0E0E">
                    <a:alpha val="100000"/>
                  </a:srgbClr>
                </a:solidFill>
                <a:latin typeface="Poppins Regular" pitchFamily="34" charset="0"/>
                <a:ea typeface="Poppins Regular" pitchFamily="34" charset="-122"/>
                <a:cs typeface="Poppins Regular" pitchFamily="34" charset="-120"/>
              </a:rPr>
              <a:t>Meet mythical creatures and legendary beings</a:t>
            </a:r>
            <a:endParaRPr lang="en-US" sz="3200" dirty="0"/>
          </a:p>
          <a:p>
            <a:pPr algn="l" lvl="1" marL="685800" indent="-342900">
              <a:spcAft>
                <a:spcPts val="4000"/>
              </a:spcAft>
              <a:buSzPct val="100000"/>
              <a:buChar char="•"/>
            </a:pPr>
            <a:r>
              <a:rPr lang="en-US" sz="3200" dirty="0">
                <a:solidFill>
                  <a:srgbClr val="0E0E0E">
                    <a:alpha val="100000"/>
                  </a:srgbClr>
                </a:solidFill>
                <a:latin typeface="Poppins Regular" pitchFamily="34" charset="0"/>
                <a:ea typeface="Poppins Regular" pitchFamily="34" charset="-122"/>
                <a:cs typeface="Poppins Regular" pitchFamily="34" charset="-120"/>
              </a:rPr>
              <a:t>Uncover hidden treasures and secret treasures</a:t>
            </a:r>
            <a:endParaRPr lang="en-US" sz="3200" dirty="0"/>
          </a:p>
        </p:txBody>
      </p:sp>
      <p:pic>
        <p:nvPicPr>
          <p:cNvPr id="14" name="Image 5" descr="preencoded.png">    </p:cNvPr>
          <p:cNvPicPr>
            <a:picLocks noChangeAspect="1"/>
          </p:cNvPicPr>
          <p:nvPr/>
        </p:nvPicPr>
        <p:blipFill>
          <a:blip r:embed="rId6"/>
          <a:stretch>
            <a:fillRect/>
          </a:stretch>
        </p:blipFill>
        <p:spPr>
          <a:xfrm>
            <a:off x="7900387" y="749300"/>
            <a:ext cx="8573572" cy="12331700"/>
          </a:xfrm>
          <a:prstGeom prst="rect">
            <a:avLst/>
          </a:prstGeom>
        </p:spPr>
      </p:pic>
      <p:pic>
        <p:nvPicPr>
          <p:cNvPr id="15" name="Image 6" descr="preencoded.png">    </p:cNvPr>
          <p:cNvPicPr>
            <a:picLocks noChangeAspect="1"/>
          </p:cNvPicPr>
          <p:nvPr/>
        </p:nvPicPr>
        <p:blipFill>
          <a:blip r:embed="rId7"/>
          <a:stretch>
            <a:fillRect/>
          </a:stretch>
        </p:blipFill>
        <p:spPr>
          <a:xfrm>
            <a:off x="8395749" y="1803400"/>
            <a:ext cx="7582848" cy="102362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24387048" cy="13716000"/>
          </a:xfrm>
          <a:prstGeom prst="rect">
            <a:avLst/>
          </a:prstGeom>
        </p:spPr>
      </p:pic>
      <p:sp>
        <p:nvSpPr>
          <p:cNvPr id="3" name="Shape 0"/>
          <p:cNvSpPr/>
          <p:nvPr/>
        </p:nvSpPr>
        <p:spPr>
          <a:xfrm>
            <a:off x="23370921" y="10515600"/>
            <a:ext cx="1016127" cy="3200400"/>
          </a:xfrm>
          <a:prstGeom prst="rect">
            <a:avLst/>
          </a:prstGeom>
          <a:noFill/>
          <a:ln/>
        </p:spPr>
      </p:sp>
      <p:pic>
        <p:nvPicPr>
          <p:cNvPr id="4" name="Image 1" descr="preencoded.png">    </p:cNvPr>
          <p:cNvPicPr>
            <a:picLocks noChangeAspect="1"/>
          </p:cNvPicPr>
          <p:nvPr/>
        </p:nvPicPr>
        <p:blipFill>
          <a:blip r:embed="rId2"/>
          <a:stretch>
            <a:fillRect/>
          </a:stretch>
        </p:blipFill>
        <p:spPr>
          <a:xfrm>
            <a:off x="23523340" y="10820400"/>
            <a:ext cx="711289" cy="2590800"/>
          </a:xfrm>
          <a:prstGeom prst="rect">
            <a:avLst/>
          </a:prstGeom>
        </p:spPr>
      </p:pic>
      <p:sp>
        <p:nvSpPr>
          <p:cNvPr id="5" name="Text 1"/>
          <p:cNvSpPr/>
          <p:nvPr/>
        </p:nvSpPr>
        <p:spPr>
          <a:xfrm>
            <a:off x="15690694" y="698500"/>
            <a:ext cx="7464300" cy="3386667"/>
          </a:xfrm>
          <a:prstGeom prst="rect">
            <a:avLst/>
          </a:prstGeom>
          <a:noFill/>
          <a:ln/>
        </p:spPr>
        <p:txBody>
          <a:bodyPr wrap="square" lIns="0" tIns="0" rIns="0" bIns="0" rtlCol="0" anchor="t"/>
          <a:lstStyle/>
          <a:p>
            <a:pPr algn="r"/>
            <a:r>
              <a:rPr lang="en-US" sz="8000" dirty="0">
                <a:solidFill>
                  <a:srgbClr val="272727">
                    <a:alpha val="100000"/>
                  </a:srgbClr>
                </a:solidFill>
                <a:latin typeface="Poppins Bold" pitchFamily="34" charset="0"/>
                <a:ea typeface="Poppins Bold" pitchFamily="34" charset="-122"/>
                <a:cs typeface="Poppins Bold" pitchFamily="34" charset="-120"/>
              </a:rPr>
              <a:t>A Magic Picture</a:t>
            </a:r>
            <a:endParaRPr lang="en-US" sz="8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AFE5F1"/>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774700"/>
            <a:ext cx="4417734" cy="7033382"/>
          </a:xfrm>
          <a:prstGeom prst="rect">
            <a:avLst/>
          </a:prstGeom>
        </p:spPr>
      </p:pic>
      <p:pic>
        <p:nvPicPr>
          <p:cNvPr id="3" name="Image 1" descr="preencoded.png">    </p:cNvPr>
          <p:cNvPicPr>
            <a:picLocks noChangeAspect="1"/>
          </p:cNvPicPr>
          <p:nvPr/>
        </p:nvPicPr>
        <p:blipFill>
          <a:blip r:embed="rId2"/>
          <a:stretch>
            <a:fillRect/>
          </a:stretch>
        </p:blipFill>
        <p:spPr>
          <a:xfrm>
            <a:off x="18175972" y="774700"/>
            <a:ext cx="3664148" cy="4480928"/>
          </a:xfrm>
          <a:prstGeom prst="rect">
            <a:avLst/>
          </a:prstGeom>
        </p:spPr>
      </p:pic>
      <p:pic>
        <p:nvPicPr>
          <p:cNvPr id="4" name="Image 2" descr="preencoded.png">    </p:cNvPr>
          <p:cNvPicPr>
            <a:picLocks noChangeAspect="1"/>
          </p:cNvPicPr>
          <p:nvPr/>
        </p:nvPicPr>
        <p:blipFill>
          <a:blip r:embed="rId3"/>
          <a:stretch>
            <a:fillRect/>
          </a:stretch>
        </p:blipFill>
        <p:spPr>
          <a:xfrm>
            <a:off x="1905238" y="9944100"/>
            <a:ext cx="1257457" cy="1257300"/>
          </a:xfrm>
          <a:prstGeom prst="rect">
            <a:avLst/>
          </a:prstGeom>
        </p:spPr>
      </p:pic>
      <p:pic>
        <p:nvPicPr>
          <p:cNvPr id="5" name="Image 3" descr="preencoded.png">    </p:cNvPr>
          <p:cNvPicPr>
            <a:picLocks noChangeAspect="1"/>
          </p:cNvPicPr>
          <p:nvPr/>
        </p:nvPicPr>
        <p:blipFill>
          <a:blip r:embed="rId4"/>
          <a:stretch>
            <a:fillRect/>
          </a:stretch>
        </p:blipFill>
        <p:spPr>
          <a:xfrm>
            <a:off x="15762670" y="9867900"/>
            <a:ext cx="8624378" cy="2400300"/>
          </a:xfrm>
          <a:prstGeom prst="rect">
            <a:avLst/>
          </a:prstGeom>
        </p:spPr>
      </p:pic>
      <p:pic>
        <p:nvPicPr>
          <p:cNvPr id="6" name="Image 4" descr="preencoded.png">    </p:cNvPr>
          <p:cNvPicPr>
            <a:picLocks noChangeAspect="1"/>
          </p:cNvPicPr>
          <p:nvPr/>
        </p:nvPicPr>
        <p:blipFill>
          <a:blip r:embed="rId5"/>
          <a:stretch>
            <a:fillRect/>
          </a:stretch>
        </p:blipFill>
        <p:spPr>
          <a:xfrm>
            <a:off x="9818327" y="774700"/>
            <a:ext cx="977594" cy="1304753"/>
          </a:xfrm>
          <a:prstGeom prst="rect">
            <a:avLst/>
          </a:prstGeom>
        </p:spPr>
      </p:pic>
      <p:pic>
        <p:nvPicPr>
          <p:cNvPr id="7" name="Image 5" descr="preencoded.png">    </p:cNvPr>
          <p:cNvPicPr>
            <a:picLocks noChangeAspect="1"/>
          </p:cNvPicPr>
          <p:nvPr/>
        </p:nvPicPr>
        <p:blipFill>
          <a:blip r:embed="rId6"/>
          <a:stretch>
            <a:fillRect/>
          </a:stretch>
        </p:blipFill>
        <p:spPr>
          <a:xfrm>
            <a:off x="5804625" y="10756900"/>
            <a:ext cx="647781" cy="876300"/>
          </a:xfrm>
          <a:prstGeom prst="rect">
            <a:avLst/>
          </a:prstGeom>
        </p:spPr>
      </p:pic>
      <p:sp>
        <p:nvSpPr>
          <p:cNvPr id="8" name="Shape 0"/>
          <p:cNvSpPr/>
          <p:nvPr/>
        </p:nvSpPr>
        <p:spPr>
          <a:xfrm>
            <a:off x="23370921" y="10515600"/>
            <a:ext cx="1016127" cy="3200400"/>
          </a:xfrm>
          <a:prstGeom prst="rect">
            <a:avLst/>
          </a:prstGeom>
          <a:noFill/>
          <a:ln/>
        </p:spPr>
      </p:sp>
      <p:pic>
        <p:nvPicPr>
          <p:cNvPr id="9" name="Image 6" descr="preencoded.png">    </p:cNvPr>
          <p:cNvPicPr>
            <a:picLocks noChangeAspect="1"/>
          </p:cNvPicPr>
          <p:nvPr/>
        </p:nvPicPr>
        <p:blipFill>
          <a:blip r:embed="rId7"/>
          <a:stretch>
            <a:fillRect/>
          </a:stretch>
        </p:blipFill>
        <p:spPr>
          <a:xfrm>
            <a:off x="23523340" y="10820400"/>
            <a:ext cx="711289" cy="2590800"/>
          </a:xfrm>
          <a:prstGeom prst="rect">
            <a:avLst/>
          </a:prstGeom>
        </p:spPr>
      </p:pic>
      <p:sp>
        <p:nvSpPr>
          <p:cNvPr id="10" name="Text 1"/>
          <p:cNvSpPr/>
          <p:nvPr/>
        </p:nvSpPr>
        <p:spPr>
          <a:xfrm>
            <a:off x="11935258" y="3073400"/>
            <a:ext cx="8480427" cy="2980267"/>
          </a:xfrm>
          <a:prstGeom prst="rect">
            <a:avLst/>
          </a:prstGeom>
          <a:noFill/>
          <a:ln/>
        </p:spPr>
        <p:txBody>
          <a:bodyPr wrap="square" lIns="0" tIns="0" rIns="0" bIns="0" rtlCol="0" anchor="t"/>
          <a:lstStyle/>
          <a:p>
            <a:pPr algn="ctr"/>
            <a:r>
              <a:rPr lang="en-US" sz="12800" dirty="0">
                <a:solidFill>
                  <a:srgbClr val="272727">
                    <a:alpha val="100000"/>
                  </a:srgbClr>
                </a:solidFill>
                <a:latin typeface="Poppins Bold" pitchFamily="34" charset="0"/>
                <a:ea typeface="Poppins Bold" pitchFamily="34" charset="-122"/>
                <a:cs typeface="Poppins Bold" pitchFamily="34" charset="-120"/>
              </a:rPr>
              <a:t>Welcome</a:t>
            </a:r>
            <a:endParaRPr lang="en-US" sz="12800" dirty="0"/>
          </a:p>
        </p:txBody>
      </p:sp>
      <p:sp>
        <p:nvSpPr>
          <p:cNvPr id="11" name="Text 2"/>
          <p:cNvSpPr/>
          <p:nvPr/>
        </p:nvSpPr>
        <p:spPr>
          <a:xfrm>
            <a:off x="12206226" y="5676900"/>
            <a:ext cx="8556636" cy="44026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Welcome to the world of fantasy! Join us on a journey to explore the mystical creatures, enchanted lands, and magical wonders that exist beyond our reality. Discover the wonders and secrets of this exciting realm and unlock the power of imagination.</a:t>
            </a:r>
            <a:endParaRPr lang="en-US" sz="3200" dirty="0"/>
          </a:p>
        </p:txBody>
      </p:sp>
      <p:pic>
        <p:nvPicPr>
          <p:cNvPr id="12" name="Image 7" descr="preencoded.png">    </p:cNvPr>
          <p:cNvPicPr>
            <a:picLocks noChangeAspect="1"/>
          </p:cNvPicPr>
          <p:nvPr/>
        </p:nvPicPr>
        <p:blipFill>
          <a:blip r:embed="rId8"/>
          <a:stretch>
            <a:fillRect/>
          </a:stretch>
        </p:blipFill>
        <p:spPr>
          <a:xfrm>
            <a:off x="609676" y="977900"/>
            <a:ext cx="10694737" cy="118110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58870" y="1435100"/>
            <a:ext cx="914514" cy="914400"/>
          </a:xfrm>
          <a:prstGeom prst="rect">
            <a:avLst/>
          </a:prstGeom>
        </p:spPr>
      </p:pic>
      <p:pic>
        <p:nvPicPr>
          <p:cNvPr id="3" name="Image 1" descr="preencoded.png">    </p:cNvPr>
          <p:cNvPicPr>
            <a:picLocks noChangeAspect="1"/>
          </p:cNvPicPr>
          <p:nvPr/>
        </p:nvPicPr>
        <p:blipFill>
          <a:blip r:embed="rId2"/>
          <a:stretch>
            <a:fillRect/>
          </a:stretch>
        </p:blipFill>
        <p:spPr>
          <a:xfrm>
            <a:off x="1473384" y="533400"/>
            <a:ext cx="901813" cy="901700"/>
          </a:xfrm>
          <a:prstGeom prst="rect">
            <a:avLst/>
          </a:prstGeom>
        </p:spPr>
      </p:pic>
      <p:pic>
        <p:nvPicPr>
          <p:cNvPr id="4" name="Image 2" descr="preencoded.png">    </p:cNvPr>
          <p:cNvPicPr>
            <a:picLocks noChangeAspect="1"/>
          </p:cNvPicPr>
          <p:nvPr/>
        </p:nvPicPr>
        <p:blipFill>
          <a:blip r:embed="rId3"/>
          <a:stretch>
            <a:fillRect/>
          </a:stretch>
        </p:blipFill>
        <p:spPr>
          <a:xfrm>
            <a:off x="21148143" y="9251950"/>
            <a:ext cx="3238905" cy="3556000"/>
          </a:xfrm>
          <a:prstGeom prst="rect">
            <a:avLst/>
          </a:prstGeom>
        </p:spPr>
      </p:pic>
      <p:pic>
        <p:nvPicPr>
          <p:cNvPr id="5" name="Image 3" descr="preencoded.png">    </p:cNvPr>
          <p:cNvPicPr>
            <a:picLocks noChangeAspect="1"/>
          </p:cNvPicPr>
          <p:nvPr/>
        </p:nvPicPr>
        <p:blipFill>
          <a:blip r:embed="rId4"/>
          <a:stretch>
            <a:fillRect/>
          </a:stretch>
        </p:blipFill>
        <p:spPr>
          <a:xfrm>
            <a:off x="20170121" y="1244600"/>
            <a:ext cx="977594" cy="1304751"/>
          </a:xfrm>
          <a:prstGeom prst="rect">
            <a:avLst/>
          </a:prstGeom>
        </p:spPr>
      </p:pic>
      <p:pic>
        <p:nvPicPr>
          <p:cNvPr id="6" name="Image 4" descr="preencoded.png">    </p:cNvPr>
          <p:cNvPicPr>
            <a:picLocks noChangeAspect="1"/>
          </p:cNvPicPr>
          <p:nvPr/>
        </p:nvPicPr>
        <p:blipFill>
          <a:blip r:embed="rId5"/>
          <a:stretch>
            <a:fillRect/>
          </a:stretch>
        </p:blipFill>
        <p:spPr>
          <a:xfrm>
            <a:off x="1917940" y="11455400"/>
            <a:ext cx="647781" cy="876300"/>
          </a:xfrm>
          <a:prstGeom prst="rect">
            <a:avLst/>
          </a:prstGeom>
        </p:spPr>
      </p:pic>
      <p:sp>
        <p:nvSpPr>
          <p:cNvPr id="7" name="Shape 0"/>
          <p:cNvSpPr/>
          <p:nvPr/>
        </p:nvSpPr>
        <p:spPr>
          <a:xfrm>
            <a:off x="23370921" y="10515600"/>
            <a:ext cx="1016127" cy="3200400"/>
          </a:xfrm>
          <a:prstGeom prst="rect">
            <a:avLst/>
          </a:prstGeom>
          <a:noFill/>
          <a:ln/>
        </p:spPr>
      </p:sp>
      <p:pic>
        <p:nvPicPr>
          <p:cNvPr id="8" name="Image 5" descr="preencoded.png">    </p:cNvPr>
          <p:cNvPicPr>
            <a:picLocks noChangeAspect="1"/>
          </p:cNvPicPr>
          <p:nvPr/>
        </p:nvPicPr>
        <p:blipFill>
          <a:blip r:embed="rId6"/>
          <a:stretch>
            <a:fillRect/>
          </a:stretch>
        </p:blipFill>
        <p:spPr>
          <a:xfrm>
            <a:off x="23523340" y="10820400"/>
            <a:ext cx="711289" cy="2590800"/>
          </a:xfrm>
          <a:prstGeom prst="rect">
            <a:avLst/>
          </a:prstGeom>
        </p:spPr>
      </p:pic>
      <p:pic>
        <p:nvPicPr>
          <p:cNvPr id="9" name="Image 6" descr="preencoded.png">    </p:cNvPr>
          <p:cNvPicPr>
            <a:picLocks noChangeAspect="1"/>
          </p:cNvPicPr>
          <p:nvPr/>
        </p:nvPicPr>
        <p:blipFill>
          <a:blip r:embed="rId7"/>
          <a:stretch>
            <a:fillRect/>
          </a:stretch>
        </p:blipFill>
        <p:spPr>
          <a:xfrm>
            <a:off x="0" y="0"/>
            <a:ext cx="7646356" cy="13716000"/>
          </a:xfrm>
          <a:prstGeom prst="rect">
            <a:avLst/>
          </a:prstGeom>
        </p:spPr>
      </p:pic>
      <p:sp>
        <p:nvSpPr>
          <p:cNvPr id="10" name="Shape 1"/>
          <p:cNvSpPr/>
          <p:nvPr/>
        </p:nvSpPr>
        <p:spPr>
          <a:xfrm>
            <a:off x="8675184" y="2578100"/>
            <a:ext cx="6604826" cy="3759200"/>
          </a:xfrm>
          <a:prstGeom prst="rect">
            <a:avLst/>
          </a:prstGeom>
          <a:noFill/>
          <a:ln/>
        </p:spPr>
      </p:sp>
      <p:sp>
        <p:nvSpPr>
          <p:cNvPr id="11" name="Shape 2"/>
          <p:cNvSpPr/>
          <p:nvPr/>
        </p:nvSpPr>
        <p:spPr>
          <a:xfrm>
            <a:off x="8675184" y="3238500"/>
            <a:ext cx="622378" cy="2438400"/>
          </a:xfrm>
          <a:prstGeom prst="rect">
            <a:avLst/>
          </a:prstGeom>
          <a:noFill/>
          <a:ln/>
        </p:spPr>
      </p:sp>
      <p:sp>
        <p:nvSpPr>
          <p:cNvPr id="12" name="Text 3"/>
          <p:cNvSpPr/>
          <p:nvPr/>
        </p:nvSpPr>
        <p:spPr>
          <a:xfrm>
            <a:off x="8675184" y="3238500"/>
            <a:ext cx="1164312" cy="2980267"/>
          </a:xfrm>
          <a:prstGeom prst="rect">
            <a:avLst/>
          </a:prstGeom>
          <a:noFill/>
          <a:ln/>
        </p:spPr>
        <p:txBody>
          <a:bodyPr wrap="square" lIns="0" tIns="0" rIns="0" bIns="0" rtlCol="0" anchor="t"/>
          <a:lstStyle/>
          <a:p>
            <a:pPr algn="l"/>
            <a:r>
              <a:rPr lang="en-US" sz="12800" dirty="0">
                <a:solidFill>
                  <a:srgbClr val="272727">
                    <a:alpha val="100000"/>
                  </a:srgbClr>
                </a:solidFill>
                <a:latin typeface="Poppins Bold" pitchFamily="34" charset="0"/>
                <a:ea typeface="Poppins Bold" pitchFamily="34" charset="-122"/>
                <a:cs typeface="Poppins Bold" pitchFamily="34" charset="-120"/>
              </a:rPr>
              <a:t>1</a:t>
            </a:r>
            <a:endParaRPr lang="en-US" sz="12800" dirty="0"/>
          </a:p>
        </p:txBody>
      </p:sp>
      <p:sp>
        <p:nvSpPr>
          <p:cNvPr id="13" name="Shape 4"/>
          <p:cNvSpPr/>
          <p:nvPr/>
        </p:nvSpPr>
        <p:spPr>
          <a:xfrm>
            <a:off x="9500787" y="2578100"/>
            <a:ext cx="5779222" cy="3759200"/>
          </a:xfrm>
          <a:prstGeom prst="rect">
            <a:avLst/>
          </a:prstGeom>
          <a:noFill/>
          <a:ln/>
        </p:spPr>
      </p:sp>
      <p:sp>
        <p:nvSpPr>
          <p:cNvPr id="14" name="Text 5"/>
          <p:cNvSpPr/>
          <p:nvPr/>
        </p:nvSpPr>
        <p:spPr>
          <a:xfrm>
            <a:off x="9500787" y="2578100"/>
            <a:ext cx="5982448" cy="2032000"/>
          </a:xfrm>
          <a:prstGeom prst="rect">
            <a:avLst/>
          </a:prstGeom>
          <a:noFill/>
          <a:ln/>
        </p:spPr>
        <p:txBody>
          <a:bodyPr wrap="square" lIns="0" tIns="0" rIns="0" bIns="0" rtlCol="0" anchor="t"/>
          <a:lstStyle/>
          <a:p>
            <a:pPr algn="l"/>
            <a:r>
              <a:rPr lang="en-US" sz="4800" dirty="0">
                <a:solidFill>
                  <a:srgbClr val="0E0E0E">
                    <a:alpha val="100000"/>
                  </a:srgbClr>
                </a:solidFill>
                <a:latin typeface="Poppins Bold" pitchFamily="34" charset="0"/>
                <a:ea typeface="Poppins Bold" pitchFamily="34" charset="-122"/>
                <a:cs typeface="Poppins Bold" pitchFamily="34" charset="-120"/>
              </a:rPr>
              <a:t>Discover the secrets</a:t>
            </a:r>
            <a:endParaRPr lang="en-US" sz="4800" dirty="0"/>
          </a:p>
        </p:txBody>
      </p:sp>
      <p:sp>
        <p:nvSpPr>
          <p:cNvPr id="15" name="Text 6"/>
          <p:cNvSpPr/>
          <p:nvPr/>
        </p:nvSpPr>
        <p:spPr>
          <a:xfrm>
            <a:off x="9500787" y="4508500"/>
            <a:ext cx="5914706" cy="19642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Explore the lush, vibrant forest and uncover the mysteries that lie within.</a:t>
            </a:r>
            <a:endParaRPr lang="en-US" sz="3200" dirty="0"/>
          </a:p>
        </p:txBody>
      </p:sp>
      <p:sp>
        <p:nvSpPr>
          <p:cNvPr id="16" name="Shape 7"/>
          <p:cNvSpPr/>
          <p:nvPr/>
        </p:nvSpPr>
        <p:spPr>
          <a:xfrm>
            <a:off x="8675184" y="6997700"/>
            <a:ext cx="6604826" cy="4368800"/>
          </a:xfrm>
          <a:prstGeom prst="rect">
            <a:avLst/>
          </a:prstGeom>
          <a:noFill/>
          <a:ln/>
        </p:spPr>
      </p:sp>
      <p:sp>
        <p:nvSpPr>
          <p:cNvPr id="17" name="Shape 8"/>
          <p:cNvSpPr/>
          <p:nvPr/>
        </p:nvSpPr>
        <p:spPr>
          <a:xfrm>
            <a:off x="8675184" y="7962900"/>
            <a:ext cx="990724" cy="2438400"/>
          </a:xfrm>
          <a:prstGeom prst="rect">
            <a:avLst/>
          </a:prstGeom>
          <a:noFill/>
          <a:ln/>
        </p:spPr>
      </p:sp>
      <p:sp>
        <p:nvSpPr>
          <p:cNvPr id="18" name="Text 9"/>
          <p:cNvSpPr/>
          <p:nvPr/>
        </p:nvSpPr>
        <p:spPr>
          <a:xfrm>
            <a:off x="8675184" y="7962900"/>
            <a:ext cx="1532658" cy="2980267"/>
          </a:xfrm>
          <a:prstGeom prst="rect">
            <a:avLst/>
          </a:prstGeom>
          <a:noFill/>
          <a:ln/>
        </p:spPr>
        <p:txBody>
          <a:bodyPr wrap="square" lIns="0" tIns="0" rIns="0" bIns="0" rtlCol="0" anchor="t"/>
          <a:lstStyle/>
          <a:p>
            <a:pPr algn="l"/>
            <a:r>
              <a:rPr lang="en-US" sz="12800" dirty="0">
                <a:solidFill>
                  <a:srgbClr val="272727">
                    <a:alpha val="100000"/>
                  </a:srgbClr>
                </a:solidFill>
                <a:latin typeface="Poppins Bold" pitchFamily="34" charset="0"/>
                <a:ea typeface="Poppins Bold" pitchFamily="34" charset="-122"/>
                <a:cs typeface="Poppins Bold" pitchFamily="34" charset="-120"/>
              </a:rPr>
              <a:t>3</a:t>
            </a:r>
            <a:endParaRPr lang="en-US" sz="12800" dirty="0"/>
          </a:p>
        </p:txBody>
      </p:sp>
      <p:sp>
        <p:nvSpPr>
          <p:cNvPr id="19" name="Shape 10"/>
          <p:cNvSpPr/>
          <p:nvPr/>
        </p:nvSpPr>
        <p:spPr>
          <a:xfrm>
            <a:off x="9869133" y="6997700"/>
            <a:ext cx="5410876" cy="4368800"/>
          </a:xfrm>
          <a:prstGeom prst="rect">
            <a:avLst/>
          </a:prstGeom>
          <a:noFill/>
          <a:ln/>
        </p:spPr>
      </p:sp>
      <p:sp>
        <p:nvSpPr>
          <p:cNvPr id="20" name="Text 11"/>
          <p:cNvSpPr/>
          <p:nvPr/>
        </p:nvSpPr>
        <p:spPr>
          <a:xfrm>
            <a:off x="9869133" y="6997700"/>
            <a:ext cx="5614102" cy="2032000"/>
          </a:xfrm>
          <a:prstGeom prst="rect">
            <a:avLst/>
          </a:prstGeom>
          <a:noFill/>
          <a:ln/>
        </p:spPr>
        <p:txBody>
          <a:bodyPr wrap="square" lIns="0" tIns="0" rIns="0" bIns="0" rtlCol="0" anchor="t"/>
          <a:lstStyle/>
          <a:p>
            <a:pPr algn="l"/>
            <a:r>
              <a:rPr lang="en-US" sz="4800" dirty="0">
                <a:solidFill>
                  <a:srgbClr val="0E0E0E">
                    <a:alpha val="100000"/>
                  </a:srgbClr>
                </a:solidFill>
                <a:latin typeface="Poppins Bold" pitchFamily="34" charset="0"/>
                <a:ea typeface="Poppins Bold" pitchFamily="34" charset="-122"/>
                <a:cs typeface="Poppins Bold" pitchFamily="34" charset="-120"/>
              </a:rPr>
              <a:t>Meet the creatures</a:t>
            </a:r>
            <a:endParaRPr lang="en-US" sz="4800" dirty="0"/>
          </a:p>
        </p:txBody>
      </p:sp>
      <p:sp>
        <p:nvSpPr>
          <p:cNvPr id="21" name="Text 12"/>
          <p:cNvSpPr/>
          <p:nvPr/>
        </p:nvSpPr>
        <p:spPr>
          <a:xfrm>
            <a:off x="9869133" y="8928100"/>
            <a:ext cx="5546360" cy="25738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Encounter the mythical creatures that call the forest home, from talking animals to fairies.</a:t>
            </a:r>
            <a:endParaRPr lang="en-US" sz="3200" dirty="0"/>
          </a:p>
        </p:txBody>
      </p:sp>
      <p:sp>
        <p:nvSpPr>
          <p:cNvPr id="22" name="Shape 13"/>
          <p:cNvSpPr/>
          <p:nvPr/>
        </p:nvSpPr>
        <p:spPr>
          <a:xfrm>
            <a:off x="16181822" y="6997700"/>
            <a:ext cx="6604826" cy="4368800"/>
          </a:xfrm>
          <a:prstGeom prst="rect">
            <a:avLst/>
          </a:prstGeom>
          <a:noFill/>
          <a:ln/>
        </p:spPr>
      </p:sp>
      <p:sp>
        <p:nvSpPr>
          <p:cNvPr id="23" name="Shape 14"/>
          <p:cNvSpPr/>
          <p:nvPr/>
        </p:nvSpPr>
        <p:spPr>
          <a:xfrm>
            <a:off x="16181822" y="7962900"/>
            <a:ext cx="1105038" cy="2438400"/>
          </a:xfrm>
          <a:prstGeom prst="rect">
            <a:avLst/>
          </a:prstGeom>
          <a:noFill/>
          <a:ln/>
        </p:spPr>
      </p:sp>
      <p:sp>
        <p:nvSpPr>
          <p:cNvPr id="24" name="Text 15"/>
          <p:cNvSpPr/>
          <p:nvPr/>
        </p:nvSpPr>
        <p:spPr>
          <a:xfrm>
            <a:off x="16181822" y="7962900"/>
            <a:ext cx="1646973" cy="2980267"/>
          </a:xfrm>
          <a:prstGeom prst="rect">
            <a:avLst/>
          </a:prstGeom>
          <a:noFill/>
          <a:ln/>
        </p:spPr>
        <p:txBody>
          <a:bodyPr wrap="square" lIns="0" tIns="0" rIns="0" bIns="0" rtlCol="0" anchor="t"/>
          <a:lstStyle/>
          <a:p>
            <a:pPr algn="l"/>
            <a:r>
              <a:rPr lang="en-US" sz="12800" dirty="0">
                <a:solidFill>
                  <a:srgbClr val="272727">
                    <a:alpha val="100000"/>
                  </a:srgbClr>
                </a:solidFill>
                <a:latin typeface="Poppins Bold" pitchFamily="34" charset="0"/>
                <a:ea typeface="Poppins Bold" pitchFamily="34" charset="-122"/>
                <a:cs typeface="Poppins Bold" pitchFamily="34" charset="-120"/>
              </a:rPr>
              <a:t>4</a:t>
            </a:r>
            <a:endParaRPr lang="en-US" sz="12800" dirty="0"/>
          </a:p>
        </p:txBody>
      </p:sp>
      <p:sp>
        <p:nvSpPr>
          <p:cNvPr id="25" name="Shape 16"/>
          <p:cNvSpPr/>
          <p:nvPr/>
        </p:nvSpPr>
        <p:spPr>
          <a:xfrm>
            <a:off x="17490086" y="6997700"/>
            <a:ext cx="5296562" cy="4368800"/>
          </a:xfrm>
          <a:prstGeom prst="rect">
            <a:avLst/>
          </a:prstGeom>
          <a:noFill/>
          <a:ln/>
        </p:spPr>
      </p:sp>
      <p:sp>
        <p:nvSpPr>
          <p:cNvPr id="26" name="Text 17"/>
          <p:cNvSpPr/>
          <p:nvPr/>
        </p:nvSpPr>
        <p:spPr>
          <a:xfrm>
            <a:off x="17490086" y="6997700"/>
            <a:ext cx="5499787" cy="2032000"/>
          </a:xfrm>
          <a:prstGeom prst="rect">
            <a:avLst/>
          </a:prstGeom>
          <a:noFill/>
          <a:ln/>
        </p:spPr>
        <p:txBody>
          <a:bodyPr wrap="square" lIns="0" tIns="0" rIns="0" bIns="0" rtlCol="0" anchor="t"/>
          <a:lstStyle/>
          <a:p>
            <a:pPr algn="l"/>
            <a:r>
              <a:rPr lang="en-US" sz="4800" dirty="0">
                <a:solidFill>
                  <a:srgbClr val="0E0E0E">
                    <a:alpha val="100000"/>
                  </a:srgbClr>
                </a:solidFill>
                <a:latin typeface="Poppins Bold" pitchFamily="34" charset="0"/>
                <a:ea typeface="Poppins Bold" pitchFamily="34" charset="-122"/>
                <a:cs typeface="Poppins Bold" pitchFamily="34" charset="-120"/>
              </a:rPr>
              <a:t>Uncover the magic</a:t>
            </a:r>
            <a:endParaRPr lang="en-US" sz="4800" dirty="0"/>
          </a:p>
        </p:txBody>
      </p:sp>
      <p:sp>
        <p:nvSpPr>
          <p:cNvPr id="27" name="Text 18"/>
          <p:cNvSpPr/>
          <p:nvPr/>
        </p:nvSpPr>
        <p:spPr>
          <a:xfrm>
            <a:off x="17490086" y="8928100"/>
            <a:ext cx="5432046" cy="25738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Learn about the powerful magic that pervades the forest and how it affects all who enter.</a:t>
            </a:r>
            <a:endParaRPr lang="en-US" sz="3200" dirty="0"/>
          </a:p>
        </p:txBody>
      </p:sp>
      <p:sp>
        <p:nvSpPr>
          <p:cNvPr id="28" name="Shape 19"/>
          <p:cNvSpPr/>
          <p:nvPr/>
        </p:nvSpPr>
        <p:spPr>
          <a:xfrm>
            <a:off x="16181822" y="2578100"/>
            <a:ext cx="6604826" cy="3759200"/>
          </a:xfrm>
          <a:prstGeom prst="rect">
            <a:avLst/>
          </a:prstGeom>
          <a:noFill/>
          <a:ln/>
        </p:spPr>
      </p:sp>
      <p:sp>
        <p:nvSpPr>
          <p:cNvPr id="29" name="Shape 20"/>
          <p:cNvSpPr/>
          <p:nvPr/>
        </p:nvSpPr>
        <p:spPr>
          <a:xfrm>
            <a:off x="16181822" y="3238500"/>
            <a:ext cx="939917" cy="2438400"/>
          </a:xfrm>
          <a:prstGeom prst="rect">
            <a:avLst/>
          </a:prstGeom>
          <a:noFill/>
          <a:ln/>
        </p:spPr>
      </p:sp>
      <p:sp>
        <p:nvSpPr>
          <p:cNvPr id="30" name="Text 21"/>
          <p:cNvSpPr/>
          <p:nvPr/>
        </p:nvSpPr>
        <p:spPr>
          <a:xfrm>
            <a:off x="16181822" y="3238500"/>
            <a:ext cx="1481852" cy="2980267"/>
          </a:xfrm>
          <a:prstGeom prst="rect">
            <a:avLst/>
          </a:prstGeom>
          <a:noFill/>
          <a:ln/>
        </p:spPr>
        <p:txBody>
          <a:bodyPr wrap="square" lIns="0" tIns="0" rIns="0" bIns="0" rtlCol="0" anchor="t"/>
          <a:lstStyle/>
          <a:p>
            <a:pPr algn="l"/>
            <a:r>
              <a:rPr lang="en-US" sz="12800" dirty="0">
                <a:solidFill>
                  <a:srgbClr val="272727">
                    <a:alpha val="100000"/>
                  </a:srgbClr>
                </a:solidFill>
                <a:latin typeface="Poppins Bold" pitchFamily="34" charset="0"/>
                <a:ea typeface="Poppins Bold" pitchFamily="34" charset="-122"/>
                <a:cs typeface="Poppins Bold" pitchFamily="34" charset="-120"/>
              </a:rPr>
              <a:t>2</a:t>
            </a:r>
            <a:endParaRPr lang="en-US" sz="12800" dirty="0"/>
          </a:p>
        </p:txBody>
      </p:sp>
      <p:sp>
        <p:nvSpPr>
          <p:cNvPr id="31" name="Shape 22"/>
          <p:cNvSpPr/>
          <p:nvPr/>
        </p:nvSpPr>
        <p:spPr>
          <a:xfrm>
            <a:off x="17324965" y="2578100"/>
            <a:ext cx="5461683" cy="3759200"/>
          </a:xfrm>
          <a:prstGeom prst="rect">
            <a:avLst/>
          </a:prstGeom>
          <a:noFill/>
          <a:ln/>
        </p:spPr>
      </p:sp>
      <p:sp>
        <p:nvSpPr>
          <p:cNvPr id="32" name="Text 23"/>
          <p:cNvSpPr/>
          <p:nvPr/>
        </p:nvSpPr>
        <p:spPr>
          <a:xfrm>
            <a:off x="17324965" y="2578100"/>
            <a:ext cx="5664908" cy="2032000"/>
          </a:xfrm>
          <a:prstGeom prst="rect">
            <a:avLst/>
          </a:prstGeom>
          <a:noFill/>
          <a:ln/>
        </p:spPr>
        <p:txBody>
          <a:bodyPr wrap="square" lIns="0" tIns="0" rIns="0" bIns="0" rtlCol="0" anchor="t"/>
          <a:lstStyle/>
          <a:p>
            <a:pPr algn="l"/>
            <a:r>
              <a:rPr lang="en-US" sz="4800" dirty="0">
                <a:solidFill>
                  <a:srgbClr val="0E0E0E">
                    <a:alpha val="100000"/>
                  </a:srgbClr>
                </a:solidFill>
                <a:latin typeface="Poppins Bold" pitchFamily="34" charset="0"/>
                <a:ea typeface="Poppins Bold" pitchFamily="34" charset="-122"/>
                <a:cs typeface="Poppins Bold" pitchFamily="34" charset="-120"/>
              </a:rPr>
              <a:t>Find your own path</a:t>
            </a:r>
            <a:endParaRPr lang="en-US" sz="4800" dirty="0"/>
          </a:p>
        </p:txBody>
      </p:sp>
      <p:sp>
        <p:nvSpPr>
          <p:cNvPr id="33" name="Text 24"/>
          <p:cNvSpPr/>
          <p:nvPr/>
        </p:nvSpPr>
        <p:spPr>
          <a:xfrm>
            <a:off x="17324965" y="4508500"/>
            <a:ext cx="5597166" cy="19642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Choose your own path through the forest, and see where it takes you.</a:t>
            </a:r>
            <a:endParaRPr lang="en-US" sz="32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Slide 2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21249756" y="990600"/>
            <a:ext cx="2210076" cy="2705100"/>
          </a:xfrm>
          <a:prstGeom prst="rect">
            <a:avLst/>
          </a:prstGeom>
        </p:spPr>
      </p:pic>
      <p:pic>
        <p:nvPicPr>
          <p:cNvPr id="3" name="Image 1" descr="preencoded.png">    </p:cNvPr>
          <p:cNvPicPr>
            <a:picLocks noChangeAspect="1"/>
          </p:cNvPicPr>
          <p:nvPr/>
        </p:nvPicPr>
        <p:blipFill>
          <a:blip r:embed="rId2"/>
          <a:stretch>
            <a:fillRect/>
          </a:stretch>
        </p:blipFill>
        <p:spPr>
          <a:xfrm>
            <a:off x="2910282" y="11874500"/>
            <a:ext cx="5155226" cy="567829"/>
          </a:xfrm>
          <a:prstGeom prst="rect">
            <a:avLst/>
          </a:prstGeom>
        </p:spPr>
      </p:pic>
      <p:pic>
        <p:nvPicPr>
          <p:cNvPr id="4" name="Image 2" descr="preencoded.png">    </p:cNvPr>
          <p:cNvPicPr>
            <a:picLocks noChangeAspect="1"/>
          </p:cNvPicPr>
          <p:nvPr/>
        </p:nvPicPr>
        <p:blipFill>
          <a:blip r:embed="rId3"/>
          <a:stretch>
            <a:fillRect/>
          </a:stretch>
        </p:blipFill>
        <p:spPr>
          <a:xfrm>
            <a:off x="21491514" y="11026949"/>
            <a:ext cx="977594" cy="1304751"/>
          </a:xfrm>
          <a:prstGeom prst="rect">
            <a:avLst/>
          </a:prstGeom>
        </p:spPr>
      </p:pic>
      <p:sp>
        <p:nvSpPr>
          <p:cNvPr id="5" name="Shape 0"/>
          <p:cNvSpPr/>
          <p:nvPr/>
        </p:nvSpPr>
        <p:spPr>
          <a:xfrm>
            <a:off x="23370921" y="10515600"/>
            <a:ext cx="1016127" cy="3200400"/>
          </a:xfrm>
          <a:prstGeom prst="rect">
            <a:avLst/>
          </a:prstGeom>
          <a:noFill/>
          <a:ln/>
        </p:spPr>
      </p:sp>
      <p:pic>
        <p:nvPicPr>
          <p:cNvPr id="6" name="Image 3" descr="preencoded.png">    </p:cNvPr>
          <p:cNvPicPr>
            <a:picLocks noChangeAspect="1"/>
          </p:cNvPicPr>
          <p:nvPr/>
        </p:nvPicPr>
        <p:blipFill>
          <a:blip r:embed="rId4"/>
          <a:stretch>
            <a:fillRect/>
          </a:stretch>
        </p:blipFill>
        <p:spPr>
          <a:xfrm>
            <a:off x="23523340" y="10820400"/>
            <a:ext cx="711289" cy="2590800"/>
          </a:xfrm>
          <a:prstGeom prst="rect">
            <a:avLst/>
          </a:prstGeom>
        </p:spPr>
      </p:pic>
      <p:pic>
        <p:nvPicPr>
          <p:cNvPr id="7" name="Image 4" descr="preencoded.png">    </p:cNvPr>
          <p:cNvPicPr>
            <a:picLocks noChangeAspect="1"/>
          </p:cNvPicPr>
          <p:nvPr/>
        </p:nvPicPr>
        <p:blipFill>
          <a:blip r:embed="rId5"/>
          <a:stretch>
            <a:fillRect/>
          </a:stretch>
        </p:blipFill>
        <p:spPr>
          <a:xfrm>
            <a:off x="508063" y="3683000"/>
            <a:ext cx="14479810" cy="7861300"/>
          </a:xfrm>
          <a:prstGeom prst="rect">
            <a:avLst/>
          </a:prstGeom>
        </p:spPr>
      </p:pic>
      <p:sp>
        <p:nvSpPr>
          <p:cNvPr id="8" name="Text 1"/>
          <p:cNvSpPr/>
          <p:nvPr/>
        </p:nvSpPr>
        <p:spPr>
          <a:xfrm>
            <a:off x="5012893" y="825500"/>
            <a:ext cx="14348560" cy="1862667"/>
          </a:xfrm>
          <a:prstGeom prst="rect">
            <a:avLst/>
          </a:prstGeom>
          <a:noFill/>
          <a:ln/>
        </p:spPr>
        <p:txBody>
          <a:bodyPr wrap="square" lIns="0" tIns="0" rIns="0" bIns="0" rtlCol="0" anchor="t"/>
          <a:lstStyle/>
          <a:p>
            <a:pPr algn="ctr"/>
            <a:r>
              <a:rPr lang="en-US" sz="8000" dirty="0">
                <a:solidFill>
                  <a:srgbClr val="272727">
                    <a:alpha val="100000"/>
                  </a:srgbClr>
                </a:solidFill>
                <a:latin typeface="Poppins Bold" pitchFamily="34" charset="0"/>
                <a:ea typeface="Poppins Bold" pitchFamily="34" charset="-122"/>
                <a:cs typeface="Poppins Bold" pitchFamily="34" charset="-120"/>
              </a:rPr>
              <a:t>Fantasy Realm at a Glance</a:t>
            </a:r>
            <a:endParaRPr lang="en-US" sz="8000" dirty="0"/>
          </a:p>
        </p:txBody>
      </p:sp>
      <p:sp>
        <p:nvSpPr>
          <p:cNvPr id="9" name="Shape 2"/>
          <p:cNvSpPr/>
          <p:nvPr/>
        </p:nvSpPr>
        <p:spPr>
          <a:xfrm>
            <a:off x="15724565" y="3009900"/>
            <a:ext cx="6935067" cy="2844800"/>
          </a:xfrm>
          <a:prstGeom prst="rect">
            <a:avLst/>
          </a:prstGeom>
          <a:noFill/>
          <a:ln/>
        </p:spPr>
      </p:sp>
      <p:sp>
        <p:nvSpPr>
          <p:cNvPr id="10" name="Shape 3"/>
          <p:cNvSpPr/>
          <p:nvPr/>
        </p:nvSpPr>
        <p:spPr>
          <a:xfrm>
            <a:off x="15724565" y="3009900"/>
            <a:ext cx="6935067" cy="2844800"/>
          </a:xfrm>
          <a:prstGeom prst="rect">
            <a:avLst/>
          </a:prstGeom>
          <a:noFill/>
          <a:ln/>
        </p:spPr>
      </p:sp>
      <p:sp>
        <p:nvSpPr>
          <p:cNvPr id="11" name="Text 4"/>
          <p:cNvSpPr/>
          <p:nvPr/>
        </p:nvSpPr>
        <p:spPr>
          <a:xfrm>
            <a:off x="15724565" y="3009900"/>
            <a:ext cx="7138292" cy="1117600"/>
          </a:xfrm>
          <a:prstGeom prst="rect">
            <a:avLst/>
          </a:prstGeom>
          <a:noFill/>
          <a:ln/>
        </p:spPr>
        <p:txBody>
          <a:bodyPr wrap="square" lIns="0" tIns="0" rIns="0" bIns="0" rtlCol="0" anchor="t"/>
          <a:lstStyle/>
          <a:p>
            <a:pPr algn="l"/>
            <a:r>
              <a:rPr lang="en-US" sz="4800" dirty="0">
                <a:solidFill>
                  <a:srgbClr val="0E0E0E">
                    <a:alpha val="100000"/>
                  </a:srgbClr>
                </a:solidFill>
                <a:latin typeface="Poppins Bold" pitchFamily="34" charset="0"/>
                <a:ea typeface="Poppins Bold" pitchFamily="34" charset="-122"/>
                <a:cs typeface="Poppins Bold" pitchFamily="34" charset="-120"/>
              </a:rPr>
              <a:t>The Enchanted Forest</a:t>
            </a:r>
            <a:endParaRPr lang="en-US" sz="4800" dirty="0"/>
          </a:p>
        </p:txBody>
      </p:sp>
      <p:sp>
        <p:nvSpPr>
          <p:cNvPr id="12" name="Text 5"/>
          <p:cNvSpPr/>
          <p:nvPr/>
        </p:nvSpPr>
        <p:spPr>
          <a:xfrm>
            <a:off x="15724565" y="4025900"/>
            <a:ext cx="7070550" cy="19642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A magical forest filled with talking animals and enchanted creatures.</a:t>
            </a:r>
            <a:endParaRPr lang="en-US" sz="3200" dirty="0"/>
          </a:p>
        </p:txBody>
      </p:sp>
      <p:sp>
        <p:nvSpPr>
          <p:cNvPr id="13" name="Shape 6"/>
          <p:cNvSpPr/>
          <p:nvPr/>
        </p:nvSpPr>
        <p:spPr>
          <a:xfrm>
            <a:off x="15724565" y="6311900"/>
            <a:ext cx="6935067" cy="2844800"/>
          </a:xfrm>
          <a:prstGeom prst="rect">
            <a:avLst/>
          </a:prstGeom>
          <a:noFill/>
          <a:ln/>
        </p:spPr>
      </p:sp>
      <p:sp>
        <p:nvSpPr>
          <p:cNvPr id="14" name="Shape 7"/>
          <p:cNvSpPr/>
          <p:nvPr/>
        </p:nvSpPr>
        <p:spPr>
          <a:xfrm>
            <a:off x="15724565" y="6311900"/>
            <a:ext cx="6935067" cy="2844800"/>
          </a:xfrm>
          <a:prstGeom prst="rect">
            <a:avLst/>
          </a:prstGeom>
          <a:noFill/>
          <a:ln/>
        </p:spPr>
      </p:sp>
      <p:sp>
        <p:nvSpPr>
          <p:cNvPr id="15" name="Text 8"/>
          <p:cNvSpPr/>
          <p:nvPr/>
        </p:nvSpPr>
        <p:spPr>
          <a:xfrm>
            <a:off x="15724565" y="6311900"/>
            <a:ext cx="7138292" cy="1117600"/>
          </a:xfrm>
          <a:prstGeom prst="rect">
            <a:avLst/>
          </a:prstGeom>
          <a:noFill/>
          <a:ln/>
        </p:spPr>
        <p:txBody>
          <a:bodyPr wrap="square" lIns="0" tIns="0" rIns="0" bIns="0" rtlCol="0" anchor="t"/>
          <a:lstStyle/>
          <a:p>
            <a:pPr algn="l"/>
            <a:r>
              <a:rPr lang="en-US" sz="4800" dirty="0">
                <a:solidFill>
                  <a:srgbClr val="0E0E0E">
                    <a:alpha val="100000"/>
                  </a:srgbClr>
                </a:solidFill>
                <a:latin typeface="Poppins Bold" pitchFamily="34" charset="0"/>
                <a:ea typeface="Poppins Bold" pitchFamily="34" charset="-122"/>
                <a:cs typeface="Poppins Bold" pitchFamily="34" charset="-120"/>
              </a:rPr>
              <a:t>The Crystal Caves</a:t>
            </a:r>
            <a:endParaRPr lang="en-US" sz="4800" dirty="0"/>
          </a:p>
        </p:txBody>
      </p:sp>
      <p:sp>
        <p:nvSpPr>
          <p:cNvPr id="16" name="Text 9"/>
          <p:cNvSpPr/>
          <p:nvPr/>
        </p:nvSpPr>
        <p:spPr>
          <a:xfrm>
            <a:off x="15724565" y="7327900"/>
            <a:ext cx="7070550" cy="19642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A network of underground caves filled with precious gems and crystals.</a:t>
            </a:r>
            <a:endParaRPr lang="en-US" sz="3200" dirty="0"/>
          </a:p>
        </p:txBody>
      </p:sp>
      <p:sp>
        <p:nvSpPr>
          <p:cNvPr id="17" name="Shape 10"/>
          <p:cNvSpPr/>
          <p:nvPr/>
        </p:nvSpPr>
        <p:spPr>
          <a:xfrm>
            <a:off x="15724565" y="9639300"/>
            <a:ext cx="6935067" cy="2235200"/>
          </a:xfrm>
          <a:prstGeom prst="rect">
            <a:avLst/>
          </a:prstGeom>
          <a:noFill/>
          <a:ln/>
        </p:spPr>
      </p:sp>
      <p:sp>
        <p:nvSpPr>
          <p:cNvPr id="18" name="Shape 11"/>
          <p:cNvSpPr/>
          <p:nvPr/>
        </p:nvSpPr>
        <p:spPr>
          <a:xfrm>
            <a:off x="15724565" y="9639300"/>
            <a:ext cx="6935067" cy="2235200"/>
          </a:xfrm>
          <a:prstGeom prst="rect">
            <a:avLst/>
          </a:prstGeom>
          <a:noFill/>
          <a:ln/>
        </p:spPr>
      </p:sp>
      <p:sp>
        <p:nvSpPr>
          <p:cNvPr id="19" name="Text 12"/>
          <p:cNvSpPr/>
          <p:nvPr/>
        </p:nvSpPr>
        <p:spPr>
          <a:xfrm>
            <a:off x="15724565" y="9639300"/>
            <a:ext cx="7138292" cy="1117600"/>
          </a:xfrm>
          <a:prstGeom prst="rect">
            <a:avLst/>
          </a:prstGeom>
          <a:noFill/>
          <a:ln/>
        </p:spPr>
        <p:txBody>
          <a:bodyPr wrap="square" lIns="0" tIns="0" rIns="0" bIns="0" rtlCol="0" anchor="t"/>
          <a:lstStyle/>
          <a:p>
            <a:pPr algn="l"/>
            <a:r>
              <a:rPr lang="en-US" sz="4800" dirty="0">
                <a:solidFill>
                  <a:srgbClr val="0E0E0E">
                    <a:alpha val="100000"/>
                  </a:srgbClr>
                </a:solidFill>
                <a:latin typeface="Poppins Bold" pitchFamily="34" charset="0"/>
                <a:ea typeface="Poppins Bold" pitchFamily="34" charset="-122"/>
                <a:cs typeface="Poppins Bold" pitchFamily="34" charset="-120"/>
              </a:rPr>
              <a:t>The Dragon's Lair</a:t>
            </a:r>
            <a:endParaRPr lang="en-US" sz="4800" dirty="0"/>
          </a:p>
        </p:txBody>
      </p:sp>
      <p:sp>
        <p:nvSpPr>
          <p:cNvPr id="20" name="Text 13"/>
          <p:cNvSpPr/>
          <p:nvPr/>
        </p:nvSpPr>
        <p:spPr>
          <a:xfrm>
            <a:off x="15724565" y="10655300"/>
            <a:ext cx="7070550" cy="13546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A dangerous and mysterious place where dragons reside.</a:t>
            </a:r>
            <a:endParaRPr lang="en-US" sz="32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Slide 2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2444750"/>
            <a:ext cx="4204225" cy="1346200"/>
          </a:xfrm>
          <a:prstGeom prst="rect">
            <a:avLst/>
          </a:prstGeom>
        </p:spPr>
      </p:pic>
      <p:pic>
        <p:nvPicPr>
          <p:cNvPr id="3" name="Image 1" descr="preencoded.png">    </p:cNvPr>
          <p:cNvPicPr>
            <a:picLocks noChangeAspect="1"/>
          </p:cNvPicPr>
          <p:nvPr/>
        </p:nvPicPr>
        <p:blipFill>
          <a:blip r:embed="rId2"/>
          <a:stretch>
            <a:fillRect/>
          </a:stretch>
        </p:blipFill>
        <p:spPr>
          <a:xfrm>
            <a:off x="812903" y="9715500"/>
            <a:ext cx="977593" cy="1304751"/>
          </a:xfrm>
          <a:prstGeom prst="rect">
            <a:avLst/>
          </a:prstGeom>
        </p:spPr>
      </p:pic>
      <p:pic>
        <p:nvPicPr>
          <p:cNvPr id="4" name="Image 2" descr="preencoded.png">    </p:cNvPr>
          <p:cNvPicPr>
            <a:picLocks noChangeAspect="1"/>
          </p:cNvPicPr>
          <p:nvPr/>
        </p:nvPicPr>
        <p:blipFill>
          <a:blip r:embed="rId3"/>
          <a:stretch>
            <a:fillRect/>
          </a:stretch>
        </p:blipFill>
        <p:spPr>
          <a:xfrm>
            <a:off x="22596124" y="1892300"/>
            <a:ext cx="647781" cy="876300"/>
          </a:xfrm>
          <a:prstGeom prst="rect">
            <a:avLst/>
          </a:prstGeom>
        </p:spPr>
      </p:pic>
      <p:sp>
        <p:nvSpPr>
          <p:cNvPr id="5" name="Shape 0"/>
          <p:cNvSpPr/>
          <p:nvPr/>
        </p:nvSpPr>
        <p:spPr>
          <a:xfrm>
            <a:off x="23370921" y="10515600"/>
            <a:ext cx="1016127" cy="3200400"/>
          </a:xfrm>
          <a:prstGeom prst="rect">
            <a:avLst/>
          </a:prstGeom>
          <a:noFill/>
          <a:ln/>
        </p:spPr>
      </p:sp>
      <p:pic>
        <p:nvPicPr>
          <p:cNvPr id="6" name="Image 3" descr="preencoded.png">    </p:cNvPr>
          <p:cNvPicPr>
            <a:picLocks noChangeAspect="1"/>
          </p:cNvPicPr>
          <p:nvPr/>
        </p:nvPicPr>
        <p:blipFill>
          <a:blip r:embed="rId4"/>
          <a:stretch>
            <a:fillRect/>
          </a:stretch>
        </p:blipFill>
        <p:spPr>
          <a:xfrm>
            <a:off x="23523340" y="10820400"/>
            <a:ext cx="711289" cy="2590800"/>
          </a:xfrm>
          <a:prstGeom prst="rect">
            <a:avLst/>
          </a:prstGeom>
        </p:spPr>
      </p:pic>
      <p:sp>
        <p:nvSpPr>
          <p:cNvPr id="7" name="Text 1"/>
          <p:cNvSpPr/>
          <p:nvPr/>
        </p:nvSpPr>
        <p:spPr>
          <a:xfrm>
            <a:off x="6054423" y="965200"/>
            <a:ext cx="12278201" cy="1862667"/>
          </a:xfrm>
          <a:prstGeom prst="rect">
            <a:avLst/>
          </a:prstGeom>
          <a:noFill/>
          <a:ln/>
        </p:spPr>
        <p:txBody>
          <a:bodyPr wrap="square" lIns="0" tIns="0" rIns="0" bIns="0" rtlCol="0" anchor="t"/>
          <a:lstStyle/>
          <a:p>
            <a:pPr algn="ctr"/>
            <a:r>
              <a:rPr lang="en-US" sz="8000" dirty="0">
                <a:solidFill>
                  <a:srgbClr val="272727">
                    <a:alpha val="100000"/>
                  </a:srgbClr>
                </a:solidFill>
                <a:latin typeface="Poppins Bold" pitchFamily="34" charset="0"/>
                <a:ea typeface="Poppins Bold" pitchFamily="34" charset="-122"/>
                <a:cs typeface="Poppins Bold" pitchFamily="34" charset="-120"/>
              </a:rPr>
              <a:t>The Timeline</a:t>
            </a:r>
            <a:endParaRPr lang="en-US" sz="8000" dirty="0"/>
          </a:p>
        </p:txBody>
      </p:sp>
      <p:pic>
        <p:nvPicPr>
          <p:cNvPr id="8" name="Image 4" descr="preencoded.png">    </p:cNvPr>
          <p:cNvPicPr>
            <a:picLocks noChangeAspect="1"/>
          </p:cNvPicPr>
          <p:nvPr/>
        </p:nvPicPr>
        <p:blipFill>
          <a:blip r:embed="rId5"/>
          <a:stretch>
            <a:fillRect/>
          </a:stretch>
        </p:blipFill>
        <p:spPr>
          <a:xfrm>
            <a:off x="927216" y="4470400"/>
            <a:ext cx="22532616" cy="7251700"/>
          </a:xfrm>
          <a:prstGeom prst="rect">
            <a:avLst/>
          </a:prstGeom>
        </p:spPr>
      </p:pic>
      <p:sp>
        <p:nvSpPr>
          <p:cNvPr id="9" name="Shape 2"/>
          <p:cNvSpPr/>
          <p:nvPr/>
        </p:nvSpPr>
        <p:spPr>
          <a:xfrm>
            <a:off x="3035679" y="7200900"/>
            <a:ext cx="18087061" cy="1625600"/>
          </a:xfrm>
          <a:prstGeom prst="rect">
            <a:avLst/>
          </a:prstGeom>
          <a:noFill/>
          <a:ln/>
        </p:spPr>
      </p:sp>
      <p:pic>
        <p:nvPicPr>
          <p:cNvPr id="10" name="Image 5" descr="preencoded.png">    </p:cNvPr>
          <p:cNvPicPr>
            <a:picLocks noChangeAspect="1"/>
          </p:cNvPicPr>
          <p:nvPr/>
        </p:nvPicPr>
        <p:blipFill>
          <a:blip r:embed="rId6"/>
          <a:stretch>
            <a:fillRect/>
          </a:stretch>
        </p:blipFill>
        <p:spPr>
          <a:xfrm>
            <a:off x="3035679" y="7200900"/>
            <a:ext cx="1625803" cy="1625600"/>
          </a:xfrm>
          <a:prstGeom prst="rect">
            <a:avLst/>
          </a:prstGeom>
        </p:spPr>
      </p:pic>
      <p:sp>
        <p:nvSpPr>
          <p:cNvPr id="11" name="Shape 3"/>
          <p:cNvSpPr/>
          <p:nvPr/>
        </p:nvSpPr>
        <p:spPr>
          <a:xfrm>
            <a:off x="3035679" y="7200900"/>
            <a:ext cx="1625803" cy="1625600"/>
          </a:xfrm>
          <a:prstGeom prst="roundRect">
            <a:avLst>
              <a:gd name="adj" fmla="val 781313"/>
            </a:avLst>
          </a:prstGeom>
          <a:noFill/>
          <a:ln w="12700">
            <a:solidFill>
              <a:srgbClr val="232996"/>
            </a:solidFill>
            <a:prstDash val="solid"/>
          </a:ln>
        </p:spPr>
      </p:sp>
      <p:sp>
        <p:nvSpPr>
          <p:cNvPr id="12" name="Text 4"/>
          <p:cNvSpPr/>
          <p:nvPr/>
        </p:nvSpPr>
        <p:spPr>
          <a:xfrm>
            <a:off x="3022978" y="7454900"/>
            <a:ext cx="1651206" cy="1117600"/>
          </a:xfrm>
          <a:prstGeom prst="rect">
            <a:avLst/>
          </a:prstGeom>
          <a:noFill/>
          <a:ln/>
        </p:spPr>
        <p:txBody>
          <a:bodyPr wrap="square" lIns="0" tIns="0" rIns="0" bIns="0" rtlCol="0" anchor="ctr"/>
          <a:lstStyle/>
          <a:p>
            <a:pPr algn="ctr"/>
            <a:r>
              <a:rPr lang="en-US" sz="4800" dirty="0">
                <a:solidFill>
                  <a:srgbClr val="232996">
                    <a:alpha val="100000"/>
                  </a:srgbClr>
                </a:solidFill>
                <a:latin typeface="Poppins Bold" pitchFamily="34" charset="0"/>
                <a:ea typeface="Poppins Bold" pitchFamily="34" charset="-122"/>
                <a:cs typeface="Poppins Bold" pitchFamily="34" charset="-120"/>
              </a:rPr>
              <a:t>2022</a:t>
            </a:r>
            <a:endParaRPr lang="en-US" sz="4800" dirty="0"/>
          </a:p>
        </p:txBody>
      </p:sp>
      <p:sp>
        <p:nvSpPr>
          <p:cNvPr id="13" name="Shape 5"/>
          <p:cNvSpPr/>
          <p:nvPr/>
        </p:nvSpPr>
        <p:spPr>
          <a:xfrm>
            <a:off x="4661483" y="8013700"/>
            <a:ext cx="3861283" cy="0"/>
          </a:xfrm>
          <a:prstGeom prst="rect">
            <a:avLst/>
          </a:prstGeom>
          <a:noFill/>
          <a:ln/>
        </p:spPr>
      </p:sp>
      <p:pic>
        <p:nvPicPr>
          <p:cNvPr id="14" name="Image 6" descr="preencoded.png">    </p:cNvPr>
          <p:cNvPicPr>
            <a:picLocks noChangeAspect="1"/>
          </p:cNvPicPr>
          <p:nvPr/>
        </p:nvPicPr>
        <p:blipFill>
          <a:blip r:embed="rId7"/>
          <a:stretch>
            <a:fillRect/>
          </a:stretch>
        </p:blipFill>
        <p:spPr>
          <a:xfrm>
            <a:off x="4661483" y="7975600"/>
            <a:ext cx="3861283" cy="38100"/>
          </a:xfrm>
          <a:prstGeom prst="rect">
            <a:avLst/>
          </a:prstGeom>
        </p:spPr>
      </p:pic>
      <p:pic>
        <p:nvPicPr>
          <p:cNvPr id="15" name="Image 7" descr="preencoded.png">    </p:cNvPr>
          <p:cNvPicPr>
            <a:picLocks noChangeAspect="1"/>
          </p:cNvPicPr>
          <p:nvPr/>
        </p:nvPicPr>
        <p:blipFill>
          <a:blip r:embed="rId8"/>
          <a:stretch>
            <a:fillRect/>
          </a:stretch>
        </p:blipFill>
        <p:spPr>
          <a:xfrm>
            <a:off x="8522765" y="7200900"/>
            <a:ext cx="1625803" cy="1625600"/>
          </a:xfrm>
          <a:prstGeom prst="rect">
            <a:avLst/>
          </a:prstGeom>
        </p:spPr>
      </p:pic>
      <p:sp>
        <p:nvSpPr>
          <p:cNvPr id="16" name="Shape 6"/>
          <p:cNvSpPr/>
          <p:nvPr/>
        </p:nvSpPr>
        <p:spPr>
          <a:xfrm>
            <a:off x="8522765" y="7200900"/>
            <a:ext cx="1625803" cy="1625600"/>
          </a:xfrm>
          <a:prstGeom prst="roundRect">
            <a:avLst>
              <a:gd name="adj" fmla="val 781313"/>
            </a:avLst>
          </a:prstGeom>
          <a:noFill/>
          <a:ln w="12700">
            <a:solidFill>
              <a:srgbClr val="232996"/>
            </a:solidFill>
            <a:prstDash val="solid"/>
          </a:ln>
        </p:spPr>
      </p:sp>
      <p:sp>
        <p:nvSpPr>
          <p:cNvPr id="17" name="Text 7"/>
          <p:cNvSpPr/>
          <p:nvPr/>
        </p:nvSpPr>
        <p:spPr>
          <a:xfrm>
            <a:off x="8497362" y="7454900"/>
            <a:ext cx="1676610" cy="1117600"/>
          </a:xfrm>
          <a:prstGeom prst="rect">
            <a:avLst/>
          </a:prstGeom>
          <a:noFill/>
          <a:ln/>
        </p:spPr>
        <p:txBody>
          <a:bodyPr wrap="square" lIns="0" tIns="0" rIns="0" bIns="0" rtlCol="0" anchor="ctr"/>
          <a:lstStyle/>
          <a:p>
            <a:pPr algn="ctr"/>
            <a:r>
              <a:rPr lang="en-US" sz="4800" dirty="0">
                <a:solidFill>
                  <a:srgbClr val="232996">
                    <a:alpha val="100000"/>
                  </a:srgbClr>
                </a:solidFill>
                <a:latin typeface="Poppins Bold" pitchFamily="34" charset="0"/>
                <a:ea typeface="Poppins Bold" pitchFamily="34" charset="-122"/>
                <a:cs typeface="Poppins Bold" pitchFamily="34" charset="-120"/>
              </a:rPr>
              <a:t>2023</a:t>
            </a:r>
            <a:endParaRPr lang="en-US" sz="4800" dirty="0"/>
          </a:p>
        </p:txBody>
      </p:sp>
      <p:sp>
        <p:nvSpPr>
          <p:cNvPr id="18" name="Shape 8"/>
          <p:cNvSpPr/>
          <p:nvPr/>
        </p:nvSpPr>
        <p:spPr>
          <a:xfrm>
            <a:off x="10148568" y="8013700"/>
            <a:ext cx="3861283" cy="0"/>
          </a:xfrm>
          <a:prstGeom prst="rect">
            <a:avLst/>
          </a:prstGeom>
          <a:noFill/>
          <a:ln/>
        </p:spPr>
      </p:sp>
      <p:pic>
        <p:nvPicPr>
          <p:cNvPr id="19" name="Image 8" descr="preencoded.png">    </p:cNvPr>
          <p:cNvPicPr>
            <a:picLocks noChangeAspect="1"/>
          </p:cNvPicPr>
          <p:nvPr/>
        </p:nvPicPr>
        <p:blipFill>
          <a:blip r:embed="rId9"/>
          <a:stretch>
            <a:fillRect/>
          </a:stretch>
        </p:blipFill>
        <p:spPr>
          <a:xfrm>
            <a:off x="10148568" y="7975600"/>
            <a:ext cx="3861283" cy="38100"/>
          </a:xfrm>
          <a:prstGeom prst="rect">
            <a:avLst/>
          </a:prstGeom>
        </p:spPr>
      </p:pic>
      <p:pic>
        <p:nvPicPr>
          <p:cNvPr id="20" name="Image 9" descr="preencoded.png">    </p:cNvPr>
          <p:cNvPicPr>
            <a:picLocks noChangeAspect="1"/>
          </p:cNvPicPr>
          <p:nvPr/>
        </p:nvPicPr>
        <p:blipFill>
          <a:blip r:embed="rId10"/>
          <a:stretch>
            <a:fillRect/>
          </a:stretch>
        </p:blipFill>
        <p:spPr>
          <a:xfrm>
            <a:off x="14009851" y="7200900"/>
            <a:ext cx="1625803" cy="1625600"/>
          </a:xfrm>
          <a:prstGeom prst="rect">
            <a:avLst/>
          </a:prstGeom>
        </p:spPr>
      </p:pic>
      <p:sp>
        <p:nvSpPr>
          <p:cNvPr id="21" name="Shape 9"/>
          <p:cNvSpPr/>
          <p:nvPr/>
        </p:nvSpPr>
        <p:spPr>
          <a:xfrm>
            <a:off x="14009851" y="7200900"/>
            <a:ext cx="1625803" cy="1625600"/>
          </a:xfrm>
          <a:prstGeom prst="roundRect">
            <a:avLst>
              <a:gd name="adj" fmla="val 781313"/>
            </a:avLst>
          </a:prstGeom>
          <a:noFill/>
          <a:ln w="12700">
            <a:solidFill>
              <a:srgbClr val="232996"/>
            </a:solidFill>
            <a:prstDash val="solid"/>
          </a:ln>
        </p:spPr>
      </p:sp>
      <p:sp>
        <p:nvSpPr>
          <p:cNvPr id="22" name="Text 10"/>
          <p:cNvSpPr/>
          <p:nvPr/>
        </p:nvSpPr>
        <p:spPr>
          <a:xfrm>
            <a:off x="13965395" y="7454900"/>
            <a:ext cx="1714714" cy="1117600"/>
          </a:xfrm>
          <a:prstGeom prst="rect">
            <a:avLst/>
          </a:prstGeom>
          <a:noFill/>
          <a:ln/>
        </p:spPr>
        <p:txBody>
          <a:bodyPr wrap="square" lIns="0" tIns="0" rIns="0" bIns="0" rtlCol="0" anchor="ctr"/>
          <a:lstStyle/>
          <a:p>
            <a:pPr algn="ctr"/>
            <a:r>
              <a:rPr lang="en-US" sz="4800" dirty="0">
                <a:solidFill>
                  <a:srgbClr val="232996">
                    <a:alpha val="100000"/>
                  </a:srgbClr>
                </a:solidFill>
                <a:latin typeface="Poppins Bold" pitchFamily="34" charset="0"/>
                <a:ea typeface="Poppins Bold" pitchFamily="34" charset="-122"/>
                <a:cs typeface="Poppins Bold" pitchFamily="34" charset="-120"/>
              </a:rPr>
              <a:t>2024</a:t>
            </a:r>
            <a:endParaRPr lang="en-US" sz="4800" dirty="0"/>
          </a:p>
        </p:txBody>
      </p:sp>
      <p:sp>
        <p:nvSpPr>
          <p:cNvPr id="23" name="Shape 11"/>
          <p:cNvSpPr/>
          <p:nvPr/>
        </p:nvSpPr>
        <p:spPr>
          <a:xfrm>
            <a:off x="15635654" y="8013700"/>
            <a:ext cx="3861283" cy="0"/>
          </a:xfrm>
          <a:prstGeom prst="rect">
            <a:avLst/>
          </a:prstGeom>
          <a:noFill/>
          <a:ln/>
        </p:spPr>
      </p:sp>
      <p:pic>
        <p:nvPicPr>
          <p:cNvPr id="24" name="Image 10" descr="preencoded.png">    </p:cNvPr>
          <p:cNvPicPr>
            <a:picLocks noChangeAspect="1"/>
          </p:cNvPicPr>
          <p:nvPr/>
        </p:nvPicPr>
        <p:blipFill>
          <a:blip r:embed="rId11"/>
          <a:stretch>
            <a:fillRect/>
          </a:stretch>
        </p:blipFill>
        <p:spPr>
          <a:xfrm>
            <a:off x="15635654" y="7975600"/>
            <a:ext cx="3861283" cy="38100"/>
          </a:xfrm>
          <a:prstGeom prst="rect">
            <a:avLst/>
          </a:prstGeom>
        </p:spPr>
      </p:pic>
      <p:pic>
        <p:nvPicPr>
          <p:cNvPr id="25" name="Image 11" descr="preencoded.png">    </p:cNvPr>
          <p:cNvPicPr>
            <a:picLocks noChangeAspect="1"/>
          </p:cNvPicPr>
          <p:nvPr/>
        </p:nvPicPr>
        <p:blipFill>
          <a:blip r:embed="rId12"/>
          <a:stretch>
            <a:fillRect/>
          </a:stretch>
        </p:blipFill>
        <p:spPr>
          <a:xfrm>
            <a:off x="19496937" y="7200900"/>
            <a:ext cx="1625803" cy="1625600"/>
          </a:xfrm>
          <a:prstGeom prst="rect">
            <a:avLst/>
          </a:prstGeom>
        </p:spPr>
      </p:pic>
      <p:sp>
        <p:nvSpPr>
          <p:cNvPr id="26" name="Shape 12"/>
          <p:cNvSpPr/>
          <p:nvPr/>
        </p:nvSpPr>
        <p:spPr>
          <a:xfrm>
            <a:off x="19496937" y="7200900"/>
            <a:ext cx="1625803" cy="1625600"/>
          </a:xfrm>
          <a:prstGeom prst="roundRect">
            <a:avLst>
              <a:gd name="adj" fmla="val 781313"/>
            </a:avLst>
          </a:prstGeom>
          <a:noFill/>
          <a:ln w="12700">
            <a:solidFill>
              <a:srgbClr val="232996"/>
            </a:solidFill>
            <a:prstDash val="solid"/>
          </a:ln>
        </p:spPr>
      </p:sp>
      <p:sp>
        <p:nvSpPr>
          <p:cNvPr id="27" name="Text 13"/>
          <p:cNvSpPr/>
          <p:nvPr/>
        </p:nvSpPr>
        <p:spPr>
          <a:xfrm>
            <a:off x="19458832" y="7454900"/>
            <a:ext cx="1702013" cy="1117600"/>
          </a:xfrm>
          <a:prstGeom prst="rect">
            <a:avLst/>
          </a:prstGeom>
          <a:noFill/>
          <a:ln/>
        </p:spPr>
        <p:txBody>
          <a:bodyPr wrap="square" lIns="0" tIns="0" rIns="0" bIns="0" rtlCol="0" anchor="ctr"/>
          <a:lstStyle/>
          <a:p>
            <a:pPr algn="ctr"/>
            <a:r>
              <a:rPr lang="en-US" sz="4800" dirty="0">
                <a:solidFill>
                  <a:srgbClr val="232996">
                    <a:alpha val="100000"/>
                  </a:srgbClr>
                </a:solidFill>
                <a:latin typeface="Poppins Bold" pitchFamily="34" charset="0"/>
                <a:ea typeface="Poppins Bold" pitchFamily="34" charset="-122"/>
                <a:cs typeface="Poppins Bold" pitchFamily="34" charset="-120"/>
              </a:rPr>
              <a:t>2025</a:t>
            </a:r>
            <a:endParaRPr lang="en-US" sz="4800" dirty="0"/>
          </a:p>
        </p:txBody>
      </p:sp>
      <p:sp>
        <p:nvSpPr>
          <p:cNvPr id="28" name="Shape 14"/>
          <p:cNvSpPr/>
          <p:nvPr/>
        </p:nvSpPr>
        <p:spPr>
          <a:xfrm>
            <a:off x="927216" y="4470400"/>
            <a:ext cx="6096762" cy="2235200"/>
          </a:xfrm>
          <a:prstGeom prst="rect">
            <a:avLst/>
          </a:prstGeom>
          <a:noFill/>
          <a:ln/>
        </p:spPr>
      </p:sp>
      <p:sp>
        <p:nvSpPr>
          <p:cNvPr id="29" name="Shape 15"/>
          <p:cNvSpPr/>
          <p:nvPr/>
        </p:nvSpPr>
        <p:spPr>
          <a:xfrm>
            <a:off x="927216" y="4470400"/>
            <a:ext cx="6096762" cy="2235200"/>
          </a:xfrm>
          <a:prstGeom prst="rect">
            <a:avLst/>
          </a:prstGeom>
          <a:noFill/>
          <a:ln/>
        </p:spPr>
      </p:sp>
      <p:sp>
        <p:nvSpPr>
          <p:cNvPr id="30" name="Text 16"/>
          <p:cNvSpPr/>
          <p:nvPr/>
        </p:nvSpPr>
        <p:spPr>
          <a:xfrm>
            <a:off x="825603" y="4470400"/>
            <a:ext cx="6299987" cy="1117600"/>
          </a:xfrm>
          <a:prstGeom prst="rect">
            <a:avLst/>
          </a:prstGeom>
          <a:noFill/>
          <a:ln/>
        </p:spPr>
        <p:txBody>
          <a:bodyPr wrap="square" lIns="0" tIns="0" rIns="0" bIns="0" rtlCol="0" anchor="t"/>
          <a:lstStyle/>
          <a:p>
            <a:pPr algn="ctr"/>
            <a:r>
              <a:rPr lang="en-US" sz="4800" dirty="0">
                <a:solidFill>
                  <a:srgbClr val="0E0E0E">
                    <a:alpha val="100000"/>
                  </a:srgbClr>
                </a:solidFill>
                <a:latin typeface="Poppins Bold" pitchFamily="34" charset="0"/>
                <a:ea typeface="Poppins Bold" pitchFamily="34" charset="-122"/>
                <a:cs typeface="Poppins Bold" pitchFamily="34" charset="-120"/>
              </a:rPr>
              <a:t>Dragon Taming</a:t>
            </a:r>
            <a:endParaRPr lang="en-US" sz="4800" dirty="0"/>
          </a:p>
        </p:txBody>
      </p:sp>
      <p:sp>
        <p:nvSpPr>
          <p:cNvPr id="31" name="Text 17"/>
          <p:cNvSpPr/>
          <p:nvPr/>
        </p:nvSpPr>
        <p:spPr>
          <a:xfrm>
            <a:off x="859474" y="5486400"/>
            <a:ext cx="6232246" cy="1354667"/>
          </a:xfrm>
          <a:prstGeom prst="rect">
            <a:avLst/>
          </a:prstGeom>
          <a:noFill/>
          <a:ln/>
        </p:spPr>
        <p:txBody>
          <a:bodyPr wrap="square" lIns="0" tIns="0" rIns="0" bIns="0" rtlCol="0" anchor="t"/>
          <a:lstStyle/>
          <a:p>
            <a:pPr algn="ctr">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First dragon was successfully tamed</a:t>
            </a:r>
            <a:endParaRPr lang="en-US" sz="3200" dirty="0"/>
          </a:p>
        </p:txBody>
      </p:sp>
      <p:sp>
        <p:nvSpPr>
          <p:cNvPr id="32" name="Shape 18"/>
          <p:cNvSpPr/>
          <p:nvPr/>
        </p:nvSpPr>
        <p:spPr>
          <a:xfrm>
            <a:off x="11926791" y="4470400"/>
            <a:ext cx="6096762" cy="2235200"/>
          </a:xfrm>
          <a:prstGeom prst="rect">
            <a:avLst/>
          </a:prstGeom>
          <a:noFill/>
          <a:ln/>
        </p:spPr>
      </p:sp>
      <p:sp>
        <p:nvSpPr>
          <p:cNvPr id="33" name="Shape 19"/>
          <p:cNvSpPr/>
          <p:nvPr/>
        </p:nvSpPr>
        <p:spPr>
          <a:xfrm>
            <a:off x="11926791" y="4470400"/>
            <a:ext cx="6096762" cy="2235200"/>
          </a:xfrm>
          <a:prstGeom prst="rect">
            <a:avLst/>
          </a:prstGeom>
          <a:noFill/>
          <a:ln/>
        </p:spPr>
      </p:sp>
      <p:sp>
        <p:nvSpPr>
          <p:cNvPr id="34" name="Text 20"/>
          <p:cNvSpPr/>
          <p:nvPr/>
        </p:nvSpPr>
        <p:spPr>
          <a:xfrm>
            <a:off x="11825178" y="4470400"/>
            <a:ext cx="6299987" cy="1117600"/>
          </a:xfrm>
          <a:prstGeom prst="rect">
            <a:avLst/>
          </a:prstGeom>
          <a:noFill/>
          <a:ln/>
        </p:spPr>
        <p:txBody>
          <a:bodyPr wrap="square" lIns="0" tIns="0" rIns="0" bIns="0" rtlCol="0" anchor="t"/>
          <a:lstStyle/>
          <a:p>
            <a:pPr algn="ctr"/>
            <a:r>
              <a:rPr lang="en-US" sz="4800" dirty="0">
                <a:solidFill>
                  <a:srgbClr val="0E0E0E">
                    <a:alpha val="100000"/>
                  </a:srgbClr>
                </a:solidFill>
                <a:latin typeface="Poppins Bold" pitchFamily="34" charset="0"/>
                <a:ea typeface="Poppins Bold" pitchFamily="34" charset="-122"/>
                <a:cs typeface="Poppins Bold" pitchFamily="34" charset="-120"/>
              </a:rPr>
              <a:t>Unicorn Migration</a:t>
            </a:r>
            <a:endParaRPr lang="en-US" sz="4800" dirty="0"/>
          </a:p>
        </p:txBody>
      </p:sp>
      <p:sp>
        <p:nvSpPr>
          <p:cNvPr id="35" name="Text 21"/>
          <p:cNvSpPr/>
          <p:nvPr/>
        </p:nvSpPr>
        <p:spPr>
          <a:xfrm>
            <a:off x="11859049" y="5486400"/>
            <a:ext cx="6232246" cy="1354667"/>
          </a:xfrm>
          <a:prstGeom prst="rect">
            <a:avLst/>
          </a:prstGeom>
          <a:noFill/>
          <a:ln/>
        </p:spPr>
        <p:txBody>
          <a:bodyPr wrap="square" lIns="0" tIns="0" rIns="0" bIns="0" rtlCol="0" anchor="t"/>
          <a:lstStyle/>
          <a:p>
            <a:pPr algn="ctr">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Large herd of unicorns migrated to the realm</a:t>
            </a:r>
            <a:endParaRPr lang="en-US" sz="3200" dirty="0"/>
          </a:p>
        </p:txBody>
      </p:sp>
      <p:sp>
        <p:nvSpPr>
          <p:cNvPr id="36" name="Shape 22"/>
          <p:cNvSpPr/>
          <p:nvPr/>
        </p:nvSpPr>
        <p:spPr>
          <a:xfrm>
            <a:off x="17363070" y="9486900"/>
            <a:ext cx="6096762" cy="2235200"/>
          </a:xfrm>
          <a:prstGeom prst="rect">
            <a:avLst/>
          </a:prstGeom>
          <a:noFill/>
          <a:ln/>
        </p:spPr>
      </p:sp>
      <p:sp>
        <p:nvSpPr>
          <p:cNvPr id="37" name="Shape 23"/>
          <p:cNvSpPr/>
          <p:nvPr/>
        </p:nvSpPr>
        <p:spPr>
          <a:xfrm>
            <a:off x="17363070" y="9486900"/>
            <a:ext cx="6096762" cy="2235200"/>
          </a:xfrm>
          <a:prstGeom prst="rect">
            <a:avLst/>
          </a:prstGeom>
          <a:noFill/>
          <a:ln/>
        </p:spPr>
      </p:sp>
      <p:sp>
        <p:nvSpPr>
          <p:cNvPr id="38" name="Text 24"/>
          <p:cNvSpPr/>
          <p:nvPr/>
        </p:nvSpPr>
        <p:spPr>
          <a:xfrm>
            <a:off x="17261457" y="9486900"/>
            <a:ext cx="6299987" cy="1117600"/>
          </a:xfrm>
          <a:prstGeom prst="rect">
            <a:avLst/>
          </a:prstGeom>
          <a:noFill/>
          <a:ln/>
        </p:spPr>
        <p:txBody>
          <a:bodyPr wrap="square" lIns="0" tIns="0" rIns="0" bIns="0" rtlCol="0" anchor="t"/>
          <a:lstStyle/>
          <a:p>
            <a:pPr algn="ctr"/>
            <a:r>
              <a:rPr lang="en-US" sz="4800" dirty="0">
                <a:solidFill>
                  <a:srgbClr val="0E0E0E">
                    <a:alpha val="100000"/>
                  </a:srgbClr>
                </a:solidFill>
                <a:latin typeface="Poppins Bold" pitchFamily="34" charset="0"/>
                <a:ea typeface="Poppins Bold" pitchFamily="34" charset="-122"/>
                <a:cs typeface="Poppins Bold" pitchFamily="34" charset="-120"/>
              </a:rPr>
              <a:t>Rainbow Sightings</a:t>
            </a:r>
            <a:endParaRPr lang="en-US" sz="4800" dirty="0"/>
          </a:p>
        </p:txBody>
      </p:sp>
      <p:sp>
        <p:nvSpPr>
          <p:cNvPr id="39" name="Text 25"/>
          <p:cNvSpPr/>
          <p:nvPr/>
        </p:nvSpPr>
        <p:spPr>
          <a:xfrm>
            <a:off x="17295328" y="10502900"/>
            <a:ext cx="6232246" cy="1354667"/>
          </a:xfrm>
          <a:prstGeom prst="rect">
            <a:avLst/>
          </a:prstGeom>
          <a:noFill/>
          <a:ln/>
        </p:spPr>
        <p:txBody>
          <a:bodyPr wrap="square" lIns="0" tIns="0" rIns="0" bIns="0" rtlCol="0" anchor="t"/>
          <a:lstStyle/>
          <a:p>
            <a:pPr algn="ctr">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Unusually large number of rainbows were sighted</a:t>
            </a:r>
            <a:endParaRPr lang="en-US" sz="3200" dirty="0"/>
          </a:p>
        </p:txBody>
      </p:sp>
      <p:sp>
        <p:nvSpPr>
          <p:cNvPr id="40" name="Shape 26"/>
          <p:cNvSpPr/>
          <p:nvPr/>
        </p:nvSpPr>
        <p:spPr>
          <a:xfrm>
            <a:off x="6490511" y="9486900"/>
            <a:ext cx="6096762" cy="2235200"/>
          </a:xfrm>
          <a:prstGeom prst="rect">
            <a:avLst/>
          </a:prstGeom>
          <a:noFill/>
          <a:ln/>
        </p:spPr>
      </p:sp>
      <p:sp>
        <p:nvSpPr>
          <p:cNvPr id="41" name="Shape 27"/>
          <p:cNvSpPr/>
          <p:nvPr/>
        </p:nvSpPr>
        <p:spPr>
          <a:xfrm>
            <a:off x="6490511" y="9486900"/>
            <a:ext cx="6096762" cy="2235200"/>
          </a:xfrm>
          <a:prstGeom prst="rect">
            <a:avLst/>
          </a:prstGeom>
          <a:noFill/>
          <a:ln/>
        </p:spPr>
      </p:sp>
      <p:sp>
        <p:nvSpPr>
          <p:cNvPr id="42" name="Text 28"/>
          <p:cNvSpPr/>
          <p:nvPr/>
        </p:nvSpPr>
        <p:spPr>
          <a:xfrm>
            <a:off x="6388899" y="9486900"/>
            <a:ext cx="6299987" cy="1117600"/>
          </a:xfrm>
          <a:prstGeom prst="rect">
            <a:avLst/>
          </a:prstGeom>
          <a:noFill/>
          <a:ln/>
        </p:spPr>
        <p:txBody>
          <a:bodyPr wrap="square" lIns="0" tIns="0" rIns="0" bIns="0" rtlCol="0" anchor="t"/>
          <a:lstStyle/>
          <a:p>
            <a:pPr algn="ctr"/>
            <a:r>
              <a:rPr lang="en-US" sz="4800" dirty="0">
                <a:solidFill>
                  <a:srgbClr val="0E0E0E">
                    <a:alpha val="100000"/>
                  </a:srgbClr>
                </a:solidFill>
                <a:latin typeface="Poppins Bold" pitchFamily="34" charset="0"/>
                <a:ea typeface="Poppins Bold" pitchFamily="34" charset="-122"/>
                <a:cs typeface="Poppins Bold" pitchFamily="34" charset="-120"/>
              </a:rPr>
              <a:t>Enchanted Pool</a:t>
            </a:r>
            <a:endParaRPr lang="en-US" sz="4800" dirty="0"/>
          </a:p>
        </p:txBody>
      </p:sp>
      <p:sp>
        <p:nvSpPr>
          <p:cNvPr id="43" name="Text 29"/>
          <p:cNvSpPr/>
          <p:nvPr/>
        </p:nvSpPr>
        <p:spPr>
          <a:xfrm>
            <a:off x="6422769" y="10502900"/>
            <a:ext cx="6232246" cy="1354667"/>
          </a:xfrm>
          <a:prstGeom prst="rect">
            <a:avLst/>
          </a:prstGeom>
          <a:noFill/>
          <a:ln/>
        </p:spPr>
        <p:txBody>
          <a:bodyPr wrap="square" lIns="0" tIns="0" rIns="0" bIns="0" rtlCol="0" anchor="t"/>
          <a:lstStyle/>
          <a:p>
            <a:pPr algn="ctr">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A magical pool with power to grant wishes</a:t>
            </a:r>
            <a:endParaRPr lang="en-US" sz="32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Slide 2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58870" y="1435100"/>
            <a:ext cx="914514" cy="914400"/>
          </a:xfrm>
          <a:prstGeom prst="rect">
            <a:avLst/>
          </a:prstGeom>
        </p:spPr>
      </p:pic>
      <p:pic>
        <p:nvPicPr>
          <p:cNvPr id="3" name="Image 1" descr="preencoded.png">    </p:cNvPr>
          <p:cNvPicPr>
            <a:picLocks noChangeAspect="1"/>
          </p:cNvPicPr>
          <p:nvPr/>
        </p:nvPicPr>
        <p:blipFill>
          <a:blip r:embed="rId2"/>
          <a:stretch>
            <a:fillRect/>
          </a:stretch>
        </p:blipFill>
        <p:spPr>
          <a:xfrm>
            <a:off x="1473384" y="533400"/>
            <a:ext cx="901813" cy="901700"/>
          </a:xfrm>
          <a:prstGeom prst="rect">
            <a:avLst/>
          </a:prstGeom>
        </p:spPr>
      </p:pic>
      <p:pic>
        <p:nvPicPr>
          <p:cNvPr id="4" name="Image 2" descr="preencoded.png">    </p:cNvPr>
          <p:cNvPicPr>
            <a:picLocks noChangeAspect="1"/>
          </p:cNvPicPr>
          <p:nvPr/>
        </p:nvPicPr>
        <p:blipFill>
          <a:blip r:embed="rId3"/>
          <a:stretch>
            <a:fillRect/>
          </a:stretch>
        </p:blipFill>
        <p:spPr>
          <a:xfrm>
            <a:off x="21148143" y="9251950"/>
            <a:ext cx="3238905" cy="3556000"/>
          </a:xfrm>
          <a:prstGeom prst="rect">
            <a:avLst/>
          </a:prstGeom>
        </p:spPr>
      </p:pic>
      <p:pic>
        <p:nvPicPr>
          <p:cNvPr id="5" name="Image 3" descr="preencoded.png">    </p:cNvPr>
          <p:cNvPicPr>
            <a:picLocks noChangeAspect="1"/>
          </p:cNvPicPr>
          <p:nvPr/>
        </p:nvPicPr>
        <p:blipFill>
          <a:blip r:embed="rId4"/>
          <a:stretch>
            <a:fillRect/>
          </a:stretch>
        </p:blipFill>
        <p:spPr>
          <a:xfrm>
            <a:off x="20170121" y="1244600"/>
            <a:ext cx="977594" cy="1304751"/>
          </a:xfrm>
          <a:prstGeom prst="rect">
            <a:avLst/>
          </a:prstGeom>
        </p:spPr>
      </p:pic>
      <p:pic>
        <p:nvPicPr>
          <p:cNvPr id="6" name="Image 4" descr="preencoded.png">    </p:cNvPr>
          <p:cNvPicPr>
            <a:picLocks noChangeAspect="1"/>
          </p:cNvPicPr>
          <p:nvPr/>
        </p:nvPicPr>
        <p:blipFill>
          <a:blip r:embed="rId5"/>
          <a:stretch>
            <a:fillRect/>
          </a:stretch>
        </p:blipFill>
        <p:spPr>
          <a:xfrm>
            <a:off x="1917940" y="11455400"/>
            <a:ext cx="647781" cy="876300"/>
          </a:xfrm>
          <a:prstGeom prst="rect">
            <a:avLst/>
          </a:prstGeom>
        </p:spPr>
      </p:pic>
      <p:sp>
        <p:nvSpPr>
          <p:cNvPr id="7" name="Shape 0"/>
          <p:cNvSpPr/>
          <p:nvPr/>
        </p:nvSpPr>
        <p:spPr>
          <a:xfrm>
            <a:off x="23370921" y="10515600"/>
            <a:ext cx="1016127" cy="3200400"/>
          </a:xfrm>
          <a:prstGeom prst="rect">
            <a:avLst/>
          </a:prstGeom>
          <a:noFill/>
          <a:ln/>
        </p:spPr>
      </p:sp>
      <p:pic>
        <p:nvPicPr>
          <p:cNvPr id="8" name="Image 5" descr="preencoded.png">    </p:cNvPr>
          <p:cNvPicPr>
            <a:picLocks noChangeAspect="1"/>
          </p:cNvPicPr>
          <p:nvPr/>
        </p:nvPicPr>
        <p:blipFill>
          <a:blip r:embed="rId6"/>
          <a:stretch>
            <a:fillRect/>
          </a:stretch>
        </p:blipFill>
        <p:spPr>
          <a:xfrm>
            <a:off x="23523340" y="10820400"/>
            <a:ext cx="711289" cy="2590800"/>
          </a:xfrm>
          <a:prstGeom prst="rect">
            <a:avLst/>
          </a:prstGeom>
        </p:spPr>
      </p:pic>
      <p:sp>
        <p:nvSpPr>
          <p:cNvPr id="9" name="Text 1"/>
          <p:cNvSpPr/>
          <p:nvPr/>
        </p:nvSpPr>
        <p:spPr>
          <a:xfrm>
            <a:off x="3581848" y="711200"/>
            <a:ext cx="5851198" cy="1862667"/>
          </a:xfrm>
          <a:prstGeom prst="rect">
            <a:avLst/>
          </a:prstGeom>
          <a:noFill/>
          <a:ln/>
        </p:spPr>
        <p:txBody>
          <a:bodyPr wrap="square" lIns="0" tIns="0" rIns="0" bIns="0" rtlCol="0" anchor="t"/>
          <a:lstStyle/>
          <a:p>
            <a:pPr algn="l"/>
            <a:r>
              <a:rPr lang="en-US" sz="8000" dirty="0">
                <a:solidFill>
                  <a:srgbClr val="272727">
                    <a:alpha val="100000"/>
                  </a:srgbClr>
                </a:solidFill>
                <a:latin typeface="Poppins Bold" pitchFamily="34" charset="0"/>
                <a:ea typeface="Poppins Bold" pitchFamily="34" charset="-122"/>
                <a:cs typeface="Poppins Bold" pitchFamily="34" charset="-120"/>
              </a:rPr>
              <a:t>Our Team</a:t>
            </a:r>
            <a:endParaRPr lang="en-US" sz="8000" dirty="0"/>
          </a:p>
        </p:txBody>
      </p:sp>
      <p:sp>
        <p:nvSpPr>
          <p:cNvPr id="10" name="Shape 2"/>
          <p:cNvSpPr/>
          <p:nvPr/>
        </p:nvSpPr>
        <p:spPr>
          <a:xfrm>
            <a:off x="3556445" y="2755900"/>
            <a:ext cx="4788498" cy="10109200"/>
          </a:xfrm>
          <a:prstGeom prst="rect">
            <a:avLst/>
          </a:prstGeom>
          <a:noFill/>
          <a:ln/>
        </p:spPr>
      </p:sp>
      <p:pic>
        <p:nvPicPr>
          <p:cNvPr id="11" name="Image 6" descr="preencoded.png">    </p:cNvPr>
          <p:cNvPicPr>
            <a:picLocks noChangeAspect="1"/>
          </p:cNvPicPr>
          <p:nvPr/>
        </p:nvPicPr>
        <p:blipFill>
          <a:blip r:embed="rId7"/>
          <a:stretch>
            <a:fillRect/>
          </a:stretch>
        </p:blipFill>
        <p:spPr>
          <a:xfrm>
            <a:off x="3556445" y="2755900"/>
            <a:ext cx="4788498" cy="8229600"/>
          </a:xfrm>
          <a:prstGeom prst="rect">
            <a:avLst/>
          </a:prstGeom>
        </p:spPr>
      </p:pic>
      <p:sp>
        <p:nvSpPr>
          <p:cNvPr id="12" name="Shape 3"/>
          <p:cNvSpPr/>
          <p:nvPr/>
        </p:nvSpPr>
        <p:spPr>
          <a:xfrm>
            <a:off x="3556445" y="11188700"/>
            <a:ext cx="4788498" cy="1676400"/>
          </a:xfrm>
          <a:prstGeom prst="rect">
            <a:avLst/>
          </a:prstGeom>
          <a:noFill/>
          <a:ln/>
        </p:spPr>
      </p:sp>
      <p:sp>
        <p:nvSpPr>
          <p:cNvPr id="13" name="Shape 4"/>
          <p:cNvSpPr/>
          <p:nvPr/>
        </p:nvSpPr>
        <p:spPr>
          <a:xfrm>
            <a:off x="3556445" y="11188700"/>
            <a:ext cx="4788498" cy="1676400"/>
          </a:xfrm>
          <a:prstGeom prst="rect">
            <a:avLst/>
          </a:prstGeom>
          <a:noFill/>
          <a:ln/>
        </p:spPr>
      </p:sp>
      <p:sp>
        <p:nvSpPr>
          <p:cNvPr id="14" name="Text 5"/>
          <p:cNvSpPr/>
          <p:nvPr/>
        </p:nvSpPr>
        <p:spPr>
          <a:xfrm>
            <a:off x="3454832" y="11188700"/>
            <a:ext cx="4991724" cy="1117600"/>
          </a:xfrm>
          <a:prstGeom prst="rect">
            <a:avLst/>
          </a:prstGeom>
          <a:noFill/>
          <a:ln/>
        </p:spPr>
        <p:txBody>
          <a:bodyPr wrap="square" lIns="0" tIns="0" rIns="0" bIns="0" rtlCol="0" anchor="t"/>
          <a:lstStyle/>
          <a:p>
            <a:pPr algn="ctr"/>
            <a:r>
              <a:rPr lang="en-US" sz="4800" dirty="0">
                <a:solidFill>
                  <a:srgbClr val="0E0E0E">
                    <a:alpha val="100000"/>
                  </a:srgbClr>
                </a:solidFill>
                <a:latin typeface="Poppins Bold" pitchFamily="34" charset="0"/>
                <a:ea typeface="Poppins Bold" pitchFamily="34" charset="-122"/>
                <a:cs typeface="Poppins Bold" pitchFamily="34" charset="-120"/>
              </a:rPr>
              <a:t>Eldruin</a:t>
            </a:r>
            <a:endParaRPr lang="en-US" sz="4800" dirty="0"/>
          </a:p>
        </p:txBody>
      </p:sp>
      <p:sp>
        <p:nvSpPr>
          <p:cNvPr id="15" name="Text 6"/>
          <p:cNvSpPr/>
          <p:nvPr/>
        </p:nvSpPr>
        <p:spPr>
          <a:xfrm>
            <a:off x="3488703" y="12255500"/>
            <a:ext cx="4923982" cy="745067"/>
          </a:xfrm>
          <a:prstGeom prst="rect">
            <a:avLst/>
          </a:prstGeom>
          <a:noFill/>
          <a:ln/>
        </p:spPr>
        <p:txBody>
          <a:bodyPr wrap="square" lIns="0" tIns="0" rIns="0" bIns="0" rtlCol="0" anchor="t"/>
          <a:lstStyle/>
          <a:p>
            <a:pPr algn="ctr">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The Fire Mage</a:t>
            </a:r>
            <a:endParaRPr lang="en-US" sz="3200" dirty="0"/>
          </a:p>
        </p:txBody>
      </p:sp>
      <p:sp>
        <p:nvSpPr>
          <p:cNvPr id="16" name="Shape 7"/>
          <p:cNvSpPr/>
          <p:nvPr/>
        </p:nvSpPr>
        <p:spPr>
          <a:xfrm>
            <a:off x="9157845" y="2755900"/>
            <a:ext cx="4788498" cy="10109200"/>
          </a:xfrm>
          <a:prstGeom prst="rect">
            <a:avLst/>
          </a:prstGeom>
          <a:noFill/>
          <a:ln/>
        </p:spPr>
      </p:sp>
      <p:pic>
        <p:nvPicPr>
          <p:cNvPr id="17" name="Image 7" descr="preencoded.png">    </p:cNvPr>
          <p:cNvPicPr>
            <a:picLocks noChangeAspect="1"/>
          </p:cNvPicPr>
          <p:nvPr/>
        </p:nvPicPr>
        <p:blipFill>
          <a:blip r:embed="rId8"/>
          <a:stretch>
            <a:fillRect/>
          </a:stretch>
        </p:blipFill>
        <p:spPr>
          <a:xfrm>
            <a:off x="9157845" y="2755900"/>
            <a:ext cx="4788498" cy="8229600"/>
          </a:xfrm>
          <a:prstGeom prst="rect">
            <a:avLst/>
          </a:prstGeom>
        </p:spPr>
      </p:pic>
      <p:sp>
        <p:nvSpPr>
          <p:cNvPr id="18" name="Shape 8"/>
          <p:cNvSpPr/>
          <p:nvPr/>
        </p:nvSpPr>
        <p:spPr>
          <a:xfrm>
            <a:off x="9157845" y="11188700"/>
            <a:ext cx="4788498" cy="1676400"/>
          </a:xfrm>
          <a:prstGeom prst="rect">
            <a:avLst/>
          </a:prstGeom>
          <a:noFill/>
          <a:ln/>
        </p:spPr>
      </p:sp>
      <p:sp>
        <p:nvSpPr>
          <p:cNvPr id="19" name="Shape 9"/>
          <p:cNvSpPr/>
          <p:nvPr/>
        </p:nvSpPr>
        <p:spPr>
          <a:xfrm>
            <a:off x="9157845" y="11188700"/>
            <a:ext cx="4788498" cy="1676400"/>
          </a:xfrm>
          <a:prstGeom prst="rect">
            <a:avLst/>
          </a:prstGeom>
          <a:noFill/>
          <a:ln/>
        </p:spPr>
      </p:sp>
      <p:sp>
        <p:nvSpPr>
          <p:cNvPr id="20" name="Text 10"/>
          <p:cNvSpPr/>
          <p:nvPr/>
        </p:nvSpPr>
        <p:spPr>
          <a:xfrm>
            <a:off x="9056232" y="11188700"/>
            <a:ext cx="4991724" cy="1117600"/>
          </a:xfrm>
          <a:prstGeom prst="rect">
            <a:avLst/>
          </a:prstGeom>
          <a:noFill/>
          <a:ln/>
        </p:spPr>
        <p:txBody>
          <a:bodyPr wrap="square" lIns="0" tIns="0" rIns="0" bIns="0" rtlCol="0" anchor="t"/>
          <a:lstStyle/>
          <a:p>
            <a:pPr algn="ctr"/>
            <a:r>
              <a:rPr lang="en-US" sz="4800" dirty="0">
                <a:solidFill>
                  <a:srgbClr val="0E0E0E">
                    <a:alpha val="100000"/>
                  </a:srgbClr>
                </a:solidFill>
                <a:latin typeface="Poppins Bold" pitchFamily="34" charset="0"/>
                <a:ea typeface="Poppins Bold" pitchFamily="34" charset="-122"/>
                <a:cs typeface="Poppins Bold" pitchFamily="34" charset="-120"/>
              </a:rPr>
              <a:t>Elementalen</a:t>
            </a:r>
            <a:endParaRPr lang="en-US" sz="4800" dirty="0"/>
          </a:p>
        </p:txBody>
      </p:sp>
      <p:sp>
        <p:nvSpPr>
          <p:cNvPr id="21" name="Text 11"/>
          <p:cNvSpPr/>
          <p:nvPr/>
        </p:nvSpPr>
        <p:spPr>
          <a:xfrm>
            <a:off x="9090103" y="12255500"/>
            <a:ext cx="4923982" cy="745067"/>
          </a:xfrm>
          <a:prstGeom prst="rect">
            <a:avLst/>
          </a:prstGeom>
          <a:noFill/>
          <a:ln/>
        </p:spPr>
        <p:txBody>
          <a:bodyPr wrap="square" lIns="0" tIns="0" rIns="0" bIns="0" rtlCol="0" anchor="t"/>
          <a:lstStyle/>
          <a:p>
            <a:pPr algn="ctr">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The Guardian</a:t>
            </a:r>
            <a:endParaRPr lang="en-US" sz="3200" dirty="0"/>
          </a:p>
        </p:txBody>
      </p:sp>
      <p:sp>
        <p:nvSpPr>
          <p:cNvPr id="22" name="Shape 12"/>
          <p:cNvSpPr/>
          <p:nvPr/>
        </p:nvSpPr>
        <p:spPr>
          <a:xfrm>
            <a:off x="14759245" y="2755900"/>
            <a:ext cx="4788498" cy="10109200"/>
          </a:xfrm>
          <a:prstGeom prst="rect">
            <a:avLst/>
          </a:prstGeom>
          <a:noFill/>
          <a:ln/>
        </p:spPr>
      </p:sp>
      <p:pic>
        <p:nvPicPr>
          <p:cNvPr id="23" name="Image 8" descr="preencoded.png">    </p:cNvPr>
          <p:cNvPicPr>
            <a:picLocks noChangeAspect="1"/>
          </p:cNvPicPr>
          <p:nvPr/>
        </p:nvPicPr>
        <p:blipFill>
          <a:blip r:embed="rId9"/>
          <a:stretch>
            <a:fillRect/>
          </a:stretch>
        </p:blipFill>
        <p:spPr>
          <a:xfrm>
            <a:off x="14759245" y="2755900"/>
            <a:ext cx="4788498" cy="8229600"/>
          </a:xfrm>
          <a:prstGeom prst="rect">
            <a:avLst/>
          </a:prstGeom>
        </p:spPr>
      </p:pic>
      <p:sp>
        <p:nvSpPr>
          <p:cNvPr id="24" name="Shape 13"/>
          <p:cNvSpPr/>
          <p:nvPr/>
        </p:nvSpPr>
        <p:spPr>
          <a:xfrm>
            <a:off x="14759245" y="11188700"/>
            <a:ext cx="4788498" cy="1676400"/>
          </a:xfrm>
          <a:prstGeom prst="rect">
            <a:avLst/>
          </a:prstGeom>
          <a:noFill/>
          <a:ln/>
        </p:spPr>
      </p:sp>
      <p:sp>
        <p:nvSpPr>
          <p:cNvPr id="25" name="Shape 14"/>
          <p:cNvSpPr/>
          <p:nvPr/>
        </p:nvSpPr>
        <p:spPr>
          <a:xfrm>
            <a:off x="14759245" y="11188700"/>
            <a:ext cx="4788498" cy="1676400"/>
          </a:xfrm>
          <a:prstGeom prst="rect">
            <a:avLst/>
          </a:prstGeom>
          <a:noFill/>
          <a:ln/>
        </p:spPr>
      </p:sp>
      <p:sp>
        <p:nvSpPr>
          <p:cNvPr id="26" name="Text 15"/>
          <p:cNvSpPr/>
          <p:nvPr/>
        </p:nvSpPr>
        <p:spPr>
          <a:xfrm>
            <a:off x="14657632" y="11188700"/>
            <a:ext cx="4991724" cy="1117600"/>
          </a:xfrm>
          <a:prstGeom prst="rect">
            <a:avLst/>
          </a:prstGeom>
          <a:noFill/>
          <a:ln/>
        </p:spPr>
        <p:txBody>
          <a:bodyPr wrap="square" lIns="0" tIns="0" rIns="0" bIns="0" rtlCol="0" anchor="t"/>
          <a:lstStyle/>
          <a:p>
            <a:pPr algn="ctr"/>
            <a:r>
              <a:rPr lang="en-US" sz="4800" dirty="0">
                <a:solidFill>
                  <a:srgbClr val="0E0E0E">
                    <a:alpha val="100000"/>
                  </a:srgbClr>
                </a:solidFill>
                <a:latin typeface="Poppins Bold" pitchFamily="34" charset="0"/>
                <a:ea typeface="Poppins Bold" pitchFamily="34" charset="-122"/>
                <a:cs typeface="Poppins Bold" pitchFamily="34" charset="-120"/>
              </a:rPr>
              <a:t>Lunaria</a:t>
            </a:r>
            <a:endParaRPr lang="en-US" sz="4800" dirty="0"/>
          </a:p>
        </p:txBody>
      </p:sp>
      <p:sp>
        <p:nvSpPr>
          <p:cNvPr id="27" name="Text 16"/>
          <p:cNvSpPr/>
          <p:nvPr/>
        </p:nvSpPr>
        <p:spPr>
          <a:xfrm>
            <a:off x="14691503" y="12255500"/>
            <a:ext cx="4923982" cy="745067"/>
          </a:xfrm>
          <a:prstGeom prst="rect">
            <a:avLst/>
          </a:prstGeom>
          <a:noFill/>
          <a:ln/>
        </p:spPr>
        <p:txBody>
          <a:bodyPr wrap="square" lIns="0" tIns="0" rIns="0" bIns="0" rtlCol="0" anchor="t"/>
          <a:lstStyle/>
          <a:p>
            <a:pPr algn="ctr">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The Moon Priestess</a:t>
            </a:r>
            <a:endParaRPr lang="en-US" sz="32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Slide 24">
    <p:bg>
      <p:bgPr>
        <a:solidFill>
          <a:srgbClr val="AFE5F1"/>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22913664" y="1435100"/>
            <a:ext cx="914514" cy="914400"/>
          </a:xfrm>
          <a:prstGeom prst="rect">
            <a:avLst/>
          </a:prstGeom>
        </p:spPr>
      </p:pic>
      <p:pic>
        <p:nvPicPr>
          <p:cNvPr id="3" name="Image 1" descr="preencoded.png">    </p:cNvPr>
          <p:cNvPicPr>
            <a:picLocks noChangeAspect="1"/>
          </p:cNvPicPr>
          <p:nvPr/>
        </p:nvPicPr>
        <p:blipFill>
          <a:blip r:embed="rId2"/>
          <a:stretch>
            <a:fillRect/>
          </a:stretch>
        </p:blipFill>
        <p:spPr>
          <a:xfrm>
            <a:off x="22011851" y="533400"/>
            <a:ext cx="901813" cy="901700"/>
          </a:xfrm>
          <a:prstGeom prst="rect">
            <a:avLst/>
          </a:prstGeom>
        </p:spPr>
      </p:pic>
      <p:pic>
        <p:nvPicPr>
          <p:cNvPr id="4" name="Image 2" descr="preencoded.png">    </p:cNvPr>
          <p:cNvPicPr>
            <a:picLocks noChangeAspect="1"/>
          </p:cNvPicPr>
          <p:nvPr/>
        </p:nvPicPr>
        <p:blipFill>
          <a:blip r:embed="rId3"/>
          <a:stretch>
            <a:fillRect/>
          </a:stretch>
        </p:blipFill>
        <p:spPr>
          <a:xfrm>
            <a:off x="0" y="9251950"/>
            <a:ext cx="3238905" cy="3556000"/>
          </a:xfrm>
          <a:prstGeom prst="rect">
            <a:avLst/>
          </a:prstGeom>
        </p:spPr>
      </p:pic>
      <p:pic>
        <p:nvPicPr>
          <p:cNvPr id="5" name="Image 3" descr="preencoded.png">    </p:cNvPr>
          <p:cNvPicPr>
            <a:picLocks noChangeAspect="1"/>
          </p:cNvPicPr>
          <p:nvPr/>
        </p:nvPicPr>
        <p:blipFill>
          <a:blip r:embed="rId4"/>
          <a:stretch>
            <a:fillRect/>
          </a:stretch>
        </p:blipFill>
        <p:spPr>
          <a:xfrm>
            <a:off x="3239333" y="1244600"/>
            <a:ext cx="977594" cy="1304751"/>
          </a:xfrm>
          <a:prstGeom prst="rect">
            <a:avLst/>
          </a:prstGeom>
        </p:spPr>
      </p:pic>
      <p:pic>
        <p:nvPicPr>
          <p:cNvPr id="6" name="Image 4" descr="preencoded.png">    </p:cNvPr>
          <p:cNvPicPr>
            <a:picLocks noChangeAspect="1"/>
          </p:cNvPicPr>
          <p:nvPr/>
        </p:nvPicPr>
        <p:blipFill>
          <a:blip r:embed="rId5"/>
          <a:stretch>
            <a:fillRect/>
          </a:stretch>
        </p:blipFill>
        <p:spPr>
          <a:xfrm>
            <a:off x="21821327" y="11455400"/>
            <a:ext cx="647781" cy="876300"/>
          </a:xfrm>
          <a:prstGeom prst="rect">
            <a:avLst/>
          </a:prstGeom>
        </p:spPr>
      </p:pic>
      <p:sp>
        <p:nvSpPr>
          <p:cNvPr id="7" name="Shape 0"/>
          <p:cNvSpPr/>
          <p:nvPr/>
        </p:nvSpPr>
        <p:spPr>
          <a:xfrm>
            <a:off x="23370921" y="10515600"/>
            <a:ext cx="1016127" cy="3200400"/>
          </a:xfrm>
          <a:prstGeom prst="rect">
            <a:avLst/>
          </a:prstGeom>
          <a:noFill/>
          <a:ln/>
        </p:spPr>
      </p:sp>
      <p:pic>
        <p:nvPicPr>
          <p:cNvPr id="8" name="Image 5" descr="preencoded.png">    </p:cNvPr>
          <p:cNvPicPr>
            <a:picLocks noChangeAspect="1"/>
          </p:cNvPicPr>
          <p:nvPr/>
        </p:nvPicPr>
        <p:blipFill>
          <a:blip r:embed="rId6"/>
          <a:stretch>
            <a:fillRect/>
          </a:stretch>
        </p:blipFill>
        <p:spPr>
          <a:xfrm>
            <a:off x="23523340" y="10820400"/>
            <a:ext cx="711289" cy="2590800"/>
          </a:xfrm>
          <a:prstGeom prst="rect">
            <a:avLst/>
          </a:prstGeom>
        </p:spPr>
      </p:pic>
      <p:sp>
        <p:nvSpPr>
          <p:cNvPr id="9" name="Shape 1"/>
          <p:cNvSpPr/>
          <p:nvPr/>
        </p:nvSpPr>
        <p:spPr>
          <a:xfrm>
            <a:off x="787498" y="3124200"/>
            <a:ext cx="22812051" cy="8597900"/>
          </a:xfrm>
          <a:prstGeom prst="rect">
            <a:avLst/>
          </a:prstGeom>
          <a:noFill/>
          <a:ln/>
        </p:spPr>
      </p:sp>
      <p:sp>
        <p:nvSpPr>
          <p:cNvPr id="10" name="Shape 2"/>
          <p:cNvSpPr/>
          <p:nvPr/>
        </p:nvSpPr>
        <p:spPr>
          <a:xfrm>
            <a:off x="10173972" y="3124200"/>
            <a:ext cx="5487086" cy="1803400"/>
          </a:xfrm>
          <a:prstGeom prst="roundRect">
            <a:avLst>
              <a:gd name="adj" fmla="val 70479"/>
            </a:avLst>
          </a:prstGeom>
          <a:solidFill>
            <a:srgbClr val="FFFFFF">
              <a:alpha val="100000"/>
            </a:srgbClr>
          </a:solidFill>
          <a:ln/>
        </p:spPr>
      </p:sp>
      <p:pic>
        <p:nvPicPr>
          <p:cNvPr id="11" name="Image 6" descr="preencoded.png">    </p:cNvPr>
          <p:cNvPicPr>
            <a:picLocks noChangeAspect="1"/>
          </p:cNvPicPr>
          <p:nvPr/>
        </p:nvPicPr>
        <p:blipFill>
          <a:blip r:embed="rId7"/>
          <a:stretch>
            <a:fillRect/>
          </a:stretch>
        </p:blipFill>
        <p:spPr>
          <a:xfrm>
            <a:off x="10478810" y="3467100"/>
            <a:ext cx="1117740" cy="1117600"/>
          </a:xfrm>
          <a:prstGeom prst="rect">
            <a:avLst/>
          </a:prstGeom>
        </p:spPr>
      </p:pic>
      <p:sp>
        <p:nvSpPr>
          <p:cNvPr id="12" name="Shape 3"/>
          <p:cNvSpPr/>
          <p:nvPr/>
        </p:nvSpPr>
        <p:spPr>
          <a:xfrm>
            <a:off x="11799775" y="3327400"/>
            <a:ext cx="3556445" cy="1397000"/>
          </a:xfrm>
          <a:prstGeom prst="roundRect">
            <a:avLst>
              <a:gd name="adj" fmla="val 3927"/>
            </a:avLst>
          </a:prstGeom>
          <a:noFill/>
          <a:ln/>
        </p:spPr>
      </p:sp>
      <p:sp>
        <p:nvSpPr>
          <p:cNvPr id="13" name="Text 4"/>
          <p:cNvSpPr/>
          <p:nvPr/>
        </p:nvSpPr>
        <p:spPr>
          <a:xfrm>
            <a:off x="11799775" y="3327400"/>
            <a:ext cx="3708864" cy="838200"/>
          </a:xfrm>
          <a:prstGeom prst="rect">
            <a:avLst/>
          </a:prstGeom>
          <a:noFill/>
          <a:ln/>
        </p:spPr>
        <p:txBody>
          <a:bodyPr wrap="square" lIns="0" tIns="0" rIns="0" bIns="0" rtlCol="0" anchor="t"/>
          <a:lstStyle/>
          <a:p>
            <a:pPr algn="l"/>
            <a:r>
              <a:rPr lang="en-US" sz="3600" dirty="0">
                <a:solidFill>
                  <a:srgbClr val="0E0E0E">
                    <a:alpha val="100000"/>
                  </a:srgbClr>
                </a:solidFill>
                <a:latin typeface="Poppins Bold" pitchFamily="34" charset="0"/>
                <a:ea typeface="Poppins Bold" pitchFamily="34" charset="-122"/>
                <a:cs typeface="Poppins Bold" pitchFamily="34" charset="-120"/>
              </a:rPr>
              <a:t>Chloe Ng</a:t>
            </a:r>
            <a:endParaRPr lang="en-US" sz="3600" dirty="0"/>
          </a:p>
        </p:txBody>
      </p:sp>
      <p:sp>
        <p:nvSpPr>
          <p:cNvPr id="14" name="Text 5"/>
          <p:cNvSpPr/>
          <p:nvPr/>
        </p:nvSpPr>
        <p:spPr>
          <a:xfrm>
            <a:off x="11799775" y="4114800"/>
            <a:ext cx="3691928" cy="7450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The Mage</a:t>
            </a:r>
            <a:endParaRPr lang="en-US" sz="3200" dirty="0"/>
          </a:p>
        </p:txBody>
      </p:sp>
      <p:sp>
        <p:nvSpPr>
          <p:cNvPr id="15" name="Shape 6"/>
          <p:cNvSpPr/>
          <p:nvPr/>
        </p:nvSpPr>
        <p:spPr>
          <a:xfrm>
            <a:off x="787498" y="5486400"/>
            <a:ext cx="5487086" cy="1803400"/>
          </a:xfrm>
          <a:prstGeom prst="roundRect">
            <a:avLst>
              <a:gd name="adj" fmla="val 70479"/>
            </a:avLst>
          </a:prstGeom>
          <a:solidFill>
            <a:srgbClr val="FFFFFF">
              <a:alpha val="100000"/>
            </a:srgbClr>
          </a:solidFill>
          <a:ln/>
        </p:spPr>
      </p:sp>
      <p:pic>
        <p:nvPicPr>
          <p:cNvPr id="16" name="Image 7" descr="preencoded.png">    </p:cNvPr>
          <p:cNvPicPr>
            <a:picLocks noChangeAspect="1"/>
          </p:cNvPicPr>
          <p:nvPr/>
        </p:nvPicPr>
        <p:blipFill>
          <a:blip r:embed="rId8"/>
          <a:stretch>
            <a:fillRect/>
          </a:stretch>
        </p:blipFill>
        <p:spPr>
          <a:xfrm>
            <a:off x="1092337" y="5829300"/>
            <a:ext cx="1117740" cy="1117600"/>
          </a:xfrm>
          <a:prstGeom prst="rect">
            <a:avLst/>
          </a:prstGeom>
        </p:spPr>
      </p:pic>
      <p:sp>
        <p:nvSpPr>
          <p:cNvPr id="17" name="Shape 7"/>
          <p:cNvSpPr/>
          <p:nvPr/>
        </p:nvSpPr>
        <p:spPr>
          <a:xfrm>
            <a:off x="2413302" y="5689600"/>
            <a:ext cx="3556445" cy="1397000"/>
          </a:xfrm>
          <a:prstGeom prst="roundRect">
            <a:avLst>
              <a:gd name="adj" fmla="val 3927"/>
            </a:avLst>
          </a:prstGeom>
          <a:noFill/>
          <a:ln/>
        </p:spPr>
      </p:sp>
      <p:sp>
        <p:nvSpPr>
          <p:cNvPr id="18" name="Text 8"/>
          <p:cNvSpPr/>
          <p:nvPr/>
        </p:nvSpPr>
        <p:spPr>
          <a:xfrm>
            <a:off x="2413302" y="5689600"/>
            <a:ext cx="3708864" cy="838200"/>
          </a:xfrm>
          <a:prstGeom prst="rect">
            <a:avLst/>
          </a:prstGeom>
          <a:noFill/>
          <a:ln/>
        </p:spPr>
        <p:txBody>
          <a:bodyPr wrap="square" lIns="0" tIns="0" rIns="0" bIns="0" rtlCol="0" anchor="t"/>
          <a:lstStyle/>
          <a:p>
            <a:pPr algn="l"/>
            <a:r>
              <a:rPr lang="en-US" sz="3600" dirty="0">
                <a:solidFill>
                  <a:srgbClr val="0E0E0E">
                    <a:alpha val="100000"/>
                  </a:srgbClr>
                </a:solidFill>
                <a:latin typeface="Poppins Bold" pitchFamily="34" charset="0"/>
                <a:ea typeface="Poppins Bold" pitchFamily="34" charset="-122"/>
                <a:cs typeface="Poppins Bold" pitchFamily="34" charset="-120"/>
              </a:rPr>
              <a:t>Valtorin</a:t>
            </a:r>
            <a:endParaRPr lang="en-US" sz="3600" dirty="0"/>
          </a:p>
        </p:txBody>
      </p:sp>
      <p:sp>
        <p:nvSpPr>
          <p:cNvPr id="19" name="Text 9"/>
          <p:cNvSpPr/>
          <p:nvPr/>
        </p:nvSpPr>
        <p:spPr>
          <a:xfrm>
            <a:off x="2413302" y="6477000"/>
            <a:ext cx="3691928" cy="7450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The Assassin</a:t>
            </a:r>
            <a:endParaRPr lang="en-US" sz="3200" dirty="0"/>
          </a:p>
        </p:txBody>
      </p:sp>
      <p:sp>
        <p:nvSpPr>
          <p:cNvPr id="20" name="Shape 10"/>
          <p:cNvSpPr/>
          <p:nvPr/>
        </p:nvSpPr>
        <p:spPr>
          <a:xfrm>
            <a:off x="3835879" y="7823200"/>
            <a:ext cx="5487086" cy="1803400"/>
          </a:xfrm>
          <a:prstGeom prst="roundRect">
            <a:avLst>
              <a:gd name="adj" fmla="val 70479"/>
            </a:avLst>
          </a:prstGeom>
          <a:solidFill>
            <a:srgbClr val="FFFFFF">
              <a:alpha val="100000"/>
            </a:srgbClr>
          </a:solidFill>
          <a:ln/>
        </p:spPr>
      </p:sp>
      <p:pic>
        <p:nvPicPr>
          <p:cNvPr id="21" name="Image 8" descr="preencoded.png">    </p:cNvPr>
          <p:cNvPicPr>
            <a:picLocks noChangeAspect="1"/>
          </p:cNvPicPr>
          <p:nvPr/>
        </p:nvPicPr>
        <p:blipFill>
          <a:blip r:embed="rId9"/>
          <a:stretch>
            <a:fillRect/>
          </a:stretch>
        </p:blipFill>
        <p:spPr>
          <a:xfrm>
            <a:off x="4140718" y="8166100"/>
            <a:ext cx="1117740" cy="1117600"/>
          </a:xfrm>
          <a:prstGeom prst="rect">
            <a:avLst/>
          </a:prstGeom>
        </p:spPr>
      </p:pic>
      <p:sp>
        <p:nvSpPr>
          <p:cNvPr id="22" name="Shape 11"/>
          <p:cNvSpPr/>
          <p:nvPr/>
        </p:nvSpPr>
        <p:spPr>
          <a:xfrm>
            <a:off x="5461683" y="8026400"/>
            <a:ext cx="3556445" cy="1397000"/>
          </a:xfrm>
          <a:prstGeom prst="roundRect">
            <a:avLst>
              <a:gd name="adj" fmla="val 3927"/>
            </a:avLst>
          </a:prstGeom>
          <a:noFill/>
          <a:ln/>
        </p:spPr>
      </p:sp>
      <p:sp>
        <p:nvSpPr>
          <p:cNvPr id="23" name="Text 12"/>
          <p:cNvSpPr/>
          <p:nvPr/>
        </p:nvSpPr>
        <p:spPr>
          <a:xfrm>
            <a:off x="5461683" y="8026400"/>
            <a:ext cx="3708864" cy="838200"/>
          </a:xfrm>
          <a:prstGeom prst="rect">
            <a:avLst/>
          </a:prstGeom>
          <a:noFill/>
          <a:ln/>
        </p:spPr>
        <p:txBody>
          <a:bodyPr wrap="square" lIns="0" tIns="0" rIns="0" bIns="0" rtlCol="0" anchor="t"/>
          <a:lstStyle/>
          <a:p>
            <a:pPr algn="l"/>
            <a:r>
              <a:rPr lang="en-US" sz="3600" dirty="0">
                <a:solidFill>
                  <a:srgbClr val="0E0E0E">
                    <a:alpha val="100000"/>
                  </a:srgbClr>
                </a:solidFill>
                <a:latin typeface="Poppins Bold" pitchFamily="34" charset="0"/>
                <a:ea typeface="Poppins Bold" pitchFamily="34" charset="-122"/>
                <a:cs typeface="Poppins Bold" pitchFamily="34" charset="-120"/>
              </a:rPr>
              <a:t>Lucian</a:t>
            </a:r>
            <a:endParaRPr lang="en-US" sz="3600" dirty="0"/>
          </a:p>
        </p:txBody>
      </p:sp>
      <p:sp>
        <p:nvSpPr>
          <p:cNvPr id="24" name="Text 13"/>
          <p:cNvSpPr/>
          <p:nvPr/>
        </p:nvSpPr>
        <p:spPr>
          <a:xfrm>
            <a:off x="5461683" y="8813800"/>
            <a:ext cx="3691928" cy="7450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The Conjurer</a:t>
            </a:r>
            <a:endParaRPr lang="en-US" sz="3200" dirty="0"/>
          </a:p>
        </p:txBody>
      </p:sp>
      <p:sp>
        <p:nvSpPr>
          <p:cNvPr id="25" name="Shape 14"/>
          <p:cNvSpPr/>
          <p:nvPr/>
        </p:nvSpPr>
        <p:spPr>
          <a:xfrm>
            <a:off x="3835879" y="10210800"/>
            <a:ext cx="5487086" cy="1803400"/>
          </a:xfrm>
          <a:prstGeom prst="roundRect">
            <a:avLst>
              <a:gd name="adj" fmla="val 70479"/>
            </a:avLst>
          </a:prstGeom>
          <a:solidFill>
            <a:srgbClr val="FFFFFF">
              <a:alpha val="100000"/>
            </a:srgbClr>
          </a:solidFill>
          <a:ln/>
        </p:spPr>
      </p:sp>
      <p:pic>
        <p:nvPicPr>
          <p:cNvPr id="26" name="Image 9" descr="preencoded.png">    </p:cNvPr>
          <p:cNvPicPr>
            <a:picLocks noChangeAspect="1"/>
          </p:cNvPicPr>
          <p:nvPr/>
        </p:nvPicPr>
        <p:blipFill>
          <a:blip r:embed="rId10"/>
          <a:stretch>
            <a:fillRect/>
          </a:stretch>
        </p:blipFill>
        <p:spPr>
          <a:xfrm>
            <a:off x="4140718" y="10553700"/>
            <a:ext cx="1117740" cy="1117600"/>
          </a:xfrm>
          <a:prstGeom prst="rect">
            <a:avLst/>
          </a:prstGeom>
        </p:spPr>
      </p:pic>
      <p:sp>
        <p:nvSpPr>
          <p:cNvPr id="27" name="Shape 15"/>
          <p:cNvSpPr/>
          <p:nvPr/>
        </p:nvSpPr>
        <p:spPr>
          <a:xfrm>
            <a:off x="5461683" y="10414000"/>
            <a:ext cx="3556445" cy="1397000"/>
          </a:xfrm>
          <a:prstGeom prst="roundRect">
            <a:avLst>
              <a:gd name="adj" fmla="val 3927"/>
            </a:avLst>
          </a:prstGeom>
          <a:noFill/>
          <a:ln/>
        </p:spPr>
      </p:sp>
      <p:sp>
        <p:nvSpPr>
          <p:cNvPr id="28" name="Text 16"/>
          <p:cNvSpPr/>
          <p:nvPr/>
        </p:nvSpPr>
        <p:spPr>
          <a:xfrm>
            <a:off x="5461683" y="10414000"/>
            <a:ext cx="3708864" cy="838200"/>
          </a:xfrm>
          <a:prstGeom prst="rect">
            <a:avLst/>
          </a:prstGeom>
          <a:noFill/>
          <a:ln/>
        </p:spPr>
        <p:txBody>
          <a:bodyPr wrap="square" lIns="0" tIns="0" rIns="0" bIns="0" rtlCol="0" anchor="t"/>
          <a:lstStyle/>
          <a:p>
            <a:pPr algn="l"/>
            <a:r>
              <a:rPr lang="en-US" sz="3600" dirty="0">
                <a:solidFill>
                  <a:srgbClr val="0E0E0E">
                    <a:alpha val="100000"/>
                  </a:srgbClr>
                </a:solidFill>
                <a:latin typeface="Poppins Bold" pitchFamily="34" charset="0"/>
                <a:ea typeface="Poppins Bold" pitchFamily="34" charset="-122"/>
                <a:cs typeface="Poppins Bold" pitchFamily="34" charset="-120"/>
              </a:rPr>
              <a:t>Cedric</a:t>
            </a:r>
            <a:endParaRPr lang="en-US" sz="3600" dirty="0"/>
          </a:p>
        </p:txBody>
      </p:sp>
      <p:sp>
        <p:nvSpPr>
          <p:cNvPr id="29" name="Text 17"/>
          <p:cNvSpPr/>
          <p:nvPr/>
        </p:nvSpPr>
        <p:spPr>
          <a:xfrm>
            <a:off x="5461683" y="11201400"/>
            <a:ext cx="3691928" cy="7450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The Timekeeper</a:t>
            </a:r>
            <a:endParaRPr lang="en-US" sz="3200" dirty="0"/>
          </a:p>
        </p:txBody>
      </p:sp>
      <p:sp>
        <p:nvSpPr>
          <p:cNvPr id="30" name="Shape 18"/>
          <p:cNvSpPr/>
          <p:nvPr/>
        </p:nvSpPr>
        <p:spPr>
          <a:xfrm>
            <a:off x="15343518" y="7848600"/>
            <a:ext cx="5487086" cy="1803400"/>
          </a:xfrm>
          <a:prstGeom prst="roundRect">
            <a:avLst>
              <a:gd name="adj" fmla="val 70479"/>
            </a:avLst>
          </a:prstGeom>
          <a:solidFill>
            <a:srgbClr val="FFFFFF">
              <a:alpha val="100000"/>
            </a:srgbClr>
          </a:solidFill>
          <a:ln/>
        </p:spPr>
      </p:sp>
      <p:pic>
        <p:nvPicPr>
          <p:cNvPr id="31" name="Image 10" descr="preencoded.png">    </p:cNvPr>
          <p:cNvPicPr>
            <a:picLocks noChangeAspect="1"/>
          </p:cNvPicPr>
          <p:nvPr/>
        </p:nvPicPr>
        <p:blipFill>
          <a:blip r:embed="rId11"/>
          <a:stretch>
            <a:fillRect/>
          </a:stretch>
        </p:blipFill>
        <p:spPr>
          <a:xfrm>
            <a:off x="15648356" y="8191500"/>
            <a:ext cx="1117740" cy="1117600"/>
          </a:xfrm>
          <a:prstGeom prst="rect">
            <a:avLst/>
          </a:prstGeom>
        </p:spPr>
      </p:pic>
      <p:sp>
        <p:nvSpPr>
          <p:cNvPr id="32" name="Shape 19"/>
          <p:cNvSpPr/>
          <p:nvPr/>
        </p:nvSpPr>
        <p:spPr>
          <a:xfrm>
            <a:off x="16969321" y="8051800"/>
            <a:ext cx="3556445" cy="1397000"/>
          </a:xfrm>
          <a:prstGeom prst="roundRect">
            <a:avLst>
              <a:gd name="adj" fmla="val 3927"/>
            </a:avLst>
          </a:prstGeom>
          <a:noFill/>
          <a:ln/>
        </p:spPr>
      </p:sp>
      <p:sp>
        <p:nvSpPr>
          <p:cNvPr id="33" name="Text 20"/>
          <p:cNvSpPr/>
          <p:nvPr/>
        </p:nvSpPr>
        <p:spPr>
          <a:xfrm>
            <a:off x="16969321" y="8051800"/>
            <a:ext cx="3708864" cy="838200"/>
          </a:xfrm>
          <a:prstGeom prst="rect">
            <a:avLst/>
          </a:prstGeom>
          <a:noFill/>
          <a:ln/>
        </p:spPr>
        <p:txBody>
          <a:bodyPr wrap="square" lIns="0" tIns="0" rIns="0" bIns="0" rtlCol="0" anchor="t"/>
          <a:lstStyle/>
          <a:p>
            <a:pPr algn="l"/>
            <a:r>
              <a:rPr lang="en-US" sz="3600" dirty="0">
                <a:solidFill>
                  <a:srgbClr val="0E0E0E">
                    <a:alpha val="100000"/>
                  </a:srgbClr>
                </a:solidFill>
                <a:latin typeface="Poppins Bold" pitchFamily="34" charset="0"/>
                <a:ea typeface="Poppins Bold" pitchFamily="34" charset="-122"/>
                <a:cs typeface="Poppins Bold" pitchFamily="34" charset="-120"/>
              </a:rPr>
              <a:t>Elvina</a:t>
            </a:r>
            <a:endParaRPr lang="en-US" sz="3600" dirty="0"/>
          </a:p>
        </p:txBody>
      </p:sp>
      <p:sp>
        <p:nvSpPr>
          <p:cNvPr id="34" name="Text 21"/>
          <p:cNvSpPr/>
          <p:nvPr/>
        </p:nvSpPr>
        <p:spPr>
          <a:xfrm>
            <a:off x="16969321" y="8839200"/>
            <a:ext cx="3691928" cy="7450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The Oracle</a:t>
            </a:r>
            <a:endParaRPr lang="en-US" sz="3200" dirty="0"/>
          </a:p>
        </p:txBody>
      </p:sp>
      <p:sp>
        <p:nvSpPr>
          <p:cNvPr id="35" name="Shape 22"/>
          <p:cNvSpPr/>
          <p:nvPr/>
        </p:nvSpPr>
        <p:spPr>
          <a:xfrm>
            <a:off x="15343518" y="10210800"/>
            <a:ext cx="5487086" cy="1803400"/>
          </a:xfrm>
          <a:prstGeom prst="roundRect">
            <a:avLst>
              <a:gd name="adj" fmla="val 70479"/>
            </a:avLst>
          </a:prstGeom>
          <a:solidFill>
            <a:srgbClr val="FFFFFF">
              <a:alpha val="100000"/>
            </a:srgbClr>
          </a:solidFill>
          <a:ln/>
        </p:spPr>
      </p:sp>
      <p:pic>
        <p:nvPicPr>
          <p:cNvPr id="36" name="Image 11" descr="preencoded.png">    </p:cNvPr>
          <p:cNvPicPr>
            <a:picLocks noChangeAspect="1"/>
          </p:cNvPicPr>
          <p:nvPr/>
        </p:nvPicPr>
        <p:blipFill>
          <a:blip r:embed="rId12"/>
          <a:stretch>
            <a:fillRect/>
          </a:stretch>
        </p:blipFill>
        <p:spPr>
          <a:xfrm>
            <a:off x="15648356" y="10553700"/>
            <a:ext cx="1117740" cy="1117600"/>
          </a:xfrm>
          <a:prstGeom prst="rect">
            <a:avLst/>
          </a:prstGeom>
        </p:spPr>
      </p:pic>
      <p:sp>
        <p:nvSpPr>
          <p:cNvPr id="37" name="Shape 23"/>
          <p:cNvSpPr/>
          <p:nvPr/>
        </p:nvSpPr>
        <p:spPr>
          <a:xfrm>
            <a:off x="16969321" y="10414000"/>
            <a:ext cx="3556445" cy="1397000"/>
          </a:xfrm>
          <a:prstGeom prst="roundRect">
            <a:avLst>
              <a:gd name="adj" fmla="val 3927"/>
            </a:avLst>
          </a:prstGeom>
          <a:noFill/>
          <a:ln/>
        </p:spPr>
      </p:sp>
      <p:sp>
        <p:nvSpPr>
          <p:cNvPr id="38" name="Text 24"/>
          <p:cNvSpPr/>
          <p:nvPr/>
        </p:nvSpPr>
        <p:spPr>
          <a:xfrm>
            <a:off x="16969321" y="10414000"/>
            <a:ext cx="3708864" cy="838200"/>
          </a:xfrm>
          <a:prstGeom prst="rect">
            <a:avLst/>
          </a:prstGeom>
          <a:noFill/>
          <a:ln/>
        </p:spPr>
        <p:txBody>
          <a:bodyPr wrap="square" lIns="0" tIns="0" rIns="0" bIns="0" rtlCol="0" anchor="t"/>
          <a:lstStyle/>
          <a:p>
            <a:pPr algn="l"/>
            <a:r>
              <a:rPr lang="en-US" sz="3600" dirty="0">
                <a:solidFill>
                  <a:srgbClr val="0E0E0E">
                    <a:alpha val="100000"/>
                  </a:srgbClr>
                </a:solidFill>
                <a:latin typeface="Poppins Bold" pitchFamily="34" charset="0"/>
                <a:ea typeface="Poppins Bold" pitchFamily="34" charset="-122"/>
                <a:cs typeface="Poppins Bold" pitchFamily="34" charset="-120"/>
              </a:rPr>
              <a:t>Seraphina</a:t>
            </a:r>
            <a:endParaRPr lang="en-US" sz="3600" dirty="0"/>
          </a:p>
        </p:txBody>
      </p:sp>
      <p:sp>
        <p:nvSpPr>
          <p:cNvPr id="39" name="Text 25"/>
          <p:cNvSpPr/>
          <p:nvPr/>
        </p:nvSpPr>
        <p:spPr>
          <a:xfrm>
            <a:off x="16969321" y="11201400"/>
            <a:ext cx="3691928" cy="7450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The Lightbringer</a:t>
            </a:r>
            <a:endParaRPr lang="en-US" sz="3200" dirty="0"/>
          </a:p>
        </p:txBody>
      </p:sp>
      <p:sp>
        <p:nvSpPr>
          <p:cNvPr id="40" name="Shape 26"/>
          <p:cNvSpPr/>
          <p:nvPr/>
        </p:nvSpPr>
        <p:spPr>
          <a:xfrm>
            <a:off x="6681035" y="5486400"/>
            <a:ext cx="5487086" cy="1803400"/>
          </a:xfrm>
          <a:prstGeom prst="roundRect">
            <a:avLst>
              <a:gd name="adj" fmla="val 70479"/>
            </a:avLst>
          </a:prstGeom>
          <a:solidFill>
            <a:srgbClr val="FFFFFF">
              <a:alpha val="100000"/>
            </a:srgbClr>
          </a:solidFill>
          <a:ln/>
        </p:spPr>
      </p:sp>
      <p:pic>
        <p:nvPicPr>
          <p:cNvPr id="41" name="Image 12" descr="preencoded.png">    </p:cNvPr>
          <p:cNvPicPr>
            <a:picLocks noChangeAspect="1"/>
          </p:cNvPicPr>
          <p:nvPr/>
        </p:nvPicPr>
        <p:blipFill>
          <a:blip r:embed="rId13"/>
          <a:stretch>
            <a:fillRect/>
          </a:stretch>
        </p:blipFill>
        <p:spPr>
          <a:xfrm>
            <a:off x="6985873" y="5829300"/>
            <a:ext cx="1117740" cy="1117600"/>
          </a:xfrm>
          <a:prstGeom prst="rect">
            <a:avLst/>
          </a:prstGeom>
        </p:spPr>
      </p:pic>
      <p:sp>
        <p:nvSpPr>
          <p:cNvPr id="42" name="Shape 27"/>
          <p:cNvSpPr/>
          <p:nvPr/>
        </p:nvSpPr>
        <p:spPr>
          <a:xfrm>
            <a:off x="8306838" y="5689600"/>
            <a:ext cx="3556445" cy="1397000"/>
          </a:xfrm>
          <a:prstGeom prst="roundRect">
            <a:avLst>
              <a:gd name="adj" fmla="val 3927"/>
            </a:avLst>
          </a:prstGeom>
          <a:noFill/>
          <a:ln/>
        </p:spPr>
      </p:sp>
      <p:sp>
        <p:nvSpPr>
          <p:cNvPr id="43" name="Text 28"/>
          <p:cNvSpPr/>
          <p:nvPr/>
        </p:nvSpPr>
        <p:spPr>
          <a:xfrm>
            <a:off x="8306838" y="5689600"/>
            <a:ext cx="3708864" cy="838200"/>
          </a:xfrm>
          <a:prstGeom prst="rect">
            <a:avLst/>
          </a:prstGeom>
          <a:noFill/>
          <a:ln/>
        </p:spPr>
        <p:txBody>
          <a:bodyPr wrap="square" lIns="0" tIns="0" rIns="0" bIns="0" rtlCol="0" anchor="t"/>
          <a:lstStyle/>
          <a:p>
            <a:pPr algn="l"/>
            <a:r>
              <a:rPr lang="en-US" sz="3600" dirty="0">
                <a:solidFill>
                  <a:srgbClr val="0E0E0E">
                    <a:alpha val="100000"/>
                  </a:srgbClr>
                </a:solidFill>
                <a:latin typeface="Poppins Bold" pitchFamily="34" charset="0"/>
                <a:ea typeface="Poppins Bold" pitchFamily="34" charset="-122"/>
                <a:cs typeface="Poppins Bold" pitchFamily="34" charset="-120"/>
              </a:rPr>
              <a:t>Aurielle</a:t>
            </a:r>
            <a:endParaRPr lang="en-US" sz="3600" dirty="0"/>
          </a:p>
        </p:txBody>
      </p:sp>
      <p:sp>
        <p:nvSpPr>
          <p:cNvPr id="44" name="Text 29"/>
          <p:cNvSpPr/>
          <p:nvPr/>
        </p:nvSpPr>
        <p:spPr>
          <a:xfrm>
            <a:off x="8306838" y="6477000"/>
            <a:ext cx="3691928" cy="7450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The Priestess</a:t>
            </a:r>
            <a:endParaRPr lang="en-US" sz="3200" dirty="0"/>
          </a:p>
        </p:txBody>
      </p:sp>
      <p:sp>
        <p:nvSpPr>
          <p:cNvPr id="45" name="Shape 30"/>
          <p:cNvSpPr/>
          <p:nvPr/>
        </p:nvSpPr>
        <p:spPr>
          <a:xfrm>
            <a:off x="18468108" y="5486400"/>
            <a:ext cx="5487086" cy="1803400"/>
          </a:xfrm>
          <a:prstGeom prst="roundRect">
            <a:avLst>
              <a:gd name="adj" fmla="val 70479"/>
            </a:avLst>
          </a:prstGeom>
          <a:solidFill>
            <a:srgbClr val="FFFFFF">
              <a:alpha val="100000"/>
            </a:srgbClr>
          </a:solidFill>
          <a:ln/>
        </p:spPr>
      </p:sp>
      <p:pic>
        <p:nvPicPr>
          <p:cNvPr id="46" name="Image 13" descr="preencoded.png">    </p:cNvPr>
          <p:cNvPicPr>
            <a:picLocks noChangeAspect="1"/>
          </p:cNvPicPr>
          <p:nvPr/>
        </p:nvPicPr>
        <p:blipFill>
          <a:blip r:embed="rId14"/>
          <a:stretch>
            <a:fillRect/>
          </a:stretch>
        </p:blipFill>
        <p:spPr>
          <a:xfrm>
            <a:off x="18772946" y="5829300"/>
            <a:ext cx="1117740" cy="1117600"/>
          </a:xfrm>
          <a:prstGeom prst="rect">
            <a:avLst/>
          </a:prstGeom>
        </p:spPr>
      </p:pic>
      <p:sp>
        <p:nvSpPr>
          <p:cNvPr id="47" name="Shape 31"/>
          <p:cNvSpPr/>
          <p:nvPr/>
        </p:nvSpPr>
        <p:spPr>
          <a:xfrm>
            <a:off x="20093911" y="5689600"/>
            <a:ext cx="3556445" cy="1397000"/>
          </a:xfrm>
          <a:prstGeom prst="roundRect">
            <a:avLst>
              <a:gd name="adj" fmla="val 3927"/>
            </a:avLst>
          </a:prstGeom>
          <a:noFill/>
          <a:ln/>
        </p:spPr>
      </p:sp>
      <p:sp>
        <p:nvSpPr>
          <p:cNvPr id="48" name="Text 32"/>
          <p:cNvSpPr/>
          <p:nvPr/>
        </p:nvSpPr>
        <p:spPr>
          <a:xfrm>
            <a:off x="20093911" y="5689600"/>
            <a:ext cx="3708864" cy="838200"/>
          </a:xfrm>
          <a:prstGeom prst="rect">
            <a:avLst/>
          </a:prstGeom>
          <a:noFill/>
          <a:ln/>
        </p:spPr>
        <p:txBody>
          <a:bodyPr wrap="square" lIns="0" tIns="0" rIns="0" bIns="0" rtlCol="0" anchor="t"/>
          <a:lstStyle/>
          <a:p>
            <a:pPr algn="l"/>
            <a:r>
              <a:rPr lang="en-US" sz="3600" dirty="0">
                <a:solidFill>
                  <a:srgbClr val="0E0E0E">
                    <a:alpha val="100000"/>
                  </a:srgbClr>
                </a:solidFill>
                <a:latin typeface="Poppins Bold" pitchFamily="34" charset="0"/>
                <a:ea typeface="Poppins Bold" pitchFamily="34" charset="-122"/>
                <a:cs typeface="Poppins Bold" pitchFamily="34" charset="-120"/>
              </a:rPr>
              <a:t>Dariana</a:t>
            </a:r>
            <a:endParaRPr lang="en-US" sz="3600" dirty="0"/>
          </a:p>
        </p:txBody>
      </p:sp>
      <p:sp>
        <p:nvSpPr>
          <p:cNvPr id="49" name="Text 33"/>
          <p:cNvSpPr/>
          <p:nvPr/>
        </p:nvSpPr>
        <p:spPr>
          <a:xfrm>
            <a:off x="20093911" y="6477000"/>
            <a:ext cx="3691928" cy="7450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The Shaman</a:t>
            </a:r>
            <a:endParaRPr lang="en-US" sz="3200" dirty="0"/>
          </a:p>
        </p:txBody>
      </p:sp>
      <p:sp>
        <p:nvSpPr>
          <p:cNvPr id="50" name="Shape 34"/>
          <p:cNvSpPr/>
          <p:nvPr/>
        </p:nvSpPr>
        <p:spPr>
          <a:xfrm>
            <a:off x="12574572" y="5486400"/>
            <a:ext cx="5487086" cy="1803400"/>
          </a:xfrm>
          <a:prstGeom prst="roundRect">
            <a:avLst>
              <a:gd name="adj" fmla="val 70479"/>
            </a:avLst>
          </a:prstGeom>
          <a:solidFill>
            <a:srgbClr val="FFFFFF">
              <a:alpha val="100000"/>
            </a:srgbClr>
          </a:solidFill>
          <a:ln/>
        </p:spPr>
      </p:sp>
      <p:pic>
        <p:nvPicPr>
          <p:cNvPr id="51" name="Image 14" descr="preencoded.png">    </p:cNvPr>
          <p:cNvPicPr>
            <a:picLocks noChangeAspect="1"/>
          </p:cNvPicPr>
          <p:nvPr/>
        </p:nvPicPr>
        <p:blipFill>
          <a:blip r:embed="rId15"/>
          <a:stretch>
            <a:fillRect/>
          </a:stretch>
        </p:blipFill>
        <p:spPr>
          <a:xfrm>
            <a:off x="12879410" y="5829300"/>
            <a:ext cx="1117740" cy="1117600"/>
          </a:xfrm>
          <a:prstGeom prst="rect">
            <a:avLst/>
          </a:prstGeom>
        </p:spPr>
      </p:pic>
      <p:sp>
        <p:nvSpPr>
          <p:cNvPr id="52" name="Shape 35"/>
          <p:cNvSpPr/>
          <p:nvPr/>
        </p:nvSpPr>
        <p:spPr>
          <a:xfrm>
            <a:off x="14200375" y="5689600"/>
            <a:ext cx="3556445" cy="1397000"/>
          </a:xfrm>
          <a:prstGeom prst="roundRect">
            <a:avLst>
              <a:gd name="adj" fmla="val 3927"/>
            </a:avLst>
          </a:prstGeom>
          <a:noFill/>
          <a:ln/>
        </p:spPr>
      </p:sp>
      <p:sp>
        <p:nvSpPr>
          <p:cNvPr id="53" name="Text 36"/>
          <p:cNvSpPr/>
          <p:nvPr/>
        </p:nvSpPr>
        <p:spPr>
          <a:xfrm>
            <a:off x="14200375" y="5689600"/>
            <a:ext cx="3708864" cy="838200"/>
          </a:xfrm>
          <a:prstGeom prst="rect">
            <a:avLst/>
          </a:prstGeom>
          <a:noFill/>
          <a:ln/>
        </p:spPr>
        <p:txBody>
          <a:bodyPr wrap="square" lIns="0" tIns="0" rIns="0" bIns="0" rtlCol="0" anchor="t"/>
          <a:lstStyle/>
          <a:p>
            <a:pPr algn="l"/>
            <a:r>
              <a:rPr lang="en-US" sz="3600" dirty="0">
                <a:solidFill>
                  <a:srgbClr val="0E0E0E">
                    <a:alpha val="100000"/>
                  </a:srgbClr>
                </a:solidFill>
                <a:latin typeface="Poppins Bold" pitchFamily="34" charset="0"/>
                <a:ea typeface="Poppins Bold" pitchFamily="34" charset="-122"/>
                <a:cs typeface="Poppins Bold" pitchFamily="34" charset="-120"/>
              </a:rPr>
              <a:t>Theronis</a:t>
            </a:r>
            <a:endParaRPr lang="en-US" sz="3600" dirty="0"/>
          </a:p>
        </p:txBody>
      </p:sp>
      <p:sp>
        <p:nvSpPr>
          <p:cNvPr id="54" name="Text 37"/>
          <p:cNvSpPr/>
          <p:nvPr/>
        </p:nvSpPr>
        <p:spPr>
          <a:xfrm>
            <a:off x="14200375" y="6477000"/>
            <a:ext cx="3691928" cy="7450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The Warrior</a:t>
            </a:r>
            <a:endParaRPr lang="en-US" sz="3200" dirty="0"/>
          </a:p>
        </p:txBody>
      </p:sp>
      <p:pic>
        <p:nvPicPr>
          <p:cNvPr id="55" name="Image 15" descr="preencoded.png">    </p:cNvPr>
          <p:cNvPicPr>
            <a:picLocks noChangeAspect="1"/>
          </p:cNvPicPr>
          <p:nvPr/>
        </p:nvPicPr>
        <p:blipFill>
          <a:blip r:embed="rId16"/>
          <a:stretch>
            <a:fillRect/>
          </a:stretch>
        </p:blipFill>
        <p:spPr>
          <a:xfrm>
            <a:off x="3353219" y="5067300"/>
            <a:ext cx="17680610" cy="12700"/>
          </a:xfrm>
          <a:prstGeom prst="rect">
            <a:avLst/>
          </a:prstGeom>
        </p:spPr>
      </p:pic>
      <p:pic>
        <p:nvPicPr>
          <p:cNvPr id="56" name="Image 16" descr="preencoded.png">    </p:cNvPr>
          <p:cNvPicPr>
            <a:picLocks noChangeAspect="1"/>
          </p:cNvPicPr>
          <p:nvPr/>
        </p:nvPicPr>
        <p:blipFill>
          <a:blip r:embed="rId17"/>
          <a:stretch>
            <a:fillRect/>
          </a:stretch>
        </p:blipFill>
        <p:spPr>
          <a:xfrm>
            <a:off x="13006426" y="4673600"/>
            <a:ext cx="12702" cy="406400"/>
          </a:xfrm>
          <a:prstGeom prst="rect">
            <a:avLst/>
          </a:prstGeom>
        </p:spPr>
      </p:pic>
      <p:pic>
        <p:nvPicPr>
          <p:cNvPr id="57" name="Image 17" descr="preencoded.png">    </p:cNvPr>
          <p:cNvPicPr>
            <a:picLocks noChangeAspect="1"/>
          </p:cNvPicPr>
          <p:nvPr/>
        </p:nvPicPr>
        <p:blipFill>
          <a:blip r:embed="rId18"/>
          <a:stretch>
            <a:fillRect/>
          </a:stretch>
        </p:blipFill>
        <p:spPr>
          <a:xfrm>
            <a:off x="3353219" y="5080000"/>
            <a:ext cx="12702" cy="419100"/>
          </a:xfrm>
          <a:prstGeom prst="rect">
            <a:avLst/>
          </a:prstGeom>
        </p:spPr>
      </p:pic>
      <p:pic>
        <p:nvPicPr>
          <p:cNvPr id="58" name="Image 18" descr="preencoded.png">    </p:cNvPr>
          <p:cNvPicPr>
            <a:picLocks noChangeAspect="1"/>
          </p:cNvPicPr>
          <p:nvPr/>
        </p:nvPicPr>
        <p:blipFill>
          <a:blip r:embed="rId19"/>
          <a:stretch>
            <a:fillRect/>
          </a:stretch>
        </p:blipFill>
        <p:spPr>
          <a:xfrm>
            <a:off x="9513489" y="5080000"/>
            <a:ext cx="12702" cy="419100"/>
          </a:xfrm>
          <a:prstGeom prst="rect">
            <a:avLst/>
          </a:prstGeom>
        </p:spPr>
      </p:pic>
      <p:pic>
        <p:nvPicPr>
          <p:cNvPr id="59" name="Image 19" descr="preencoded.png">    </p:cNvPr>
          <p:cNvPicPr>
            <a:picLocks noChangeAspect="1"/>
          </p:cNvPicPr>
          <p:nvPr/>
        </p:nvPicPr>
        <p:blipFill>
          <a:blip r:embed="rId20"/>
          <a:stretch>
            <a:fillRect/>
          </a:stretch>
        </p:blipFill>
        <p:spPr>
          <a:xfrm>
            <a:off x="15407026" y="5080000"/>
            <a:ext cx="12702" cy="419100"/>
          </a:xfrm>
          <a:prstGeom prst="rect">
            <a:avLst/>
          </a:prstGeom>
        </p:spPr>
      </p:pic>
      <p:pic>
        <p:nvPicPr>
          <p:cNvPr id="60" name="Image 20" descr="preencoded.png">    </p:cNvPr>
          <p:cNvPicPr>
            <a:picLocks noChangeAspect="1"/>
          </p:cNvPicPr>
          <p:nvPr/>
        </p:nvPicPr>
        <p:blipFill>
          <a:blip r:embed="rId21"/>
          <a:stretch>
            <a:fillRect/>
          </a:stretch>
        </p:blipFill>
        <p:spPr>
          <a:xfrm>
            <a:off x="21021127" y="5080000"/>
            <a:ext cx="12702" cy="419100"/>
          </a:xfrm>
          <a:prstGeom prst="rect">
            <a:avLst/>
          </a:prstGeom>
        </p:spPr>
      </p:pic>
      <p:pic>
        <p:nvPicPr>
          <p:cNvPr id="61" name="Image 21" descr="preencoded.png">    </p:cNvPr>
          <p:cNvPicPr>
            <a:picLocks noChangeAspect="1"/>
          </p:cNvPicPr>
          <p:nvPr/>
        </p:nvPicPr>
        <p:blipFill>
          <a:blip r:embed="rId22"/>
          <a:stretch>
            <a:fillRect/>
          </a:stretch>
        </p:blipFill>
        <p:spPr>
          <a:xfrm>
            <a:off x="9513489" y="6896100"/>
            <a:ext cx="12702" cy="4165600"/>
          </a:xfrm>
          <a:prstGeom prst="rect">
            <a:avLst/>
          </a:prstGeom>
        </p:spPr>
      </p:pic>
      <p:pic>
        <p:nvPicPr>
          <p:cNvPr id="62" name="Image 22" descr="preencoded.png">    </p:cNvPr>
          <p:cNvPicPr>
            <a:picLocks noChangeAspect="1"/>
          </p:cNvPicPr>
          <p:nvPr/>
        </p:nvPicPr>
        <p:blipFill>
          <a:blip r:embed="rId23"/>
          <a:stretch>
            <a:fillRect/>
          </a:stretch>
        </p:blipFill>
        <p:spPr>
          <a:xfrm>
            <a:off x="9322965" y="8585200"/>
            <a:ext cx="203225" cy="12700"/>
          </a:xfrm>
          <a:prstGeom prst="rect">
            <a:avLst/>
          </a:prstGeom>
        </p:spPr>
      </p:pic>
      <p:pic>
        <p:nvPicPr>
          <p:cNvPr id="63" name="Image 23" descr="preencoded.png">    </p:cNvPr>
          <p:cNvPicPr>
            <a:picLocks noChangeAspect="1"/>
          </p:cNvPicPr>
          <p:nvPr/>
        </p:nvPicPr>
        <p:blipFill>
          <a:blip r:embed="rId24"/>
          <a:stretch>
            <a:fillRect/>
          </a:stretch>
        </p:blipFill>
        <p:spPr>
          <a:xfrm>
            <a:off x="20830603" y="8585200"/>
            <a:ext cx="203225" cy="12700"/>
          </a:xfrm>
          <a:prstGeom prst="rect">
            <a:avLst/>
          </a:prstGeom>
        </p:spPr>
      </p:pic>
      <p:pic>
        <p:nvPicPr>
          <p:cNvPr id="64" name="Image 24" descr="preencoded.png">    </p:cNvPr>
          <p:cNvPicPr>
            <a:picLocks noChangeAspect="1"/>
          </p:cNvPicPr>
          <p:nvPr/>
        </p:nvPicPr>
        <p:blipFill>
          <a:blip r:embed="rId25"/>
          <a:stretch>
            <a:fillRect/>
          </a:stretch>
        </p:blipFill>
        <p:spPr>
          <a:xfrm>
            <a:off x="9322965" y="11049000"/>
            <a:ext cx="203225" cy="12700"/>
          </a:xfrm>
          <a:prstGeom prst="rect">
            <a:avLst/>
          </a:prstGeom>
        </p:spPr>
      </p:pic>
      <p:pic>
        <p:nvPicPr>
          <p:cNvPr id="65" name="Image 25" descr="preencoded.png">    </p:cNvPr>
          <p:cNvPicPr>
            <a:picLocks noChangeAspect="1"/>
          </p:cNvPicPr>
          <p:nvPr/>
        </p:nvPicPr>
        <p:blipFill>
          <a:blip r:embed="rId26"/>
          <a:stretch>
            <a:fillRect/>
          </a:stretch>
        </p:blipFill>
        <p:spPr>
          <a:xfrm>
            <a:off x="20830603" y="11049000"/>
            <a:ext cx="203225" cy="12700"/>
          </a:xfrm>
          <a:prstGeom prst="rect">
            <a:avLst/>
          </a:prstGeom>
        </p:spPr>
      </p:pic>
      <p:pic>
        <p:nvPicPr>
          <p:cNvPr id="66" name="Image 26" descr="preencoded.png">    </p:cNvPr>
          <p:cNvPicPr>
            <a:picLocks noChangeAspect="1"/>
          </p:cNvPicPr>
          <p:nvPr/>
        </p:nvPicPr>
        <p:blipFill>
          <a:blip r:embed="rId27"/>
          <a:stretch>
            <a:fillRect/>
          </a:stretch>
        </p:blipFill>
        <p:spPr>
          <a:xfrm>
            <a:off x="21021127" y="7035800"/>
            <a:ext cx="12702" cy="4025900"/>
          </a:xfrm>
          <a:prstGeom prst="rect">
            <a:avLst/>
          </a:prstGeom>
        </p:spPr>
      </p:pic>
      <p:sp>
        <p:nvSpPr>
          <p:cNvPr id="67" name="Text 38"/>
          <p:cNvSpPr/>
          <p:nvPr/>
        </p:nvSpPr>
        <p:spPr>
          <a:xfrm>
            <a:off x="7747968" y="12801600"/>
            <a:ext cx="9064700" cy="745067"/>
          </a:xfrm>
          <a:prstGeom prst="rect">
            <a:avLst/>
          </a:prstGeom>
          <a:noFill/>
          <a:ln/>
        </p:spPr>
        <p:txBody>
          <a:bodyPr wrap="square" lIns="0" tIns="0" rIns="0" bIns="0" rtlCol="0" anchor="t"/>
          <a:lstStyle/>
          <a:p>
            <a:pPr algn="l">
              <a:spcAft>
                <a:spcPts val="4000"/>
              </a:spcAft>
            </a:pPr>
            <a:r>
              <a:rPr lang="en-US" sz="3200" dirty="0">
                <a:solidFill>
                  <a:srgbClr val="000000">
                    <a:alpha val="100000"/>
                  </a:srgbClr>
                </a:solidFill>
                <a:latin typeface="Poppins Regular" pitchFamily="34" charset="0"/>
                <a:ea typeface="Poppins Regular" pitchFamily="34" charset="-122"/>
                <a:cs typeface="Poppins Regular" pitchFamily="34" charset="-120"/>
              </a:rPr>
              <a:t>To download more editable chart, </a:t>
            </a:r>
            <a:pPr algn="l">
              <a:spcAft>
                <a:spcPts val="4000"/>
              </a:spcAft>
            </a:pPr>
            <a:r>
              <a:rPr lang="en-US" sz="3200" u="sng" dirty="0">
                <a:solidFill>
                  <a:srgbClr val="000000">
                    <a:alpha val="100000"/>
                  </a:srgbClr>
                </a:solidFill>
                <a:latin typeface="Montserrat Regular" pitchFamily="34" charset="0"/>
                <a:ea typeface="Montserrat Regular" pitchFamily="34" charset="-122"/>
                <a:cs typeface="Montserrat Regular" pitchFamily="34" charset="-120"/>
                <a:hlinkClick r:id="rId28" invalidUrl="" action="" tgtFrame="" tooltip="Open https://eatemp.com/powerpoint-org-chart-template/" history="1" highlightClick="0" endSnd="0">
                  <a:extLst>
                    <a:ext uri="{A12FA001-AC4F-418D-AE19-62706E023703}">
                      <ahyp:hlinkClr xmlns:ahyp="http://schemas.microsoft.com/office/drawing/2018/hyperlinkcolor" val="tx"/>
                    </a:ext>
                  </a:extLst>
                </a:hlinkClick>
              </a:rPr>
              <a:t>click here</a:t>
            </a:r>
            <a:endParaRPr lang="en-US" sz="3200" dirty="0"/>
          </a:p>
        </p:txBody>
      </p:sp>
      <p:sp>
        <p:nvSpPr>
          <p:cNvPr id="68" name="Text 39"/>
          <p:cNvSpPr/>
          <p:nvPr/>
        </p:nvSpPr>
        <p:spPr>
          <a:xfrm>
            <a:off x="6985873" y="571500"/>
            <a:ext cx="10754011" cy="1862667"/>
          </a:xfrm>
          <a:prstGeom prst="rect">
            <a:avLst/>
          </a:prstGeom>
          <a:noFill/>
          <a:ln/>
        </p:spPr>
        <p:txBody>
          <a:bodyPr wrap="square" lIns="0" tIns="0" rIns="0" bIns="0" rtlCol="0" anchor="t"/>
          <a:lstStyle/>
          <a:p>
            <a:pPr algn="l"/>
            <a:r>
              <a:rPr lang="en-US" sz="8000" dirty="0">
                <a:solidFill>
                  <a:srgbClr val="272727">
                    <a:alpha val="100000"/>
                  </a:srgbClr>
                </a:solidFill>
                <a:latin typeface="Poppins Bold" pitchFamily="34" charset="0"/>
                <a:ea typeface="Poppins Bold" pitchFamily="34" charset="-122"/>
                <a:cs typeface="Poppins Bold" pitchFamily="34" charset="-120"/>
              </a:rPr>
              <a:t>The Organization</a:t>
            </a:r>
            <a:endParaRPr lang="en-US" sz="80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Slide 25">
    <p:bg>
      <p:bgPr>
        <a:solidFill>
          <a:srgbClr val="AFE5F1"/>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9969314" y="774700"/>
            <a:ext cx="4417734" cy="7033369"/>
          </a:xfrm>
          <a:prstGeom prst="rect">
            <a:avLst/>
          </a:prstGeom>
        </p:spPr>
      </p:pic>
      <p:pic>
        <p:nvPicPr>
          <p:cNvPr id="3" name="Image 1" descr="preencoded.png">    </p:cNvPr>
          <p:cNvPicPr>
            <a:picLocks noChangeAspect="1"/>
          </p:cNvPicPr>
          <p:nvPr/>
        </p:nvPicPr>
        <p:blipFill>
          <a:blip r:embed="rId2"/>
          <a:stretch>
            <a:fillRect/>
          </a:stretch>
        </p:blipFill>
        <p:spPr>
          <a:xfrm>
            <a:off x="2546929" y="774700"/>
            <a:ext cx="3664148" cy="4480917"/>
          </a:xfrm>
          <a:prstGeom prst="rect">
            <a:avLst/>
          </a:prstGeom>
        </p:spPr>
      </p:pic>
      <p:pic>
        <p:nvPicPr>
          <p:cNvPr id="4" name="Image 2" descr="preencoded.png">    </p:cNvPr>
          <p:cNvPicPr>
            <a:picLocks noChangeAspect="1"/>
          </p:cNvPicPr>
          <p:nvPr/>
        </p:nvPicPr>
        <p:blipFill>
          <a:blip r:embed="rId3"/>
          <a:stretch>
            <a:fillRect/>
          </a:stretch>
        </p:blipFill>
        <p:spPr>
          <a:xfrm>
            <a:off x="21224353" y="9944100"/>
            <a:ext cx="1257457" cy="1257300"/>
          </a:xfrm>
          <a:prstGeom prst="rect">
            <a:avLst/>
          </a:prstGeom>
        </p:spPr>
      </p:pic>
      <p:pic>
        <p:nvPicPr>
          <p:cNvPr id="5" name="Image 3" descr="preencoded.png">    </p:cNvPr>
          <p:cNvPicPr>
            <a:picLocks noChangeAspect="1"/>
          </p:cNvPicPr>
          <p:nvPr/>
        </p:nvPicPr>
        <p:blipFill>
          <a:blip r:embed="rId4"/>
          <a:stretch>
            <a:fillRect/>
          </a:stretch>
        </p:blipFill>
        <p:spPr>
          <a:xfrm>
            <a:off x="0" y="9867900"/>
            <a:ext cx="8624378" cy="2400300"/>
          </a:xfrm>
          <a:prstGeom prst="rect">
            <a:avLst/>
          </a:prstGeom>
        </p:spPr>
      </p:pic>
      <p:pic>
        <p:nvPicPr>
          <p:cNvPr id="6" name="Image 4" descr="preencoded.png">    </p:cNvPr>
          <p:cNvPicPr>
            <a:picLocks noChangeAspect="1"/>
          </p:cNvPicPr>
          <p:nvPr/>
        </p:nvPicPr>
        <p:blipFill>
          <a:blip r:embed="rId5"/>
          <a:stretch>
            <a:fillRect/>
          </a:stretch>
        </p:blipFill>
        <p:spPr>
          <a:xfrm>
            <a:off x="17934642" y="10756900"/>
            <a:ext cx="647781" cy="876300"/>
          </a:xfrm>
          <a:prstGeom prst="rect">
            <a:avLst/>
          </a:prstGeom>
        </p:spPr>
      </p:pic>
      <p:sp>
        <p:nvSpPr>
          <p:cNvPr id="7" name="Shape 0"/>
          <p:cNvSpPr/>
          <p:nvPr/>
        </p:nvSpPr>
        <p:spPr>
          <a:xfrm>
            <a:off x="23370921" y="10515600"/>
            <a:ext cx="1016127" cy="3200400"/>
          </a:xfrm>
          <a:prstGeom prst="rect">
            <a:avLst/>
          </a:prstGeom>
          <a:noFill/>
          <a:ln/>
        </p:spPr>
      </p:sp>
      <p:pic>
        <p:nvPicPr>
          <p:cNvPr id="8" name="Image 5" descr="preencoded.png">    </p:cNvPr>
          <p:cNvPicPr>
            <a:picLocks noChangeAspect="1"/>
          </p:cNvPicPr>
          <p:nvPr/>
        </p:nvPicPr>
        <p:blipFill>
          <a:blip r:embed="rId6"/>
          <a:stretch>
            <a:fillRect/>
          </a:stretch>
        </p:blipFill>
        <p:spPr>
          <a:xfrm>
            <a:off x="23523340" y="10820400"/>
            <a:ext cx="711289" cy="2590800"/>
          </a:xfrm>
          <a:prstGeom prst="rect">
            <a:avLst/>
          </a:prstGeom>
        </p:spPr>
      </p:pic>
      <p:sp>
        <p:nvSpPr>
          <p:cNvPr id="9" name="Shape 1"/>
          <p:cNvSpPr/>
          <p:nvPr/>
        </p:nvSpPr>
        <p:spPr>
          <a:xfrm>
            <a:off x="635079" y="1638300"/>
            <a:ext cx="11139292" cy="10058400"/>
          </a:xfrm>
          <a:prstGeom prst="roundRect">
            <a:avLst>
              <a:gd name="adj" fmla="val 12636"/>
            </a:avLst>
          </a:prstGeom>
          <a:noFill/>
          <a:ln/>
        </p:spPr>
      </p:sp>
      <p:sp>
        <p:nvSpPr>
          <p:cNvPr id="10" name="Text 2"/>
          <p:cNvSpPr/>
          <p:nvPr/>
        </p:nvSpPr>
        <p:spPr>
          <a:xfrm>
            <a:off x="1447981" y="2451100"/>
            <a:ext cx="9852198" cy="3386667"/>
          </a:xfrm>
          <a:prstGeom prst="rect">
            <a:avLst/>
          </a:prstGeom>
          <a:noFill/>
          <a:ln/>
        </p:spPr>
        <p:txBody>
          <a:bodyPr wrap="square" lIns="0" tIns="0" rIns="0" bIns="0" rtlCol="0" anchor="t"/>
          <a:lstStyle/>
          <a:p>
            <a:pPr algn="l"/>
            <a:r>
              <a:rPr lang="en-US" sz="8000" dirty="0">
                <a:solidFill>
                  <a:srgbClr val="272727">
                    <a:alpha val="100000"/>
                  </a:srgbClr>
                </a:solidFill>
                <a:latin typeface="Poppins Bold" pitchFamily="34" charset="0"/>
                <a:ea typeface="Poppins Bold" pitchFamily="34" charset="-122"/>
                <a:cs typeface="Poppins Bold" pitchFamily="34" charset="-120"/>
              </a:rPr>
              <a:t>Thank you for choosing EaTemp</a:t>
            </a:r>
            <a:endParaRPr lang="en-US" sz="8000" dirty="0"/>
          </a:p>
        </p:txBody>
      </p:sp>
      <p:sp>
        <p:nvSpPr>
          <p:cNvPr id="11" name="Text 3"/>
          <p:cNvSpPr/>
          <p:nvPr/>
        </p:nvSpPr>
        <p:spPr>
          <a:xfrm>
            <a:off x="1447981" y="6108700"/>
            <a:ext cx="9648973" cy="49106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We offer free and high-quality slides templates for your presentations. We appreciate you choosing us and hope our templates have been helpful. </a:t>
            </a:r>
            <a:endParaRPr lang="en-US" sz="3200" dirty="0"/>
          </a:p>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As a new website, we rely on your support to grow, so please help us by sharing our site with your friends and colleagues. </a:t>
            </a:r>
            <a:endParaRPr lang="en-US" sz="3200" dirty="0"/>
          </a:p>
        </p:txBody>
      </p:sp>
      <p:sp>
        <p:nvSpPr>
          <p:cNvPr id="12" name="Text 4"/>
          <p:cNvSpPr/>
          <p:nvPr/>
        </p:nvSpPr>
        <p:spPr>
          <a:xfrm rot="16200000">
            <a:off x="22199488" y="8338542"/>
            <a:ext cx="3645356" cy="469900"/>
          </a:xfrm>
          <a:prstGeom prst="rect">
            <a:avLst/>
          </a:prstGeom>
          <a:noFill/>
          <a:ln/>
        </p:spPr>
        <p:txBody>
          <a:bodyPr wrap="square" lIns="0" tIns="0" rIns="0" bIns="0" rtlCol="0" anchor="t"/>
          <a:lstStyle/>
          <a:p>
            <a:pPr algn="l">
              <a:spcAft>
                <a:spcPts val="4000"/>
              </a:spcAft>
            </a:pPr>
            <a:r>
              <a:rPr lang="en-US" sz="2400" dirty="0">
                <a:solidFill>
                  <a:srgbClr val="000000">
                    <a:alpha val="100000"/>
                  </a:srgbClr>
                </a:solidFill>
                <a:latin typeface="Inter Regular" pitchFamily="34" charset="0"/>
                <a:ea typeface="Inter Regular" pitchFamily="34" charset="-122"/>
                <a:cs typeface="Inter Regular" pitchFamily="34" charset="-120"/>
              </a:rPr>
              <a:t>Credit | Image: </a:t>
            </a:r>
            <a:pPr algn="l">
              <a:spcAft>
                <a:spcPts val="4000"/>
              </a:spcAft>
            </a:pPr>
            <a:r>
              <a:rPr lang="en-US" sz="2400" u="sng" dirty="0">
                <a:solidFill>
                  <a:srgbClr val="000000">
                    <a:alpha val="100000"/>
                  </a:srgbClr>
                </a:solidFill>
                <a:latin typeface="Inter Regular" pitchFamily="34" charset="0"/>
                <a:ea typeface="Inter Regular" pitchFamily="34" charset="-122"/>
                <a:cs typeface="Inter Regular" pitchFamily="34" charset="-120"/>
                <a:hlinkClick r:id="rId7" invalidUrl="" action="" tgtFrame="" tooltip="Open https://unsplash.com/" history="1" highlightClick="0" endSnd="0">
                  <a:extLst>
                    <a:ext uri="{A12FA001-AC4F-418D-AE19-62706E023703}">
                      <ahyp:hlinkClr xmlns:ahyp="http://schemas.microsoft.com/office/drawing/2018/hyperlinkcolor" val="tx"/>
                    </a:ext>
                  </a:extLst>
                </a:hlinkClick>
              </a:rPr>
              <a:t>Unsplash</a:t>
            </a:r>
            <a:pPr algn="l">
              <a:spcAft>
                <a:spcPts val="4000"/>
              </a:spcAft>
            </a:pPr>
            <a:r>
              <a:rPr lang="en-US" sz="2400" dirty="0">
                <a:solidFill>
                  <a:srgbClr val="000000">
                    <a:alpha val="100000"/>
                  </a:srgbClr>
                </a:solidFill>
                <a:latin typeface="Inter Regular" pitchFamily="34" charset="0"/>
                <a:ea typeface="Inter Regular" pitchFamily="34" charset="-122"/>
                <a:cs typeface="Inter Regular" pitchFamily="34" charset="-120"/>
              </a:rPr>
              <a:t> </a:t>
            </a:r>
            <a:endParaRPr lang="en-US" sz="2400" dirty="0"/>
          </a:p>
        </p:txBody>
      </p:sp>
      <p:pic>
        <p:nvPicPr>
          <p:cNvPr id="13" name="Image 6" descr="preencoded.png">    </p:cNvPr>
          <p:cNvPicPr>
            <a:picLocks noChangeAspect="1"/>
          </p:cNvPicPr>
          <p:nvPr/>
        </p:nvPicPr>
        <p:blipFill>
          <a:blip r:embed="rId8"/>
          <a:stretch>
            <a:fillRect/>
          </a:stretch>
        </p:blipFill>
        <p:spPr>
          <a:xfrm>
            <a:off x="10478810" y="749300"/>
            <a:ext cx="12892111" cy="118237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232996"/>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927216" y="990600"/>
            <a:ext cx="2210076" cy="2705100"/>
          </a:xfrm>
          <a:prstGeom prst="rect">
            <a:avLst/>
          </a:prstGeom>
        </p:spPr>
      </p:pic>
      <p:pic>
        <p:nvPicPr>
          <p:cNvPr id="3" name="Image 1" descr="preencoded.png">    </p:cNvPr>
          <p:cNvPicPr>
            <a:picLocks noChangeAspect="1"/>
          </p:cNvPicPr>
          <p:nvPr/>
        </p:nvPicPr>
        <p:blipFill>
          <a:blip r:embed="rId2"/>
          <a:stretch>
            <a:fillRect/>
          </a:stretch>
        </p:blipFill>
        <p:spPr>
          <a:xfrm>
            <a:off x="16321540" y="11874500"/>
            <a:ext cx="5155226" cy="567820"/>
          </a:xfrm>
          <a:prstGeom prst="rect">
            <a:avLst/>
          </a:prstGeom>
        </p:spPr>
      </p:pic>
      <p:pic>
        <p:nvPicPr>
          <p:cNvPr id="4" name="Image 2" descr="preencoded.png">    </p:cNvPr>
          <p:cNvPicPr>
            <a:picLocks noChangeAspect="1"/>
          </p:cNvPicPr>
          <p:nvPr/>
        </p:nvPicPr>
        <p:blipFill>
          <a:blip r:embed="rId3"/>
          <a:stretch>
            <a:fillRect/>
          </a:stretch>
        </p:blipFill>
        <p:spPr>
          <a:xfrm>
            <a:off x="22431004" y="1333500"/>
            <a:ext cx="76210" cy="4787900"/>
          </a:xfrm>
          <a:prstGeom prst="rect">
            <a:avLst/>
          </a:prstGeom>
        </p:spPr>
      </p:pic>
      <p:pic>
        <p:nvPicPr>
          <p:cNvPr id="5" name="Image 3" descr="preencoded.png">    </p:cNvPr>
          <p:cNvPicPr>
            <a:picLocks noChangeAspect="1"/>
          </p:cNvPicPr>
          <p:nvPr/>
        </p:nvPicPr>
        <p:blipFill>
          <a:blip r:embed="rId4"/>
          <a:stretch>
            <a:fillRect/>
          </a:stretch>
        </p:blipFill>
        <p:spPr>
          <a:xfrm>
            <a:off x="20499934" y="1244600"/>
            <a:ext cx="647781" cy="876300"/>
          </a:xfrm>
          <a:prstGeom prst="rect">
            <a:avLst/>
          </a:prstGeom>
        </p:spPr>
      </p:pic>
      <p:sp>
        <p:nvSpPr>
          <p:cNvPr id="6" name="Shape 0"/>
          <p:cNvSpPr/>
          <p:nvPr/>
        </p:nvSpPr>
        <p:spPr>
          <a:xfrm>
            <a:off x="23370921" y="10515600"/>
            <a:ext cx="1016127" cy="3200400"/>
          </a:xfrm>
          <a:prstGeom prst="rect">
            <a:avLst/>
          </a:prstGeom>
          <a:noFill/>
          <a:ln/>
        </p:spPr>
      </p:sp>
      <p:pic>
        <p:nvPicPr>
          <p:cNvPr id="7" name="Image 4" descr="preencoded.png">    </p:cNvPr>
          <p:cNvPicPr>
            <a:picLocks noChangeAspect="1"/>
          </p:cNvPicPr>
          <p:nvPr/>
        </p:nvPicPr>
        <p:blipFill>
          <a:blip r:embed="rId5"/>
          <a:stretch>
            <a:fillRect/>
          </a:stretch>
        </p:blipFill>
        <p:spPr>
          <a:xfrm>
            <a:off x="23523340" y="10820400"/>
            <a:ext cx="711289" cy="2590800"/>
          </a:xfrm>
          <a:prstGeom prst="rect">
            <a:avLst/>
          </a:prstGeom>
        </p:spPr>
      </p:pic>
      <p:sp>
        <p:nvSpPr>
          <p:cNvPr id="8" name="Text 1"/>
          <p:cNvSpPr/>
          <p:nvPr/>
        </p:nvSpPr>
        <p:spPr>
          <a:xfrm>
            <a:off x="1600400" y="1320800"/>
            <a:ext cx="15199566" cy="2980267"/>
          </a:xfrm>
          <a:prstGeom prst="rect">
            <a:avLst/>
          </a:prstGeom>
          <a:noFill/>
          <a:ln/>
        </p:spPr>
        <p:txBody>
          <a:bodyPr wrap="square" lIns="0" tIns="0" rIns="0" bIns="0" rtlCol="0" anchor="t"/>
          <a:lstStyle/>
          <a:p>
            <a:pPr algn="l"/>
            <a:r>
              <a:rPr lang="en-US" sz="12800" dirty="0">
                <a:solidFill>
                  <a:srgbClr val="FFFFFF">
                    <a:alpha val="100000"/>
                  </a:srgbClr>
                </a:solidFill>
                <a:latin typeface="Poppins Bold" pitchFamily="34" charset="0"/>
                <a:ea typeface="Poppins Bold" pitchFamily="34" charset="-122"/>
                <a:cs typeface="Poppins Bold" pitchFamily="34" charset="-120"/>
              </a:rPr>
              <a:t>Table of Contents</a:t>
            </a:r>
            <a:endParaRPr lang="en-US" sz="12800" dirty="0"/>
          </a:p>
        </p:txBody>
      </p:sp>
      <p:sp>
        <p:nvSpPr>
          <p:cNvPr id="9" name="Shape 2"/>
          <p:cNvSpPr/>
          <p:nvPr/>
        </p:nvSpPr>
        <p:spPr>
          <a:xfrm>
            <a:off x="1536892" y="4051300"/>
            <a:ext cx="7316114" cy="1625600"/>
          </a:xfrm>
          <a:prstGeom prst="rect">
            <a:avLst/>
          </a:prstGeom>
          <a:noFill/>
          <a:ln/>
        </p:spPr>
      </p:sp>
      <p:sp>
        <p:nvSpPr>
          <p:cNvPr id="10" name="Shape 3"/>
          <p:cNvSpPr/>
          <p:nvPr/>
        </p:nvSpPr>
        <p:spPr>
          <a:xfrm>
            <a:off x="1536892" y="4051300"/>
            <a:ext cx="1625803" cy="1625600"/>
          </a:xfrm>
          <a:prstGeom prst="roundRect">
            <a:avLst>
              <a:gd name="adj" fmla="val 781313"/>
            </a:avLst>
          </a:prstGeom>
          <a:solidFill>
            <a:srgbClr val="FFFFFF">
              <a:alpha val="100000"/>
            </a:srgbClr>
          </a:solidFill>
          <a:ln/>
        </p:spPr>
      </p:sp>
      <p:sp>
        <p:nvSpPr>
          <p:cNvPr id="11" name="Text 4"/>
          <p:cNvSpPr/>
          <p:nvPr/>
        </p:nvSpPr>
        <p:spPr>
          <a:xfrm>
            <a:off x="1930641" y="4305300"/>
            <a:ext cx="838305" cy="1117600"/>
          </a:xfrm>
          <a:prstGeom prst="rect">
            <a:avLst/>
          </a:prstGeom>
          <a:noFill/>
          <a:ln/>
        </p:spPr>
        <p:txBody>
          <a:bodyPr wrap="square" lIns="0" tIns="0" rIns="0" bIns="0" rtlCol="0" anchor="ctr"/>
          <a:lstStyle/>
          <a:p>
            <a:pPr algn="ctr"/>
            <a:r>
              <a:rPr lang="en-US" sz="4800" dirty="0">
                <a:solidFill>
                  <a:srgbClr val="232996">
                    <a:alpha val="100000"/>
                  </a:srgbClr>
                </a:solidFill>
                <a:latin typeface="Poppins Bold" pitchFamily="34" charset="0"/>
                <a:ea typeface="Poppins Bold" pitchFamily="34" charset="-122"/>
                <a:cs typeface="Poppins Bold" pitchFamily="34" charset="-120"/>
              </a:rPr>
              <a:t>01</a:t>
            </a:r>
            <a:endParaRPr lang="en-US" sz="4800" dirty="0"/>
          </a:p>
        </p:txBody>
      </p:sp>
      <p:sp>
        <p:nvSpPr>
          <p:cNvPr id="12" name="Shape 5"/>
          <p:cNvSpPr/>
          <p:nvPr/>
        </p:nvSpPr>
        <p:spPr>
          <a:xfrm>
            <a:off x="3365921" y="4051300"/>
            <a:ext cx="5487086" cy="1625600"/>
          </a:xfrm>
          <a:prstGeom prst="rect">
            <a:avLst/>
          </a:prstGeom>
          <a:noFill/>
          <a:ln/>
        </p:spPr>
      </p:sp>
      <p:sp>
        <p:nvSpPr>
          <p:cNvPr id="13" name="Text 6"/>
          <p:cNvSpPr/>
          <p:nvPr/>
        </p:nvSpPr>
        <p:spPr>
          <a:xfrm>
            <a:off x="3365921" y="4051300"/>
            <a:ext cx="5690311" cy="1117600"/>
          </a:xfrm>
          <a:prstGeom prst="rect">
            <a:avLst/>
          </a:prstGeom>
          <a:noFill/>
          <a:ln/>
        </p:spPr>
        <p:txBody>
          <a:bodyPr wrap="square" lIns="0" tIns="0" rIns="0" bIns="0" rtlCol="0" anchor="t"/>
          <a:lstStyle/>
          <a:p>
            <a:pPr algn="l"/>
            <a:r>
              <a:rPr lang="en-US" sz="4800" dirty="0">
                <a:solidFill>
                  <a:srgbClr val="FFFFFF">
                    <a:alpha val="100000"/>
                  </a:srgbClr>
                </a:solidFill>
                <a:latin typeface="Poppins Bold" pitchFamily="34" charset="0"/>
                <a:ea typeface="Poppins Bold" pitchFamily="34" charset="-122"/>
                <a:cs typeface="Poppins Bold" pitchFamily="34" charset="-120"/>
              </a:rPr>
              <a:t>Introduction</a:t>
            </a:r>
            <a:endParaRPr lang="en-US" sz="4800" dirty="0"/>
          </a:p>
        </p:txBody>
      </p:sp>
      <p:sp>
        <p:nvSpPr>
          <p:cNvPr id="14" name="Text 7"/>
          <p:cNvSpPr/>
          <p:nvPr/>
        </p:nvSpPr>
        <p:spPr>
          <a:xfrm>
            <a:off x="3365921" y="5067300"/>
            <a:ext cx="5622569" cy="745067"/>
          </a:xfrm>
          <a:prstGeom prst="rect">
            <a:avLst/>
          </a:prstGeom>
          <a:noFill/>
          <a:ln/>
        </p:spPr>
        <p:txBody>
          <a:bodyPr wrap="square" lIns="0" tIns="0" rIns="0" bIns="0" rtlCol="0" anchor="t"/>
          <a:lstStyle/>
          <a:p>
            <a:pPr algn="l">
              <a:spcAft>
                <a:spcPts val="4000"/>
              </a:spcAft>
            </a:pPr>
            <a:r>
              <a:rPr lang="en-US" sz="3200" dirty="0">
                <a:solidFill>
                  <a:srgbClr val="FFFFFF">
                    <a:alpha val="100000"/>
                  </a:srgbClr>
                </a:solidFill>
                <a:latin typeface="Poppins Regular" pitchFamily="34" charset="0"/>
                <a:ea typeface="Poppins Regular" pitchFamily="34" charset="-122"/>
                <a:cs typeface="Poppins Regular" pitchFamily="34" charset="-120"/>
              </a:rPr>
              <a:t>The Extraordinary Realm</a:t>
            </a:r>
            <a:endParaRPr lang="en-US" sz="3200" dirty="0"/>
          </a:p>
        </p:txBody>
      </p:sp>
      <p:sp>
        <p:nvSpPr>
          <p:cNvPr id="15" name="Shape 8"/>
          <p:cNvSpPr/>
          <p:nvPr/>
        </p:nvSpPr>
        <p:spPr>
          <a:xfrm>
            <a:off x="9005426" y="4051300"/>
            <a:ext cx="7316114" cy="1625600"/>
          </a:xfrm>
          <a:prstGeom prst="rect">
            <a:avLst/>
          </a:prstGeom>
          <a:noFill/>
          <a:ln/>
        </p:spPr>
      </p:sp>
      <p:sp>
        <p:nvSpPr>
          <p:cNvPr id="16" name="Shape 9"/>
          <p:cNvSpPr/>
          <p:nvPr/>
        </p:nvSpPr>
        <p:spPr>
          <a:xfrm>
            <a:off x="9005426" y="4051300"/>
            <a:ext cx="1625803" cy="1625600"/>
          </a:xfrm>
          <a:prstGeom prst="roundRect">
            <a:avLst>
              <a:gd name="adj" fmla="val 781313"/>
            </a:avLst>
          </a:prstGeom>
          <a:solidFill>
            <a:srgbClr val="FFFFFF">
              <a:alpha val="100000"/>
            </a:srgbClr>
          </a:solidFill>
          <a:ln/>
        </p:spPr>
      </p:sp>
      <p:sp>
        <p:nvSpPr>
          <p:cNvPr id="17" name="Text 10"/>
          <p:cNvSpPr/>
          <p:nvPr/>
        </p:nvSpPr>
        <p:spPr>
          <a:xfrm>
            <a:off x="9342018" y="4305300"/>
            <a:ext cx="952619" cy="1117600"/>
          </a:xfrm>
          <a:prstGeom prst="rect">
            <a:avLst/>
          </a:prstGeom>
          <a:noFill/>
          <a:ln/>
        </p:spPr>
        <p:txBody>
          <a:bodyPr wrap="square" lIns="0" tIns="0" rIns="0" bIns="0" rtlCol="0" anchor="ctr"/>
          <a:lstStyle/>
          <a:p>
            <a:pPr algn="ctr"/>
            <a:r>
              <a:rPr lang="en-US" sz="4800" dirty="0">
                <a:solidFill>
                  <a:srgbClr val="232996">
                    <a:alpha val="100000"/>
                  </a:srgbClr>
                </a:solidFill>
                <a:latin typeface="Poppins Bold" pitchFamily="34" charset="0"/>
                <a:ea typeface="Poppins Bold" pitchFamily="34" charset="-122"/>
                <a:cs typeface="Poppins Bold" pitchFamily="34" charset="-120"/>
              </a:rPr>
              <a:t>02</a:t>
            </a:r>
            <a:endParaRPr lang="en-US" sz="4800" dirty="0"/>
          </a:p>
        </p:txBody>
      </p:sp>
      <p:sp>
        <p:nvSpPr>
          <p:cNvPr id="18" name="Shape 11"/>
          <p:cNvSpPr/>
          <p:nvPr/>
        </p:nvSpPr>
        <p:spPr>
          <a:xfrm>
            <a:off x="10834454" y="4051300"/>
            <a:ext cx="5487086" cy="1625600"/>
          </a:xfrm>
          <a:prstGeom prst="rect">
            <a:avLst/>
          </a:prstGeom>
          <a:noFill/>
          <a:ln/>
        </p:spPr>
      </p:sp>
      <p:sp>
        <p:nvSpPr>
          <p:cNvPr id="19" name="Text 12"/>
          <p:cNvSpPr/>
          <p:nvPr/>
        </p:nvSpPr>
        <p:spPr>
          <a:xfrm>
            <a:off x="10834454" y="4051300"/>
            <a:ext cx="5690311" cy="1117600"/>
          </a:xfrm>
          <a:prstGeom prst="rect">
            <a:avLst/>
          </a:prstGeom>
          <a:noFill/>
          <a:ln/>
        </p:spPr>
        <p:txBody>
          <a:bodyPr wrap="square" lIns="0" tIns="0" rIns="0" bIns="0" rtlCol="0" anchor="t"/>
          <a:lstStyle/>
          <a:p>
            <a:pPr algn="l"/>
            <a:r>
              <a:rPr lang="en-US" sz="4800" dirty="0">
                <a:solidFill>
                  <a:srgbClr val="FFFFFF">
                    <a:alpha val="100000"/>
                  </a:srgbClr>
                </a:solidFill>
                <a:latin typeface="Poppins Bold" pitchFamily="34" charset="0"/>
                <a:ea typeface="Poppins Bold" pitchFamily="34" charset="-122"/>
                <a:cs typeface="Poppins Bold" pitchFamily="34" charset="-120"/>
              </a:rPr>
              <a:t>Encounters</a:t>
            </a:r>
            <a:endParaRPr lang="en-US" sz="4800" dirty="0"/>
          </a:p>
        </p:txBody>
      </p:sp>
      <p:sp>
        <p:nvSpPr>
          <p:cNvPr id="20" name="Text 13"/>
          <p:cNvSpPr/>
          <p:nvPr/>
        </p:nvSpPr>
        <p:spPr>
          <a:xfrm>
            <a:off x="10834454" y="5067300"/>
            <a:ext cx="5622569" cy="745067"/>
          </a:xfrm>
          <a:prstGeom prst="rect">
            <a:avLst/>
          </a:prstGeom>
          <a:noFill/>
          <a:ln/>
        </p:spPr>
        <p:txBody>
          <a:bodyPr wrap="square" lIns="0" tIns="0" rIns="0" bIns="0" rtlCol="0" anchor="t"/>
          <a:lstStyle/>
          <a:p>
            <a:pPr algn="l">
              <a:spcAft>
                <a:spcPts val="4000"/>
              </a:spcAft>
            </a:pPr>
            <a:r>
              <a:rPr lang="en-US" sz="3200" dirty="0">
                <a:solidFill>
                  <a:srgbClr val="FFFFFF">
                    <a:alpha val="100000"/>
                  </a:srgbClr>
                </a:solidFill>
                <a:latin typeface="Poppins Regular" pitchFamily="34" charset="0"/>
                <a:ea typeface="Poppins Regular" pitchFamily="34" charset="-122"/>
                <a:cs typeface="Poppins Regular" pitchFamily="34" charset="-120"/>
              </a:rPr>
              <a:t>Unicorn Sightings</a:t>
            </a:r>
            <a:endParaRPr lang="en-US" sz="3200" dirty="0"/>
          </a:p>
        </p:txBody>
      </p:sp>
      <p:sp>
        <p:nvSpPr>
          <p:cNvPr id="21" name="Shape 14"/>
          <p:cNvSpPr/>
          <p:nvPr/>
        </p:nvSpPr>
        <p:spPr>
          <a:xfrm>
            <a:off x="1536892" y="7035800"/>
            <a:ext cx="7316114" cy="1625600"/>
          </a:xfrm>
          <a:prstGeom prst="rect">
            <a:avLst/>
          </a:prstGeom>
          <a:noFill/>
          <a:ln/>
        </p:spPr>
      </p:sp>
      <p:sp>
        <p:nvSpPr>
          <p:cNvPr id="22" name="Shape 15"/>
          <p:cNvSpPr/>
          <p:nvPr/>
        </p:nvSpPr>
        <p:spPr>
          <a:xfrm>
            <a:off x="1536892" y="7035800"/>
            <a:ext cx="1625803" cy="1625600"/>
          </a:xfrm>
          <a:prstGeom prst="roundRect">
            <a:avLst>
              <a:gd name="adj" fmla="val 781313"/>
            </a:avLst>
          </a:prstGeom>
          <a:solidFill>
            <a:srgbClr val="FFFFFF">
              <a:alpha val="100000"/>
            </a:srgbClr>
          </a:solidFill>
          <a:ln/>
        </p:spPr>
      </p:sp>
      <p:sp>
        <p:nvSpPr>
          <p:cNvPr id="23" name="Text 16"/>
          <p:cNvSpPr/>
          <p:nvPr/>
        </p:nvSpPr>
        <p:spPr>
          <a:xfrm>
            <a:off x="1860783" y="7289800"/>
            <a:ext cx="978022" cy="1117600"/>
          </a:xfrm>
          <a:prstGeom prst="rect">
            <a:avLst/>
          </a:prstGeom>
          <a:noFill/>
          <a:ln/>
        </p:spPr>
        <p:txBody>
          <a:bodyPr wrap="square" lIns="0" tIns="0" rIns="0" bIns="0" rtlCol="0" anchor="ctr"/>
          <a:lstStyle/>
          <a:p>
            <a:pPr algn="ctr"/>
            <a:r>
              <a:rPr lang="en-US" sz="4800" dirty="0">
                <a:solidFill>
                  <a:srgbClr val="232996">
                    <a:alpha val="100000"/>
                  </a:srgbClr>
                </a:solidFill>
                <a:latin typeface="Poppins Bold" pitchFamily="34" charset="0"/>
                <a:ea typeface="Poppins Bold" pitchFamily="34" charset="-122"/>
                <a:cs typeface="Poppins Bold" pitchFamily="34" charset="-120"/>
              </a:rPr>
              <a:t>03</a:t>
            </a:r>
            <a:endParaRPr lang="en-US" sz="4800" dirty="0"/>
          </a:p>
        </p:txBody>
      </p:sp>
      <p:sp>
        <p:nvSpPr>
          <p:cNvPr id="24" name="Shape 17"/>
          <p:cNvSpPr/>
          <p:nvPr/>
        </p:nvSpPr>
        <p:spPr>
          <a:xfrm>
            <a:off x="3365921" y="7035800"/>
            <a:ext cx="5487086" cy="1625600"/>
          </a:xfrm>
          <a:prstGeom prst="rect">
            <a:avLst/>
          </a:prstGeom>
          <a:noFill/>
          <a:ln/>
        </p:spPr>
      </p:sp>
      <p:sp>
        <p:nvSpPr>
          <p:cNvPr id="25" name="Text 18"/>
          <p:cNvSpPr/>
          <p:nvPr/>
        </p:nvSpPr>
        <p:spPr>
          <a:xfrm>
            <a:off x="3365921" y="7035800"/>
            <a:ext cx="5690311" cy="1117600"/>
          </a:xfrm>
          <a:prstGeom prst="rect">
            <a:avLst/>
          </a:prstGeom>
          <a:noFill/>
          <a:ln/>
        </p:spPr>
        <p:txBody>
          <a:bodyPr wrap="square" lIns="0" tIns="0" rIns="0" bIns="0" rtlCol="0" anchor="t"/>
          <a:lstStyle/>
          <a:p>
            <a:pPr algn="l"/>
            <a:r>
              <a:rPr lang="en-US" sz="4800" dirty="0">
                <a:solidFill>
                  <a:srgbClr val="FFFFFF">
                    <a:alpha val="100000"/>
                  </a:srgbClr>
                </a:solidFill>
                <a:latin typeface="Poppins Bold" pitchFamily="34" charset="0"/>
                <a:ea typeface="Poppins Bold" pitchFamily="34" charset="-122"/>
                <a:cs typeface="Poppins Bold" pitchFamily="34" charset="-120"/>
              </a:rPr>
              <a:t>Wonders</a:t>
            </a:r>
            <a:endParaRPr lang="en-US" sz="4800" dirty="0"/>
          </a:p>
        </p:txBody>
      </p:sp>
      <p:sp>
        <p:nvSpPr>
          <p:cNvPr id="26" name="Text 19"/>
          <p:cNvSpPr/>
          <p:nvPr/>
        </p:nvSpPr>
        <p:spPr>
          <a:xfrm>
            <a:off x="3365921" y="8051800"/>
            <a:ext cx="5622569" cy="745067"/>
          </a:xfrm>
          <a:prstGeom prst="rect">
            <a:avLst/>
          </a:prstGeom>
          <a:noFill/>
          <a:ln/>
        </p:spPr>
        <p:txBody>
          <a:bodyPr wrap="square" lIns="0" tIns="0" rIns="0" bIns="0" rtlCol="0" anchor="t"/>
          <a:lstStyle/>
          <a:p>
            <a:pPr algn="l">
              <a:spcAft>
                <a:spcPts val="4000"/>
              </a:spcAft>
            </a:pPr>
            <a:r>
              <a:rPr lang="en-US" sz="3200" dirty="0">
                <a:solidFill>
                  <a:srgbClr val="FFFFFF">
                    <a:alpha val="100000"/>
                  </a:srgbClr>
                </a:solidFill>
                <a:latin typeface="Poppins Regular" pitchFamily="34" charset="0"/>
                <a:ea typeface="Poppins Regular" pitchFamily="34" charset="-122"/>
                <a:cs typeface="Poppins Regular" pitchFamily="34" charset="-120"/>
              </a:rPr>
              <a:t>Wishes Granted</a:t>
            </a:r>
            <a:endParaRPr lang="en-US" sz="3200" dirty="0"/>
          </a:p>
        </p:txBody>
      </p:sp>
      <p:sp>
        <p:nvSpPr>
          <p:cNvPr id="27" name="Shape 20"/>
          <p:cNvSpPr/>
          <p:nvPr/>
        </p:nvSpPr>
        <p:spPr>
          <a:xfrm>
            <a:off x="9005426" y="7035800"/>
            <a:ext cx="7316114" cy="1625600"/>
          </a:xfrm>
          <a:prstGeom prst="rect">
            <a:avLst/>
          </a:prstGeom>
          <a:noFill/>
          <a:ln/>
        </p:spPr>
      </p:sp>
      <p:sp>
        <p:nvSpPr>
          <p:cNvPr id="28" name="Shape 21"/>
          <p:cNvSpPr/>
          <p:nvPr/>
        </p:nvSpPr>
        <p:spPr>
          <a:xfrm>
            <a:off x="9005426" y="7035800"/>
            <a:ext cx="1625803" cy="1625600"/>
          </a:xfrm>
          <a:prstGeom prst="roundRect">
            <a:avLst>
              <a:gd name="adj" fmla="val 781313"/>
            </a:avLst>
          </a:prstGeom>
          <a:solidFill>
            <a:srgbClr val="FFFFFF">
              <a:alpha val="100000"/>
            </a:srgbClr>
          </a:solidFill>
          <a:ln/>
        </p:spPr>
      </p:sp>
      <p:sp>
        <p:nvSpPr>
          <p:cNvPr id="29" name="Text 22"/>
          <p:cNvSpPr/>
          <p:nvPr/>
        </p:nvSpPr>
        <p:spPr>
          <a:xfrm>
            <a:off x="9310264" y="7289800"/>
            <a:ext cx="1016127" cy="1117600"/>
          </a:xfrm>
          <a:prstGeom prst="rect">
            <a:avLst/>
          </a:prstGeom>
          <a:noFill/>
          <a:ln/>
        </p:spPr>
        <p:txBody>
          <a:bodyPr wrap="square" lIns="0" tIns="0" rIns="0" bIns="0" rtlCol="0" anchor="ctr"/>
          <a:lstStyle/>
          <a:p>
            <a:pPr algn="ctr"/>
            <a:r>
              <a:rPr lang="en-US" sz="4800" dirty="0">
                <a:solidFill>
                  <a:srgbClr val="232996">
                    <a:alpha val="100000"/>
                  </a:srgbClr>
                </a:solidFill>
                <a:latin typeface="Poppins Bold" pitchFamily="34" charset="0"/>
                <a:ea typeface="Poppins Bold" pitchFamily="34" charset="-122"/>
                <a:cs typeface="Poppins Bold" pitchFamily="34" charset="-120"/>
              </a:rPr>
              <a:t>04</a:t>
            </a:r>
            <a:endParaRPr lang="en-US" sz="4800" dirty="0"/>
          </a:p>
        </p:txBody>
      </p:sp>
      <p:sp>
        <p:nvSpPr>
          <p:cNvPr id="30" name="Shape 23"/>
          <p:cNvSpPr/>
          <p:nvPr/>
        </p:nvSpPr>
        <p:spPr>
          <a:xfrm>
            <a:off x="10834454" y="7035800"/>
            <a:ext cx="5487086" cy="1625600"/>
          </a:xfrm>
          <a:prstGeom prst="rect">
            <a:avLst/>
          </a:prstGeom>
          <a:noFill/>
          <a:ln/>
        </p:spPr>
      </p:sp>
      <p:sp>
        <p:nvSpPr>
          <p:cNvPr id="31" name="Text 24"/>
          <p:cNvSpPr/>
          <p:nvPr/>
        </p:nvSpPr>
        <p:spPr>
          <a:xfrm>
            <a:off x="10834454" y="7035800"/>
            <a:ext cx="5690311" cy="1117600"/>
          </a:xfrm>
          <a:prstGeom prst="rect">
            <a:avLst/>
          </a:prstGeom>
          <a:noFill/>
          <a:ln/>
        </p:spPr>
        <p:txBody>
          <a:bodyPr wrap="square" lIns="0" tIns="0" rIns="0" bIns="0" rtlCol="0" anchor="t"/>
          <a:lstStyle/>
          <a:p>
            <a:pPr algn="l"/>
            <a:r>
              <a:rPr lang="en-US" sz="4800" dirty="0">
                <a:solidFill>
                  <a:srgbClr val="FFFFFF">
                    <a:alpha val="100000"/>
                  </a:srgbClr>
                </a:solidFill>
                <a:latin typeface="Poppins Bold" pitchFamily="34" charset="0"/>
                <a:ea typeface="Poppins Bold" pitchFamily="34" charset="-122"/>
                <a:cs typeface="Poppins Bold" pitchFamily="34" charset="-120"/>
              </a:rPr>
              <a:t>Magic</a:t>
            </a:r>
            <a:endParaRPr lang="en-US" sz="4800" dirty="0"/>
          </a:p>
        </p:txBody>
      </p:sp>
      <p:sp>
        <p:nvSpPr>
          <p:cNvPr id="32" name="Text 25"/>
          <p:cNvSpPr/>
          <p:nvPr/>
        </p:nvSpPr>
        <p:spPr>
          <a:xfrm>
            <a:off x="10834454" y="8051800"/>
            <a:ext cx="5622569" cy="745067"/>
          </a:xfrm>
          <a:prstGeom prst="rect">
            <a:avLst/>
          </a:prstGeom>
          <a:noFill/>
          <a:ln/>
        </p:spPr>
        <p:txBody>
          <a:bodyPr wrap="square" lIns="0" tIns="0" rIns="0" bIns="0" rtlCol="0" anchor="t"/>
          <a:lstStyle/>
          <a:p>
            <a:pPr algn="l">
              <a:spcAft>
                <a:spcPts val="4000"/>
              </a:spcAft>
            </a:pPr>
            <a:r>
              <a:rPr lang="en-US" sz="3200" dirty="0">
                <a:solidFill>
                  <a:srgbClr val="FFFFFF">
                    <a:alpha val="100000"/>
                  </a:srgbClr>
                </a:solidFill>
                <a:latin typeface="Poppins Regular" pitchFamily="34" charset="0"/>
                <a:ea typeface="Poppins Regular" pitchFamily="34" charset="-122"/>
                <a:cs typeface="Poppins Regular" pitchFamily="34" charset="-120"/>
              </a:rPr>
              <a:t>Spellcasting</a:t>
            </a:r>
            <a:endParaRPr lang="en-US" sz="3200" dirty="0"/>
          </a:p>
        </p:txBody>
      </p:sp>
      <p:sp>
        <p:nvSpPr>
          <p:cNvPr id="33" name="Shape 26"/>
          <p:cNvSpPr/>
          <p:nvPr/>
        </p:nvSpPr>
        <p:spPr>
          <a:xfrm>
            <a:off x="1536892" y="10020300"/>
            <a:ext cx="7316114" cy="1625600"/>
          </a:xfrm>
          <a:prstGeom prst="rect">
            <a:avLst/>
          </a:prstGeom>
          <a:noFill/>
          <a:ln/>
        </p:spPr>
      </p:sp>
      <p:sp>
        <p:nvSpPr>
          <p:cNvPr id="34" name="Shape 27"/>
          <p:cNvSpPr/>
          <p:nvPr/>
        </p:nvSpPr>
        <p:spPr>
          <a:xfrm>
            <a:off x="1536892" y="10020300"/>
            <a:ext cx="1625803" cy="1625600"/>
          </a:xfrm>
          <a:prstGeom prst="roundRect">
            <a:avLst>
              <a:gd name="adj" fmla="val 781313"/>
            </a:avLst>
          </a:prstGeom>
          <a:solidFill>
            <a:srgbClr val="FFFFFF">
              <a:alpha val="100000"/>
            </a:srgbClr>
          </a:solidFill>
          <a:ln/>
        </p:spPr>
      </p:sp>
      <p:sp>
        <p:nvSpPr>
          <p:cNvPr id="35" name="Text 28"/>
          <p:cNvSpPr/>
          <p:nvPr/>
        </p:nvSpPr>
        <p:spPr>
          <a:xfrm>
            <a:off x="1848081" y="10274300"/>
            <a:ext cx="1003425" cy="1117600"/>
          </a:xfrm>
          <a:prstGeom prst="rect">
            <a:avLst/>
          </a:prstGeom>
          <a:noFill/>
          <a:ln/>
        </p:spPr>
        <p:txBody>
          <a:bodyPr wrap="square" lIns="0" tIns="0" rIns="0" bIns="0" rtlCol="0" anchor="ctr"/>
          <a:lstStyle/>
          <a:p>
            <a:pPr algn="ctr"/>
            <a:r>
              <a:rPr lang="en-US" sz="4800" dirty="0">
                <a:solidFill>
                  <a:srgbClr val="232996">
                    <a:alpha val="100000"/>
                  </a:srgbClr>
                </a:solidFill>
                <a:latin typeface="Poppins Bold" pitchFamily="34" charset="0"/>
                <a:ea typeface="Poppins Bold" pitchFamily="34" charset="-122"/>
                <a:cs typeface="Poppins Bold" pitchFamily="34" charset="-120"/>
              </a:rPr>
              <a:t>05</a:t>
            </a:r>
            <a:endParaRPr lang="en-US" sz="4800" dirty="0"/>
          </a:p>
        </p:txBody>
      </p:sp>
      <p:sp>
        <p:nvSpPr>
          <p:cNvPr id="36" name="Shape 29"/>
          <p:cNvSpPr/>
          <p:nvPr/>
        </p:nvSpPr>
        <p:spPr>
          <a:xfrm>
            <a:off x="3365921" y="10020300"/>
            <a:ext cx="5487086" cy="1625600"/>
          </a:xfrm>
          <a:prstGeom prst="rect">
            <a:avLst/>
          </a:prstGeom>
          <a:noFill/>
          <a:ln/>
        </p:spPr>
      </p:sp>
      <p:sp>
        <p:nvSpPr>
          <p:cNvPr id="37" name="Text 30"/>
          <p:cNvSpPr/>
          <p:nvPr/>
        </p:nvSpPr>
        <p:spPr>
          <a:xfrm>
            <a:off x="3365921" y="10020300"/>
            <a:ext cx="5690311" cy="1117600"/>
          </a:xfrm>
          <a:prstGeom prst="rect">
            <a:avLst/>
          </a:prstGeom>
          <a:noFill/>
          <a:ln/>
        </p:spPr>
        <p:txBody>
          <a:bodyPr wrap="square" lIns="0" tIns="0" rIns="0" bIns="0" rtlCol="0" anchor="t"/>
          <a:lstStyle/>
          <a:p>
            <a:pPr algn="l"/>
            <a:r>
              <a:rPr lang="en-US" sz="4800" dirty="0">
                <a:solidFill>
                  <a:srgbClr val="FFFFFF">
                    <a:alpha val="100000"/>
                  </a:srgbClr>
                </a:solidFill>
                <a:latin typeface="Poppins Bold" pitchFamily="34" charset="0"/>
                <a:ea typeface="Poppins Bold" pitchFamily="34" charset="-122"/>
                <a:cs typeface="Poppins Bold" pitchFamily="34" charset="-120"/>
              </a:rPr>
              <a:t>Adventure</a:t>
            </a:r>
            <a:endParaRPr lang="en-US" sz="4800" dirty="0"/>
          </a:p>
        </p:txBody>
      </p:sp>
      <p:sp>
        <p:nvSpPr>
          <p:cNvPr id="38" name="Text 31"/>
          <p:cNvSpPr/>
          <p:nvPr/>
        </p:nvSpPr>
        <p:spPr>
          <a:xfrm>
            <a:off x="3365921" y="11036300"/>
            <a:ext cx="5622569" cy="745067"/>
          </a:xfrm>
          <a:prstGeom prst="rect">
            <a:avLst/>
          </a:prstGeom>
          <a:noFill/>
          <a:ln/>
        </p:spPr>
        <p:txBody>
          <a:bodyPr wrap="square" lIns="0" tIns="0" rIns="0" bIns="0" rtlCol="0" anchor="t"/>
          <a:lstStyle/>
          <a:p>
            <a:pPr algn="l">
              <a:spcAft>
                <a:spcPts val="4000"/>
              </a:spcAft>
            </a:pPr>
            <a:r>
              <a:rPr lang="en-US" sz="3200" dirty="0">
                <a:solidFill>
                  <a:srgbClr val="FFFFFF">
                    <a:alpha val="100000"/>
                  </a:srgbClr>
                </a:solidFill>
                <a:latin typeface="Poppins Regular" pitchFamily="34" charset="0"/>
                <a:ea typeface="Poppins Regular" pitchFamily="34" charset="-122"/>
                <a:cs typeface="Poppins Regular" pitchFamily="34" charset="-120"/>
              </a:rPr>
              <a:t>Happily Ever After</a:t>
            </a:r>
            <a:endParaRPr lang="en-US" sz="3200" dirty="0"/>
          </a:p>
        </p:txBody>
      </p:sp>
      <p:sp>
        <p:nvSpPr>
          <p:cNvPr id="39" name="Shape 32"/>
          <p:cNvSpPr/>
          <p:nvPr/>
        </p:nvSpPr>
        <p:spPr>
          <a:xfrm>
            <a:off x="9005426" y="10020300"/>
            <a:ext cx="7316114" cy="1625600"/>
          </a:xfrm>
          <a:prstGeom prst="rect">
            <a:avLst/>
          </a:prstGeom>
          <a:noFill/>
          <a:ln/>
        </p:spPr>
      </p:sp>
      <p:sp>
        <p:nvSpPr>
          <p:cNvPr id="40" name="Shape 33"/>
          <p:cNvSpPr/>
          <p:nvPr/>
        </p:nvSpPr>
        <p:spPr>
          <a:xfrm>
            <a:off x="9005426" y="10020300"/>
            <a:ext cx="1625803" cy="1625600"/>
          </a:xfrm>
          <a:prstGeom prst="roundRect">
            <a:avLst>
              <a:gd name="adj" fmla="val 781313"/>
            </a:avLst>
          </a:prstGeom>
          <a:solidFill>
            <a:srgbClr val="FFFFFF">
              <a:alpha val="100000"/>
            </a:srgbClr>
          </a:solidFill>
          <a:ln/>
        </p:spPr>
      </p:sp>
      <p:sp>
        <p:nvSpPr>
          <p:cNvPr id="41" name="Text 34"/>
          <p:cNvSpPr/>
          <p:nvPr/>
        </p:nvSpPr>
        <p:spPr>
          <a:xfrm>
            <a:off x="9322965" y="10274300"/>
            <a:ext cx="990724" cy="1117600"/>
          </a:xfrm>
          <a:prstGeom prst="rect">
            <a:avLst/>
          </a:prstGeom>
          <a:noFill/>
          <a:ln/>
        </p:spPr>
        <p:txBody>
          <a:bodyPr wrap="square" lIns="0" tIns="0" rIns="0" bIns="0" rtlCol="0" anchor="ctr"/>
          <a:lstStyle/>
          <a:p>
            <a:pPr algn="ctr"/>
            <a:r>
              <a:rPr lang="en-US" sz="4800" dirty="0">
                <a:solidFill>
                  <a:srgbClr val="232996">
                    <a:alpha val="100000"/>
                  </a:srgbClr>
                </a:solidFill>
                <a:latin typeface="Poppins Bold" pitchFamily="34" charset="0"/>
                <a:ea typeface="Poppins Bold" pitchFamily="34" charset="-122"/>
                <a:cs typeface="Poppins Bold" pitchFamily="34" charset="-120"/>
              </a:rPr>
              <a:t>06</a:t>
            </a:r>
            <a:endParaRPr lang="en-US" sz="4800" dirty="0"/>
          </a:p>
        </p:txBody>
      </p:sp>
      <p:sp>
        <p:nvSpPr>
          <p:cNvPr id="42" name="Shape 35"/>
          <p:cNvSpPr/>
          <p:nvPr/>
        </p:nvSpPr>
        <p:spPr>
          <a:xfrm>
            <a:off x="10834454" y="10020300"/>
            <a:ext cx="5487086" cy="1625600"/>
          </a:xfrm>
          <a:prstGeom prst="rect">
            <a:avLst/>
          </a:prstGeom>
          <a:noFill/>
          <a:ln/>
        </p:spPr>
      </p:sp>
      <p:sp>
        <p:nvSpPr>
          <p:cNvPr id="43" name="Text 36"/>
          <p:cNvSpPr/>
          <p:nvPr/>
        </p:nvSpPr>
        <p:spPr>
          <a:xfrm>
            <a:off x="10834454" y="10020300"/>
            <a:ext cx="5690311" cy="1117600"/>
          </a:xfrm>
          <a:prstGeom prst="rect">
            <a:avLst/>
          </a:prstGeom>
          <a:noFill/>
          <a:ln/>
        </p:spPr>
        <p:txBody>
          <a:bodyPr wrap="square" lIns="0" tIns="0" rIns="0" bIns="0" rtlCol="0" anchor="t"/>
          <a:lstStyle/>
          <a:p>
            <a:pPr algn="l"/>
            <a:r>
              <a:rPr lang="en-US" sz="4800" dirty="0">
                <a:solidFill>
                  <a:srgbClr val="FFFFFF">
                    <a:alpha val="100000"/>
                  </a:srgbClr>
                </a:solidFill>
                <a:latin typeface="Poppins Bold" pitchFamily="34" charset="0"/>
                <a:ea typeface="Poppins Bold" pitchFamily="34" charset="-122"/>
                <a:cs typeface="Poppins Bold" pitchFamily="34" charset="-120"/>
              </a:rPr>
              <a:t>Conclusion</a:t>
            </a:r>
            <a:endParaRPr lang="en-US" sz="4800" dirty="0"/>
          </a:p>
        </p:txBody>
      </p:sp>
      <p:sp>
        <p:nvSpPr>
          <p:cNvPr id="44" name="Text 37"/>
          <p:cNvSpPr/>
          <p:nvPr/>
        </p:nvSpPr>
        <p:spPr>
          <a:xfrm>
            <a:off x="10834454" y="11036300"/>
            <a:ext cx="5622569" cy="745067"/>
          </a:xfrm>
          <a:prstGeom prst="rect">
            <a:avLst/>
          </a:prstGeom>
          <a:noFill/>
          <a:ln/>
        </p:spPr>
        <p:txBody>
          <a:bodyPr wrap="square" lIns="0" tIns="0" rIns="0" bIns="0" rtlCol="0" anchor="t"/>
          <a:lstStyle/>
          <a:p>
            <a:pPr algn="l">
              <a:spcAft>
                <a:spcPts val="4000"/>
              </a:spcAft>
            </a:pPr>
            <a:r>
              <a:rPr lang="en-US" sz="3200" dirty="0">
                <a:solidFill>
                  <a:srgbClr val="FFFFFF">
                    <a:alpha val="100000"/>
                  </a:srgbClr>
                </a:solidFill>
                <a:latin typeface="Poppins Regular" pitchFamily="34" charset="0"/>
                <a:ea typeface="Poppins Regular" pitchFamily="34" charset="-122"/>
                <a:cs typeface="Poppins Regular" pitchFamily="34" charset="-120"/>
              </a:rPr>
              <a:t>Embrace the Fantasy</a:t>
            </a:r>
            <a:endParaRPr lang="en-US" sz="3200" dirty="0"/>
          </a:p>
        </p:txBody>
      </p:sp>
      <p:pic>
        <p:nvPicPr>
          <p:cNvPr id="45" name="Image 5" descr="preencoded.png">    </p:cNvPr>
          <p:cNvPicPr>
            <a:picLocks noChangeAspect="1"/>
          </p:cNvPicPr>
          <p:nvPr/>
        </p:nvPicPr>
        <p:blipFill>
          <a:blip r:embed="rId6"/>
          <a:stretch>
            <a:fillRect/>
          </a:stretch>
        </p:blipFill>
        <p:spPr>
          <a:xfrm>
            <a:off x="15394324" y="3111500"/>
            <a:ext cx="8129016" cy="89789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2444750"/>
            <a:ext cx="4204225" cy="1346200"/>
          </a:xfrm>
          <a:prstGeom prst="rect">
            <a:avLst/>
          </a:prstGeom>
        </p:spPr>
      </p:pic>
      <p:pic>
        <p:nvPicPr>
          <p:cNvPr id="3" name="Image 1" descr="preencoded.png">    </p:cNvPr>
          <p:cNvPicPr>
            <a:picLocks noChangeAspect="1"/>
          </p:cNvPicPr>
          <p:nvPr/>
        </p:nvPicPr>
        <p:blipFill>
          <a:blip r:embed="rId2"/>
          <a:stretch>
            <a:fillRect/>
          </a:stretch>
        </p:blipFill>
        <p:spPr>
          <a:xfrm>
            <a:off x="20144718" y="9283700"/>
            <a:ext cx="3549706" cy="3477561"/>
          </a:xfrm>
          <a:prstGeom prst="rect">
            <a:avLst/>
          </a:prstGeom>
        </p:spPr>
      </p:pic>
      <p:pic>
        <p:nvPicPr>
          <p:cNvPr id="4" name="Image 2" descr="preencoded.png">    </p:cNvPr>
          <p:cNvPicPr>
            <a:picLocks noChangeAspect="1"/>
          </p:cNvPicPr>
          <p:nvPr/>
        </p:nvPicPr>
        <p:blipFill>
          <a:blip r:embed="rId3"/>
          <a:stretch>
            <a:fillRect/>
          </a:stretch>
        </p:blipFill>
        <p:spPr>
          <a:xfrm>
            <a:off x="812903" y="9715500"/>
            <a:ext cx="977593" cy="1304751"/>
          </a:xfrm>
          <a:prstGeom prst="rect">
            <a:avLst/>
          </a:prstGeom>
        </p:spPr>
      </p:pic>
      <p:pic>
        <p:nvPicPr>
          <p:cNvPr id="5" name="Image 3" descr="preencoded.png">    </p:cNvPr>
          <p:cNvPicPr>
            <a:picLocks noChangeAspect="1"/>
          </p:cNvPicPr>
          <p:nvPr/>
        </p:nvPicPr>
        <p:blipFill>
          <a:blip r:embed="rId4"/>
          <a:stretch>
            <a:fillRect/>
          </a:stretch>
        </p:blipFill>
        <p:spPr>
          <a:xfrm>
            <a:off x="22596124" y="1892300"/>
            <a:ext cx="647781" cy="876300"/>
          </a:xfrm>
          <a:prstGeom prst="rect">
            <a:avLst/>
          </a:prstGeom>
        </p:spPr>
      </p:pic>
      <p:sp>
        <p:nvSpPr>
          <p:cNvPr id="6" name="Shape 0"/>
          <p:cNvSpPr/>
          <p:nvPr/>
        </p:nvSpPr>
        <p:spPr>
          <a:xfrm>
            <a:off x="23370921" y="10515600"/>
            <a:ext cx="1016127" cy="3200400"/>
          </a:xfrm>
          <a:prstGeom prst="rect">
            <a:avLst/>
          </a:prstGeom>
          <a:noFill/>
          <a:ln/>
        </p:spPr>
      </p:sp>
      <p:pic>
        <p:nvPicPr>
          <p:cNvPr id="7" name="Image 4" descr="preencoded.png">    </p:cNvPr>
          <p:cNvPicPr>
            <a:picLocks noChangeAspect="1"/>
          </p:cNvPicPr>
          <p:nvPr/>
        </p:nvPicPr>
        <p:blipFill>
          <a:blip r:embed="rId5"/>
          <a:stretch>
            <a:fillRect/>
          </a:stretch>
        </p:blipFill>
        <p:spPr>
          <a:xfrm>
            <a:off x="23523340" y="10820400"/>
            <a:ext cx="711289" cy="2590800"/>
          </a:xfrm>
          <a:prstGeom prst="rect">
            <a:avLst/>
          </a:prstGeom>
        </p:spPr>
      </p:pic>
      <p:sp>
        <p:nvSpPr>
          <p:cNvPr id="8" name="Text 1"/>
          <p:cNvSpPr/>
          <p:nvPr/>
        </p:nvSpPr>
        <p:spPr>
          <a:xfrm>
            <a:off x="2959470" y="2743200"/>
            <a:ext cx="16418919" cy="1862667"/>
          </a:xfrm>
          <a:prstGeom prst="rect">
            <a:avLst/>
          </a:prstGeom>
          <a:noFill/>
          <a:ln/>
        </p:spPr>
        <p:txBody>
          <a:bodyPr wrap="square" lIns="0" tIns="0" rIns="0" bIns="0" rtlCol="0" anchor="t"/>
          <a:lstStyle/>
          <a:p>
            <a:pPr algn="l"/>
            <a:r>
              <a:rPr lang="en-US" sz="8000" dirty="0">
                <a:solidFill>
                  <a:srgbClr val="272727">
                    <a:alpha val="100000"/>
                  </a:srgbClr>
                </a:solidFill>
                <a:latin typeface="Poppins Bold" pitchFamily="34" charset="0"/>
                <a:ea typeface="Poppins Bold" pitchFamily="34" charset="-122"/>
                <a:cs typeface="Poppins Bold" pitchFamily="34" charset="-120"/>
              </a:rPr>
              <a:t>The Realm of the Extraordinary</a:t>
            </a:r>
            <a:endParaRPr lang="en-US" sz="8000" dirty="0"/>
          </a:p>
        </p:txBody>
      </p:sp>
      <p:sp>
        <p:nvSpPr>
          <p:cNvPr id="9" name="Text 2"/>
          <p:cNvSpPr/>
          <p:nvPr/>
        </p:nvSpPr>
        <p:spPr>
          <a:xfrm>
            <a:off x="2959470" y="4737100"/>
            <a:ext cx="8861474" cy="68410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Welcome to the Fantasy World, a realm of wonder and enchantment where anything is possible. Here, dragons breathe fire, unicorns prance through meadows, and rainbows shine brightly. This world is a place where wishes come true, where potions can be cursed and spells are cast. It's a place of treasure and adventure, where the impossible becomes possible. But the greatest treasure of all is the one that lies within. </a:t>
            </a:r>
            <a:endParaRPr lang="en-US" sz="3200" dirty="0"/>
          </a:p>
        </p:txBody>
      </p:sp>
      <p:sp>
        <p:nvSpPr>
          <p:cNvPr id="10" name="Text 3"/>
          <p:cNvSpPr/>
          <p:nvPr/>
        </p:nvSpPr>
        <p:spPr>
          <a:xfrm>
            <a:off x="12701588" y="4737100"/>
            <a:ext cx="8861474" cy="68410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The world of fantasy is a reflection of our deepest desires, our fondest dreams, and our wildest imaginations. It's a place where we can let go of the constraints of reality and explore the boundless possibilities of the human mind. In this introduction, we will delve into the mysteries of this realm, uncovering the magic and wonder that lies within. So come with us and let's embark on a journey through the Fantasy World.</a:t>
            </a:r>
            <a:endParaRPr lang="en-US" sz="3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58870" y="1435100"/>
            <a:ext cx="914514" cy="914400"/>
          </a:xfrm>
          <a:prstGeom prst="rect">
            <a:avLst/>
          </a:prstGeom>
        </p:spPr>
      </p:pic>
      <p:pic>
        <p:nvPicPr>
          <p:cNvPr id="3" name="Image 1" descr="preencoded.png">    </p:cNvPr>
          <p:cNvPicPr>
            <a:picLocks noChangeAspect="1"/>
          </p:cNvPicPr>
          <p:nvPr/>
        </p:nvPicPr>
        <p:blipFill>
          <a:blip r:embed="rId2"/>
          <a:stretch>
            <a:fillRect/>
          </a:stretch>
        </p:blipFill>
        <p:spPr>
          <a:xfrm>
            <a:off x="1473384" y="533400"/>
            <a:ext cx="901813" cy="901700"/>
          </a:xfrm>
          <a:prstGeom prst="rect">
            <a:avLst/>
          </a:prstGeom>
        </p:spPr>
      </p:pic>
      <p:pic>
        <p:nvPicPr>
          <p:cNvPr id="4" name="Image 2" descr="preencoded.png">    </p:cNvPr>
          <p:cNvPicPr>
            <a:picLocks noChangeAspect="1"/>
          </p:cNvPicPr>
          <p:nvPr/>
        </p:nvPicPr>
        <p:blipFill>
          <a:blip r:embed="rId3"/>
          <a:stretch>
            <a:fillRect/>
          </a:stretch>
        </p:blipFill>
        <p:spPr>
          <a:xfrm>
            <a:off x="21148143" y="9251950"/>
            <a:ext cx="3238905" cy="3556000"/>
          </a:xfrm>
          <a:prstGeom prst="rect">
            <a:avLst/>
          </a:prstGeom>
        </p:spPr>
      </p:pic>
      <p:pic>
        <p:nvPicPr>
          <p:cNvPr id="5" name="Image 3" descr="preencoded.png">    </p:cNvPr>
          <p:cNvPicPr>
            <a:picLocks noChangeAspect="1"/>
          </p:cNvPicPr>
          <p:nvPr/>
        </p:nvPicPr>
        <p:blipFill>
          <a:blip r:embed="rId4"/>
          <a:stretch>
            <a:fillRect/>
          </a:stretch>
        </p:blipFill>
        <p:spPr>
          <a:xfrm>
            <a:off x="20170121" y="1244600"/>
            <a:ext cx="977594" cy="1304751"/>
          </a:xfrm>
          <a:prstGeom prst="rect">
            <a:avLst/>
          </a:prstGeom>
        </p:spPr>
      </p:pic>
      <p:pic>
        <p:nvPicPr>
          <p:cNvPr id="6" name="Image 4" descr="preencoded.png">    </p:cNvPr>
          <p:cNvPicPr>
            <a:picLocks noChangeAspect="1"/>
          </p:cNvPicPr>
          <p:nvPr/>
        </p:nvPicPr>
        <p:blipFill>
          <a:blip r:embed="rId5"/>
          <a:stretch>
            <a:fillRect/>
          </a:stretch>
        </p:blipFill>
        <p:spPr>
          <a:xfrm>
            <a:off x="1917940" y="11455400"/>
            <a:ext cx="647781" cy="876300"/>
          </a:xfrm>
          <a:prstGeom prst="rect">
            <a:avLst/>
          </a:prstGeom>
        </p:spPr>
      </p:pic>
      <p:sp>
        <p:nvSpPr>
          <p:cNvPr id="7" name="Shape 0"/>
          <p:cNvSpPr/>
          <p:nvPr/>
        </p:nvSpPr>
        <p:spPr>
          <a:xfrm>
            <a:off x="23370921" y="10515600"/>
            <a:ext cx="1016127" cy="3200400"/>
          </a:xfrm>
          <a:prstGeom prst="rect">
            <a:avLst/>
          </a:prstGeom>
          <a:noFill/>
          <a:ln/>
        </p:spPr>
      </p:sp>
      <p:pic>
        <p:nvPicPr>
          <p:cNvPr id="8" name="Image 5" descr="preencoded.png">    </p:cNvPr>
          <p:cNvPicPr>
            <a:picLocks noChangeAspect="1"/>
          </p:cNvPicPr>
          <p:nvPr/>
        </p:nvPicPr>
        <p:blipFill>
          <a:blip r:embed="rId6"/>
          <a:stretch>
            <a:fillRect/>
          </a:stretch>
        </p:blipFill>
        <p:spPr>
          <a:xfrm>
            <a:off x="23523340" y="10820400"/>
            <a:ext cx="711289" cy="2590800"/>
          </a:xfrm>
          <a:prstGeom prst="rect">
            <a:avLst/>
          </a:prstGeom>
        </p:spPr>
      </p:pic>
      <p:pic>
        <p:nvPicPr>
          <p:cNvPr id="9" name="Image 6" descr="preencoded.png">    </p:cNvPr>
          <p:cNvPicPr>
            <a:picLocks noChangeAspect="1"/>
          </p:cNvPicPr>
          <p:nvPr/>
        </p:nvPicPr>
        <p:blipFill>
          <a:blip r:embed="rId7"/>
          <a:stretch>
            <a:fillRect/>
          </a:stretch>
        </p:blipFill>
        <p:spPr>
          <a:xfrm>
            <a:off x="0" y="0"/>
            <a:ext cx="11685461" cy="13716000"/>
          </a:xfrm>
          <a:prstGeom prst="rect">
            <a:avLst/>
          </a:prstGeom>
        </p:spPr>
      </p:pic>
      <p:sp>
        <p:nvSpPr>
          <p:cNvPr id="10" name="Shape 1"/>
          <p:cNvSpPr/>
          <p:nvPr/>
        </p:nvSpPr>
        <p:spPr>
          <a:xfrm>
            <a:off x="13057232" y="2705100"/>
            <a:ext cx="9907238" cy="3556000"/>
          </a:xfrm>
          <a:prstGeom prst="rect">
            <a:avLst/>
          </a:prstGeom>
          <a:noFill/>
          <a:ln/>
        </p:spPr>
      </p:sp>
      <p:pic>
        <p:nvPicPr>
          <p:cNvPr id="11" name="Image 7" descr="preencoded.png">    </p:cNvPr>
          <p:cNvPicPr>
            <a:picLocks noChangeAspect="1"/>
          </p:cNvPicPr>
          <p:nvPr/>
        </p:nvPicPr>
        <p:blipFill>
          <a:blip r:embed="rId8"/>
          <a:stretch>
            <a:fillRect/>
          </a:stretch>
        </p:blipFill>
        <p:spPr>
          <a:xfrm>
            <a:off x="13057232" y="3698838"/>
            <a:ext cx="1625803" cy="1568524"/>
          </a:xfrm>
          <a:prstGeom prst="rect">
            <a:avLst/>
          </a:prstGeom>
        </p:spPr>
      </p:pic>
      <p:sp>
        <p:nvSpPr>
          <p:cNvPr id="12" name="Shape 2"/>
          <p:cNvSpPr/>
          <p:nvPr/>
        </p:nvSpPr>
        <p:spPr>
          <a:xfrm>
            <a:off x="15089486" y="2705100"/>
            <a:ext cx="7874984" cy="3556000"/>
          </a:xfrm>
          <a:prstGeom prst="rect">
            <a:avLst/>
          </a:prstGeom>
          <a:noFill/>
          <a:ln/>
        </p:spPr>
      </p:sp>
      <p:sp>
        <p:nvSpPr>
          <p:cNvPr id="13" name="Text 3"/>
          <p:cNvSpPr/>
          <p:nvPr/>
        </p:nvSpPr>
        <p:spPr>
          <a:xfrm>
            <a:off x="15089486" y="2705100"/>
            <a:ext cx="8078210" cy="1117600"/>
          </a:xfrm>
          <a:prstGeom prst="rect">
            <a:avLst/>
          </a:prstGeom>
          <a:noFill/>
          <a:ln/>
        </p:spPr>
        <p:txBody>
          <a:bodyPr wrap="square" lIns="0" tIns="0" rIns="0" bIns="0" rtlCol="0" anchor="t"/>
          <a:lstStyle/>
          <a:p>
            <a:pPr algn="l"/>
            <a:r>
              <a:rPr lang="en-US" sz="4800" dirty="0">
                <a:solidFill>
                  <a:srgbClr val="0E0E0E">
                    <a:alpha val="100000"/>
                  </a:srgbClr>
                </a:solidFill>
                <a:latin typeface="Poppins Bold" pitchFamily="34" charset="0"/>
                <a:ea typeface="Poppins Bold" pitchFamily="34" charset="-122"/>
                <a:cs typeface="Poppins Bold" pitchFamily="34" charset="-120"/>
              </a:rPr>
              <a:t>Unicorn Sightings</a:t>
            </a:r>
            <a:endParaRPr lang="en-US" sz="4800" dirty="0"/>
          </a:p>
        </p:txBody>
      </p:sp>
      <p:sp>
        <p:nvSpPr>
          <p:cNvPr id="14" name="Text 4"/>
          <p:cNvSpPr/>
          <p:nvPr/>
        </p:nvSpPr>
        <p:spPr>
          <a:xfrm>
            <a:off x="15089486" y="3822700"/>
            <a:ext cx="8010468" cy="25738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A record of the number of unicorns spotted in the fantasy realm and the beauty and mystery that surrounds these enchanting creatures.</a:t>
            </a:r>
            <a:endParaRPr lang="en-US" sz="3200" dirty="0"/>
          </a:p>
        </p:txBody>
      </p:sp>
      <p:sp>
        <p:nvSpPr>
          <p:cNvPr id="15" name="Shape 5"/>
          <p:cNvSpPr/>
          <p:nvPr/>
        </p:nvSpPr>
        <p:spPr>
          <a:xfrm>
            <a:off x="13057232" y="6858000"/>
            <a:ext cx="9907238" cy="3556000"/>
          </a:xfrm>
          <a:prstGeom prst="rect">
            <a:avLst/>
          </a:prstGeom>
          <a:noFill/>
          <a:ln/>
        </p:spPr>
      </p:sp>
      <p:pic>
        <p:nvPicPr>
          <p:cNvPr id="16" name="Image 8" descr="preencoded.png">    </p:cNvPr>
          <p:cNvPicPr>
            <a:picLocks noChangeAspect="1"/>
          </p:cNvPicPr>
          <p:nvPr/>
        </p:nvPicPr>
        <p:blipFill>
          <a:blip r:embed="rId9"/>
          <a:stretch>
            <a:fillRect/>
          </a:stretch>
        </p:blipFill>
        <p:spPr>
          <a:xfrm>
            <a:off x="13057232" y="7793614"/>
            <a:ext cx="1625803" cy="1684772"/>
          </a:xfrm>
          <a:prstGeom prst="rect">
            <a:avLst/>
          </a:prstGeom>
        </p:spPr>
      </p:pic>
      <p:sp>
        <p:nvSpPr>
          <p:cNvPr id="17" name="Shape 6"/>
          <p:cNvSpPr/>
          <p:nvPr/>
        </p:nvSpPr>
        <p:spPr>
          <a:xfrm>
            <a:off x="15089486" y="6858000"/>
            <a:ext cx="7874983" cy="3556000"/>
          </a:xfrm>
          <a:prstGeom prst="rect">
            <a:avLst/>
          </a:prstGeom>
          <a:noFill/>
          <a:ln/>
        </p:spPr>
      </p:sp>
      <p:sp>
        <p:nvSpPr>
          <p:cNvPr id="18" name="Text 7"/>
          <p:cNvSpPr/>
          <p:nvPr/>
        </p:nvSpPr>
        <p:spPr>
          <a:xfrm>
            <a:off x="15089486" y="6858000"/>
            <a:ext cx="8078209" cy="1117600"/>
          </a:xfrm>
          <a:prstGeom prst="rect">
            <a:avLst/>
          </a:prstGeom>
          <a:noFill/>
          <a:ln/>
        </p:spPr>
        <p:txBody>
          <a:bodyPr wrap="square" lIns="0" tIns="0" rIns="0" bIns="0" rtlCol="0" anchor="t"/>
          <a:lstStyle/>
          <a:p>
            <a:pPr algn="l"/>
            <a:r>
              <a:rPr lang="en-US" sz="4800" dirty="0">
                <a:solidFill>
                  <a:srgbClr val="0E0E0E">
                    <a:alpha val="100000"/>
                  </a:srgbClr>
                </a:solidFill>
                <a:latin typeface="Poppins Bold" pitchFamily="34" charset="0"/>
                <a:ea typeface="Poppins Bold" pitchFamily="34" charset="-122"/>
                <a:cs typeface="Poppins Bold" pitchFamily="34" charset="-120"/>
              </a:rPr>
              <a:t>Dragon Taming</a:t>
            </a:r>
            <a:endParaRPr lang="en-US" sz="4800" dirty="0"/>
          </a:p>
        </p:txBody>
      </p:sp>
      <p:sp>
        <p:nvSpPr>
          <p:cNvPr id="19" name="Text 8"/>
          <p:cNvSpPr/>
          <p:nvPr/>
        </p:nvSpPr>
        <p:spPr>
          <a:xfrm>
            <a:off x="15089486" y="7975600"/>
            <a:ext cx="8010467" cy="25738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A closer look at the art of taming dragons and the brave adventurers who dare to take on these fearsome creatures.</a:t>
            </a:r>
            <a:endParaRPr lang="en-US" sz="3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927216" y="990600"/>
            <a:ext cx="2210076" cy="2705100"/>
          </a:xfrm>
          <a:prstGeom prst="rect">
            <a:avLst/>
          </a:prstGeom>
        </p:spPr>
      </p:pic>
      <p:pic>
        <p:nvPicPr>
          <p:cNvPr id="3" name="Image 1" descr="preencoded.png">    </p:cNvPr>
          <p:cNvPicPr>
            <a:picLocks noChangeAspect="1"/>
          </p:cNvPicPr>
          <p:nvPr/>
        </p:nvPicPr>
        <p:blipFill>
          <a:blip r:embed="rId2"/>
          <a:stretch>
            <a:fillRect/>
          </a:stretch>
        </p:blipFill>
        <p:spPr>
          <a:xfrm>
            <a:off x="16321540" y="11874500"/>
            <a:ext cx="5155226" cy="567823"/>
          </a:xfrm>
          <a:prstGeom prst="rect">
            <a:avLst/>
          </a:prstGeom>
        </p:spPr>
      </p:pic>
      <p:pic>
        <p:nvPicPr>
          <p:cNvPr id="4" name="Image 2" descr="preencoded.png">    </p:cNvPr>
          <p:cNvPicPr>
            <a:picLocks noChangeAspect="1"/>
          </p:cNvPicPr>
          <p:nvPr/>
        </p:nvPicPr>
        <p:blipFill>
          <a:blip r:embed="rId3"/>
          <a:stretch>
            <a:fillRect/>
          </a:stretch>
        </p:blipFill>
        <p:spPr>
          <a:xfrm>
            <a:off x="22431004" y="1333500"/>
            <a:ext cx="76210" cy="4787900"/>
          </a:xfrm>
          <a:prstGeom prst="rect">
            <a:avLst/>
          </a:prstGeom>
        </p:spPr>
      </p:pic>
      <p:pic>
        <p:nvPicPr>
          <p:cNvPr id="5" name="Image 3" descr="preencoded.png">    </p:cNvPr>
          <p:cNvPicPr>
            <a:picLocks noChangeAspect="1"/>
          </p:cNvPicPr>
          <p:nvPr/>
        </p:nvPicPr>
        <p:blipFill>
          <a:blip r:embed="rId4"/>
          <a:stretch>
            <a:fillRect/>
          </a:stretch>
        </p:blipFill>
        <p:spPr>
          <a:xfrm>
            <a:off x="1917940" y="11026949"/>
            <a:ext cx="977594" cy="1304751"/>
          </a:xfrm>
          <a:prstGeom prst="rect">
            <a:avLst/>
          </a:prstGeom>
        </p:spPr>
      </p:pic>
      <p:pic>
        <p:nvPicPr>
          <p:cNvPr id="6" name="Image 4" descr="preencoded.png">    </p:cNvPr>
          <p:cNvPicPr>
            <a:picLocks noChangeAspect="1"/>
          </p:cNvPicPr>
          <p:nvPr/>
        </p:nvPicPr>
        <p:blipFill>
          <a:blip r:embed="rId5"/>
          <a:stretch>
            <a:fillRect/>
          </a:stretch>
        </p:blipFill>
        <p:spPr>
          <a:xfrm>
            <a:off x="20499934" y="1244600"/>
            <a:ext cx="647781" cy="876300"/>
          </a:xfrm>
          <a:prstGeom prst="rect">
            <a:avLst/>
          </a:prstGeom>
        </p:spPr>
      </p:pic>
      <p:sp>
        <p:nvSpPr>
          <p:cNvPr id="7" name="Shape 0"/>
          <p:cNvSpPr/>
          <p:nvPr/>
        </p:nvSpPr>
        <p:spPr>
          <a:xfrm>
            <a:off x="23370921" y="10515600"/>
            <a:ext cx="1016127" cy="3200400"/>
          </a:xfrm>
          <a:prstGeom prst="rect">
            <a:avLst/>
          </a:prstGeom>
          <a:noFill/>
          <a:ln/>
        </p:spPr>
      </p:sp>
      <p:pic>
        <p:nvPicPr>
          <p:cNvPr id="8" name="Image 5" descr="preencoded.png">    </p:cNvPr>
          <p:cNvPicPr>
            <a:picLocks noChangeAspect="1"/>
          </p:cNvPicPr>
          <p:nvPr/>
        </p:nvPicPr>
        <p:blipFill>
          <a:blip r:embed="rId6"/>
          <a:stretch>
            <a:fillRect/>
          </a:stretch>
        </p:blipFill>
        <p:spPr>
          <a:xfrm>
            <a:off x="23523340" y="10820400"/>
            <a:ext cx="711289" cy="2590800"/>
          </a:xfrm>
          <a:prstGeom prst="rect">
            <a:avLst/>
          </a:prstGeom>
        </p:spPr>
      </p:pic>
      <p:sp>
        <p:nvSpPr>
          <p:cNvPr id="9" name="Shape 1"/>
          <p:cNvSpPr/>
          <p:nvPr/>
        </p:nvSpPr>
        <p:spPr>
          <a:xfrm>
            <a:off x="3543743" y="1384300"/>
            <a:ext cx="8129016" cy="11214100"/>
          </a:xfrm>
          <a:prstGeom prst="rect">
            <a:avLst/>
          </a:prstGeom>
          <a:noFill/>
          <a:ln/>
        </p:spPr>
      </p:sp>
      <p:pic>
        <p:nvPicPr>
          <p:cNvPr id="10" name="Image 6" descr="preencoded.png">    </p:cNvPr>
          <p:cNvPicPr>
            <a:picLocks noChangeAspect="1"/>
          </p:cNvPicPr>
          <p:nvPr/>
        </p:nvPicPr>
        <p:blipFill>
          <a:blip r:embed="rId7"/>
          <a:stretch>
            <a:fillRect/>
          </a:stretch>
        </p:blipFill>
        <p:spPr>
          <a:xfrm>
            <a:off x="6833758" y="1384300"/>
            <a:ext cx="1548983" cy="1625600"/>
          </a:xfrm>
          <a:prstGeom prst="rect">
            <a:avLst/>
          </a:prstGeom>
        </p:spPr>
      </p:pic>
      <p:sp>
        <p:nvSpPr>
          <p:cNvPr id="11" name="Shape 2"/>
          <p:cNvSpPr/>
          <p:nvPr/>
        </p:nvSpPr>
        <p:spPr>
          <a:xfrm>
            <a:off x="4832954" y="3619500"/>
            <a:ext cx="5550594" cy="914400"/>
          </a:xfrm>
          <a:prstGeom prst="rect">
            <a:avLst/>
          </a:prstGeom>
          <a:noFill/>
          <a:ln/>
        </p:spPr>
      </p:sp>
      <p:sp>
        <p:nvSpPr>
          <p:cNvPr id="12" name="Text 3"/>
          <p:cNvSpPr/>
          <p:nvPr/>
        </p:nvSpPr>
        <p:spPr>
          <a:xfrm>
            <a:off x="4832954" y="3619500"/>
            <a:ext cx="5753819" cy="1117600"/>
          </a:xfrm>
          <a:prstGeom prst="rect">
            <a:avLst/>
          </a:prstGeom>
          <a:noFill/>
          <a:ln/>
        </p:spPr>
        <p:txBody>
          <a:bodyPr wrap="square" lIns="0" tIns="0" rIns="0" bIns="0" rtlCol="0" anchor="t"/>
          <a:lstStyle/>
          <a:p>
            <a:pPr algn="l"/>
            <a:r>
              <a:rPr lang="en-US" sz="4800" dirty="0">
                <a:solidFill>
                  <a:srgbClr val="0E0E0E">
                    <a:alpha val="100000"/>
                  </a:srgbClr>
                </a:solidFill>
                <a:latin typeface="Poppins Bold" pitchFamily="34" charset="0"/>
                <a:ea typeface="Poppins Bold" pitchFamily="34" charset="-122"/>
                <a:cs typeface="Poppins Bold" pitchFamily="34" charset="-120"/>
              </a:rPr>
              <a:t>Unicorn Sightings</a:t>
            </a:r>
            <a:endParaRPr lang="en-US" sz="4800" dirty="0"/>
          </a:p>
        </p:txBody>
      </p:sp>
      <p:sp>
        <p:nvSpPr>
          <p:cNvPr id="13" name="Shape 4"/>
          <p:cNvSpPr/>
          <p:nvPr/>
        </p:nvSpPr>
        <p:spPr>
          <a:xfrm>
            <a:off x="3543743" y="5143500"/>
            <a:ext cx="8129016" cy="1828800"/>
          </a:xfrm>
          <a:prstGeom prst="rect">
            <a:avLst/>
          </a:prstGeom>
          <a:noFill/>
          <a:ln/>
        </p:spPr>
      </p:sp>
      <p:sp>
        <p:nvSpPr>
          <p:cNvPr id="14" name="Text 5"/>
          <p:cNvSpPr/>
          <p:nvPr/>
        </p:nvSpPr>
        <p:spPr>
          <a:xfrm>
            <a:off x="3476001" y="5143500"/>
            <a:ext cx="8264500" cy="1964267"/>
          </a:xfrm>
          <a:prstGeom prst="rect">
            <a:avLst/>
          </a:prstGeom>
          <a:noFill/>
          <a:ln/>
        </p:spPr>
        <p:txBody>
          <a:bodyPr wrap="square" lIns="0" tIns="0" rIns="0" bIns="0" rtlCol="0" anchor="t"/>
          <a:lstStyle/>
          <a:p>
            <a:pPr algn="ctr">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A record of the number of unicorns spotted in the fantasy realm and the beauty and mystery.</a:t>
            </a:r>
            <a:endParaRPr lang="en-US" sz="3200" dirty="0"/>
          </a:p>
        </p:txBody>
      </p:sp>
      <p:pic>
        <p:nvPicPr>
          <p:cNvPr id="15" name="Image 7" descr="preencoded.png">    </p:cNvPr>
          <p:cNvPicPr>
            <a:picLocks noChangeAspect="1"/>
          </p:cNvPicPr>
          <p:nvPr/>
        </p:nvPicPr>
        <p:blipFill>
          <a:blip r:embed="rId8"/>
          <a:stretch>
            <a:fillRect/>
          </a:stretch>
        </p:blipFill>
        <p:spPr>
          <a:xfrm>
            <a:off x="3543743" y="7581900"/>
            <a:ext cx="8129016" cy="5016500"/>
          </a:xfrm>
          <a:prstGeom prst="rect">
            <a:avLst/>
          </a:prstGeom>
        </p:spPr>
      </p:pic>
      <p:sp>
        <p:nvSpPr>
          <p:cNvPr id="16" name="Shape 6"/>
          <p:cNvSpPr/>
          <p:nvPr/>
        </p:nvSpPr>
        <p:spPr>
          <a:xfrm>
            <a:off x="12663483" y="1384300"/>
            <a:ext cx="8129016" cy="11214100"/>
          </a:xfrm>
          <a:prstGeom prst="rect">
            <a:avLst/>
          </a:prstGeom>
          <a:noFill/>
          <a:ln/>
        </p:spPr>
      </p:sp>
      <p:pic>
        <p:nvPicPr>
          <p:cNvPr id="17" name="Image 8" descr="preencoded.png">    </p:cNvPr>
          <p:cNvPicPr>
            <a:picLocks noChangeAspect="1"/>
          </p:cNvPicPr>
          <p:nvPr/>
        </p:nvPicPr>
        <p:blipFill>
          <a:blip r:embed="rId9"/>
          <a:stretch>
            <a:fillRect/>
          </a:stretch>
        </p:blipFill>
        <p:spPr>
          <a:xfrm>
            <a:off x="15838942" y="1384300"/>
            <a:ext cx="1778095" cy="1625600"/>
          </a:xfrm>
          <a:prstGeom prst="rect">
            <a:avLst/>
          </a:prstGeom>
        </p:spPr>
      </p:pic>
      <p:sp>
        <p:nvSpPr>
          <p:cNvPr id="18" name="Shape 7"/>
          <p:cNvSpPr/>
          <p:nvPr/>
        </p:nvSpPr>
        <p:spPr>
          <a:xfrm>
            <a:off x="14282935" y="3619500"/>
            <a:ext cx="4890111" cy="914400"/>
          </a:xfrm>
          <a:prstGeom prst="rect">
            <a:avLst/>
          </a:prstGeom>
          <a:noFill/>
          <a:ln/>
        </p:spPr>
      </p:sp>
      <p:sp>
        <p:nvSpPr>
          <p:cNvPr id="19" name="Text 8"/>
          <p:cNvSpPr/>
          <p:nvPr/>
        </p:nvSpPr>
        <p:spPr>
          <a:xfrm>
            <a:off x="14282935" y="3619500"/>
            <a:ext cx="5093337" cy="1117600"/>
          </a:xfrm>
          <a:prstGeom prst="rect">
            <a:avLst/>
          </a:prstGeom>
          <a:noFill/>
          <a:ln/>
        </p:spPr>
        <p:txBody>
          <a:bodyPr wrap="square" lIns="0" tIns="0" rIns="0" bIns="0" rtlCol="0" anchor="t"/>
          <a:lstStyle/>
          <a:p>
            <a:pPr algn="l"/>
            <a:r>
              <a:rPr lang="en-US" sz="4800" dirty="0">
                <a:solidFill>
                  <a:srgbClr val="0E0E0E">
                    <a:alpha val="100000"/>
                  </a:srgbClr>
                </a:solidFill>
                <a:latin typeface="Poppins Bold" pitchFamily="34" charset="0"/>
                <a:ea typeface="Poppins Bold" pitchFamily="34" charset="-122"/>
                <a:cs typeface="Poppins Bold" pitchFamily="34" charset="-120"/>
              </a:rPr>
              <a:t>Dragon Taming</a:t>
            </a:r>
            <a:endParaRPr lang="en-US" sz="4800" dirty="0"/>
          </a:p>
        </p:txBody>
      </p:sp>
      <p:sp>
        <p:nvSpPr>
          <p:cNvPr id="20" name="Shape 9"/>
          <p:cNvSpPr/>
          <p:nvPr/>
        </p:nvSpPr>
        <p:spPr>
          <a:xfrm>
            <a:off x="12663483" y="5143500"/>
            <a:ext cx="8129016" cy="1828800"/>
          </a:xfrm>
          <a:prstGeom prst="rect">
            <a:avLst/>
          </a:prstGeom>
          <a:noFill/>
          <a:ln/>
        </p:spPr>
      </p:sp>
      <p:sp>
        <p:nvSpPr>
          <p:cNvPr id="21" name="Text 10"/>
          <p:cNvSpPr/>
          <p:nvPr/>
        </p:nvSpPr>
        <p:spPr>
          <a:xfrm>
            <a:off x="12595741" y="5143500"/>
            <a:ext cx="8264500" cy="1964267"/>
          </a:xfrm>
          <a:prstGeom prst="rect">
            <a:avLst/>
          </a:prstGeom>
          <a:noFill/>
          <a:ln/>
        </p:spPr>
        <p:txBody>
          <a:bodyPr wrap="square" lIns="0" tIns="0" rIns="0" bIns="0" rtlCol="0" anchor="t"/>
          <a:lstStyle/>
          <a:p>
            <a:pPr algn="ctr">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A closer look at the art of taming dragons and the brave adventurers who take on these creatures.</a:t>
            </a:r>
            <a:endParaRPr lang="en-US" sz="3200" dirty="0"/>
          </a:p>
        </p:txBody>
      </p:sp>
      <p:pic>
        <p:nvPicPr>
          <p:cNvPr id="22" name="Image 9" descr="preencoded.png">    </p:cNvPr>
          <p:cNvPicPr>
            <a:picLocks noChangeAspect="1"/>
          </p:cNvPicPr>
          <p:nvPr/>
        </p:nvPicPr>
        <p:blipFill>
          <a:blip r:embed="rId10"/>
          <a:stretch>
            <a:fillRect/>
          </a:stretch>
        </p:blipFill>
        <p:spPr>
          <a:xfrm>
            <a:off x="12663483" y="7581900"/>
            <a:ext cx="8129016" cy="50165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774700"/>
            <a:ext cx="4417734" cy="7033382"/>
          </a:xfrm>
          <a:prstGeom prst="rect">
            <a:avLst/>
          </a:prstGeom>
        </p:spPr>
      </p:pic>
      <p:pic>
        <p:nvPicPr>
          <p:cNvPr id="3" name="Image 1" descr="preencoded.png">    </p:cNvPr>
          <p:cNvPicPr>
            <a:picLocks noChangeAspect="1"/>
          </p:cNvPicPr>
          <p:nvPr/>
        </p:nvPicPr>
        <p:blipFill>
          <a:blip r:embed="rId2"/>
          <a:stretch>
            <a:fillRect/>
          </a:stretch>
        </p:blipFill>
        <p:spPr>
          <a:xfrm>
            <a:off x="18175972" y="774700"/>
            <a:ext cx="3664148" cy="4480930"/>
          </a:xfrm>
          <a:prstGeom prst="rect">
            <a:avLst/>
          </a:prstGeom>
        </p:spPr>
      </p:pic>
      <p:pic>
        <p:nvPicPr>
          <p:cNvPr id="4" name="Image 2" descr="preencoded.png">    </p:cNvPr>
          <p:cNvPicPr>
            <a:picLocks noChangeAspect="1"/>
          </p:cNvPicPr>
          <p:nvPr/>
        </p:nvPicPr>
        <p:blipFill>
          <a:blip r:embed="rId3"/>
          <a:stretch>
            <a:fillRect/>
          </a:stretch>
        </p:blipFill>
        <p:spPr>
          <a:xfrm>
            <a:off x="1905238" y="9944100"/>
            <a:ext cx="1257457" cy="1257300"/>
          </a:xfrm>
          <a:prstGeom prst="rect">
            <a:avLst/>
          </a:prstGeom>
        </p:spPr>
      </p:pic>
      <p:pic>
        <p:nvPicPr>
          <p:cNvPr id="5" name="Image 3" descr="preencoded.png">    </p:cNvPr>
          <p:cNvPicPr>
            <a:picLocks noChangeAspect="1"/>
          </p:cNvPicPr>
          <p:nvPr/>
        </p:nvPicPr>
        <p:blipFill>
          <a:blip r:embed="rId4"/>
          <a:stretch>
            <a:fillRect/>
          </a:stretch>
        </p:blipFill>
        <p:spPr>
          <a:xfrm>
            <a:off x="15762670" y="9867900"/>
            <a:ext cx="8624378" cy="2400300"/>
          </a:xfrm>
          <a:prstGeom prst="rect">
            <a:avLst/>
          </a:prstGeom>
        </p:spPr>
      </p:pic>
      <p:pic>
        <p:nvPicPr>
          <p:cNvPr id="6" name="Image 4" descr="preencoded.png">    </p:cNvPr>
          <p:cNvPicPr>
            <a:picLocks noChangeAspect="1"/>
          </p:cNvPicPr>
          <p:nvPr/>
        </p:nvPicPr>
        <p:blipFill>
          <a:blip r:embed="rId5"/>
          <a:stretch>
            <a:fillRect/>
          </a:stretch>
        </p:blipFill>
        <p:spPr>
          <a:xfrm>
            <a:off x="9818327" y="774700"/>
            <a:ext cx="977594" cy="1304751"/>
          </a:xfrm>
          <a:prstGeom prst="rect">
            <a:avLst/>
          </a:prstGeom>
        </p:spPr>
      </p:pic>
      <p:pic>
        <p:nvPicPr>
          <p:cNvPr id="7" name="Image 5" descr="preencoded.png">    </p:cNvPr>
          <p:cNvPicPr>
            <a:picLocks noChangeAspect="1"/>
          </p:cNvPicPr>
          <p:nvPr/>
        </p:nvPicPr>
        <p:blipFill>
          <a:blip r:embed="rId6"/>
          <a:stretch>
            <a:fillRect/>
          </a:stretch>
        </p:blipFill>
        <p:spPr>
          <a:xfrm>
            <a:off x="5804625" y="10756900"/>
            <a:ext cx="647781" cy="876300"/>
          </a:xfrm>
          <a:prstGeom prst="rect">
            <a:avLst/>
          </a:prstGeom>
        </p:spPr>
      </p:pic>
      <p:sp>
        <p:nvSpPr>
          <p:cNvPr id="8" name="Shape 0"/>
          <p:cNvSpPr/>
          <p:nvPr/>
        </p:nvSpPr>
        <p:spPr>
          <a:xfrm>
            <a:off x="23370921" y="10515600"/>
            <a:ext cx="1016127" cy="3200400"/>
          </a:xfrm>
          <a:prstGeom prst="rect">
            <a:avLst/>
          </a:prstGeom>
          <a:noFill/>
          <a:ln/>
        </p:spPr>
      </p:sp>
      <p:pic>
        <p:nvPicPr>
          <p:cNvPr id="9" name="Image 6" descr="preencoded.png">    </p:cNvPr>
          <p:cNvPicPr>
            <a:picLocks noChangeAspect="1"/>
          </p:cNvPicPr>
          <p:nvPr/>
        </p:nvPicPr>
        <p:blipFill>
          <a:blip r:embed="rId7"/>
          <a:stretch>
            <a:fillRect/>
          </a:stretch>
        </p:blipFill>
        <p:spPr>
          <a:xfrm>
            <a:off x="23523340" y="10820400"/>
            <a:ext cx="711289" cy="2590800"/>
          </a:xfrm>
          <a:prstGeom prst="rect">
            <a:avLst/>
          </a:prstGeom>
        </p:spPr>
      </p:pic>
      <p:pic>
        <p:nvPicPr>
          <p:cNvPr id="10" name="Image 7" descr="preencoded.png">    </p:cNvPr>
          <p:cNvPicPr>
            <a:picLocks noChangeAspect="1"/>
          </p:cNvPicPr>
          <p:nvPr/>
        </p:nvPicPr>
        <p:blipFill>
          <a:blip r:embed="rId8"/>
          <a:stretch>
            <a:fillRect/>
          </a:stretch>
        </p:blipFill>
        <p:spPr>
          <a:xfrm>
            <a:off x="0" y="1384300"/>
            <a:ext cx="5458634" cy="4437887"/>
          </a:xfrm>
          <a:prstGeom prst="rect">
            <a:avLst/>
          </a:prstGeom>
        </p:spPr>
      </p:pic>
      <p:sp>
        <p:nvSpPr>
          <p:cNvPr id="11" name="Shape 1"/>
          <p:cNvSpPr/>
          <p:nvPr/>
        </p:nvSpPr>
        <p:spPr>
          <a:xfrm>
            <a:off x="5842730" y="4229100"/>
            <a:ext cx="13603400" cy="6477000"/>
          </a:xfrm>
          <a:prstGeom prst="rect">
            <a:avLst/>
          </a:prstGeom>
          <a:noFill/>
          <a:ln/>
        </p:spPr>
      </p:sp>
      <p:sp>
        <p:nvSpPr>
          <p:cNvPr id="12" name="Text 2"/>
          <p:cNvSpPr/>
          <p:nvPr/>
        </p:nvSpPr>
        <p:spPr>
          <a:xfrm>
            <a:off x="5842730" y="4229100"/>
            <a:ext cx="13806626" cy="5689600"/>
          </a:xfrm>
          <a:prstGeom prst="rect">
            <a:avLst/>
          </a:prstGeom>
          <a:noFill/>
          <a:ln/>
        </p:spPr>
        <p:txBody>
          <a:bodyPr wrap="square" lIns="0" tIns="0" rIns="0" bIns="0" rtlCol="0" anchor="t"/>
          <a:lstStyle/>
          <a:p>
            <a:pPr algn="l"/>
            <a:r>
              <a:rPr lang="en-US" sz="4800" dirty="0">
                <a:solidFill>
                  <a:srgbClr val="0E0E0E">
                    <a:alpha val="100000"/>
                  </a:srgbClr>
                </a:solidFill>
                <a:latin typeface="Poppins Bold" pitchFamily="34" charset="0"/>
                <a:ea typeface="Poppins Bold" pitchFamily="34" charset="-122"/>
                <a:cs typeface="Poppins Bold" pitchFamily="34" charset="-120"/>
              </a:rPr>
              <a:t>Fantasy is the gateway to the impossible, the land where the ordinary becomes extraordinary, and the impossible becomes possible. It is the realm of the imagination, where anything can happen and everything is possible.</a:t>
            </a:r>
            <a:endParaRPr lang="en-US" sz="4800" dirty="0"/>
          </a:p>
        </p:txBody>
      </p:sp>
      <p:sp>
        <p:nvSpPr>
          <p:cNvPr id="13" name="Text 3"/>
          <p:cNvSpPr/>
          <p:nvPr/>
        </p:nvSpPr>
        <p:spPr>
          <a:xfrm>
            <a:off x="14949768" y="10020300"/>
            <a:ext cx="4648781" cy="838200"/>
          </a:xfrm>
          <a:prstGeom prst="rect">
            <a:avLst/>
          </a:prstGeom>
          <a:noFill/>
          <a:ln/>
        </p:spPr>
        <p:txBody>
          <a:bodyPr wrap="square" lIns="0" tIns="0" rIns="0" bIns="0" rtlCol="0" anchor="t"/>
          <a:lstStyle/>
          <a:p>
            <a:pPr algn="l"/>
            <a:r>
              <a:rPr lang="en-US" sz="3600" dirty="0">
                <a:solidFill>
                  <a:srgbClr val="0E0E0E">
                    <a:alpha val="100000"/>
                  </a:srgbClr>
                </a:solidFill>
                <a:latin typeface="Poppins Bold" pitchFamily="34" charset="0"/>
                <a:ea typeface="Poppins Bold" pitchFamily="34" charset="-122"/>
                <a:cs typeface="Poppins Bold" pitchFamily="34" charset="-120"/>
              </a:rPr>
              <a:t>The Dream Weaver</a:t>
            </a:r>
            <a:endParaRPr lang="en-US" sz="36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2444750"/>
            <a:ext cx="4204225" cy="1346200"/>
          </a:xfrm>
          <a:prstGeom prst="rect">
            <a:avLst/>
          </a:prstGeom>
        </p:spPr>
      </p:pic>
      <p:pic>
        <p:nvPicPr>
          <p:cNvPr id="3" name="Image 1" descr="preencoded.png">    </p:cNvPr>
          <p:cNvPicPr>
            <a:picLocks noChangeAspect="1"/>
          </p:cNvPicPr>
          <p:nvPr/>
        </p:nvPicPr>
        <p:blipFill>
          <a:blip r:embed="rId2"/>
          <a:stretch>
            <a:fillRect/>
          </a:stretch>
        </p:blipFill>
        <p:spPr>
          <a:xfrm>
            <a:off x="20144718" y="9283700"/>
            <a:ext cx="3549706" cy="3477555"/>
          </a:xfrm>
          <a:prstGeom prst="rect">
            <a:avLst/>
          </a:prstGeom>
        </p:spPr>
      </p:pic>
      <p:pic>
        <p:nvPicPr>
          <p:cNvPr id="4" name="Image 2" descr="preencoded.png">    </p:cNvPr>
          <p:cNvPicPr>
            <a:picLocks noChangeAspect="1"/>
          </p:cNvPicPr>
          <p:nvPr/>
        </p:nvPicPr>
        <p:blipFill>
          <a:blip r:embed="rId3"/>
          <a:stretch>
            <a:fillRect/>
          </a:stretch>
        </p:blipFill>
        <p:spPr>
          <a:xfrm>
            <a:off x="812903" y="9715500"/>
            <a:ext cx="977593" cy="1304751"/>
          </a:xfrm>
          <a:prstGeom prst="rect">
            <a:avLst/>
          </a:prstGeom>
        </p:spPr>
      </p:pic>
      <p:pic>
        <p:nvPicPr>
          <p:cNvPr id="5" name="Image 3" descr="preencoded.png">    </p:cNvPr>
          <p:cNvPicPr>
            <a:picLocks noChangeAspect="1"/>
          </p:cNvPicPr>
          <p:nvPr/>
        </p:nvPicPr>
        <p:blipFill>
          <a:blip r:embed="rId4"/>
          <a:stretch>
            <a:fillRect/>
          </a:stretch>
        </p:blipFill>
        <p:spPr>
          <a:xfrm>
            <a:off x="22596124" y="1892300"/>
            <a:ext cx="647781" cy="876300"/>
          </a:xfrm>
          <a:prstGeom prst="rect">
            <a:avLst/>
          </a:prstGeom>
        </p:spPr>
      </p:pic>
      <p:sp>
        <p:nvSpPr>
          <p:cNvPr id="6" name="Shape 0"/>
          <p:cNvSpPr/>
          <p:nvPr/>
        </p:nvSpPr>
        <p:spPr>
          <a:xfrm>
            <a:off x="23370921" y="10515600"/>
            <a:ext cx="1016127" cy="3200400"/>
          </a:xfrm>
          <a:prstGeom prst="rect">
            <a:avLst/>
          </a:prstGeom>
          <a:noFill/>
          <a:ln/>
        </p:spPr>
      </p:sp>
      <p:pic>
        <p:nvPicPr>
          <p:cNvPr id="7" name="Image 4" descr="preencoded.png">    </p:cNvPr>
          <p:cNvPicPr>
            <a:picLocks noChangeAspect="1"/>
          </p:cNvPicPr>
          <p:nvPr/>
        </p:nvPicPr>
        <p:blipFill>
          <a:blip r:embed="rId5"/>
          <a:stretch>
            <a:fillRect/>
          </a:stretch>
        </p:blipFill>
        <p:spPr>
          <a:xfrm>
            <a:off x="23523340" y="10820400"/>
            <a:ext cx="711289" cy="2590800"/>
          </a:xfrm>
          <a:prstGeom prst="rect">
            <a:avLst/>
          </a:prstGeom>
        </p:spPr>
      </p:pic>
      <p:pic>
        <p:nvPicPr>
          <p:cNvPr id="8" name="Image 5" descr="preencoded.png">    </p:cNvPr>
          <p:cNvPicPr>
            <a:picLocks noChangeAspect="1"/>
          </p:cNvPicPr>
          <p:nvPr/>
        </p:nvPicPr>
        <p:blipFill>
          <a:blip r:embed="rId6"/>
          <a:stretch>
            <a:fillRect/>
          </a:stretch>
        </p:blipFill>
        <p:spPr>
          <a:xfrm>
            <a:off x="8395749" y="1866900"/>
            <a:ext cx="7595549" cy="10147300"/>
          </a:xfrm>
          <a:prstGeom prst="rect">
            <a:avLst/>
          </a:prstGeom>
        </p:spPr>
      </p:pic>
      <p:sp>
        <p:nvSpPr>
          <p:cNvPr id="9" name="Shape 1"/>
          <p:cNvSpPr/>
          <p:nvPr/>
        </p:nvSpPr>
        <p:spPr>
          <a:xfrm>
            <a:off x="3086486" y="1866900"/>
            <a:ext cx="4369346" cy="5486400"/>
          </a:xfrm>
          <a:prstGeom prst="rect">
            <a:avLst/>
          </a:prstGeom>
          <a:noFill/>
          <a:ln/>
        </p:spPr>
      </p:sp>
      <p:sp>
        <p:nvSpPr>
          <p:cNvPr id="10" name="Text 2"/>
          <p:cNvSpPr/>
          <p:nvPr/>
        </p:nvSpPr>
        <p:spPr>
          <a:xfrm>
            <a:off x="3086486" y="1866900"/>
            <a:ext cx="4572572" cy="2946400"/>
          </a:xfrm>
          <a:prstGeom prst="rect">
            <a:avLst/>
          </a:prstGeom>
          <a:noFill/>
          <a:ln/>
        </p:spPr>
        <p:txBody>
          <a:bodyPr wrap="square" lIns="0" tIns="0" rIns="0" bIns="0" rtlCol="0" anchor="t"/>
          <a:lstStyle/>
          <a:p>
            <a:pPr algn="l"/>
            <a:r>
              <a:rPr lang="en-US" sz="4800" dirty="0">
                <a:solidFill>
                  <a:srgbClr val="0E0E0E">
                    <a:alpha val="100000"/>
                  </a:srgbClr>
                </a:solidFill>
                <a:latin typeface="Poppins Bold" pitchFamily="34" charset="0"/>
                <a:ea typeface="Poppins Bold" pitchFamily="34" charset="-122"/>
                <a:cs typeface="Poppins Bold" pitchFamily="34" charset="-120"/>
              </a:rPr>
              <a:t>Dragon Taming Technique</a:t>
            </a:r>
            <a:endParaRPr lang="en-US" sz="4800" dirty="0"/>
          </a:p>
        </p:txBody>
      </p:sp>
      <p:sp>
        <p:nvSpPr>
          <p:cNvPr id="11" name="Text 3"/>
          <p:cNvSpPr/>
          <p:nvPr/>
        </p:nvSpPr>
        <p:spPr>
          <a:xfrm>
            <a:off x="3086486" y="4914900"/>
            <a:ext cx="4504830" cy="25738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A guide to taming and caring for dragons in the realm of magic.</a:t>
            </a:r>
            <a:endParaRPr lang="en-US" sz="3200" dirty="0"/>
          </a:p>
        </p:txBody>
      </p:sp>
      <p:sp>
        <p:nvSpPr>
          <p:cNvPr id="12" name="Shape 4"/>
          <p:cNvSpPr/>
          <p:nvPr/>
        </p:nvSpPr>
        <p:spPr>
          <a:xfrm>
            <a:off x="16931216" y="6527800"/>
            <a:ext cx="4369346" cy="5486400"/>
          </a:xfrm>
          <a:prstGeom prst="rect">
            <a:avLst/>
          </a:prstGeom>
          <a:noFill/>
          <a:ln/>
        </p:spPr>
      </p:sp>
      <p:sp>
        <p:nvSpPr>
          <p:cNvPr id="13" name="Text 5"/>
          <p:cNvSpPr/>
          <p:nvPr/>
        </p:nvSpPr>
        <p:spPr>
          <a:xfrm>
            <a:off x="16931216" y="6527800"/>
            <a:ext cx="4572572" cy="2946400"/>
          </a:xfrm>
          <a:prstGeom prst="rect">
            <a:avLst/>
          </a:prstGeom>
          <a:noFill/>
          <a:ln/>
        </p:spPr>
        <p:txBody>
          <a:bodyPr wrap="square" lIns="0" tIns="0" rIns="0" bIns="0" rtlCol="0" anchor="t"/>
          <a:lstStyle/>
          <a:p>
            <a:pPr algn="l"/>
            <a:r>
              <a:rPr lang="en-US" sz="4800" dirty="0">
                <a:solidFill>
                  <a:srgbClr val="0E0E0E">
                    <a:alpha val="100000"/>
                  </a:srgbClr>
                </a:solidFill>
                <a:latin typeface="Poppins Bold" pitchFamily="34" charset="0"/>
                <a:ea typeface="Poppins Bold" pitchFamily="34" charset="-122"/>
                <a:cs typeface="Poppins Bold" pitchFamily="34" charset="-120"/>
              </a:rPr>
              <a:t>The Art of Unicorn Sighting</a:t>
            </a:r>
            <a:endParaRPr lang="en-US" sz="4800" dirty="0"/>
          </a:p>
        </p:txBody>
      </p:sp>
      <p:sp>
        <p:nvSpPr>
          <p:cNvPr id="14" name="Text 6"/>
          <p:cNvSpPr/>
          <p:nvPr/>
        </p:nvSpPr>
        <p:spPr>
          <a:xfrm>
            <a:off x="16931216" y="9575800"/>
            <a:ext cx="4504830" cy="25738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Tips and tricks for spotting the elusive unicorns in their natural habitat.</a:t>
            </a:r>
            <a:endParaRPr lang="en-US" sz="3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58870" y="1435100"/>
            <a:ext cx="914514" cy="914400"/>
          </a:xfrm>
          <a:prstGeom prst="rect">
            <a:avLst/>
          </a:prstGeom>
        </p:spPr>
      </p:pic>
      <p:pic>
        <p:nvPicPr>
          <p:cNvPr id="3" name="Image 1" descr="preencoded.png">    </p:cNvPr>
          <p:cNvPicPr>
            <a:picLocks noChangeAspect="1"/>
          </p:cNvPicPr>
          <p:nvPr/>
        </p:nvPicPr>
        <p:blipFill>
          <a:blip r:embed="rId2"/>
          <a:stretch>
            <a:fillRect/>
          </a:stretch>
        </p:blipFill>
        <p:spPr>
          <a:xfrm>
            <a:off x="1473384" y="533400"/>
            <a:ext cx="901813" cy="901700"/>
          </a:xfrm>
          <a:prstGeom prst="rect">
            <a:avLst/>
          </a:prstGeom>
        </p:spPr>
      </p:pic>
      <p:pic>
        <p:nvPicPr>
          <p:cNvPr id="4" name="Image 2" descr="preencoded.png">    </p:cNvPr>
          <p:cNvPicPr>
            <a:picLocks noChangeAspect="1"/>
          </p:cNvPicPr>
          <p:nvPr/>
        </p:nvPicPr>
        <p:blipFill>
          <a:blip r:embed="rId3"/>
          <a:stretch>
            <a:fillRect/>
          </a:stretch>
        </p:blipFill>
        <p:spPr>
          <a:xfrm>
            <a:off x="21148143" y="9251950"/>
            <a:ext cx="3238905" cy="3556000"/>
          </a:xfrm>
          <a:prstGeom prst="rect">
            <a:avLst/>
          </a:prstGeom>
        </p:spPr>
      </p:pic>
      <p:pic>
        <p:nvPicPr>
          <p:cNvPr id="5" name="Image 3" descr="preencoded.png">    </p:cNvPr>
          <p:cNvPicPr>
            <a:picLocks noChangeAspect="1"/>
          </p:cNvPicPr>
          <p:nvPr/>
        </p:nvPicPr>
        <p:blipFill>
          <a:blip r:embed="rId4"/>
          <a:stretch>
            <a:fillRect/>
          </a:stretch>
        </p:blipFill>
        <p:spPr>
          <a:xfrm>
            <a:off x="20170121" y="1244600"/>
            <a:ext cx="977594" cy="1304751"/>
          </a:xfrm>
          <a:prstGeom prst="rect">
            <a:avLst/>
          </a:prstGeom>
        </p:spPr>
      </p:pic>
      <p:pic>
        <p:nvPicPr>
          <p:cNvPr id="6" name="Image 4" descr="preencoded.png">    </p:cNvPr>
          <p:cNvPicPr>
            <a:picLocks noChangeAspect="1"/>
          </p:cNvPicPr>
          <p:nvPr/>
        </p:nvPicPr>
        <p:blipFill>
          <a:blip r:embed="rId5"/>
          <a:stretch>
            <a:fillRect/>
          </a:stretch>
        </p:blipFill>
        <p:spPr>
          <a:xfrm>
            <a:off x="1917940" y="11455400"/>
            <a:ext cx="647781" cy="876300"/>
          </a:xfrm>
          <a:prstGeom prst="rect">
            <a:avLst/>
          </a:prstGeom>
        </p:spPr>
      </p:pic>
      <p:sp>
        <p:nvSpPr>
          <p:cNvPr id="7" name="Text 0"/>
          <p:cNvSpPr/>
          <p:nvPr/>
        </p:nvSpPr>
        <p:spPr>
          <a:xfrm>
            <a:off x="2091528" y="749300"/>
            <a:ext cx="20216693" cy="1862667"/>
          </a:xfrm>
          <a:prstGeom prst="rect">
            <a:avLst/>
          </a:prstGeom>
          <a:noFill/>
          <a:ln/>
        </p:spPr>
        <p:txBody>
          <a:bodyPr wrap="square" lIns="0" tIns="0" rIns="0" bIns="0" rtlCol="0" anchor="t"/>
          <a:lstStyle/>
          <a:p>
            <a:pPr algn="ctr"/>
            <a:r>
              <a:rPr lang="en-US" sz="8000" dirty="0">
                <a:solidFill>
                  <a:srgbClr val="272727">
                    <a:alpha val="100000"/>
                  </a:srgbClr>
                </a:solidFill>
                <a:latin typeface="Poppins Bold" pitchFamily="34" charset="0"/>
                <a:ea typeface="Poppins Bold" pitchFamily="34" charset="-122"/>
                <a:cs typeface="Poppins Bold" pitchFamily="34" charset="-120"/>
              </a:rPr>
              <a:t>The Magic of Dragons: A Research</a:t>
            </a:r>
            <a:endParaRPr lang="en-US" sz="8000" dirty="0"/>
          </a:p>
        </p:txBody>
      </p:sp>
      <p:sp>
        <p:nvSpPr>
          <p:cNvPr id="8" name="Shape 1"/>
          <p:cNvSpPr/>
          <p:nvPr/>
        </p:nvSpPr>
        <p:spPr>
          <a:xfrm>
            <a:off x="2146568" y="4025900"/>
            <a:ext cx="8205226" cy="8204200"/>
          </a:xfrm>
          <a:prstGeom prst="rect">
            <a:avLst/>
          </a:prstGeom>
          <a:noFill/>
          <a:ln/>
        </p:spPr>
      </p:sp>
      <p:sp>
        <p:nvSpPr>
          <p:cNvPr id="9" name="Shape 2"/>
          <p:cNvSpPr/>
          <p:nvPr/>
        </p:nvSpPr>
        <p:spPr>
          <a:xfrm>
            <a:off x="2146568" y="4025900"/>
            <a:ext cx="8205226" cy="8204200"/>
          </a:xfrm>
          <a:prstGeom prst="ellipse">
            <a:avLst/>
          </a:prstGeom>
          <a:solidFill>
            <a:srgbClr val="232996">
              <a:alpha val="100000"/>
            </a:srgbClr>
          </a:solidFill>
          <a:ln/>
        </p:spPr>
      </p:sp>
      <p:sp>
        <p:nvSpPr>
          <p:cNvPr id="10" name="Shape 3"/>
          <p:cNvSpPr/>
          <p:nvPr/>
        </p:nvSpPr>
        <p:spPr>
          <a:xfrm>
            <a:off x="3175397" y="5918200"/>
            <a:ext cx="6160270" cy="6159500"/>
          </a:xfrm>
          <a:prstGeom prst="ellipse">
            <a:avLst/>
          </a:prstGeom>
          <a:solidFill>
            <a:srgbClr val="AFE5F1">
              <a:alpha val="100000"/>
            </a:srgbClr>
          </a:solidFill>
          <a:ln/>
        </p:spPr>
      </p:sp>
      <p:sp>
        <p:nvSpPr>
          <p:cNvPr id="11" name="Shape 4"/>
          <p:cNvSpPr/>
          <p:nvPr/>
        </p:nvSpPr>
        <p:spPr>
          <a:xfrm>
            <a:off x="4204225" y="7797800"/>
            <a:ext cx="4089911" cy="4089400"/>
          </a:xfrm>
          <a:prstGeom prst="ellipse">
            <a:avLst/>
          </a:prstGeom>
          <a:solidFill>
            <a:srgbClr val="FFFFFF">
              <a:alpha val="100000"/>
            </a:srgbClr>
          </a:solidFill>
          <a:ln/>
        </p:spPr>
      </p:sp>
      <p:sp>
        <p:nvSpPr>
          <p:cNvPr id="12" name="Text 5"/>
          <p:cNvSpPr/>
          <p:nvPr/>
        </p:nvSpPr>
        <p:spPr>
          <a:xfrm>
            <a:off x="5410876" y="4470400"/>
            <a:ext cx="1651206" cy="1117600"/>
          </a:xfrm>
          <a:prstGeom prst="rect">
            <a:avLst/>
          </a:prstGeom>
          <a:noFill/>
          <a:ln/>
        </p:spPr>
        <p:txBody>
          <a:bodyPr wrap="square" lIns="0" tIns="0" rIns="0" bIns="0" rtlCol="0" anchor="ctr"/>
          <a:lstStyle/>
          <a:p>
            <a:pPr algn="ctr"/>
            <a:r>
              <a:rPr lang="en-US" sz="4800" dirty="0">
                <a:solidFill>
                  <a:srgbClr val="FFFFFF">
                    <a:alpha val="100000"/>
                  </a:srgbClr>
                </a:solidFill>
                <a:latin typeface="Poppins Bold" pitchFamily="34" charset="0"/>
                <a:ea typeface="Poppins Bold" pitchFamily="34" charset="-122"/>
                <a:cs typeface="Poppins Bold" pitchFamily="34" charset="-120"/>
              </a:rPr>
              <a:t>6.7M</a:t>
            </a:r>
            <a:endParaRPr lang="en-US" sz="4800" dirty="0"/>
          </a:p>
        </p:txBody>
      </p:sp>
      <p:sp>
        <p:nvSpPr>
          <p:cNvPr id="13" name="Text 6"/>
          <p:cNvSpPr/>
          <p:nvPr/>
        </p:nvSpPr>
        <p:spPr>
          <a:xfrm>
            <a:off x="5423578" y="9283700"/>
            <a:ext cx="1663908" cy="1117600"/>
          </a:xfrm>
          <a:prstGeom prst="rect">
            <a:avLst/>
          </a:prstGeom>
          <a:noFill/>
          <a:ln/>
        </p:spPr>
        <p:txBody>
          <a:bodyPr wrap="square" lIns="0" tIns="0" rIns="0" bIns="0" rtlCol="0" anchor="ctr"/>
          <a:lstStyle/>
          <a:p>
            <a:pPr algn="ctr"/>
            <a:r>
              <a:rPr lang="en-US" sz="4800" dirty="0">
                <a:solidFill>
                  <a:srgbClr val="232996">
                    <a:alpha val="100000"/>
                  </a:srgbClr>
                </a:solidFill>
                <a:latin typeface="Poppins Bold" pitchFamily="34" charset="0"/>
                <a:ea typeface="Poppins Bold" pitchFamily="34" charset="-122"/>
                <a:cs typeface="Poppins Bold" pitchFamily="34" charset="-120"/>
              </a:rPr>
              <a:t>2.3M</a:t>
            </a:r>
            <a:endParaRPr lang="en-US" sz="4800" dirty="0"/>
          </a:p>
        </p:txBody>
      </p:sp>
      <p:sp>
        <p:nvSpPr>
          <p:cNvPr id="14" name="Text 7"/>
          <p:cNvSpPr/>
          <p:nvPr/>
        </p:nvSpPr>
        <p:spPr>
          <a:xfrm>
            <a:off x="5372772" y="6350000"/>
            <a:ext cx="1765521" cy="1117600"/>
          </a:xfrm>
          <a:prstGeom prst="rect">
            <a:avLst/>
          </a:prstGeom>
          <a:noFill/>
          <a:ln/>
        </p:spPr>
        <p:txBody>
          <a:bodyPr wrap="square" lIns="0" tIns="0" rIns="0" bIns="0" rtlCol="0" anchor="ctr"/>
          <a:lstStyle/>
          <a:p>
            <a:pPr algn="ctr"/>
            <a:r>
              <a:rPr lang="en-US" sz="4800" dirty="0">
                <a:solidFill>
                  <a:srgbClr val="FFFFFF">
                    <a:alpha val="100000"/>
                  </a:srgbClr>
                </a:solidFill>
                <a:latin typeface="Poppins Bold" pitchFamily="34" charset="0"/>
                <a:ea typeface="Poppins Bold" pitchFamily="34" charset="-122"/>
                <a:cs typeface="Poppins Bold" pitchFamily="34" charset="-120"/>
              </a:rPr>
              <a:t>4.4M</a:t>
            </a:r>
            <a:endParaRPr lang="en-US" sz="4800" dirty="0"/>
          </a:p>
        </p:txBody>
      </p:sp>
      <p:sp>
        <p:nvSpPr>
          <p:cNvPr id="15" name="Shape 8"/>
          <p:cNvSpPr/>
          <p:nvPr/>
        </p:nvSpPr>
        <p:spPr>
          <a:xfrm>
            <a:off x="23370921" y="10515600"/>
            <a:ext cx="1016127" cy="3200400"/>
          </a:xfrm>
          <a:prstGeom prst="rect">
            <a:avLst/>
          </a:prstGeom>
          <a:noFill/>
          <a:ln/>
        </p:spPr>
      </p:sp>
      <p:pic>
        <p:nvPicPr>
          <p:cNvPr id="16" name="Image 5" descr="preencoded.png">    </p:cNvPr>
          <p:cNvPicPr>
            <a:picLocks noChangeAspect="1"/>
          </p:cNvPicPr>
          <p:nvPr/>
        </p:nvPicPr>
        <p:blipFill>
          <a:blip r:embed="rId6"/>
          <a:stretch>
            <a:fillRect/>
          </a:stretch>
        </p:blipFill>
        <p:spPr>
          <a:xfrm>
            <a:off x="23523340" y="10820400"/>
            <a:ext cx="711289" cy="2590800"/>
          </a:xfrm>
          <a:prstGeom prst="rect">
            <a:avLst/>
          </a:prstGeom>
        </p:spPr>
      </p:pic>
      <p:sp>
        <p:nvSpPr>
          <p:cNvPr id="17" name="Shape 9"/>
          <p:cNvSpPr/>
          <p:nvPr/>
        </p:nvSpPr>
        <p:spPr>
          <a:xfrm>
            <a:off x="12638080" y="3594100"/>
            <a:ext cx="8459257" cy="2540000"/>
          </a:xfrm>
          <a:prstGeom prst="rect">
            <a:avLst/>
          </a:prstGeom>
          <a:noFill/>
          <a:ln/>
        </p:spPr>
      </p:sp>
      <p:pic>
        <p:nvPicPr>
          <p:cNvPr id="18" name="Image 6" descr="preencoded.png">    </p:cNvPr>
          <p:cNvPicPr>
            <a:picLocks noChangeAspect="1"/>
          </p:cNvPicPr>
          <p:nvPr/>
        </p:nvPicPr>
        <p:blipFill>
          <a:blip r:embed="rId7"/>
          <a:stretch>
            <a:fillRect/>
          </a:stretch>
        </p:blipFill>
        <p:spPr>
          <a:xfrm>
            <a:off x="12638080" y="3594100"/>
            <a:ext cx="921919" cy="1016000"/>
          </a:xfrm>
          <a:prstGeom prst="rect">
            <a:avLst/>
          </a:prstGeom>
        </p:spPr>
      </p:pic>
      <p:sp>
        <p:nvSpPr>
          <p:cNvPr id="19" name="Shape 10"/>
          <p:cNvSpPr/>
          <p:nvPr/>
        </p:nvSpPr>
        <p:spPr>
          <a:xfrm>
            <a:off x="12638080" y="4914900"/>
            <a:ext cx="8459257" cy="1219200"/>
          </a:xfrm>
          <a:prstGeom prst="rect">
            <a:avLst/>
          </a:prstGeom>
          <a:noFill/>
          <a:ln/>
        </p:spPr>
      </p:sp>
      <p:sp>
        <p:nvSpPr>
          <p:cNvPr id="20" name="Text 11"/>
          <p:cNvSpPr/>
          <p:nvPr/>
        </p:nvSpPr>
        <p:spPr>
          <a:xfrm>
            <a:off x="12638080" y="4914900"/>
            <a:ext cx="8594741" cy="13546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"The Art of Archery": Discover the intricacies of the Art of Archery .</a:t>
            </a:r>
            <a:endParaRPr lang="en-US" sz="3200" dirty="0"/>
          </a:p>
        </p:txBody>
      </p:sp>
      <p:sp>
        <p:nvSpPr>
          <p:cNvPr id="21" name="Shape 12"/>
          <p:cNvSpPr/>
          <p:nvPr/>
        </p:nvSpPr>
        <p:spPr>
          <a:xfrm>
            <a:off x="12638080" y="6946900"/>
            <a:ext cx="8459257" cy="2539993"/>
          </a:xfrm>
          <a:prstGeom prst="rect">
            <a:avLst/>
          </a:prstGeom>
          <a:noFill/>
          <a:ln/>
        </p:spPr>
      </p:sp>
      <p:pic>
        <p:nvPicPr>
          <p:cNvPr id="22" name="Image 7" descr="preencoded.png">    </p:cNvPr>
          <p:cNvPicPr>
            <a:picLocks noChangeAspect="1"/>
          </p:cNvPicPr>
          <p:nvPr/>
        </p:nvPicPr>
        <p:blipFill>
          <a:blip r:embed="rId8"/>
          <a:stretch>
            <a:fillRect/>
          </a:stretch>
        </p:blipFill>
        <p:spPr>
          <a:xfrm>
            <a:off x="12638080" y="6946900"/>
            <a:ext cx="1133164" cy="1015988"/>
          </a:xfrm>
          <a:prstGeom prst="rect">
            <a:avLst/>
          </a:prstGeom>
        </p:spPr>
      </p:pic>
      <p:sp>
        <p:nvSpPr>
          <p:cNvPr id="23" name="Shape 13"/>
          <p:cNvSpPr/>
          <p:nvPr/>
        </p:nvSpPr>
        <p:spPr>
          <a:xfrm>
            <a:off x="12638080" y="8267688"/>
            <a:ext cx="8459257" cy="1219200"/>
          </a:xfrm>
          <a:prstGeom prst="rect">
            <a:avLst/>
          </a:prstGeom>
          <a:noFill/>
          <a:ln/>
        </p:spPr>
      </p:sp>
      <p:sp>
        <p:nvSpPr>
          <p:cNvPr id="24" name="Text 14"/>
          <p:cNvSpPr/>
          <p:nvPr/>
        </p:nvSpPr>
        <p:spPr>
          <a:xfrm>
            <a:off x="12638080" y="8267688"/>
            <a:ext cx="8594741" cy="13546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"The Music of the Elves": Immerse yourself in the enchanting music of the elves.</a:t>
            </a:r>
            <a:endParaRPr lang="en-US" sz="3200" dirty="0"/>
          </a:p>
        </p:txBody>
      </p:sp>
      <p:sp>
        <p:nvSpPr>
          <p:cNvPr id="25" name="Shape 15"/>
          <p:cNvSpPr/>
          <p:nvPr/>
        </p:nvSpPr>
        <p:spPr>
          <a:xfrm>
            <a:off x="12638080" y="10299700"/>
            <a:ext cx="8459257" cy="2539992"/>
          </a:xfrm>
          <a:prstGeom prst="rect">
            <a:avLst/>
          </a:prstGeom>
          <a:noFill/>
          <a:ln/>
        </p:spPr>
      </p:sp>
      <p:pic>
        <p:nvPicPr>
          <p:cNvPr id="26" name="Image 8" descr="preencoded.png">    </p:cNvPr>
          <p:cNvPicPr>
            <a:picLocks noChangeAspect="1"/>
          </p:cNvPicPr>
          <p:nvPr/>
        </p:nvPicPr>
        <p:blipFill>
          <a:blip r:embed="rId9"/>
          <a:stretch>
            <a:fillRect/>
          </a:stretch>
        </p:blipFill>
        <p:spPr>
          <a:xfrm>
            <a:off x="12638080" y="10299700"/>
            <a:ext cx="1035065" cy="1015988"/>
          </a:xfrm>
          <a:prstGeom prst="rect">
            <a:avLst/>
          </a:prstGeom>
        </p:spPr>
      </p:pic>
      <p:sp>
        <p:nvSpPr>
          <p:cNvPr id="27" name="Shape 16"/>
          <p:cNvSpPr/>
          <p:nvPr/>
        </p:nvSpPr>
        <p:spPr>
          <a:xfrm>
            <a:off x="12638080" y="11620488"/>
            <a:ext cx="8459257" cy="1219200"/>
          </a:xfrm>
          <a:prstGeom prst="rect">
            <a:avLst/>
          </a:prstGeom>
          <a:noFill/>
          <a:ln/>
        </p:spPr>
      </p:sp>
      <p:sp>
        <p:nvSpPr>
          <p:cNvPr id="28" name="Text 17"/>
          <p:cNvSpPr/>
          <p:nvPr/>
        </p:nvSpPr>
        <p:spPr>
          <a:xfrm>
            <a:off x="12638080" y="11620488"/>
            <a:ext cx="8594741" cy="13546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"The Life of an Elf": Learn about the customs and daily life of the elves.</a:t>
            </a:r>
            <a:endParaRPr lang="en-US" sz="32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25</Slides>
  <Notes>25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25</vt:i4>
      </vt:variant>
    </vt:vector>
  </HeadingPairs>
  <TitlesOfParts>
    <vt:vector size="28"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2023-07-07T02:58:39Z</dcterms:created>
  <dcterms:modified xsi:type="dcterms:W3CDTF">2023-07-07T02:58:39Z</dcterms:modified>
</cp:coreProperties>
</file>