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F83A6-CD9B-F574-111D-E6469E665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90F794B5-3CC8-4BE1-EC41-8AB99307DBC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0F794B5-3CC8-4BE1-EC41-8AB99307DB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60A1588-4D88-F148-2CC8-E4983478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F75D0-FBC7-A98F-C1D1-6892F8D89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5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46F6BD-551F-2DB0-9757-3A0056432B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PH"/>
          </a:p>
        </p:txBody>
      </p:sp>
      <p:cxnSp>
        <p:nvCxnSpPr>
          <p:cNvPr id="3" name="Shape0_20220715_163354">
            <a:extLst>
              <a:ext uri="{FF2B5EF4-FFF2-40B4-BE49-F238E27FC236}">
                <a16:creationId xmlns:a16="http://schemas.microsoft.com/office/drawing/2014/main" id="{02EF1965-81BB-C667-D3E4-B2A0543961FA}"/>
              </a:ext>
            </a:extLst>
          </p:cNvPr>
          <p:cNvCxnSpPr/>
          <p:nvPr/>
        </p:nvCxnSpPr>
        <p:spPr>
          <a:xfrm>
            <a:off x="3237027" y="2849995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" name="Shape1_20220715_163354">
            <a:extLst>
              <a:ext uri="{FF2B5EF4-FFF2-40B4-BE49-F238E27FC236}">
                <a16:creationId xmlns:a16="http://schemas.microsoft.com/office/drawing/2014/main" id="{7BB263BF-32CA-8FC2-7AFD-B94712B59EF1}"/>
              </a:ext>
            </a:extLst>
          </p:cNvPr>
          <p:cNvCxnSpPr/>
          <p:nvPr/>
        </p:nvCxnSpPr>
        <p:spPr>
          <a:xfrm>
            <a:off x="3237027" y="3938790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" name="Shape2_20220715_163354">
            <a:extLst>
              <a:ext uri="{FF2B5EF4-FFF2-40B4-BE49-F238E27FC236}">
                <a16:creationId xmlns:a16="http://schemas.microsoft.com/office/drawing/2014/main" id="{9A4DC670-17BC-3FF6-83EC-E9BDF1DB007D}"/>
              </a:ext>
            </a:extLst>
          </p:cNvPr>
          <p:cNvCxnSpPr/>
          <p:nvPr/>
        </p:nvCxnSpPr>
        <p:spPr>
          <a:xfrm>
            <a:off x="3237027" y="5027591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79;g6b2a921a3a_2_763">
            <a:extLst>
              <a:ext uri="{FF2B5EF4-FFF2-40B4-BE49-F238E27FC236}">
                <a16:creationId xmlns:a16="http://schemas.microsoft.com/office/drawing/2014/main" id="{5605A06B-2A05-3DDE-C1D5-EC9ECD9B467D}"/>
              </a:ext>
            </a:extLst>
          </p:cNvPr>
          <p:cNvSpPr txBox="1"/>
          <p:nvPr/>
        </p:nvSpPr>
        <p:spPr>
          <a:xfrm>
            <a:off x="549928" y="1846093"/>
            <a:ext cx="2569376" cy="91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sz="16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779FD9B-5496-79ED-3EF9-FF912545F0E8}"/>
              </a:ext>
            </a:extLst>
          </p:cNvPr>
          <p:cNvSpPr txBox="1">
            <a:spLocks/>
          </p:cNvSpPr>
          <p:nvPr/>
        </p:nvSpPr>
        <p:spPr bwMode="auto">
          <a:xfrm>
            <a:off x="3237030" y="2197876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3" name="Content Placeholder 2~1">
            <a:extLst>
              <a:ext uri="{FF2B5EF4-FFF2-40B4-BE49-F238E27FC236}">
                <a16:creationId xmlns:a16="http://schemas.microsoft.com/office/drawing/2014/main" id="{E4583DBA-3F49-1C88-96A1-DD3AFF406798}"/>
              </a:ext>
            </a:extLst>
          </p:cNvPr>
          <p:cNvSpPr txBox="1">
            <a:spLocks/>
          </p:cNvSpPr>
          <p:nvPr/>
        </p:nvSpPr>
        <p:spPr bwMode="auto">
          <a:xfrm>
            <a:off x="5383619" y="2197876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4" name="Content Placeholder 2~2">
            <a:extLst>
              <a:ext uri="{FF2B5EF4-FFF2-40B4-BE49-F238E27FC236}">
                <a16:creationId xmlns:a16="http://schemas.microsoft.com/office/drawing/2014/main" id="{927D2DEF-20C6-0464-75B0-30C62AF93943}"/>
              </a:ext>
            </a:extLst>
          </p:cNvPr>
          <p:cNvSpPr txBox="1">
            <a:spLocks/>
          </p:cNvSpPr>
          <p:nvPr/>
        </p:nvSpPr>
        <p:spPr bwMode="auto">
          <a:xfrm>
            <a:off x="7527718" y="2197876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5" name="Content Placeholder 2~3">
            <a:extLst>
              <a:ext uri="{FF2B5EF4-FFF2-40B4-BE49-F238E27FC236}">
                <a16:creationId xmlns:a16="http://schemas.microsoft.com/office/drawing/2014/main" id="{5519B40C-7046-1D6E-EEEE-464AE39A98D3}"/>
              </a:ext>
            </a:extLst>
          </p:cNvPr>
          <p:cNvSpPr txBox="1">
            <a:spLocks/>
          </p:cNvSpPr>
          <p:nvPr/>
        </p:nvSpPr>
        <p:spPr bwMode="auto">
          <a:xfrm>
            <a:off x="9671815" y="2197876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6" name="Google Shape;1180;g6b2a921a3a_2_763">
            <a:extLst>
              <a:ext uri="{FF2B5EF4-FFF2-40B4-BE49-F238E27FC236}">
                <a16:creationId xmlns:a16="http://schemas.microsoft.com/office/drawing/2014/main" id="{30F2A893-DDB5-9204-120F-1DE76DA94705}"/>
              </a:ext>
            </a:extLst>
          </p:cNvPr>
          <p:cNvSpPr txBox="1"/>
          <p:nvPr/>
        </p:nvSpPr>
        <p:spPr>
          <a:xfrm>
            <a:off x="549928" y="2934891"/>
            <a:ext cx="2569376" cy="91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17" name="Content Placeholder 2~4">
            <a:extLst>
              <a:ext uri="{FF2B5EF4-FFF2-40B4-BE49-F238E27FC236}">
                <a16:creationId xmlns:a16="http://schemas.microsoft.com/office/drawing/2014/main" id="{0520490C-F436-363F-A6F4-65DCA1858770}"/>
              </a:ext>
            </a:extLst>
          </p:cNvPr>
          <p:cNvSpPr txBox="1">
            <a:spLocks/>
          </p:cNvSpPr>
          <p:nvPr/>
        </p:nvSpPr>
        <p:spPr bwMode="auto">
          <a:xfrm>
            <a:off x="3237030" y="3286674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8" name="Content Placeholder 2~5">
            <a:extLst>
              <a:ext uri="{FF2B5EF4-FFF2-40B4-BE49-F238E27FC236}">
                <a16:creationId xmlns:a16="http://schemas.microsoft.com/office/drawing/2014/main" id="{978B3FED-55A9-58F7-8F54-6839D5D6AFDA}"/>
              </a:ext>
            </a:extLst>
          </p:cNvPr>
          <p:cNvSpPr txBox="1">
            <a:spLocks/>
          </p:cNvSpPr>
          <p:nvPr/>
        </p:nvSpPr>
        <p:spPr bwMode="auto">
          <a:xfrm>
            <a:off x="5383619" y="3286674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9" name="Content Placeholder 2~6">
            <a:extLst>
              <a:ext uri="{FF2B5EF4-FFF2-40B4-BE49-F238E27FC236}">
                <a16:creationId xmlns:a16="http://schemas.microsoft.com/office/drawing/2014/main" id="{0516E9DC-FB3F-8974-5480-BD8E1445EFCA}"/>
              </a:ext>
            </a:extLst>
          </p:cNvPr>
          <p:cNvSpPr txBox="1">
            <a:spLocks/>
          </p:cNvSpPr>
          <p:nvPr/>
        </p:nvSpPr>
        <p:spPr bwMode="auto">
          <a:xfrm>
            <a:off x="7527718" y="3286674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0" name="Content Placeholder 2~7">
            <a:extLst>
              <a:ext uri="{FF2B5EF4-FFF2-40B4-BE49-F238E27FC236}">
                <a16:creationId xmlns:a16="http://schemas.microsoft.com/office/drawing/2014/main" id="{A635DEED-B386-A72A-0DC2-D96841AAA8CC}"/>
              </a:ext>
            </a:extLst>
          </p:cNvPr>
          <p:cNvSpPr txBox="1">
            <a:spLocks/>
          </p:cNvSpPr>
          <p:nvPr/>
        </p:nvSpPr>
        <p:spPr bwMode="auto">
          <a:xfrm>
            <a:off x="9671815" y="3286674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1" name="Google Shape;1181;g6b2a921a3a_2_763">
            <a:extLst>
              <a:ext uri="{FF2B5EF4-FFF2-40B4-BE49-F238E27FC236}">
                <a16:creationId xmlns:a16="http://schemas.microsoft.com/office/drawing/2014/main" id="{10B0A05D-EB7B-A0C7-372F-59395BE22F6D}"/>
              </a:ext>
            </a:extLst>
          </p:cNvPr>
          <p:cNvSpPr txBox="1"/>
          <p:nvPr/>
        </p:nvSpPr>
        <p:spPr>
          <a:xfrm>
            <a:off x="549928" y="4023698"/>
            <a:ext cx="2569376" cy="91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22" name="Content Placeholder 2~8">
            <a:extLst>
              <a:ext uri="{FF2B5EF4-FFF2-40B4-BE49-F238E27FC236}">
                <a16:creationId xmlns:a16="http://schemas.microsoft.com/office/drawing/2014/main" id="{507EE228-12FE-3561-4D12-46DD116C46E0}"/>
              </a:ext>
            </a:extLst>
          </p:cNvPr>
          <p:cNvSpPr txBox="1">
            <a:spLocks/>
          </p:cNvSpPr>
          <p:nvPr/>
        </p:nvSpPr>
        <p:spPr bwMode="auto">
          <a:xfrm>
            <a:off x="3237030" y="437547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3" name="Content Placeholder 2~9">
            <a:extLst>
              <a:ext uri="{FF2B5EF4-FFF2-40B4-BE49-F238E27FC236}">
                <a16:creationId xmlns:a16="http://schemas.microsoft.com/office/drawing/2014/main" id="{C0D14FCC-1108-0244-9C67-9924D36D0E32}"/>
              </a:ext>
            </a:extLst>
          </p:cNvPr>
          <p:cNvSpPr txBox="1">
            <a:spLocks/>
          </p:cNvSpPr>
          <p:nvPr/>
        </p:nvSpPr>
        <p:spPr bwMode="auto">
          <a:xfrm>
            <a:off x="5383619" y="437547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4" name="Content Placeholder 2~10">
            <a:extLst>
              <a:ext uri="{FF2B5EF4-FFF2-40B4-BE49-F238E27FC236}">
                <a16:creationId xmlns:a16="http://schemas.microsoft.com/office/drawing/2014/main" id="{D0A54826-DDFB-FDF9-7FB3-EA050A96EAF4}"/>
              </a:ext>
            </a:extLst>
          </p:cNvPr>
          <p:cNvSpPr txBox="1">
            <a:spLocks/>
          </p:cNvSpPr>
          <p:nvPr/>
        </p:nvSpPr>
        <p:spPr bwMode="auto">
          <a:xfrm>
            <a:off x="7527718" y="437547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5" name="Content Placeholder 2~11">
            <a:extLst>
              <a:ext uri="{FF2B5EF4-FFF2-40B4-BE49-F238E27FC236}">
                <a16:creationId xmlns:a16="http://schemas.microsoft.com/office/drawing/2014/main" id="{459414ED-514E-6C15-B6A5-332C6823E64C}"/>
              </a:ext>
            </a:extLst>
          </p:cNvPr>
          <p:cNvSpPr txBox="1">
            <a:spLocks/>
          </p:cNvSpPr>
          <p:nvPr/>
        </p:nvSpPr>
        <p:spPr bwMode="auto">
          <a:xfrm>
            <a:off x="9671815" y="437547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6" name="Google Shape;1182;g6b2a921a3a_2_763">
            <a:extLst>
              <a:ext uri="{FF2B5EF4-FFF2-40B4-BE49-F238E27FC236}">
                <a16:creationId xmlns:a16="http://schemas.microsoft.com/office/drawing/2014/main" id="{E60572BE-C353-9657-C6B7-E198FBD031DA}"/>
              </a:ext>
            </a:extLst>
          </p:cNvPr>
          <p:cNvSpPr txBox="1"/>
          <p:nvPr/>
        </p:nvSpPr>
        <p:spPr>
          <a:xfrm>
            <a:off x="549928" y="5112493"/>
            <a:ext cx="2569376" cy="91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27" name="Content Placeholder 2~12">
            <a:extLst>
              <a:ext uri="{FF2B5EF4-FFF2-40B4-BE49-F238E27FC236}">
                <a16:creationId xmlns:a16="http://schemas.microsoft.com/office/drawing/2014/main" id="{B1A78B08-1C5C-1153-FA8A-140EA4CDFC4E}"/>
              </a:ext>
            </a:extLst>
          </p:cNvPr>
          <p:cNvSpPr txBox="1">
            <a:spLocks/>
          </p:cNvSpPr>
          <p:nvPr/>
        </p:nvSpPr>
        <p:spPr bwMode="auto">
          <a:xfrm>
            <a:off x="3237030" y="5464277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50" name="Content Placeholder 2~13">
            <a:extLst>
              <a:ext uri="{FF2B5EF4-FFF2-40B4-BE49-F238E27FC236}">
                <a16:creationId xmlns:a16="http://schemas.microsoft.com/office/drawing/2014/main" id="{285FF52F-8AB7-EF9E-1FFA-74357A8E6773}"/>
              </a:ext>
            </a:extLst>
          </p:cNvPr>
          <p:cNvSpPr txBox="1">
            <a:spLocks/>
          </p:cNvSpPr>
          <p:nvPr/>
        </p:nvSpPr>
        <p:spPr bwMode="auto">
          <a:xfrm>
            <a:off x="5383619" y="5464277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51" name="Content Placeholder 2~14">
            <a:extLst>
              <a:ext uri="{FF2B5EF4-FFF2-40B4-BE49-F238E27FC236}">
                <a16:creationId xmlns:a16="http://schemas.microsoft.com/office/drawing/2014/main" id="{F225C09D-5CBF-B132-C37F-7B858B444C34}"/>
              </a:ext>
            </a:extLst>
          </p:cNvPr>
          <p:cNvSpPr txBox="1">
            <a:spLocks/>
          </p:cNvSpPr>
          <p:nvPr/>
        </p:nvSpPr>
        <p:spPr bwMode="auto">
          <a:xfrm>
            <a:off x="7527718" y="5464277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52" name="Content Placeholder 2~15">
            <a:extLst>
              <a:ext uri="{FF2B5EF4-FFF2-40B4-BE49-F238E27FC236}">
                <a16:creationId xmlns:a16="http://schemas.microsoft.com/office/drawing/2014/main" id="{3484DF73-E2DB-61C3-121B-68324EE362D1}"/>
              </a:ext>
            </a:extLst>
          </p:cNvPr>
          <p:cNvSpPr txBox="1">
            <a:spLocks/>
          </p:cNvSpPr>
          <p:nvPr/>
        </p:nvSpPr>
        <p:spPr bwMode="auto">
          <a:xfrm>
            <a:off x="9671815" y="5464277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4" name="Google Shape;1185;g6b2a921a3a_2_763">
            <a:extLst>
              <a:ext uri="{FF2B5EF4-FFF2-40B4-BE49-F238E27FC236}">
                <a16:creationId xmlns:a16="http://schemas.microsoft.com/office/drawing/2014/main" id="{6BBF5B83-C48A-F079-F0F9-53C9BC43F4ED}"/>
              </a:ext>
            </a:extLst>
          </p:cNvPr>
          <p:cNvSpPr txBox="1"/>
          <p:nvPr/>
        </p:nvSpPr>
        <p:spPr>
          <a:xfrm>
            <a:off x="5383619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6" name="Shape4_20220715_163331">
            <a:extLst>
              <a:ext uri="{FF2B5EF4-FFF2-40B4-BE49-F238E27FC236}">
                <a16:creationId xmlns:a16="http://schemas.microsoft.com/office/drawing/2014/main" id="{C74EAB6C-62EC-FE5F-1462-0F68042F5C5D}"/>
              </a:ext>
            </a:extLst>
          </p:cNvPr>
          <p:cNvCxnSpPr/>
          <p:nvPr/>
        </p:nvCxnSpPr>
        <p:spPr>
          <a:xfrm>
            <a:off x="5383619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1188;g6b2a921a3a_2_763">
            <a:extLst>
              <a:ext uri="{FF2B5EF4-FFF2-40B4-BE49-F238E27FC236}">
                <a16:creationId xmlns:a16="http://schemas.microsoft.com/office/drawing/2014/main" id="{9273D0EC-E539-603D-E95A-DCA783B53946}"/>
              </a:ext>
            </a:extLst>
          </p:cNvPr>
          <p:cNvSpPr txBox="1"/>
          <p:nvPr/>
        </p:nvSpPr>
        <p:spPr>
          <a:xfrm>
            <a:off x="7530211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8" name="Shape5_20220715_163331">
            <a:extLst>
              <a:ext uri="{FF2B5EF4-FFF2-40B4-BE49-F238E27FC236}">
                <a16:creationId xmlns:a16="http://schemas.microsoft.com/office/drawing/2014/main" id="{C41BD35E-5BE8-7333-387D-2D18949C7B3F}"/>
              </a:ext>
            </a:extLst>
          </p:cNvPr>
          <p:cNvCxnSpPr/>
          <p:nvPr/>
        </p:nvCxnSpPr>
        <p:spPr>
          <a:xfrm>
            <a:off x="7530211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1191;g6b2a921a3a_2_763">
            <a:extLst>
              <a:ext uri="{FF2B5EF4-FFF2-40B4-BE49-F238E27FC236}">
                <a16:creationId xmlns:a16="http://schemas.microsoft.com/office/drawing/2014/main" id="{33547D68-3801-AE26-8C62-ED7A5D872FF4}"/>
              </a:ext>
            </a:extLst>
          </p:cNvPr>
          <p:cNvSpPr txBox="1"/>
          <p:nvPr/>
        </p:nvSpPr>
        <p:spPr>
          <a:xfrm>
            <a:off x="9676804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0" name="Shape6_20220715_163331">
            <a:extLst>
              <a:ext uri="{FF2B5EF4-FFF2-40B4-BE49-F238E27FC236}">
                <a16:creationId xmlns:a16="http://schemas.microsoft.com/office/drawing/2014/main" id="{F098A0DD-7B98-4CD8-4AAF-6F9DBA3FDB6E}"/>
              </a:ext>
            </a:extLst>
          </p:cNvPr>
          <p:cNvCxnSpPr/>
          <p:nvPr/>
        </p:nvCxnSpPr>
        <p:spPr>
          <a:xfrm>
            <a:off x="9676804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1199;g6b2a921a3a_2_763">
            <a:extLst>
              <a:ext uri="{FF2B5EF4-FFF2-40B4-BE49-F238E27FC236}">
                <a16:creationId xmlns:a16="http://schemas.microsoft.com/office/drawing/2014/main" id="{842C8D2F-CCAB-D08A-4BA8-63833A4DB321}"/>
              </a:ext>
            </a:extLst>
          </p:cNvPr>
          <p:cNvSpPr txBox="1"/>
          <p:nvPr/>
        </p:nvSpPr>
        <p:spPr>
          <a:xfrm>
            <a:off x="3237030" y="1373708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2" name="Shape7_20220715_163331">
            <a:extLst>
              <a:ext uri="{FF2B5EF4-FFF2-40B4-BE49-F238E27FC236}">
                <a16:creationId xmlns:a16="http://schemas.microsoft.com/office/drawing/2014/main" id="{073C5450-66BB-B0F4-E850-41C37668E363}"/>
              </a:ext>
            </a:extLst>
          </p:cNvPr>
          <p:cNvCxnSpPr/>
          <p:nvPr/>
        </p:nvCxnSpPr>
        <p:spPr>
          <a:xfrm>
            <a:off x="3237030" y="1712968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1478392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58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115</cp:revision>
  <dcterms:created xsi:type="dcterms:W3CDTF">2025-07-09T10:57:17Z</dcterms:created>
  <dcterms:modified xsi:type="dcterms:W3CDTF">2025-10-22T09:36:38Z</dcterms:modified>
  <cp:category/>
</cp:coreProperties>
</file>