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3" r:id="rId3"/>
    <p:sldId id="284" r:id="rId4"/>
    <p:sldId id="285" r:id="rId5"/>
    <p:sldId id="278" r:id="rId6"/>
    <p:sldId id="279" r:id="rId7"/>
    <p:sldId id="280" r:id="rId8"/>
    <p:sldId id="281" r:id="rId9"/>
    <p:sldId id="286" r:id="rId10"/>
    <p:sldId id="28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ootStrapper" id="{E6BFE624-3E9D-429F-866C-7039F7E567DA}">
          <p14:sldIdLst>
            <p14:sldId id="282"/>
            <p14:sldId id="283"/>
            <p14:sldId id="284"/>
            <p14:sldId id="285"/>
          </p14:sldIdLst>
        </p14:section>
        <p14:section name="RobloxApp" id="{BA7E2AC5-3DDC-425C-8A52-5EA9C9A45BA6}">
          <p14:sldIdLst>
            <p14:sldId id="278"/>
            <p14:sldId id="279"/>
            <p14:sldId id="280"/>
            <p14:sldId id="281"/>
          </p14:sldIdLst>
        </p14:section>
        <p14:section name="PlaceLoader" id="{D9053908-4DCD-408C-A72C-7D1A31E27581}">
          <p14:sldIdLst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7" autoAdjust="0"/>
  </p:normalViewPr>
  <p:slideViewPr>
    <p:cSldViewPr snapToGrid="0">
      <p:cViewPr>
        <p:scale>
          <a:sx n="75" d="100"/>
          <a:sy n="75" d="100"/>
        </p:scale>
        <p:origin x="1476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67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499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4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83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373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705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985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24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555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86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183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82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29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279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2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4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997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65763F0-3E37-4533-82B2-26EA444B48DC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2479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 advClick="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microsoft.com/office/2017/06/relationships/model3d" Target="../media/model3d2.glb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oblox.com/" TargetMode="Externa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microsoft.com/office/2017/06/relationships/model3d" Target="../media/model3d2.glb"/><Relationship Id="rId5" Type="http://schemas.microsoft.com/office/2007/relationships/hdphoto" Target="../media/hdphoto1.wdp"/><Relationship Id="rId10" Type="http://schemas.openxmlformats.org/officeDocument/2006/relationships/hyperlink" Target="file:///C:\Users\&#1056;&#1086;&#1084;&#1072;&#1085;\Desktop\&#1043;&#1083;&#1072;&#1074;&#1085;&#1072;&#1103;%20&#1054;&#1057;\&#1060;&#1072;&#1081;&#1083;&#1099;\nonSystemApps\StartRoblox.bat" TargetMode="External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microsoft.com/office/2017/06/relationships/model3d" Target="../media/model3d1.glb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microsoft.com/office/2017/06/relationships/model3d" Target="../media/model3d2.glb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oblox.com/" TargetMode="External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17/06/relationships/model3d" Target="../media/model3d3.glb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hyperlink" Target="http://www.roblox.com/login" TargetMode="External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slide" Target="slide8.xml"/><Relationship Id="rId17" Type="http://schemas.openxmlformats.org/officeDocument/2006/relationships/image" Target="../media/image19.png"/><Relationship Id="rId2" Type="http://schemas.microsoft.com/office/2017/06/relationships/model3d" Target="../media/model3d2.glb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17/06/relationships/model3d" Target="../media/model3d3.glb"/><Relationship Id="rId5" Type="http://schemas.microsoft.com/office/2017/06/relationships/model3d" Target="../media/model3d1.glb"/><Relationship Id="rId15" Type="http://schemas.openxmlformats.org/officeDocument/2006/relationships/image" Target="../media/image17.png"/><Relationship Id="rId10" Type="http://schemas.openxmlformats.org/officeDocument/2006/relationships/slide" Target="slide6.xml"/><Relationship Id="rId19" Type="http://schemas.openxmlformats.org/officeDocument/2006/relationships/image" Target="../media/image21.png"/><Relationship Id="rId4" Type="http://schemas.openxmlformats.org/officeDocument/2006/relationships/hyperlink" Target="http://www.roblox.com/" TargetMode="External"/><Relationship Id="rId9" Type="http://schemas.openxmlformats.org/officeDocument/2006/relationships/slide" Target="slide7.xml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8.xml"/><Relationship Id="rId18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microsoft.com/office/2017/06/relationships/model3d" Target="../media/model3d1.glb"/><Relationship Id="rId12" Type="http://schemas.openxmlformats.org/officeDocument/2006/relationships/image" Target="../media/image24.png"/><Relationship Id="rId17" Type="http://schemas.openxmlformats.org/officeDocument/2006/relationships/image" Target="../media/image27.png"/><Relationship Id="rId2" Type="http://schemas.microsoft.com/office/2017/06/relationships/model3d" Target="../media/model3d2.glb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oblox.com/" TargetMode="External"/><Relationship Id="rId11" Type="http://schemas.microsoft.com/office/2017/06/relationships/model3d" Target="../media/model3d3.glb"/><Relationship Id="rId5" Type="http://schemas.microsoft.com/office/2007/relationships/hdphoto" Target="../media/hdphoto1.wdp"/><Relationship Id="rId15" Type="http://schemas.openxmlformats.org/officeDocument/2006/relationships/image" Target="../media/image25.png"/><Relationship Id="rId10" Type="http://schemas.openxmlformats.org/officeDocument/2006/relationships/slide" Target="slide6.xml"/><Relationship Id="rId19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slide" Target="slide7.xml"/><Relationship Id="rId14" Type="http://schemas.openxmlformats.org/officeDocument/2006/relationships/hyperlink" Target="http://www.roblox.com/login" TargetMode="External"/><Relationship Id="rId2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17/06/relationships/model3d" Target="../media/model3d4.glb"/><Relationship Id="rId13" Type="http://schemas.openxmlformats.org/officeDocument/2006/relationships/slide" Target="slide8.xml"/><Relationship Id="rId18" Type="http://schemas.microsoft.com/office/2017/06/relationships/model3d" Target="../media/model3d1.glb"/><Relationship Id="rId26" Type="http://schemas.openxmlformats.org/officeDocument/2006/relationships/image" Target="../media/image42.png"/><Relationship Id="rId3" Type="http://schemas.microsoft.com/office/2007/relationships/hdphoto" Target="../media/hdphoto1.wdp"/><Relationship Id="rId21" Type="http://schemas.openxmlformats.org/officeDocument/2006/relationships/image" Target="../media/image37.png"/><Relationship Id="rId7" Type="http://schemas.openxmlformats.org/officeDocument/2006/relationships/image" Target="../media/image24.png"/><Relationship Id="rId12" Type="http://schemas.openxmlformats.org/officeDocument/2006/relationships/image" Target="../media/image34.png"/><Relationship Id="rId17" Type="http://schemas.openxmlformats.org/officeDocument/2006/relationships/image" Target="../media/image35.jpg"/><Relationship Id="rId25" Type="http://schemas.openxmlformats.org/officeDocument/2006/relationships/image" Target="../media/image41.png"/><Relationship Id="rId2" Type="http://schemas.openxmlformats.org/officeDocument/2006/relationships/image" Target="../media/image3.png"/><Relationship Id="rId16" Type="http://schemas.openxmlformats.org/officeDocument/2006/relationships/slide" Target="slide9.xml"/><Relationship Id="rId20" Type="http://schemas.microsoft.com/office/2017/06/relationships/model3d" Target="../media/model3d5.glb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microsoft.com/office/2017/06/relationships/model3d" Target="../media/model3d3.glb"/><Relationship Id="rId11" Type="http://schemas.openxmlformats.org/officeDocument/2006/relationships/image" Target="../media/image33.png"/><Relationship Id="rId24" Type="http://schemas.openxmlformats.org/officeDocument/2006/relationships/image" Target="../media/image40.png"/><Relationship Id="rId5" Type="http://schemas.openxmlformats.org/officeDocument/2006/relationships/slide" Target="slide6.xml"/><Relationship Id="rId15" Type="http://schemas.openxmlformats.org/officeDocument/2006/relationships/hyperlink" Target="http://www.roblox.com/login" TargetMode="External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10" Type="http://schemas.openxmlformats.org/officeDocument/2006/relationships/image" Target="../media/image32.png"/><Relationship Id="rId19" Type="http://schemas.openxmlformats.org/officeDocument/2006/relationships/image" Target="../media/image36.png"/><Relationship Id="rId4" Type="http://schemas.openxmlformats.org/officeDocument/2006/relationships/slide" Target="slide7.xml"/><Relationship Id="rId9" Type="http://schemas.openxmlformats.org/officeDocument/2006/relationships/image" Target="../media/image31.png"/><Relationship Id="rId14" Type="http://schemas.openxmlformats.org/officeDocument/2006/relationships/hyperlink" Target="http://www.roblox.com/" TargetMode="External"/><Relationship Id="rId22" Type="http://schemas.openxmlformats.org/officeDocument/2006/relationships/image" Target="../media/image38.png"/><Relationship Id="rId27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1.wdp"/><Relationship Id="rId7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microsoft.com/office/2017/06/relationships/model3d" Target="../media/model3d3.glb"/><Relationship Id="rId4" Type="http://schemas.openxmlformats.org/officeDocument/2006/relationships/slide" Target="slide5.xml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hdphoto" Target="../media/hdphoto1.wdp"/><Relationship Id="rId7" Type="http://schemas.openxmlformats.org/officeDocument/2006/relationships/hyperlink" Target="http://www.roblox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microsoft.com/office/2017/06/relationships/model3d" Target="../media/model3d3.glb"/><Relationship Id="rId10" Type="http://schemas.openxmlformats.org/officeDocument/2006/relationships/image" Target="../media/image53.png"/><Relationship Id="rId4" Type="http://schemas.openxmlformats.org/officeDocument/2006/relationships/slide" Target="slide5.xml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slide" Target="slide6.xml"/><Relationship Id="rId3" Type="http://schemas.microsoft.com/office/2007/relationships/hdphoto" Target="../media/hdphoto1.wdp"/><Relationship Id="rId7" Type="http://schemas.openxmlformats.org/officeDocument/2006/relationships/hyperlink" Target="http://www.roblox.com/" TargetMode="External"/><Relationship Id="rId12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microsoft.com/office/2017/06/relationships/model3d" Target="../media/model3d5.glb"/><Relationship Id="rId5" Type="http://schemas.microsoft.com/office/2017/06/relationships/model3d" Target="../media/model3d3.glb"/><Relationship Id="rId10" Type="http://schemas.openxmlformats.org/officeDocument/2006/relationships/image" Target="../media/image57.png"/><Relationship Id="rId4" Type="http://schemas.openxmlformats.org/officeDocument/2006/relationships/slide" Target="slide5.xml"/><Relationship Id="rId9" Type="http://schemas.openxmlformats.org/officeDocument/2006/relationships/image" Target="../media/image56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microsoft.com/office/2017/06/relationships/model3d" Target="../media/model3d2.glb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6D3668C-02D7-4076-E8F2-D5676B01228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91244178"/>
                  </p:ext>
                </p:extLst>
              </p:nvPr>
            </p:nvGraphicFramePr>
            <p:xfrm>
              <a:off x="3829182" y="2903660"/>
              <a:ext cx="138694" cy="96173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38694" cy="961736"/>
                    </a:xfrm>
                    <a:prstGeom prst="rect">
                      <a:avLst/>
                    </a:prstGeom>
                  </am3d:spPr>
                  <am3d:camera>
                    <am3d:pos x="0" y="0" z="47945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9586" d="1000000"/>
                    <am3d:preTrans dx="611" dy="-17513269" dz="-505622"/>
                    <am3d:scale>
                      <am3d:sx n="1000000" d="1000000"/>
                      <am3d:sy n="1000000" d="1000000"/>
                      <am3d:sz n="1000000" d="1000000"/>
                    </am3d:scale>
                    <am3d:rot ay="162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505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6D3668C-02D7-4076-E8F2-D5676B0122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9182" y="2903660"/>
                <a:ext cx="138694" cy="961736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3005591" y="2045255"/>
            <a:ext cx="6096000" cy="2553233"/>
          </a:xfrm>
          <a:prstGeom prst="roundRect">
            <a:avLst>
              <a:gd name="adj" fmla="val 1550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645030" y="2712559"/>
            <a:ext cx="310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Starting Roblox…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3" name="Прямоугольник: скругленные углы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989DB85-8E6D-DF00-C8E9-554161275924}"/>
              </a:ext>
            </a:extLst>
          </p:cNvPr>
          <p:cNvSpPr/>
          <p:nvPr/>
        </p:nvSpPr>
        <p:spPr>
          <a:xfrm>
            <a:off x="5068855" y="3549140"/>
            <a:ext cx="219855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Cancel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6333D3-2058-1EF2-D58F-29E6C48873EB}"/>
              </a:ext>
            </a:extLst>
          </p:cNvPr>
          <p:cNvSpPr txBox="1"/>
          <p:nvPr/>
        </p:nvSpPr>
        <p:spPr>
          <a:xfrm>
            <a:off x="7503034" y="4275566"/>
            <a:ext cx="1827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Sogoe UI"/>
                <a:cs typeface="Segoe UI" panose="020B0502040204020203" pitchFamily="34" charset="0"/>
                <a:hlinkClick r:id="rId6"/>
              </a:rPr>
              <a:t>www.roblox.com</a:t>
            </a:r>
            <a:endParaRPr lang="ru-RU" sz="1200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45911858"/>
                  </p:ext>
                </p:extLst>
              </p:nvPr>
            </p:nvGraphicFramePr>
            <p:xfrm>
              <a:off x="3528899" y="2778345"/>
              <a:ext cx="1087047" cy="108705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1087047" cy="1087051"/>
                    </a:xfrm>
                    <a:prstGeom prst="rect">
                      <a:avLst/>
                    </a:prstGeom>
                  </am3d:spPr>
                  <am3d:camera>
                    <am3d:pos x="0" y="0" z="665199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140" d="1000000"/>
                    <am3d:preTrans dx="-340198" dy="1649264" dz="11052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66131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28899" y="2778345"/>
                <a:ext cx="1087047" cy="10870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0947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7000">
        <p159:morph option="byObject"/>
      </p:transition>
    </mc:Choice>
    <mc:Fallback xmlns="">
      <p:transition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07"/>
                                          </p:val>
                                        </p:tav>
                                        <p:tav tm="2250">
                                          <p:val>
                                            <p:fltVal val="0.0056"/>
                                          </p:val>
                                        </p:tav>
                                        <p:tav tm="3370">
                                          <p:val>
                                            <p:fltVal val="0.0189"/>
                                          </p:val>
                                        </p:tav>
                                        <p:tav tm="4490">
                                          <p:val>
                                            <p:fltVal val="0.0451"/>
                                          </p:val>
                                        </p:tav>
                                        <p:tav tm="5620">
                                          <p:val>
                                            <p:fltVal val="0.0884"/>
                                          </p:val>
                                        </p:tav>
                                        <p:tav tm="6740">
                                          <p:val>
                                            <p:fltVal val="0.1526"/>
                                          </p:val>
                                        </p:tav>
                                        <p:tav tm="7870">
                                          <p:val>
                                            <p:fltVal val="0.242"/>
                                          </p:val>
                                        </p:tav>
                                        <p:tav tm="8990">
                                          <p:val>
                                            <p:fltVal val="0.3621"/>
                                          </p:val>
                                        </p:tav>
                                        <p:tav tm="10110">
                                          <p:val>
                                            <p:fltVal val="0.515"/>
                                          </p:val>
                                        </p:tav>
                                        <p:tav tm="11240">
                                          <p:val>
                                            <p:fltVal val="0.7059"/>
                                          </p:val>
                                        </p:tav>
                                        <p:tav tm="12360">
                                          <p:val>
                                            <p:fltVal val="0.9411"/>
                                          </p:val>
                                        </p:tav>
                                        <p:tav tm="13480">
                                          <p:val>
                                            <p:fltVal val="1.1925"/>
                                          </p:val>
                                        </p:tav>
                                        <p:tav tm="14610">
                                          <p:val>
                                            <p:fltVal val="1.4022"/>
                                          </p:val>
                                        </p:tav>
                                        <p:tav tm="15730">
                                          <p:val>
                                            <p:fltVal val="1.5733"/>
                                          </p:val>
                                        </p:tav>
                                        <p:tav tm="16850">
                                          <p:val>
                                            <p:fltVal val="1.7072"/>
                                          </p:val>
                                        </p:tav>
                                        <p:tav tm="17980">
                                          <p:val>
                                            <p:fltVal val="1.8096"/>
                                          </p:val>
                                        </p:tav>
                                        <p:tav tm="19100">
                                          <p:val>
                                            <p:fltVal val="1.8854"/>
                                          </p:val>
                                        </p:tav>
                                        <p:tav tm="20220">
                                          <p:val>
                                            <p:fltVal val="1.9375"/>
                                          </p:val>
                                        </p:tav>
                                        <p:tav tm="21350">
                                          <p:val>
                                            <p:fltVal val="1.9707"/>
                                          </p:val>
                                        </p:tav>
                                        <p:tav tm="22470">
                                          <p:val>
                                            <p:fltVal val="1.9894"/>
                                          </p:val>
                                        </p:tav>
                                        <p:tav tm="23600">
                                          <p:val>
                                            <p:fltVal val="1.9977"/>
                                          </p:val>
                                        </p:tav>
                                        <p:tav tm="24720">
                                          <p:val>
                                            <p:fltVal val="1.9999"/>
                                          </p:val>
                                        </p:tav>
                                        <p:tav tm="25840">
                                          <p:val>
                                            <p:fltVal val="1.5339"/>
                                          </p:val>
                                        </p:tav>
                                        <p:tav tm="26970">
                                          <p:val>
                                            <p:fltVal val="-0.5131"/>
                                          </p:val>
                                        </p:tav>
                                        <p:tav tm="28090">
                                          <p:val>
                                            <p:fltVal val="-3.6063"/>
                                          </p:val>
                                        </p:tav>
                                        <p:tav tm="29210">
                                          <p:val>
                                            <p:fltVal val="-7.5428"/>
                                          </p:val>
                                        </p:tav>
                                        <p:tav tm="30340">
                                          <p:val>
                                            <p:fltVal val="-12.215"/>
                                          </p:val>
                                        </p:tav>
                                        <p:tav tm="31460">
                                          <p:val>
                                            <p:fltVal val="-17.5521"/>
                                          </p:val>
                                        </p:tav>
                                        <p:tav tm="32580">
                                          <p:val>
                                            <p:fltVal val="-23.5026"/>
                                          </p:val>
                                        </p:tav>
                                        <p:tav tm="33710">
                                          <p:val>
                                            <p:fltVal val="-29.9662"/>
                                          </p:val>
                                        </p:tav>
                                        <p:tav tm="34830">
                                          <p:val>
                                            <p:fltVal val="-37.0276"/>
                                          </p:val>
                                        </p:tav>
                                        <p:tav tm="35960">
                                          <p:val>
                                            <p:fltVal val="-44.6047"/>
                                          </p:val>
                                        </p:tav>
                                        <p:tav tm="37080">
                                          <p:val>
                                            <p:fltVal val="-52.675"/>
                                          </p:val>
                                        </p:tav>
                                        <p:tav tm="38200">
                                          <p:val>
                                            <p:fltVal val="-61.2192"/>
                                          </p:val>
                                        </p:tav>
                                        <p:tav tm="39330">
                                          <p:val>
                                            <p:fltVal val="-70.2203"/>
                                          </p:val>
                                        </p:tav>
                                        <p:tav tm="40450">
                                          <p:val>
                                            <p:fltVal val="-79.6634"/>
                                          </p:val>
                                        </p:tav>
                                        <p:tav tm="41570">
                                          <p:val>
                                            <p:fltVal val="-89.445"/>
                                          </p:val>
                                        </p:tav>
                                        <p:tav tm="42700">
                                          <p:val>
                                            <p:fltVal val="-99.7295"/>
                                          </p:val>
                                        </p:tav>
                                        <p:tav tm="43820">
                                          <p:val>
                                            <p:fltVal val="-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-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-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-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-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-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-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-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-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-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-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-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-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-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-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-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-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-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-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-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-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-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-338.366"/>
                                          </p:val>
                                        </p:tav>
                                        <p:tav tm="69660">
                                          <p:val>
                                            <p:fltVal val="-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-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-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-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-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-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-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-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-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-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-361.655"/>
                                          </p:val>
                                        </p:tav>
                                        <p:tav tm="82020">
                                          <p:val>
                                            <p:fltVal val="-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-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-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-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-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-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-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-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6D3668C-02D7-4076-E8F2-D5676B01228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29182" y="2903660"/>
              <a:ext cx="138694" cy="96173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38694" cy="961736"/>
                    </a:xfrm>
                    <a:prstGeom prst="rect">
                      <a:avLst/>
                    </a:prstGeom>
                  </am3d:spPr>
                  <am3d:camera>
                    <am3d:pos x="0" y="0" z="47945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9586" d="1000000"/>
                    <am3d:preTrans dx="611" dy="-17513269" dz="-505622"/>
                    <am3d:scale>
                      <am3d:sx n="1000000" d="1000000"/>
                      <am3d:sy n="1000000" d="1000000"/>
                      <am3d:sz n="1000000" d="1000000"/>
                    </am3d:scale>
                    <am3d:rot ay="162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505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6D3668C-02D7-4076-E8F2-D5676B0122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9182" y="2903660"/>
                <a:ext cx="138694" cy="961736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543812" y="6475099"/>
            <a:ext cx="3104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ogoe UI"/>
                <a:cs typeface="Segoe UI" panose="020B0502040204020203" pitchFamily="34" charset="0"/>
              </a:rPr>
              <a:t>Waiting…</a:t>
            </a:r>
            <a:endParaRPr lang="ru-RU" sz="1400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834574" y="5585876"/>
              <a:ext cx="1087047" cy="1087051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087047" cy="1087051"/>
                    </a:xfrm>
                    <a:prstGeom prst="rect">
                      <a:avLst/>
                    </a:prstGeom>
                  </am3d:spPr>
                  <am3d:camera>
                    <am3d:pos x="0" y="0" z="665199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140" d="1000000"/>
                    <am3d:preTrans dx="-340198" dy="1649264" dz="11052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66131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834574" y="5585876"/>
                <a:ext cx="1087047" cy="108705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B424B7-5CC1-D4AC-D738-BE43A3A20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59" y="440894"/>
            <a:ext cx="4318876" cy="3792184"/>
          </a:xfrm>
          <a:prstGeom prst="rect">
            <a:avLst/>
          </a:prstGeom>
          <a:effectLst>
            <a:reflection blurRad="596900" stA="51000" endPos="60000" dir="5400000" sy="-100000" algn="bl" rotWithShape="0"/>
            <a:softEdge rad="12700"/>
          </a:effectLst>
        </p:spPr>
      </p:pic>
      <p:sp>
        <p:nvSpPr>
          <p:cNvPr id="13" name="Прямоугольник: скругленные углы 12">
            <a:hlinkClick r:id="rId10" action="ppaction://program"/>
            <a:extLst>
              <a:ext uri="{FF2B5EF4-FFF2-40B4-BE49-F238E27FC236}">
                <a16:creationId xmlns:a16="http://schemas.microsoft.com/office/drawing/2014/main" id="{4989DB85-8E6D-DF00-C8E9-554161275924}"/>
              </a:ext>
            </a:extLst>
          </p:cNvPr>
          <p:cNvSpPr/>
          <p:nvPr/>
        </p:nvSpPr>
        <p:spPr>
          <a:xfrm>
            <a:off x="609732" y="789078"/>
            <a:ext cx="3219450" cy="441835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59000"/>
            </a:schemeClr>
          </a:solidFill>
          <a:ln>
            <a:solidFill>
              <a:schemeClr val="accent1">
                <a:lumMod val="20000"/>
                <a:lumOff val="80000"/>
                <a:alpha val="81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Not Work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E98BA5-CA49-647C-2325-94ED4878FFA8}"/>
              </a:ext>
            </a:extLst>
          </p:cNvPr>
          <p:cNvSpPr txBox="1"/>
          <p:nvPr/>
        </p:nvSpPr>
        <p:spPr>
          <a:xfrm>
            <a:off x="4685509" y="4458872"/>
            <a:ext cx="3104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Sogoe UI"/>
                <a:cs typeface="Segoe UI" panose="020B0502040204020203" pitchFamily="34" charset="0"/>
              </a:rPr>
              <a:t>Obstacles!</a:t>
            </a:r>
            <a:endParaRPr lang="ru-RU" sz="20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041970-332F-6B41-2B9C-14AC16537667}"/>
              </a:ext>
            </a:extLst>
          </p:cNvPr>
          <p:cNvSpPr txBox="1"/>
          <p:nvPr/>
        </p:nvSpPr>
        <p:spPr>
          <a:xfrm>
            <a:off x="4685509" y="4836231"/>
            <a:ext cx="3104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Sogoe UI"/>
                <a:cs typeface="Segoe UI" panose="020B0502040204020203" pitchFamily="34" charset="0"/>
              </a:rPr>
              <a:t>By @Grisin_Roman</a:t>
            </a:r>
            <a:endParaRPr lang="ru-RU" sz="1200" b="1" dirty="0">
              <a:latin typeface="Sogoe UI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701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07"/>
                                          </p:val>
                                        </p:tav>
                                        <p:tav tm="2250">
                                          <p:val>
                                            <p:fltVal val="0.0056"/>
                                          </p:val>
                                        </p:tav>
                                        <p:tav tm="3370">
                                          <p:val>
                                            <p:fltVal val="0.0189"/>
                                          </p:val>
                                        </p:tav>
                                        <p:tav tm="4490">
                                          <p:val>
                                            <p:fltVal val="0.0451"/>
                                          </p:val>
                                        </p:tav>
                                        <p:tav tm="5620">
                                          <p:val>
                                            <p:fltVal val="0.0884"/>
                                          </p:val>
                                        </p:tav>
                                        <p:tav tm="6740">
                                          <p:val>
                                            <p:fltVal val="0.1526"/>
                                          </p:val>
                                        </p:tav>
                                        <p:tav tm="7870">
                                          <p:val>
                                            <p:fltVal val="0.242"/>
                                          </p:val>
                                        </p:tav>
                                        <p:tav tm="8990">
                                          <p:val>
                                            <p:fltVal val="0.3621"/>
                                          </p:val>
                                        </p:tav>
                                        <p:tav tm="10110">
                                          <p:val>
                                            <p:fltVal val="0.515"/>
                                          </p:val>
                                        </p:tav>
                                        <p:tav tm="11240">
                                          <p:val>
                                            <p:fltVal val="0.7059"/>
                                          </p:val>
                                        </p:tav>
                                        <p:tav tm="12360">
                                          <p:val>
                                            <p:fltVal val="0.9411"/>
                                          </p:val>
                                        </p:tav>
                                        <p:tav tm="13480">
                                          <p:val>
                                            <p:fltVal val="1.1925"/>
                                          </p:val>
                                        </p:tav>
                                        <p:tav tm="14610">
                                          <p:val>
                                            <p:fltVal val="1.4022"/>
                                          </p:val>
                                        </p:tav>
                                        <p:tav tm="15730">
                                          <p:val>
                                            <p:fltVal val="1.5733"/>
                                          </p:val>
                                        </p:tav>
                                        <p:tav tm="16850">
                                          <p:val>
                                            <p:fltVal val="1.7072"/>
                                          </p:val>
                                        </p:tav>
                                        <p:tav tm="17980">
                                          <p:val>
                                            <p:fltVal val="1.8096"/>
                                          </p:val>
                                        </p:tav>
                                        <p:tav tm="19100">
                                          <p:val>
                                            <p:fltVal val="1.8854"/>
                                          </p:val>
                                        </p:tav>
                                        <p:tav tm="20220">
                                          <p:val>
                                            <p:fltVal val="1.9375"/>
                                          </p:val>
                                        </p:tav>
                                        <p:tav tm="21350">
                                          <p:val>
                                            <p:fltVal val="1.9707"/>
                                          </p:val>
                                        </p:tav>
                                        <p:tav tm="22470">
                                          <p:val>
                                            <p:fltVal val="1.9894"/>
                                          </p:val>
                                        </p:tav>
                                        <p:tav tm="23600">
                                          <p:val>
                                            <p:fltVal val="1.9977"/>
                                          </p:val>
                                        </p:tav>
                                        <p:tav tm="24720">
                                          <p:val>
                                            <p:fltVal val="1.9999"/>
                                          </p:val>
                                        </p:tav>
                                        <p:tav tm="25840">
                                          <p:val>
                                            <p:fltVal val="1.5339"/>
                                          </p:val>
                                        </p:tav>
                                        <p:tav tm="26970">
                                          <p:val>
                                            <p:fltVal val="-0.5131"/>
                                          </p:val>
                                        </p:tav>
                                        <p:tav tm="28090">
                                          <p:val>
                                            <p:fltVal val="-3.6063"/>
                                          </p:val>
                                        </p:tav>
                                        <p:tav tm="29210">
                                          <p:val>
                                            <p:fltVal val="-7.5428"/>
                                          </p:val>
                                        </p:tav>
                                        <p:tav tm="30340">
                                          <p:val>
                                            <p:fltVal val="-12.215"/>
                                          </p:val>
                                        </p:tav>
                                        <p:tav tm="31460">
                                          <p:val>
                                            <p:fltVal val="-17.5521"/>
                                          </p:val>
                                        </p:tav>
                                        <p:tav tm="32580">
                                          <p:val>
                                            <p:fltVal val="-23.5026"/>
                                          </p:val>
                                        </p:tav>
                                        <p:tav tm="33710">
                                          <p:val>
                                            <p:fltVal val="-29.9662"/>
                                          </p:val>
                                        </p:tav>
                                        <p:tav tm="34830">
                                          <p:val>
                                            <p:fltVal val="-37.0276"/>
                                          </p:val>
                                        </p:tav>
                                        <p:tav tm="35960">
                                          <p:val>
                                            <p:fltVal val="-44.6047"/>
                                          </p:val>
                                        </p:tav>
                                        <p:tav tm="37080">
                                          <p:val>
                                            <p:fltVal val="-52.675"/>
                                          </p:val>
                                        </p:tav>
                                        <p:tav tm="38200">
                                          <p:val>
                                            <p:fltVal val="-61.2192"/>
                                          </p:val>
                                        </p:tav>
                                        <p:tav tm="39330">
                                          <p:val>
                                            <p:fltVal val="-70.2203"/>
                                          </p:val>
                                        </p:tav>
                                        <p:tav tm="40450">
                                          <p:val>
                                            <p:fltVal val="-79.6634"/>
                                          </p:val>
                                        </p:tav>
                                        <p:tav tm="41570">
                                          <p:val>
                                            <p:fltVal val="-89.445"/>
                                          </p:val>
                                        </p:tav>
                                        <p:tav tm="42700">
                                          <p:val>
                                            <p:fltVal val="-99.7295"/>
                                          </p:val>
                                        </p:tav>
                                        <p:tav tm="43820">
                                          <p:val>
                                            <p:fltVal val="-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-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-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-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-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-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-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-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-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-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-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-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-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-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-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-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-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-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-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-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-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-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-338.366"/>
                                          </p:val>
                                        </p:tav>
                                        <p:tav tm="69660">
                                          <p:val>
                                            <p:fltVal val="-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-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-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-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-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-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-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-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-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-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-361.655"/>
                                          </p:val>
                                        </p:tav>
                                        <p:tav tm="82020">
                                          <p:val>
                                            <p:fltVal val="-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-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-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-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-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-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-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-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72180554"/>
                  </p:ext>
                </p:extLst>
              </p:nvPr>
            </p:nvGraphicFramePr>
            <p:xfrm>
              <a:off x="4501403" y="3058822"/>
              <a:ext cx="156995" cy="15699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56995" cy="156996"/>
                    </a:xfrm>
                    <a:prstGeom prst="rect">
                      <a:avLst/>
                    </a:prstGeom>
                  </am3d:spPr>
                  <am3d:camera>
                    <am3d:pos x="0" y="0" z="665199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140" d="1000000"/>
                    <am3d:preTrans dx="-340198" dy="1649264" dz="11052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399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01403" y="3058822"/>
                <a:ext cx="156995" cy="156996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3006000" y="2044800"/>
            <a:ext cx="6096000" cy="2553233"/>
          </a:xfrm>
          <a:prstGeom prst="roundRect">
            <a:avLst>
              <a:gd name="adj" fmla="val 1550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501403" y="2146206"/>
            <a:ext cx="310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Welcome to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6333D3-2058-1EF2-D58F-29E6C48873EB}"/>
              </a:ext>
            </a:extLst>
          </p:cNvPr>
          <p:cNvSpPr txBox="1"/>
          <p:nvPr/>
        </p:nvSpPr>
        <p:spPr>
          <a:xfrm>
            <a:off x="7503034" y="4275566"/>
            <a:ext cx="1827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Sogoe UI"/>
                <a:cs typeface="Segoe UI" panose="020B0502040204020203" pitchFamily="34" charset="0"/>
                <a:hlinkClick r:id="rId6"/>
              </a:rPr>
              <a:t>www.roblox.com</a:t>
            </a:r>
            <a:endParaRPr lang="ru-RU" sz="1200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D7DCCA57-D84F-18D9-1E9F-B87AB3B145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88008934"/>
                  </p:ext>
                </p:extLst>
              </p:nvPr>
            </p:nvGraphicFramePr>
            <p:xfrm>
              <a:off x="3910491" y="2654012"/>
              <a:ext cx="4371017" cy="1279361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4371017" cy="1279361"/>
                    </a:xfrm>
                    <a:prstGeom prst="rect">
                      <a:avLst/>
                    </a:prstGeom>
                  </am3d:spPr>
                  <am3d:camera>
                    <am3d:pos x="0" y="0" z="47945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9586" d="1000000"/>
                    <am3d:preTrans dx="611" dy="-17513269" dz="-505622"/>
                    <am3d:scale>
                      <am3d:sx n="1000000" d="1000000"/>
                      <am3d:sy n="1000000" d="1000000"/>
                      <am3d:sz n="1000000" d="1000000"/>
                    </am3d:scale>
                    <am3d:rot ay="1620000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47440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D7DCCA57-D84F-18D9-1E9F-B87AB3B145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10491" y="2654012"/>
                <a:ext cx="4371017" cy="12793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45BC9C1F-7E2D-8EDB-1ED3-DF0E83A0B3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84605445"/>
                  </p:ext>
                </p:extLst>
              </p:nvPr>
            </p:nvGraphicFramePr>
            <p:xfrm>
              <a:off x="-379797" y="6858000"/>
              <a:ext cx="3585438" cy="3770494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585438" cy="3770494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9033989" ay="1737820" az="-9883079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529540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45BC9C1F-7E2D-8EDB-1ED3-DF0E83A0B3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379797" y="6858000"/>
                <a:ext cx="3585438" cy="37704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83A9799-3F20-2761-1ED3-14AF238D4DC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25676309"/>
                  </p:ext>
                </p:extLst>
              </p:nvPr>
            </p:nvGraphicFramePr>
            <p:xfrm>
              <a:off x="6231513" y="12093677"/>
              <a:ext cx="2164106" cy="2315361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2164106" cy="231536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9834563" ay="-1902198" az="-10282824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3234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83A9799-3F20-2761-1ED3-14AF238D4D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31513" y="12093677"/>
                <a:ext cx="2164106" cy="23153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Трехмерная модель 7">
                <a:extLst>
                  <a:ext uri="{FF2B5EF4-FFF2-40B4-BE49-F238E27FC236}">
                    <a16:creationId xmlns:a16="http://schemas.microsoft.com/office/drawing/2014/main" id="{9E76E71A-A29A-6645-0337-7ECFD02E5A2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49100536"/>
                  </p:ext>
                </p:extLst>
              </p:nvPr>
            </p:nvGraphicFramePr>
            <p:xfrm>
              <a:off x="9889779" y="7974019"/>
              <a:ext cx="2852827" cy="2734939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2852827" cy="2734939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8540051" ay="474009" az="-10436635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40081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Трехмерная модель 7">
                <a:extLst>
                  <a:ext uri="{FF2B5EF4-FFF2-40B4-BE49-F238E27FC236}">
                    <a16:creationId xmlns:a16="http://schemas.microsoft.com/office/drawing/2014/main" id="{9E76E71A-A29A-6645-0337-7ECFD02E5A2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89779" y="7974019"/>
                <a:ext cx="2852827" cy="27349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Трехмерная модель 9">
                <a:extLst>
                  <a:ext uri="{FF2B5EF4-FFF2-40B4-BE49-F238E27FC236}">
                    <a16:creationId xmlns:a16="http://schemas.microsoft.com/office/drawing/2014/main" id="{46C7CA2A-4DA5-38C1-E6B6-D54B38056D8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13721937"/>
                  </p:ext>
                </p:extLst>
              </p:nvPr>
            </p:nvGraphicFramePr>
            <p:xfrm>
              <a:off x="4945066" y="7885789"/>
              <a:ext cx="2865648" cy="2465790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2865648" cy="246579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7771555" ay="-749805" az="-9918325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40080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Трехмерная модель 9">
                <a:extLst>
                  <a:ext uri="{FF2B5EF4-FFF2-40B4-BE49-F238E27FC236}">
                    <a16:creationId xmlns:a16="http://schemas.microsoft.com/office/drawing/2014/main" id="{46C7CA2A-4DA5-38C1-E6B6-D54B38056D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45066" y="7885789"/>
                <a:ext cx="2865648" cy="24657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30384774-4939-63F7-3C47-A9EA8C63C0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5255412"/>
                  </p:ext>
                </p:extLst>
              </p:nvPr>
            </p:nvGraphicFramePr>
            <p:xfrm>
              <a:off x="1544407" y="12093677"/>
              <a:ext cx="1683250" cy="2580983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1683250" cy="2580983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7747616" ay="2964857" az="8218014"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363409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30384774-4939-63F7-3C47-A9EA8C63C0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44407" y="12093677"/>
                <a:ext cx="1683250" cy="25809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B6B3FCDA-3EA3-6DA4-1E04-973D450083A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04570936"/>
                  </p:ext>
                </p:extLst>
              </p:nvPr>
            </p:nvGraphicFramePr>
            <p:xfrm>
              <a:off x="4626815" y="10358149"/>
              <a:ext cx="1913281" cy="2302220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1913281" cy="230222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0567000" ay="2660882" az="-10637018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3234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B6B3FCDA-3EA3-6DA4-1E04-973D450083A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626815" y="10358149"/>
                <a:ext cx="1913281" cy="23022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3" name="Трехмерная модель 12">
                <a:extLst>
                  <a:ext uri="{FF2B5EF4-FFF2-40B4-BE49-F238E27FC236}">
                    <a16:creationId xmlns:a16="http://schemas.microsoft.com/office/drawing/2014/main" id="{A8353D20-527C-CAEC-2EC0-C9E3DDFD13B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55437874"/>
                  </p:ext>
                </p:extLst>
              </p:nvPr>
            </p:nvGraphicFramePr>
            <p:xfrm>
              <a:off x="6296268" y="8489671"/>
              <a:ext cx="3837340" cy="3966361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837340" cy="396636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80936" ay="-209061" az="10761951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564650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Трехмерная модель 12">
                <a:extLst>
                  <a:ext uri="{FF2B5EF4-FFF2-40B4-BE49-F238E27FC236}">
                    <a16:creationId xmlns:a16="http://schemas.microsoft.com/office/drawing/2014/main" id="{A8353D20-527C-CAEC-2EC0-C9E3DDFD13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96268" y="8489671"/>
                <a:ext cx="3837340" cy="39663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4" name="Трехмерная модель 13">
                <a:extLst>
                  <a:ext uri="{FF2B5EF4-FFF2-40B4-BE49-F238E27FC236}">
                    <a16:creationId xmlns:a16="http://schemas.microsoft.com/office/drawing/2014/main" id="{E2EC6328-7F1C-163C-CB0C-3478D6D5993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74504448"/>
                  </p:ext>
                </p:extLst>
              </p:nvPr>
            </p:nvGraphicFramePr>
            <p:xfrm>
              <a:off x="2470872" y="9202030"/>
              <a:ext cx="2226114" cy="2312237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2226114" cy="2312237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9492759" ay="-1660214" az="10169050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323452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" name="Трехмерная модель 13">
                <a:extLst>
                  <a:ext uri="{FF2B5EF4-FFF2-40B4-BE49-F238E27FC236}">
                    <a16:creationId xmlns:a16="http://schemas.microsoft.com/office/drawing/2014/main" id="{E2EC6328-7F1C-163C-CB0C-3478D6D599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470872" y="9202030"/>
                <a:ext cx="2226114" cy="231223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2435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07"/>
                                          </p:val>
                                        </p:tav>
                                        <p:tav tm="2250">
                                          <p:val>
                                            <p:fltVal val="0.0056"/>
                                          </p:val>
                                        </p:tav>
                                        <p:tav tm="3370">
                                          <p:val>
                                            <p:fltVal val="0.0189"/>
                                          </p:val>
                                        </p:tav>
                                        <p:tav tm="4490">
                                          <p:val>
                                            <p:fltVal val="0.0451"/>
                                          </p:val>
                                        </p:tav>
                                        <p:tav tm="5620">
                                          <p:val>
                                            <p:fltVal val="0.0884"/>
                                          </p:val>
                                        </p:tav>
                                        <p:tav tm="6740">
                                          <p:val>
                                            <p:fltVal val="0.1526"/>
                                          </p:val>
                                        </p:tav>
                                        <p:tav tm="7870">
                                          <p:val>
                                            <p:fltVal val="0.242"/>
                                          </p:val>
                                        </p:tav>
                                        <p:tav tm="8990">
                                          <p:val>
                                            <p:fltVal val="0.3621"/>
                                          </p:val>
                                        </p:tav>
                                        <p:tav tm="10110">
                                          <p:val>
                                            <p:fltVal val="0.515"/>
                                          </p:val>
                                        </p:tav>
                                        <p:tav tm="11240">
                                          <p:val>
                                            <p:fltVal val="0.7059"/>
                                          </p:val>
                                        </p:tav>
                                        <p:tav tm="12360">
                                          <p:val>
                                            <p:fltVal val="0.9411"/>
                                          </p:val>
                                        </p:tav>
                                        <p:tav tm="13480">
                                          <p:val>
                                            <p:fltVal val="1.1925"/>
                                          </p:val>
                                        </p:tav>
                                        <p:tav tm="14610">
                                          <p:val>
                                            <p:fltVal val="1.4022"/>
                                          </p:val>
                                        </p:tav>
                                        <p:tav tm="15730">
                                          <p:val>
                                            <p:fltVal val="1.5733"/>
                                          </p:val>
                                        </p:tav>
                                        <p:tav tm="16850">
                                          <p:val>
                                            <p:fltVal val="1.7072"/>
                                          </p:val>
                                        </p:tav>
                                        <p:tav tm="17980">
                                          <p:val>
                                            <p:fltVal val="1.8096"/>
                                          </p:val>
                                        </p:tav>
                                        <p:tav tm="19100">
                                          <p:val>
                                            <p:fltVal val="1.8854"/>
                                          </p:val>
                                        </p:tav>
                                        <p:tav tm="20220">
                                          <p:val>
                                            <p:fltVal val="1.9375"/>
                                          </p:val>
                                        </p:tav>
                                        <p:tav tm="21350">
                                          <p:val>
                                            <p:fltVal val="1.9707"/>
                                          </p:val>
                                        </p:tav>
                                        <p:tav tm="22470">
                                          <p:val>
                                            <p:fltVal val="1.9894"/>
                                          </p:val>
                                        </p:tav>
                                        <p:tav tm="23600">
                                          <p:val>
                                            <p:fltVal val="1.9977"/>
                                          </p:val>
                                        </p:tav>
                                        <p:tav tm="24720">
                                          <p:val>
                                            <p:fltVal val="1.9999"/>
                                          </p:val>
                                        </p:tav>
                                        <p:tav tm="25840">
                                          <p:val>
                                            <p:fltVal val="1.5339"/>
                                          </p:val>
                                        </p:tav>
                                        <p:tav tm="26970">
                                          <p:val>
                                            <p:fltVal val="-0.5131"/>
                                          </p:val>
                                        </p:tav>
                                        <p:tav tm="28090">
                                          <p:val>
                                            <p:fltVal val="-3.6063"/>
                                          </p:val>
                                        </p:tav>
                                        <p:tav tm="29210">
                                          <p:val>
                                            <p:fltVal val="-7.5428"/>
                                          </p:val>
                                        </p:tav>
                                        <p:tav tm="30340">
                                          <p:val>
                                            <p:fltVal val="-12.215"/>
                                          </p:val>
                                        </p:tav>
                                        <p:tav tm="31460">
                                          <p:val>
                                            <p:fltVal val="-17.5521"/>
                                          </p:val>
                                        </p:tav>
                                        <p:tav tm="32580">
                                          <p:val>
                                            <p:fltVal val="-23.5026"/>
                                          </p:val>
                                        </p:tav>
                                        <p:tav tm="33710">
                                          <p:val>
                                            <p:fltVal val="-29.9662"/>
                                          </p:val>
                                        </p:tav>
                                        <p:tav tm="34830">
                                          <p:val>
                                            <p:fltVal val="-37.0276"/>
                                          </p:val>
                                        </p:tav>
                                        <p:tav tm="35960">
                                          <p:val>
                                            <p:fltVal val="-44.6047"/>
                                          </p:val>
                                        </p:tav>
                                        <p:tav tm="37080">
                                          <p:val>
                                            <p:fltVal val="-52.675"/>
                                          </p:val>
                                        </p:tav>
                                        <p:tav tm="38200">
                                          <p:val>
                                            <p:fltVal val="-61.2192"/>
                                          </p:val>
                                        </p:tav>
                                        <p:tav tm="39330">
                                          <p:val>
                                            <p:fltVal val="-70.2203"/>
                                          </p:val>
                                        </p:tav>
                                        <p:tav tm="40450">
                                          <p:val>
                                            <p:fltVal val="-79.6634"/>
                                          </p:val>
                                        </p:tav>
                                        <p:tav tm="41570">
                                          <p:val>
                                            <p:fltVal val="-89.445"/>
                                          </p:val>
                                        </p:tav>
                                        <p:tav tm="42700">
                                          <p:val>
                                            <p:fltVal val="-99.7295"/>
                                          </p:val>
                                        </p:tav>
                                        <p:tav tm="43820">
                                          <p:val>
                                            <p:fltVal val="-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-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-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-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-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-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-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-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-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-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-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-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-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-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-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-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-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-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-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-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-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-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-338.366"/>
                                          </p:val>
                                        </p:tav>
                                        <p:tav tm="69660">
                                          <p:val>
                                            <p:fltVal val="-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-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-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-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-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-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-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-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-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-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-361.655"/>
                                          </p:val>
                                        </p:tav>
                                        <p:tav tm="82020">
                                          <p:val>
                                            <p:fltVal val="-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-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-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-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-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-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-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-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01403" y="3058822"/>
              <a:ext cx="156995" cy="15699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56995" cy="156996"/>
                    </a:xfrm>
                    <a:prstGeom prst="rect">
                      <a:avLst/>
                    </a:prstGeom>
                  </am3d:spPr>
                  <am3d:camera>
                    <am3d:pos x="0" y="0" z="665199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140" d="1000000"/>
                    <am3d:preTrans dx="-340198" dy="1649264" dz="11052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399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01403" y="3058822"/>
                <a:ext cx="156995" cy="156996"/>
              </a:xfrm>
              <a:prstGeom prst="rect">
                <a:avLst/>
              </a:prstGeom>
            </p:spPr>
          </p:pic>
        </mc:Fallback>
      </mc:AlternateContent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4299837" y="27189508"/>
            <a:ext cx="6096000" cy="633384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299837" y="-2620040"/>
            <a:ext cx="310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Welcome to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6333D3-2058-1EF2-D58F-29E6C48873EB}"/>
              </a:ext>
            </a:extLst>
          </p:cNvPr>
          <p:cNvSpPr txBox="1"/>
          <p:nvPr/>
        </p:nvSpPr>
        <p:spPr>
          <a:xfrm>
            <a:off x="8421043" y="27367700"/>
            <a:ext cx="1827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Sogoe UI"/>
                <a:cs typeface="Segoe UI" panose="020B0502040204020203" pitchFamily="34" charset="0"/>
                <a:hlinkClick r:id="rId4"/>
              </a:rPr>
              <a:t>www.roblox.com</a:t>
            </a:r>
            <a:endParaRPr lang="ru-RU" sz="1200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D7DCCA57-D84F-18D9-1E9F-B87AB3B145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0971643"/>
                  </p:ext>
                </p:extLst>
              </p:nvPr>
            </p:nvGraphicFramePr>
            <p:xfrm>
              <a:off x="-87808681" y="-30378400"/>
              <a:ext cx="356459753" cy="6965137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56459753" cy="69651378"/>
                    </a:xfrm>
                    <a:prstGeom prst="rect">
                      <a:avLst/>
                    </a:prstGeom>
                  </am3d:spPr>
                  <am3d:camera>
                    <am3d:pos x="0" y="0" z="47945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9586" d="1000000"/>
                    <am3d:preTrans dx="611" dy="-17513269" dz="-505622"/>
                    <am3d:scale>
                      <am3d:sx n="1000000" d="1000000"/>
                      <am3d:sy n="1000000" d="1000000"/>
                      <am3d:sz n="1000000" d="1000000"/>
                    </am3d:scale>
                    <am3d:rot ax="-304294" ay="-4760158" az="299067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6864978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D7DCCA57-D84F-18D9-1E9F-B87AB3B145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87808681" y="-30378400"/>
                <a:ext cx="356459753" cy="69651378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B1C0F00-51F8-1574-B13A-C936B550B4F4}"/>
              </a:ext>
            </a:extLst>
          </p:cNvPr>
          <p:cNvGrpSpPr/>
          <p:nvPr/>
        </p:nvGrpSpPr>
        <p:grpSpPr>
          <a:xfrm>
            <a:off x="5974012" y="3520144"/>
            <a:ext cx="243976" cy="213182"/>
            <a:chOff x="-1" y="0"/>
            <a:chExt cx="12192001" cy="7634676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70959852-7DA6-8C0B-0420-44F070911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Blur radius="68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134DAB2F-871E-80C7-C157-3ACD57785015}"/>
                </a:ext>
              </a:extLst>
            </p:cNvPr>
            <p:cNvSpPr/>
            <p:nvPr/>
          </p:nvSpPr>
          <p:spPr>
            <a:xfrm>
              <a:off x="-1" y="136165"/>
              <a:ext cx="12192000" cy="6820980"/>
            </a:xfrm>
            <a:prstGeom prst="roundRect">
              <a:avLst>
                <a:gd name="adj" fmla="val 2996"/>
              </a:avLst>
            </a:prstGeom>
            <a:solidFill>
              <a:schemeClr val="bg2">
                <a:lumMod val="90000"/>
                <a:alpha val="4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CE114C-7AA4-A310-548B-F18BC9EFD642}"/>
                </a:ext>
              </a:extLst>
            </p:cNvPr>
            <p:cNvSpPr txBox="1"/>
            <p:nvPr/>
          </p:nvSpPr>
          <p:spPr>
            <a:xfrm>
              <a:off x="4543816" y="312586"/>
              <a:ext cx="3104377" cy="85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" dirty="0">
                  <a:latin typeface="Sogoe UI"/>
                  <a:cs typeface="Segoe UI" panose="020B0502040204020203" pitchFamily="34" charset="0"/>
                </a:rPr>
                <a:t>Roblox</a:t>
              </a:r>
              <a:endParaRPr lang="ru-RU" sz="100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1" name="Прямоугольник: скругленные углы 10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AE44A554-0CF1-6B2E-83FF-E19CC1291DC6}"/>
                </a:ext>
              </a:extLst>
            </p:cNvPr>
            <p:cNvSpPr/>
            <p:nvPr/>
          </p:nvSpPr>
          <p:spPr>
            <a:xfrm>
              <a:off x="165704" y="343368"/>
              <a:ext cx="2198558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" b="1" dirty="0">
                  <a:latin typeface="Sogoe UI"/>
                  <a:cs typeface="Segoe UI" panose="020B0502040204020203" pitchFamily="34" charset="0"/>
                </a:rPr>
                <a:t>Close App</a:t>
              </a:r>
              <a:endParaRPr lang="ru-RU" sz="100" b="1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2" name="Прямоугольник: скругленные углы 11">
              <a:hlinkClick r:id="rId9" action="ppaction://hlinksldjump"/>
              <a:extLst>
                <a:ext uri="{FF2B5EF4-FFF2-40B4-BE49-F238E27FC236}">
                  <a16:creationId xmlns:a16="http://schemas.microsoft.com/office/drawing/2014/main" id="{B1C63887-5D13-957D-0186-EF07B9F3A38D}"/>
                </a:ext>
              </a:extLst>
            </p:cNvPr>
            <p:cNvSpPr/>
            <p:nvPr/>
          </p:nvSpPr>
          <p:spPr>
            <a:xfrm>
              <a:off x="10746210" y="312590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" b="1" dirty="0">
                  <a:latin typeface="Sogoe UI"/>
                  <a:cs typeface="Segoe UI" panose="020B0502040204020203" pitchFamily="34" charset="0"/>
                </a:rPr>
                <a:t>Notifications</a:t>
              </a:r>
            </a:p>
          </p:txBody>
        </p:sp>
        <p:sp>
          <p:nvSpPr>
            <p:cNvPr id="13" name="Прямоугольник: скругленные углы 12">
              <a:hlinkClick r:id="rId10" action="ppaction://hlinksldjump"/>
              <a:extLst>
                <a:ext uri="{FF2B5EF4-FFF2-40B4-BE49-F238E27FC236}">
                  <a16:creationId xmlns:a16="http://schemas.microsoft.com/office/drawing/2014/main" id="{1155CBD2-74CC-5627-A10F-392F24CF4B75}"/>
                </a:ext>
              </a:extLst>
            </p:cNvPr>
            <p:cNvSpPr/>
            <p:nvPr/>
          </p:nvSpPr>
          <p:spPr>
            <a:xfrm>
              <a:off x="9325325" y="312589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0000"/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4" name="Трехмерная модель 13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45ECC88A-28AE-26A8-7AF8-E3252B1BB572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654319372"/>
                    </p:ext>
                  </p:extLst>
                </p:nvPr>
              </p:nvGraphicFramePr>
              <p:xfrm>
                <a:off x="10220401" y="369639"/>
                <a:ext cx="271332" cy="286011"/>
              </p:xfrm>
              <a:graphic>
                <a:graphicData uri="http://schemas.microsoft.com/office/drawing/2017/model3d">
                  <am3d:model3d r:embed="rId11">
                    <am3d:spPr>
                      <a:xfrm>
                        <a:off x="0" y="0"/>
                        <a:ext cx="271332" cy="286011"/>
                      </a:xfrm>
                      <a:prstGeom prst="rect">
                        <a:avLst/>
                      </a:prstGeom>
                    </am3d:spPr>
                    <am3d:camera>
                      <am3d:pos x="0" y="0" z="64874550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59248" d="1000000"/>
                      <am3d:preTrans dx="25595449" dy="0" dz="-1087806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01300" ay="-101200" az="2969"/>
                      <am3d:postTrans dx="0" dy="0" dz="0"/>
                    </am3d:trans>
                    <am3d:raster rName="Office3DRenderer" rVer="16.0.8326">
                      <am3d:blip/>
                    </am3d:raster>
                    <am3d:objViewport viewportSz="8291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Трехмерная модель 13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45ECC88A-28AE-26A8-7AF8-E3252B1BB572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/>
                <a:stretch>
                  <a:fillRect/>
                </a:stretch>
              </p:blipFill>
              <p:spPr>
                <a:xfrm>
                  <a:off x="6178534" y="3530465"/>
                  <a:ext cx="5430" cy="7986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5" name="TextBox 14">
              <a:hlinkClick r:id="rId10" action="ppaction://hlinksldjump"/>
              <a:extLst>
                <a:ext uri="{FF2B5EF4-FFF2-40B4-BE49-F238E27FC236}">
                  <a16:creationId xmlns:a16="http://schemas.microsoft.com/office/drawing/2014/main" id="{299A873F-EAAF-0466-30F1-E00542545DA0}"/>
                </a:ext>
              </a:extLst>
            </p:cNvPr>
            <p:cNvSpPr txBox="1"/>
            <p:nvPr/>
          </p:nvSpPr>
          <p:spPr>
            <a:xfrm>
              <a:off x="9435069" y="312586"/>
              <a:ext cx="785330" cy="85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" dirty="0">
                  <a:latin typeface="Sogoe UI"/>
                  <a:cs typeface="Segoe UI" panose="020B0502040204020203" pitchFamily="34" charset="0"/>
                </a:rPr>
                <a:t>0</a:t>
              </a:r>
              <a:endParaRPr lang="ru-RU" sz="100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C61DF4-3054-FC19-9F76-4195DFC413D2}"/>
                </a:ext>
              </a:extLst>
            </p:cNvPr>
            <p:cNvSpPr txBox="1"/>
            <p:nvPr/>
          </p:nvSpPr>
          <p:spPr>
            <a:xfrm>
              <a:off x="436944" y="914450"/>
              <a:ext cx="3104377" cy="85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b="1" dirty="0">
                  <a:latin typeface="Sogoe UI"/>
                  <a:cs typeface="Segoe UI" panose="020B0502040204020203" pitchFamily="34" charset="0"/>
                </a:rPr>
                <a:t>Home</a:t>
              </a:r>
              <a:endParaRPr lang="ru-RU" sz="100" b="1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углы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78D737FD-737E-85B3-EDCC-C6107263DCA8}"/>
                </a:ext>
              </a:extLst>
            </p:cNvPr>
            <p:cNvSpPr/>
            <p:nvPr/>
          </p:nvSpPr>
          <p:spPr>
            <a:xfrm>
              <a:off x="10937716" y="6099264"/>
              <a:ext cx="1116302" cy="59093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0000"/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18" name="TextBox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94F3AB85-07E7-F102-B7B4-CD0EE4457D82}"/>
                </a:ext>
              </a:extLst>
            </p:cNvPr>
            <p:cNvSpPr txBox="1"/>
            <p:nvPr/>
          </p:nvSpPr>
          <p:spPr>
            <a:xfrm>
              <a:off x="10937712" y="6176078"/>
              <a:ext cx="1116301" cy="1458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" dirty="0">
                  <a:latin typeface="Sogoe UI"/>
                  <a:cs typeface="Segoe UI" panose="020B0502040204020203" pitchFamily="34" charset="0"/>
                </a:rPr>
                <a:t>Avatar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88521F-82CD-EFB3-4A63-92B3D02BA45C}"/>
                </a:ext>
              </a:extLst>
            </p:cNvPr>
            <p:cNvSpPr txBox="1"/>
            <p:nvPr/>
          </p:nvSpPr>
          <p:spPr>
            <a:xfrm>
              <a:off x="2736543" y="1530760"/>
              <a:ext cx="6718905" cy="972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" dirty="0">
                  <a:latin typeface="Sogoe UI"/>
                  <a:cs typeface="Segoe UI" panose="020B0502040204020203" pitchFamily="34" charset="0"/>
                </a:rPr>
                <a:t>You’re not Logged to your Account. You current as Guest! Make a FREE account on </a:t>
              </a:r>
              <a:r>
                <a:rPr lang="en-US" sz="100" dirty="0">
                  <a:latin typeface="Sogoe UI"/>
                  <a:cs typeface="Segoe UI" panose="020B0502040204020203" pitchFamily="34" charset="0"/>
                  <a:hlinkClick r:id="rId4"/>
                </a:rPr>
                <a:t>www.roblox.com</a:t>
              </a:r>
              <a:r>
                <a:rPr lang="en-US" sz="100" dirty="0">
                  <a:latin typeface="Sogoe UI"/>
                  <a:cs typeface="Segoe UI" panose="020B0502040204020203" pitchFamily="34" charset="0"/>
                </a:rPr>
                <a:t>. Also you cannot Play the Games and edit Avatar</a:t>
              </a:r>
              <a:endParaRPr lang="ru-RU" sz="100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углы 19">
              <a:hlinkClick r:id="rId13"/>
              <a:extLst>
                <a:ext uri="{FF2B5EF4-FFF2-40B4-BE49-F238E27FC236}">
                  <a16:creationId xmlns:a16="http://schemas.microsoft.com/office/drawing/2014/main" id="{A9021F27-BA7D-4399-7A60-EA1AD4452F93}"/>
                </a:ext>
              </a:extLst>
            </p:cNvPr>
            <p:cNvSpPr/>
            <p:nvPr/>
          </p:nvSpPr>
          <p:spPr>
            <a:xfrm>
              <a:off x="4543812" y="2870340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" b="1" dirty="0">
                  <a:latin typeface="Sogoe UI"/>
                  <a:cs typeface="Segoe UI" panose="020B0502040204020203" pitchFamily="34" charset="0"/>
                </a:rPr>
                <a:t>Login</a:t>
              </a:r>
            </a:p>
          </p:txBody>
        </p:sp>
        <p:sp>
          <p:nvSpPr>
            <p:cNvPr id="21" name="Прямоугольник: скругленные углы 20">
              <a:hlinkClick r:id="rId4"/>
              <a:extLst>
                <a:ext uri="{FF2B5EF4-FFF2-40B4-BE49-F238E27FC236}">
                  <a16:creationId xmlns:a16="http://schemas.microsoft.com/office/drawing/2014/main" id="{C74F94BE-DE5C-48EE-0ACB-75E8D7CF6BE7}"/>
                </a:ext>
              </a:extLst>
            </p:cNvPr>
            <p:cNvSpPr/>
            <p:nvPr/>
          </p:nvSpPr>
          <p:spPr>
            <a:xfrm>
              <a:off x="6095999" y="2870340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" b="1" dirty="0">
                  <a:latin typeface="Sogoe UI"/>
                  <a:cs typeface="Segoe UI" panose="020B0502040204020203" pitchFamily="34" charset="0"/>
                </a:rPr>
                <a:t>Sign In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2" name="Трехмерная модель 21">
                <a:extLst>
                  <a:ext uri="{FF2B5EF4-FFF2-40B4-BE49-F238E27FC236}">
                    <a16:creationId xmlns:a16="http://schemas.microsoft.com/office/drawing/2014/main" id="{2B2E2FB9-7130-4E53-5A7E-B480457CE5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77776953"/>
                  </p:ext>
                </p:extLst>
              </p:nvPr>
            </p:nvGraphicFramePr>
            <p:xfrm>
              <a:off x="-89330" y="-14400569"/>
              <a:ext cx="3409629" cy="3409629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409629" cy="3409629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7612429" ay="-1545974" az="8994391"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52954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Трехмерная модель 21">
                <a:extLst>
                  <a:ext uri="{FF2B5EF4-FFF2-40B4-BE49-F238E27FC236}">
                    <a16:creationId xmlns:a16="http://schemas.microsoft.com/office/drawing/2014/main" id="{2B2E2FB9-7130-4E53-5A7E-B480457CE5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-89330" y="-14400569"/>
                <a:ext cx="3409629" cy="34096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Трехмерная модель 22">
                <a:extLst>
                  <a:ext uri="{FF2B5EF4-FFF2-40B4-BE49-F238E27FC236}">
                    <a16:creationId xmlns:a16="http://schemas.microsoft.com/office/drawing/2014/main" id="{3EFF360F-ED65-BEE6-6DA1-E46BACFD53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03699081"/>
                  </p:ext>
                </p:extLst>
              </p:nvPr>
            </p:nvGraphicFramePr>
            <p:xfrm rot="10513743">
              <a:off x="9766579" y="-7314307"/>
              <a:ext cx="2152527" cy="2269042"/>
            </p:xfrm>
            <a:graphic>
              <a:graphicData uri="http://schemas.microsoft.com/office/drawing/2017/model3d">
                <am3d:model3d r:embed="rId11">
                  <am3d:spPr>
                    <a:xfrm rot="10513743">
                      <a:off x="0" y="0"/>
                      <a:ext cx="2152527" cy="2269042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94863" ay="-285389" az="16160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323452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Трехмерная модель 22">
                <a:extLst>
                  <a:ext uri="{FF2B5EF4-FFF2-40B4-BE49-F238E27FC236}">
                    <a16:creationId xmlns:a16="http://schemas.microsoft.com/office/drawing/2014/main" id="{3EFF360F-ED65-BEE6-6DA1-E46BACFD53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 rot="10513743">
                <a:off x="9766579" y="-7314307"/>
                <a:ext cx="2152527" cy="22690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Трехмерная модель 23">
                <a:extLst>
                  <a:ext uri="{FF2B5EF4-FFF2-40B4-BE49-F238E27FC236}">
                    <a16:creationId xmlns:a16="http://schemas.microsoft.com/office/drawing/2014/main" id="{1A1C9237-1984-28E6-904F-317DBE972A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64647752"/>
                  </p:ext>
                </p:extLst>
              </p:nvPr>
            </p:nvGraphicFramePr>
            <p:xfrm rot="9477594">
              <a:off x="3409464" y="-9164892"/>
              <a:ext cx="1096959" cy="2884690"/>
            </p:xfrm>
            <a:graphic>
              <a:graphicData uri="http://schemas.microsoft.com/office/drawing/2017/model3d">
                <am3d:model3d r:embed="rId11">
                  <am3d:spPr>
                    <a:xfrm rot="9477594">
                      <a:off x="0" y="0"/>
                      <a:ext cx="1096959" cy="288469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8160528" ay="-4277497" az="8253628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40081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Трехмерная модель 23">
                <a:extLst>
                  <a:ext uri="{FF2B5EF4-FFF2-40B4-BE49-F238E27FC236}">
                    <a16:creationId xmlns:a16="http://schemas.microsoft.com/office/drawing/2014/main" id="{1A1C9237-1984-28E6-904F-317DBE972A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 rot="9477594">
                <a:off x="3409464" y="-9164892"/>
                <a:ext cx="1096959" cy="28846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Трехмерная модель 24">
                <a:extLst>
                  <a:ext uri="{FF2B5EF4-FFF2-40B4-BE49-F238E27FC236}">
                    <a16:creationId xmlns:a16="http://schemas.microsoft.com/office/drawing/2014/main" id="{4CE5AD22-3692-7E55-4860-6E70067A4B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3319975"/>
                  </p:ext>
                </p:extLst>
              </p:nvPr>
            </p:nvGraphicFramePr>
            <p:xfrm>
              <a:off x="3510434" y="-6310955"/>
              <a:ext cx="2713321" cy="2827567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713321" cy="2827567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2088121" ay="1749798" az="-9677281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40080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Трехмерная модель 24">
                <a:extLst>
                  <a:ext uri="{FF2B5EF4-FFF2-40B4-BE49-F238E27FC236}">
                    <a16:creationId xmlns:a16="http://schemas.microsoft.com/office/drawing/2014/main" id="{4CE5AD22-3692-7E55-4860-6E70067A4B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510434" y="-6310955"/>
                <a:ext cx="2713321" cy="28275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>
                <a:extLst>
                  <a:ext uri="{FF2B5EF4-FFF2-40B4-BE49-F238E27FC236}">
                    <a16:creationId xmlns:a16="http://schemas.microsoft.com/office/drawing/2014/main" id="{41B38B7B-06FD-EE7D-3363-48F0CCD10ED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37651928"/>
                  </p:ext>
                </p:extLst>
              </p:nvPr>
            </p:nvGraphicFramePr>
            <p:xfrm rot="20681705">
              <a:off x="5636773" y="-11478162"/>
              <a:ext cx="2437337" cy="2606654"/>
            </p:xfrm>
            <a:graphic>
              <a:graphicData uri="http://schemas.microsoft.com/office/drawing/2017/model3d">
                <am3d:model3d r:embed="rId11">
                  <am3d:spPr>
                    <a:xfrm rot="20681705">
                      <a:off x="0" y="0"/>
                      <a:ext cx="2437337" cy="2606654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498563" ay="1800460" az="-10549326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363409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>
                <a:extLst>
                  <a:ext uri="{FF2B5EF4-FFF2-40B4-BE49-F238E27FC236}">
                    <a16:creationId xmlns:a16="http://schemas.microsoft.com/office/drawing/2014/main" id="{41B38B7B-06FD-EE7D-3363-48F0CCD10E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rot="20681705">
                <a:off x="5636773" y="-11478162"/>
                <a:ext cx="2437337" cy="26066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Трехмерная модель 26">
                <a:extLst>
                  <a:ext uri="{FF2B5EF4-FFF2-40B4-BE49-F238E27FC236}">
                    <a16:creationId xmlns:a16="http://schemas.microsoft.com/office/drawing/2014/main" id="{D8B09D3F-5792-C5FA-E845-9FBB8C1EFE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55451513"/>
                  </p:ext>
                </p:extLst>
              </p:nvPr>
            </p:nvGraphicFramePr>
            <p:xfrm rot="8855138">
              <a:off x="8376585" y="-5195024"/>
              <a:ext cx="2125222" cy="2302221"/>
            </p:xfrm>
            <a:graphic>
              <a:graphicData uri="http://schemas.microsoft.com/office/drawing/2017/model3d">
                <am3d:model3d r:embed="rId11">
                  <am3d:spPr>
                    <a:xfrm rot="8855138">
                      <a:off x="0" y="0"/>
                      <a:ext cx="2125222" cy="230222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91162" ay="-1762556" az="93827"/>
                    <am3d:postTrans dx="0" dy="0" dz="0"/>
                  </am3d:trans>
                  <am3d:raster rName="Office3DRenderer" rVer="16.0.8326">
                    <am3d:blip r:embed="rId19"/>
                  </am3d:raster>
                  <am3d:objViewport viewportSz="3234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Трехмерная модель 26">
                <a:extLst>
                  <a:ext uri="{FF2B5EF4-FFF2-40B4-BE49-F238E27FC236}">
                    <a16:creationId xmlns:a16="http://schemas.microsoft.com/office/drawing/2014/main" id="{D8B09D3F-5792-C5FA-E845-9FBB8C1EFE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 rot="8855138">
                <a:off x="8376585" y="-5195024"/>
                <a:ext cx="2125222" cy="23022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Трехмерная модель 27">
                <a:extLst>
                  <a:ext uri="{FF2B5EF4-FFF2-40B4-BE49-F238E27FC236}">
                    <a16:creationId xmlns:a16="http://schemas.microsoft.com/office/drawing/2014/main" id="{BAEFDFC2-EB74-F706-3737-6CD898C5BFE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2098405"/>
                  </p:ext>
                </p:extLst>
              </p:nvPr>
            </p:nvGraphicFramePr>
            <p:xfrm>
              <a:off x="8035359" y="-13593622"/>
              <a:ext cx="3799253" cy="3475506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799253" cy="3475506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7541848" ay="1205534" az="9266772"/>
                    <am3d:postTrans dx="0" dy="0" dz="0"/>
                  </am3d:trans>
                  <am3d:raster rName="Office3DRenderer" rVer="16.0.8326">
                    <am3d:blip r:embed="rId20"/>
                  </am3d:raster>
                  <am3d:objViewport viewportSz="564650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Трехмерная модель 27">
                <a:extLst>
                  <a:ext uri="{FF2B5EF4-FFF2-40B4-BE49-F238E27FC236}">
                    <a16:creationId xmlns:a16="http://schemas.microsoft.com/office/drawing/2014/main" id="{BAEFDFC2-EB74-F706-3737-6CD898C5BFE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035359" y="-13593622"/>
                <a:ext cx="3799253" cy="34755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Трехмерная модель 28">
                <a:extLst>
                  <a:ext uri="{FF2B5EF4-FFF2-40B4-BE49-F238E27FC236}">
                    <a16:creationId xmlns:a16="http://schemas.microsoft.com/office/drawing/2014/main" id="{4CA690A7-23B0-C619-FB05-B12EC04F6E0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09235852"/>
                  </p:ext>
                </p:extLst>
              </p:nvPr>
            </p:nvGraphicFramePr>
            <p:xfrm rot="8245882">
              <a:off x="4157031" y="-17655677"/>
              <a:ext cx="2359301" cy="1921688"/>
            </p:xfrm>
            <a:graphic>
              <a:graphicData uri="http://schemas.microsoft.com/office/drawing/2017/model3d">
                <am3d:model3d r:embed="rId11">
                  <am3d:spPr>
                    <a:xfrm rot="8245882">
                      <a:off x="0" y="0"/>
                      <a:ext cx="2359301" cy="1921688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3073720" ay="-232468" az="288497"/>
                    <am3d:postTrans dx="0" dy="0" dz="0"/>
                  </am3d:trans>
                  <am3d:raster rName="Office3DRenderer" rVer="16.0.8326">
                    <am3d:blip r:embed="rId21"/>
                  </am3d:raster>
                  <am3d:objViewport viewportSz="3234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Трехмерная модель 28">
                <a:extLst>
                  <a:ext uri="{FF2B5EF4-FFF2-40B4-BE49-F238E27FC236}">
                    <a16:creationId xmlns:a16="http://schemas.microsoft.com/office/drawing/2014/main" id="{4CA690A7-23B0-C619-FB05-B12EC04F6E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 rot="8245882">
                <a:off x="4157031" y="-17655677"/>
                <a:ext cx="2359301" cy="192168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20780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 advClick="0" advTm="3000">
        <p159:morph option="byObject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07"/>
                                          </p:val>
                                        </p:tav>
                                        <p:tav tm="2250">
                                          <p:val>
                                            <p:fltVal val="0.0056"/>
                                          </p:val>
                                        </p:tav>
                                        <p:tav tm="3370">
                                          <p:val>
                                            <p:fltVal val="0.0189"/>
                                          </p:val>
                                        </p:tav>
                                        <p:tav tm="4490">
                                          <p:val>
                                            <p:fltVal val="0.0451"/>
                                          </p:val>
                                        </p:tav>
                                        <p:tav tm="5620">
                                          <p:val>
                                            <p:fltVal val="0.0884"/>
                                          </p:val>
                                        </p:tav>
                                        <p:tav tm="6740">
                                          <p:val>
                                            <p:fltVal val="0.1526"/>
                                          </p:val>
                                        </p:tav>
                                        <p:tav tm="7870">
                                          <p:val>
                                            <p:fltVal val="0.242"/>
                                          </p:val>
                                        </p:tav>
                                        <p:tav tm="8990">
                                          <p:val>
                                            <p:fltVal val="0.3621"/>
                                          </p:val>
                                        </p:tav>
                                        <p:tav tm="10110">
                                          <p:val>
                                            <p:fltVal val="0.515"/>
                                          </p:val>
                                        </p:tav>
                                        <p:tav tm="11240">
                                          <p:val>
                                            <p:fltVal val="0.7059"/>
                                          </p:val>
                                        </p:tav>
                                        <p:tav tm="12360">
                                          <p:val>
                                            <p:fltVal val="0.9411"/>
                                          </p:val>
                                        </p:tav>
                                        <p:tav tm="13480">
                                          <p:val>
                                            <p:fltVal val="1.1925"/>
                                          </p:val>
                                        </p:tav>
                                        <p:tav tm="14610">
                                          <p:val>
                                            <p:fltVal val="1.4022"/>
                                          </p:val>
                                        </p:tav>
                                        <p:tav tm="15730">
                                          <p:val>
                                            <p:fltVal val="1.5733"/>
                                          </p:val>
                                        </p:tav>
                                        <p:tav tm="16850">
                                          <p:val>
                                            <p:fltVal val="1.7072"/>
                                          </p:val>
                                        </p:tav>
                                        <p:tav tm="17980">
                                          <p:val>
                                            <p:fltVal val="1.8096"/>
                                          </p:val>
                                        </p:tav>
                                        <p:tav tm="19100">
                                          <p:val>
                                            <p:fltVal val="1.8854"/>
                                          </p:val>
                                        </p:tav>
                                        <p:tav tm="20220">
                                          <p:val>
                                            <p:fltVal val="1.9375"/>
                                          </p:val>
                                        </p:tav>
                                        <p:tav tm="21350">
                                          <p:val>
                                            <p:fltVal val="1.9707"/>
                                          </p:val>
                                        </p:tav>
                                        <p:tav tm="22470">
                                          <p:val>
                                            <p:fltVal val="1.9894"/>
                                          </p:val>
                                        </p:tav>
                                        <p:tav tm="23600">
                                          <p:val>
                                            <p:fltVal val="1.9977"/>
                                          </p:val>
                                        </p:tav>
                                        <p:tav tm="24720">
                                          <p:val>
                                            <p:fltVal val="1.9999"/>
                                          </p:val>
                                        </p:tav>
                                        <p:tav tm="25840">
                                          <p:val>
                                            <p:fltVal val="1.5339"/>
                                          </p:val>
                                        </p:tav>
                                        <p:tav tm="26970">
                                          <p:val>
                                            <p:fltVal val="-0.5131"/>
                                          </p:val>
                                        </p:tav>
                                        <p:tav tm="28090">
                                          <p:val>
                                            <p:fltVal val="-3.6063"/>
                                          </p:val>
                                        </p:tav>
                                        <p:tav tm="29210">
                                          <p:val>
                                            <p:fltVal val="-7.5428"/>
                                          </p:val>
                                        </p:tav>
                                        <p:tav tm="30340">
                                          <p:val>
                                            <p:fltVal val="-12.215"/>
                                          </p:val>
                                        </p:tav>
                                        <p:tav tm="31460">
                                          <p:val>
                                            <p:fltVal val="-17.5521"/>
                                          </p:val>
                                        </p:tav>
                                        <p:tav tm="32580">
                                          <p:val>
                                            <p:fltVal val="-23.5026"/>
                                          </p:val>
                                        </p:tav>
                                        <p:tav tm="33710">
                                          <p:val>
                                            <p:fltVal val="-29.9662"/>
                                          </p:val>
                                        </p:tav>
                                        <p:tav tm="34830">
                                          <p:val>
                                            <p:fltVal val="-37.0276"/>
                                          </p:val>
                                        </p:tav>
                                        <p:tav tm="35960">
                                          <p:val>
                                            <p:fltVal val="-44.6047"/>
                                          </p:val>
                                        </p:tav>
                                        <p:tav tm="37080">
                                          <p:val>
                                            <p:fltVal val="-52.675"/>
                                          </p:val>
                                        </p:tav>
                                        <p:tav tm="38200">
                                          <p:val>
                                            <p:fltVal val="-61.2192"/>
                                          </p:val>
                                        </p:tav>
                                        <p:tav tm="39330">
                                          <p:val>
                                            <p:fltVal val="-70.2203"/>
                                          </p:val>
                                        </p:tav>
                                        <p:tav tm="40450">
                                          <p:val>
                                            <p:fltVal val="-79.6634"/>
                                          </p:val>
                                        </p:tav>
                                        <p:tav tm="41570">
                                          <p:val>
                                            <p:fltVal val="-89.445"/>
                                          </p:val>
                                        </p:tav>
                                        <p:tav tm="42700">
                                          <p:val>
                                            <p:fltVal val="-99.7295"/>
                                          </p:val>
                                        </p:tav>
                                        <p:tav tm="43820">
                                          <p:val>
                                            <p:fltVal val="-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-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-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-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-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-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-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-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-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-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-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-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-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-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-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-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-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-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-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-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-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-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-338.366"/>
                                          </p:val>
                                        </p:tav>
                                        <p:tav tm="69660">
                                          <p:val>
                                            <p:fltVal val="-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-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-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-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-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-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-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-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-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-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-361.655"/>
                                          </p:val>
                                        </p:tav>
                                        <p:tav tm="82020">
                                          <p:val>
                                            <p:fltVal val="-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-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-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-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-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-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-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-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01403" y="3058822"/>
              <a:ext cx="156995" cy="15699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56995" cy="156996"/>
                    </a:xfrm>
                    <a:prstGeom prst="rect">
                      <a:avLst/>
                    </a:prstGeom>
                  </am3d:spPr>
                  <am3d:camera>
                    <am3d:pos x="0" y="0" z="665199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140" d="1000000"/>
                    <am3d:preTrans dx="-340198" dy="1649264" dz="11052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399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01403" y="3058822"/>
                <a:ext cx="156995" cy="156996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4299837" y="27189508"/>
            <a:ext cx="6096000" cy="633384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299837" y="-2620040"/>
            <a:ext cx="310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Welcome to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6333D3-2058-1EF2-D58F-29E6C48873EB}"/>
              </a:ext>
            </a:extLst>
          </p:cNvPr>
          <p:cNvSpPr txBox="1"/>
          <p:nvPr/>
        </p:nvSpPr>
        <p:spPr>
          <a:xfrm>
            <a:off x="8421043" y="27367700"/>
            <a:ext cx="1827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Sogoe UI"/>
                <a:cs typeface="Segoe UI" panose="020B0502040204020203" pitchFamily="34" charset="0"/>
                <a:hlinkClick r:id="rId6"/>
              </a:rPr>
              <a:t>www.roblox.com</a:t>
            </a:r>
            <a:endParaRPr lang="ru-RU" sz="1200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D7DCCA57-D84F-18D9-1E9F-B87AB3B1454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36361545"/>
                  </p:ext>
                </p:extLst>
              </p:nvPr>
            </p:nvGraphicFramePr>
            <p:xfrm>
              <a:off x="-87451852" y="-30407896"/>
              <a:ext cx="356459753" cy="69651378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56459753" cy="69651378"/>
                    </a:xfrm>
                    <a:prstGeom prst="rect">
                      <a:avLst/>
                    </a:prstGeom>
                  </am3d:spPr>
                  <am3d:camera>
                    <am3d:pos x="0" y="0" z="47945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9586" d="1000000"/>
                    <am3d:preTrans dx="611" dy="-17513269" dz="-505622"/>
                    <am3d:scale>
                      <am3d:sx n="1000000" d="1000000"/>
                      <am3d:sy n="1000000" d="1000000"/>
                      <am3d:sz n="1000000" d="1000000"/>
                    </am3d:scale>
                    <am3d:rot ax="-304294" ay="-4760158" az="299067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6864978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D7DCCA57-D84F-18D9-1E9F-B87AB3B145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87451852" y="-30407896"/>
                <a:ext cx="356459753" cy="69651378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3EE0E9B-38DE-0CB3-BE2D-416768AE1314}"/>
              </a:ext>
            </a:extLst>
          </p:cNvPr>
          <p:cNvGrpSpPr/>
          <p:nvPr/>
        </p:nvGrpSpPr>
        <p:grpSpPr>
          <a:xfrm>
            <a:off x="-1" y="0"/>
            <a:ext cx="12192001" cy="6957145"/>
            <a:chOff x="-1" y="0"/>
            <a:chExt cx="12192001" cy="6957145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BBE84EED-CFC5-6EF1-F1B5-94A5B068B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 radius="68"/>
                      </a14:imgEffect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BD5FCA66-AB7B-A08C-BE28-1A053B16F10E}"/>
                </a:ext>
              </a:extLst>
            </p:cNvPr>
            <p:cNvSpPr/>
            <p:nvPr/>
          </p:nvSpPr>
          <p:spPr>
            <a:xfrm>
              <a:off x="-1" y="136165"/>
              <a:ext cx="12192000" cy="6820980"/>
            </a:xfrm>
            <a:prstGeom prst="roundRect">
              <a:avLst>
                <a:gd name="adj" fmla="val 2996"/>
              </a:avLst>
            </a:prstGeom>
            <a:solidFill>
              <a:schemeClr val="bg2">
                <a:lumMod val="90000"/>
                <a:alpha val="4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76FFA3-30F7-011D-37C9-4D980C11AABC}"/>
                </a:ext>
              </a:extLst>
            </p:cNvPr>
            <p:cNvSpPr txBox="1"/>
            <p:nvPr/>
          </p:nvSpPr>
          <p:spPr>
            <a:xfrm>
              <a:off x="4543812" y="312589"/>
              <a:ext cx="31043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ogoe UI"/>
                  <a:cs typeface="Segoe UI" panose="020B0502040204020203" pitchFamily="34" charset="0"/>
                </a:rPr>
                <a:t>Roblox</a:t>
              </a:r>
              <a:endParaRPr lang="ru-RU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1" name="Прямоугольник: скругленные углы 10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25708DEB-9CD8-5C12-3BB5-54584BB70B8E}"/>
                </a:ext>
              </a:extLst>
            </p:cNvPr>
            <p:cNvSpPr/>
            <p:nvPr/>
          </p:nvSpPr>
          <p:spPr>
            <a:xfrm>
              <a:off x="165704" y="343368"/>
              <a:ext cx="2198558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Sogoe UI"/>
                  <a:cs typeface="Segoe UI" panose="020B0502040204020203" pitchFamily="34" charset="0"/>
                </a:rPr>
                <a:t>Close App</a:t>
              </a:r>
              <a:endParaRPr lang="ru-RU" sz="1400" b="1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2" name="Прямоугольник: скругленные углы 11">
              <a:hlinkClick r:id="rId9" action="ppaction://hlinksldjump"/>
              <a:extLst>
                <a:ext uri="{FF2B5EF4-FFF2-40B4-BE49-F238E27FC236}">
                  <a16:creationId xmlns:a16="http://schemas.microsoft.com/office/drawing/2014/main" id="{0266C3D5-AE61-DA2F-6AD6-3D797AD381E3}"/>
                </a:ext>
              </a:extLst>
            </p:cNvPr>
            <p:cNvSpPr/>
            <p:nvPr/>
          </p:nvSpPr>
          <p:spPr>
            <a:xfrm>
              <a:off x="10746210" y="312590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Sogoe UI"/>
                  <a:cs typeface="Segoe UI" panose="020B0502040204020203" pitchFamily="34" charset="0"/>
                </a:rPr>
                <a:t>Notifications</a:t>
              </a:r>
            </a:p>
          </p:txBody>
        </p:sp>
        <p:sp>
          <p:nvSpPr>
            <p:cNvPr id="13" name="Прямоугольник: скругленные углы 1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C18B805-7929-59F1-0C09-64A31DABE639}"/>
                </a:ext>
              </a:extLst>
            </p:cNvPr>
            <p:cNvSpPr/>
            <p:nvPr/>
          </p:nvSpPr>
          <p:spPr>
            <a:xfrm>
              <a:off x="9325325" y="312589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0000"/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4" name="Трехмерная модель 13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7DEC354-5206-B56E-79F1-B1C5516B83CA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654319372"/>
                    </p:ext>
                  </p:extLst>
                </p:nvPr>
              </p:nvGraphicFramePr>
              <p:xfrm>
                <a:off x="10220401" y="369639"/>
                <a:ext cx="271332" cy="286011"/>
              </p:xfrm>
              <a:graphic>
                <a:graphicData uri="http://schemas.microsoft.com/office/drawing/2017/model3d">
                  <am3d:model3d r:embed="rId11">
                    <am3d:spPr>
                      <a:xfrm>
                        <a:off x="0" y="0"/>
                        <a:ext cx="271332" cy="286011"/>
                      </a:xfrm>
                      <a:prstGeom prst="rect">
                        <a:avLst/>
                      </a:prstGeom>
                    </am3d:spPr>
                    <am3d:camera>
                      <am3d:pos x="0" y="0" z="64874550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59248" d="1000000"/>
                      <am3d:preTrans dx="25595449" dy="0" dz="-1087806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01300" ay="-101200" az="2969"/>
                      <am3d:postTrans dx="0" dy="0" dz="0"/>
                    </am3d:trans>
                    <am3d:raster rName="Office3DRenderer" rVer="16.0.8326">
                      <am3d:blip r:embed="rId12"/>
                    </am3d:raster>
                    <am3d:objViewport viewportSz="41429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Трехмерная модель 13">
                  <a:hlinkClick r:id="rId10" action="ppaction://hlinksldjump"/>
                  <a:extLst>
                    <a:ext uri="{FF2B5EF4-FFF2-40B4-BE49-F238E27FC236}">
                      <a16:creationId xmlns:a16="http://schemas.microsoft.com/office/drawing/2014/main" id="{77DEC354-5206-B56E-79F1-B1C5516B83CA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220401" y="369639"/>
                  <a:ext cx="271332" cy="286011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5" name="TextBox 14">
              <a:hlinkClick r:id="rId10" action="ppaction://hlinksldjump"/>
              <a:extLst>
                <a:ext uri="{FF2B5EF4-FFF2-40B4-BE49-F238E27FC236}">
                  <a16:creationId xmlns:a16="http://schemas.microsoft.com/office/drawing/2014/main" id="{597A5E44-C71B-2A08-F341-DB44276F2F53}"/>
                </a:ext>
              </a:extLst>
            </p:cNvPr>
            <p:cNvSpPr txBox="1"/>
            <p:nvPr/>
          </p:nvSpPr>
          <p:spPr>
            <a:xfrm>
              <a:off x="9435073" y="312590"/>
              <a:ext cx="785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ogoe UI"/>
                  <a:cs typeface="Segoe UI" panose="020B0502040204020203" pitchFamily="34" charset="0"/>
                </a:rPr>
                <a:t>0</a:t>
              </a:r>
              <a:endParaRPr lang="ru-RU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FE8091-DC62-08D6-C62E-CD5CDCEB2CD8}"/>
                </a:ext>
              </a:extLst>
            </p:cNvPr>
            <p:cNvSpPr txBox="1"/>
            <p:nvPr/>
          </p:nvSpPr>
          <p:spPr>
            <a:xfrm>
              <a:off x="436942" y="914453"/>
              <a:ext cx="31043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Sogoe UI"/>
                  <a:cs typeface="Segoe UI" panose="020B0502040204020203" pitchFamily="34" charset="0"/>
                </a:rPr>
                <a:t>Home</a:t>
              </a:r>
              <a:endParaRPr lang="ru-RU" sz="3600" b="1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углы 16">
              <a:hlinkClick r:id="rId13" action="ppaction://hlinksldjump"/>
              <a:extLst>
                <a:ext uri="{FF2B5EF4-FFF2-40B4-BE49-F238E27FC236}">
                  <a16:creationId xmlns:a16="http://schemas.microsoft.com/office/drawing/2014/main" id="{2135A33D-6FD8-4D3C-9011-7AFF8C0C3572}"/>
                </a:ext>
              </a:extLst>
            </p:cNvPr>
            <p:cNvSpPr/>
            <p:nvPr/>
          </p:nvSpPr>
          <p:spPr>
            <a:xfrm>
              <a:off x="10937716" y="6099264"/>
              <a:ext cx="1116302" cy="590937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90000"/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FF84A71B-4DF2-CC8E-0289-0DFBC2AC0389}"/>
                </a:ext>
              </a:extLst>
            </p:cNvPr>
            <p:cNvSpPr txBox="1"/>
            <p:nvPr/>
          </p:nvSpPr>
          <p:spPr>
            <a:xfrm>
              <a:off x="10937716" y="6176078"/>
              <a:ext cx="1116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ogoe UI"/>
                  <a:cs typeface="Segoe UI" panose="020B0502040204020203" pitchFamily="34" charset="0"/>
                </a:rPr>
                <a:t>Avatar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0B796B1-0ACD-EA46-EFBF-0C7E18A0B04D}"/>
                </a:ext>
              </a:extLst>
            </p:cNvPr>
            <p:cNvSpPr txBox="1"/>
            <p:nvPr/>
          </p:nvSpPr>
          <p:spPr>
            <a:xfrm>
              <a:off x="2736547" y="1530759"/>
              <a:ext cx="671890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Sogoe UI"/>
                  <a:cs typeface="Segoe UI" panose="020B0502040204020203" pitchFamily="34" charset="0"/>
                </a:rPr>
                <a:t>You’re not Logged to your Account. You current as Guest! Make a FREE account on </a:t>
              </a:r>
              <a:r>
                <a:rPr lang="en-US" dirty="0">
                  <a:latin typeface="Sogoe UI"/>
                  <a:cs typeface="Segoe UI" panose="020B0502040204020203" pitchFamily="34" charset="0"/>
                  <a:hlinkClick r:id="rId6"/>
                </a:rPr>
                <a:t>www.roblox.com</a:t>
              </a:r>
              <a:r>
                <a:rPr lang="en-US" dirty="0">
                  <a:latin typeface="Sogoe UI"/>
                  <a:cs typeface="Segoe UI" panose="020B0502040204020203" pitchFamily="34" charset="0"/>
                </a:rPr>
                <a:t>. Also you cannot Play the Games and edit Avatar</a:t>
              </a:r>
              <a:endParaRPr lang="ru-RU" dirty="0">
                <a:latin typeface="Sogoe UI"/>
                <a:cs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углы 19">
              <a:hlinkClick r:id="rId14"/>
              <a:extLst>
                <a:ext uri="{FF2B5EF4-FFF2-40B4-BE49-F238E27FC236}">
                  <a16:creationId xmlns:a16="http://schemas.microsoft.com/office/drawing/2014/main" id="{B769AF88-33D3-9541-9F8C-E48F03F9CCB6}"/>
                </a:ext>
              </a:extLst>
            </p:cNvPr>
            <p:cNvSpPr/>
            <p:nvPr/>
          </p:nvSpPr>
          <p:spPr>
            <a:xfrm>
              <a:off x="4543812" y="2870340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Sogoe UI"/>
                  <a:cs typeface="Segoe UI" panose="020B0502040204020203" pitchFamily="34" charset="0"/>
                </a:rPr>
                <a:t>Login</a:t>
              </a:r>
            </a:p>
          </p:txBody>
        </p:sp>
        <p:sp>
          <p:nvSpPr>
            <p:cNvPr id="21" name="Прямоугольник: скругленные углы 20">
              <a:hlinkClick r:id="rId6"/>
              <a:extLst>
                <a:ext uri="{FF2B5EF4-FFF2-40B4-BE49-F238E27FC236}">
                  <a16:creationId xmlns:a16="http://schemas.microsoft.com/office/drawing/2014/main" id="{2ACBDBF5-CFD2-3A06-200B-6491754F9015}"/>
                </a:ext>
              </a:extLst>
            </p:cNvPr>
            <p:cNvSpPr/>
            <p:nvPr/>
          </p:nvSpPr>
          <p:spPr>
            <a:xfrm>
              <a:off x="6095999" y="2870340"/>
              <a:ext cx="1280086" cy="40011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  <a:alpha val="92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latin typeface="Sogoe UI"/>
                  <a:cs typeface="Segoe UI" panose="020B0502040204020203" pitchFamily="34" charset="0"/>
                </a:rPr>
                <a:t>Sign In</a:t>
              </a:r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2" name="Трехмерная модель 21">
                <a:extLst>
                  <a:ext uri="{FF2B5EF4-FFF2-40B4-BE49-F238E27FC236}">
                    <a16:creationId xmlns:a16="http://schemas.microsoft.com/office/drawing/2014/main" id="{AA152DD5-D4CC-C043-EE2B-4C29062440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41140414"/>
                  </p:ext>
                </p:extLst>
              </p:nvPr>
            </p:nvGraphicFramePr>
            <p:xfrm>
              <a:off x="2532003" y="-16296684"/>
              <a:ext cx="2323879" cy="3771543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323879" cy="3771543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8430732" ay="3428034" az="-8718803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529539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Трехмерная модель 21">
                <a:extLst>
                  <a:ext uri="{FF2B5EF4-FFF2-40B4-BE49-F238E27FC236}">
                    <a16:creationId xmlns:a16="http://schemas.microsoft.com/office/drawing/2014/main" id="{AA152DD5-D4CC-C043-EE2B-4C29062440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532003" y="-16296684"/>
                <a:ext cx="2323879" cy="37715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Трехмерная модель 22">
                <a:extLst>
                  <a:ext uri="{FF2B5EF4-FFF2-40B4-BE49-F238E27FC236}">
                    <a16:creationId xmlns:a16="http://schemas.microsoft.com/office/drawing/2014/main" id="{752F807E-8E21-1571-D7AC-B583FCA1CD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6263204"/>
                  </p:ext>
                </p:extLst>
              </p:nvPr>
            </p:nvGraphicFramePr>
            <p:xfrm rot="10513743">
              <a:off x="11229493" y="-9234364"/>
              <a:ext cx="532744" cy="2378325"/>
            </p:xfrm>
            <a:graphic>
              <a:graphicData uri="http://schemas.microsoft.com/office/drawing/2017/model3d">
                <am3d:model3d r:embed="rId11">
                  <am3d:spPr>
                    <a:xfrm rot="10513743">
                      <a:off x="0" y="0"/>
                      <a:ext cx="532744" cy="2378325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5293178" ay="-943206" az="-5007375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323451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Трехмерная модель 22">
                <a:extLst>
                  <a:ext uri="{FF2B5EF4-FFF2-40B4-BE49-F238E27FC236}">
                    <a16:creationId xmlns:a16="http://schemas.microsoft.com/office/drawing/2014/main" id="{752F807E-8E21-1571-D7AC-B583FCA1CD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 rot="10513743">
                <a:off x="11229493" y="-9234364"/>
                <a:ext cx="532744" cy="23783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Трехмерная модель 23">
                <a:extLst>
                  <a:ext uri="{FF2B5EF4-FFF2-40B4-BE49-F238E27FC236}">
                    <a16:creationId xmlns:a16="http://schemas.microsoft.com/office/drawing/2014/main" id="{13106189-0740-E9E7-3707-DCD827E3A64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00699536"/>
                  </p:ext>
                </p:extLst>
              </p:nvPr>
            </p:nvGraphicFramePr>
            <p:xfrm rot="9477594">
              <a:off x="-3693689" y="-18817987"/>
              <a:ext cx="7283942" cy="13549085"/>
            </p:xfrm>
            <a:graphic>
              <a:graphicData uri="http://schemas.microsoft.com/office/drawing/2017/model3d">
                <am3d:model3d r:embed="rId11">
                  <am3d:spPr>
                    <a:xfrm rot="9477594">
                      <a:off x="0" y="0"/>
                      <a:ext cx="7283942" cy="13549085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849335" ay="-3865389" az="1697281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1931910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Трехмерная модель 23">
                <a:extLst>
                  <a:ext uri="{FF2B5EF4-FFF2-40B4-BE49-F238E27FC236}">
                    <a16:creationId xmlns:a16="http://schemas.microsoft.com/office/drawing/2014/main" id="{13106189-0740-E9E7-3707-DCD827E3A64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9477594">
                <a:off x="-3693689" y="-18817987"/>
                <a:ext cx="7283942" cy="135490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Трехмерная модель 24">
                <a:extLst>
                  <a:ext uri="{FF2B5EF4-FFF2-40B4-BE49-F238E27FC236}">
                    <a16:creationId xmlns:a16="http://schemas.microsoft.com/office/drawing/2014/main" id="{FF66495C-6C2D-F9D5-D671-1E2C9828A7C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30625300"/>
                  </p:ext>
                </p:extLst>
              </p:nvPr>
            </p:nvGraphicFramePr>
            <p:xfrm>
              <a:off x="1083215" y="-4953848"/>
              <a:ext cx="2562094" cy="3228810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562094" cy="322881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2548950" ay="-2595881" az="-8873139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45622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Трехмерная модель 24">
                <a:extLst>
                  <a:ext uri="{FF2B5EF4-FFF2-40B4-BE49-F238E27FC236}">
                    <a16:creationId xmlns:a16="http://schemas.microsoft.com/office/drawing/2014/main" id="{FF66495C-6C2D-F9D5-D671-1E2C9828A7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83215" y="-4953848"/>
                <a:ext cx="2562094" cy="32288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>
                <a:extLst>
                  <a:ext uri="{FF2B5EF4-FFF2-40B4-BE49-F238E27FC236}">
                    <a16:creationId xmlns:a16="http://schemas.microsoft.com/office/drawing/2014/main" id="{BD76BA1D-0663-4B2A-7355-A0F6B8DDC14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86717065"/>
                  </p:ext>
                </p:extLst>
              </p:nvPr>
            </p:nvGraphicFramePr>
            <p:xfrm rot="20681705">
              <a:off x="6095721" y="-11701913"/>
              <a:ext cx="3522199" cy="4474144"/>
            </p:xfrm>
            <a:graphic>
              <a:graphicData uri="http://schemas.microsoft.com/office/drawing/2017/model3d">
                <am3d:model3d r:embed="rId11">
                  <am3d:spPr>
                    <a:xfrm rot="20681705">
                      <a:off x="0" y="0"/>
                      <a:ext cx="3522199" cy="4474144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238952" ay="2932902" az="9849046"/>
                    <am3d:postTrans dx="0" dy="0" dz="0"/>
                  </am3d:trans>
                  <am3d:raster rName="Office3DRenderer" rVer="16.0.8326">
                    <am3d:blip r:embed="rId19"/>
                  </am3d:raster>
                  <am3d:objViewport viewportSz="63018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>
                <a:extLst>
                  <a:ext uri="{FF2B5EF4-FFF2-40B4-BE49-F238E27FC236}">
                    <a16:creationId xmlns:a16="http://schemas.microsoft.com/office/drawing/2014/main" id="{BD76BA1D-0663-4B2A-7355-A0F6B8DDC1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 rot="20681705">
                <a:off x="6095721" y="-11701913"/>
                <a:ext cx="3522199" cy="44741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Трехмерная модель 26">
                <a:extLst>
                  <a:ext uri="{FF2B5EF4-FFF2-40B4-BE49-F238E27FC236}">
                    <a16:creationId xmlns:a16="http://schemas.microsoft.com/office/drawing/2014/main" id="{6BCB02BD-5179-2708-8FCD-150DF687E41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95429725"/>
                  </p:ext>
                </p:extLst>
              </p:nvPr>
            </p:nvGraphicFramePr>
            <p:xfrm rot="8855138">
              <a:off x="6650639" y="-6065147"/>
              <a:ext cx="2340273" cy="1769474"/>
            </p:xfrm>
            <a:graphic>
              <a:graphicData uri="http://schemas.microsoft.com/office/drawing/2017/model3d">
                <am3d:model3d r:embed="rId11">
                  <am3d:spPr>
                    <a:xfrm rot="8855138">
                      <a:off x="0" y="0"/>
                      <a:ext cx="2340273" cy="1769474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7448210" ay="-99303" az="-146327"/>
                    <am3d:postTrans dx="0" dy="0" dz="0"/>
                  </am3d:trans>
                  <am3d:raster rName="Office3DRenderer" rVer="16.0.8326">
                    <am3d:blip r:embed="rId20"/>
                  </am3d:raster>
                  <am3d:objViewport viewportSz="32345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Трехмерная модель 26">
                <a:extLst>
                  <a:ext uri="{FF2B5EF4-FFF2-40B4-BE49-F238E27FC236}">
                    <a16:creationId xmlns:a16="http://schemas.microsoft.com/office/drawing/2014/main" id="{6BCB02BD-5179-2708-8FCD-150DF687E41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 rot="8855138">
                <a:off x="6650639" y="-6065147"/>
                <a:ext cx="2340273" cy="17694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Трехмерная модель 27">
                <a:extLst>
                  <a:ext uri="{FF2B5EF4-FFF2-40B4-BE49-F238E27FC236}">
                    <a16:creationId xmlns:a16="http://schemas.microsoft.com/office/drawing/2014/main" id="{C0C0A17D-4808-6364-FB83-45FF834DA4A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69452290"/>
                  </p:ext>
                </p:extLst>
              </p:nvPr>
            </p:nvGraphicFramePr>
            <p:xfrm>
              <a:off x="8035359" y="-13593622"/>
              <a:ext cx="3799253" cy="3475506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799253" cy="3475506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7541848" ay="1205534" az="9266772"/>
                    <am3d:postTrans dx="0" dy="0" dz="0"/>
                  </am3d:trans>
                  <am3d:raster rName="Office3DRenderer" rVer="16.0.8326">
                    <am3d:blip r:embed="rId21"/>
                  </am3d:raster>
                  <am3d:objViewport viewportSz="564650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Трехмерная модель 27">
                <a:extLst>
                  <a:ext uri="{FF2B5EF4-FFF2-40B4-BE49-F238E27FC236}">
                    <a16:creationId xmlns:a16="http://schemas.microsoft.com/office/drawing/2014/main" id="{C0C0A17D-4808-6364-FB83-45FF834DA4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035359" y="-13593622"/>
                <a:ext cx="3799253" cy="34755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Трехмерная модель 28">
                <a:extLst>
                  <a:ext uri="{FF2B5EF4-FFF2-40B4-BE49-F238E27FC236}">
                    <a16:creationId xmlns:a16="http://schemas.microsoft.com/office/drawing/2014/main" id="{D3A34CC9-3C24-DFD3-F123-B848AE79F3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20738467"/>
                  </p:ext>
                </p:extLst>
              </p:nvPr>
            </p:nvGraphicFramePr>
            <p:xfrm rot="8245882">
              <a:off x="4157031" y="-17655677"/>
              <a:ext cx="2359301" cy="1921688"/>
            </p:xfrm>
            <a:graphic>
              <a:graphicData uri="http://schemas.microsoft.com/office/drawing/2017/model3d">
                <am3d:model3d r:embed="rId11">
                  <am3d:spPr>
                    <a:xfrm rot="8245882">
                      <a:off x="0" y="0"/>
                      <a:ext cx="2359301" cy="1921688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3073720" ay="-232468" az="288497"/>
                    <am3d:postTrans dx="0" dy="0" dz="0"/>
                  </am3d:trans>
                  <am3d:raster rName="Office3DRenderer" rVer="16.0.8326">
                    <am3d:blip r:embed="rId22"/>
                  </am3d:raster>
                  <am3d:objViewport viewportSz="32345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Трехмерная модель 28">
                <a:extLst>
                  <a:ext uri="{FF2B5EF4-FFF2-40B4-BE49-F238E27FC236}">
                    <a16:creationId xmlns:a16="http://schemas.microsoft.com/office/drawing/2014/main" id="{D3A34CC9-3C24-DFD3-F123-B848AE79F3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 rot="8245882">
                <a:off x="4157031" y="-17655677"/>
                <a:ext cx="2359301" cy="192168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8828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 advClick="0" advTm="1000">
        <p159:morph option="byObject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07"/>
                                          </p:val>
                                        </p:tav>
                                        <p:tav tm="2250">
                                          <p:val>
                                            <p:fltVal val="0.0056"/>
                                          </p:val>
                                        </p:tav>
                                        <p:tav tm="3370">
                                          <p:val>
                                            <p:fltVal val="0.0189"/>
                                          </p:val>
                                        </p:tav>
                                        <p:tav tm="4490">
                                          <p:val>
                                            <p:fltVal val="0.0451"/>
                                          </p:val>
                                        </p:tav>
                                        <p:tav tm="5620">
                                          <p:val>
                                            <p:fltVal val="0.0884"/>
                                          </p:val>
                                        </p:tav>
                                        <p:tav tm="6740">
                                          <p:val>
                                            <p:fltVal val="0.1526"/>
                                          </p:val>
                                        </p:tav>
                                        <p:tav tm="7870">
                                          <p:val>
                                            <p:fltVal val="0.242"/>
                                          </p:val>
                                        </p:tav>
                                        <p:tav tm="8990">
                                          <p:val>
                                            <p:fltVal val="0.3621"/>
                                          </p:val>
                                        </p:tav>
                                        <p:tav tm="10110">
                                          <p:val>
                                            <p:fltVal val="0.515"/>
                                          </p:val>
                                        </p:tav>
                                        <p:tav tm="11240">
                                          <p:val>
                                            <p:fltVal val="0.7059"/>
                                          </p:val>
                                        </p:tav>
                                        <p:tav tm="12360">
                                          <p:val>
                                            <p:fltVal val="0.9411"/>
                                          </p:val>
                                        </p:tav>
                                        <p:tav tm="13480">
                                          <p:val>
                                            <p:fltVal val="1.1925"/>
                                          </p:val>
                                        </p:tav>
                                        <p:tav tm="14610">
                                          <p:val>
                                            <p:fltVal val="1.4022"/>
                                          </p:val>
                                        </p:tav>
                                        <p:tav tm="15730">
                                          <p:val>
                                            <p:fltVal val="1.5733"/>
                                          </p:val>
                                        </p:tav>
                                        <p:tav tm="16850">
                                          <p:val>
                                            <p:fltVal val="1.7072"/>
                                          </p:val>
                                        </p:tav>
                                        <p:tav tm="17980">
                                          <p:val>
                                            <p:fltVal val="1.8096"/>
                                          </p:val>
                                        </p:tav>
                                        <p:tav tm="19100">
                                          <p:val>
                                            <p:fltVal val="1.8854"/>
                                          </p:val>
                                        </p:tav>
                                        <p:tav tm="20220">
                                          <p:val>
                                            <p:fltVal val="1.9375"/>
                                          </p:val>
                                        </p:tav>
                                        <p:tav tm="21350">
                                          <p:val>
                                            <p:fltVal val="1.9707"/>
                                          </p:val>
                                        </p:tav>
                                        <p:tav tm="22470">
                                          <p:val>
                                            <p:fltVal val="1.9894"/>
                                          </p:val>
                                        </p:tav>
                                        <p:tav tm="23600">
                                          <p:val>
                                            <p:fltVal val="1.9977"/>
                                          </p:val>
                                        </p:tav>
                                        <p:tav tm="24720">
                                          <p:val>
                                            <p:fltVal val="1.9999"/>
                                          </p:val>
                                        </p:tav>
                                        <p:tav tm="25840">
                                          <p:val>
                                            <p:fltVal val="1.5339"/>
                                          </p:val>
                                        </p:tav>
                                        <p:tav tm="26970">
                                          <p:val>
                                            <p:fltVal val="-0.5131"/>
                                          </p:val>
                                        </p:tav>
                                        <p:tav tm="28090">
                                          <p:val>
                                            <p:fltVal val="-3.6063"/>
                                          </p:val>
                                        </p:tav>
                                        <p:tav tm="29210">
                                          <p:val>
                                            <p:fltVal val="-7.5428"/>
                                          </p:val>
                                        </p:tav>
                                        <p:tav tm="30340">
                                          <p:val>
                                            <p:fltVal val="-12.215"/>
                                          </p:val>
                                        </p:tav>
                                        <p:tav tm="31460">
                                          <p:val>
                                            <p:fltVal val="-17.5521"/>
                                          </p:val>
                                        </p:tav>
                                        <p:tav tm="32580">
                                          <p:val>
                                            <p:fltVal val="-23.5026"/>
                                          </p:val>
                                        </p:tav>
                                        <p:tav tm="33710">
                                          <p:val>
                                            <p:fltVal val="-29.9662"/>
                                          </p:val>
                                        </p:tav>
                                        <p:tav tm="34830">
                                          <p:val>
                                            <p:fltVal val="-37.0276"/>
                                          </p:val>
                                        </p:tav>
                                        <p:tav tm="35960">
                                          <p:val>
                                            <p:fltVal val="-44.6047"/>
                                          </p:val>
                                        </p:tav>
                                        <p:tav tm="37080">
                                          <p:val>
                                            <p:fltVal val="-52.675"/>
                                          </p:val>
                                        </p:tav>
                                        <p:tav tm="38200">
                                          <p:val>
                                            <p:fltVal val="-61.2192"/>
                                          </p:val>
                                        </p:tav>
                                        <p:tav tm="39330">
                                          <p:val>
                                            <p:fltVal val="-70.2203"/>
                                          </p:val>
                                        </p:tav>
                                        <p:tav tm="40450">
                                          <p:val>
                                            <p:fltVal val="-79.6634"/>
                                          </p:val>
                                        </p:tav>
                                        <p:tav tm="41570">
                                          <p:val>
                                            <p:fltVal val="-89.445"/>
                                          </p:val>
                                        </p:tav>
                                        <p:tav tm="42700">
                                          <p:val>
                                            <p:fltVal val="-99.7295"/>
                                          </p:val>
                                        </p:tav>
                                        <p:tav tm="43820">
                                          <p:val>
                                            <p:fltVal val="-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-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-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-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-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-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-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-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-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-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-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-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-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-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-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-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-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-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-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-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-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-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-338.366"/>
                                          </p:val>
                                        </p:tav>
                                        <p:tav tm="69660">
                                          <p:val>
                                            <p:fltVal val="-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-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-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-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-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-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-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-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-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-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-361.655"/>
                                          </p:val>
                                        </p:tav>
                                        <p:tav tm="82020">
                                          <p:val>
                                            <p:fltVal val="-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-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-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-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-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-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-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-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-1" y="136165"/>
            <a:ext cx="12192000" cy="6820980"/>
          </a:xfrm>
          <a:prstGeom prst="roundRect">
            <a:avLst>
              <a:gd name="adj" fmla="val 299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989DB85-8E6D-DF00-C8E9-554161275924}"/>
              </a:ext>
            </a:extLst>
          </p:cNvPr>
          <p:cNvSpPr/>
          <p:nvPr/>
        </p:nvSpPr>
        <p:spPr>
          <a:xfrm>
            <a:off x="165704" y="343368"/>
            <a:ext cx="219855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Close App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4" name="Прямоугольник: скругленные углы 13">
            <a:hlinkClick r:id="rId4" action="ppaction://hlinksldjump"/>
            <a:extLst>
              <a:ext uri="{FF2B5EF4-FFF2-40B4-BE49-F238E27FC236}">
                <a16:creationId xmlns:a16="http://schemas.microsoft.com/office/drawing/2014/main" id="{D679FB61-2BC3-A1BB-4FA2-C087759D9153}"/>
              </a:ext>
            </a:extLst>
          </p:cNvPr>
          <p:cNvSpPr/>
          <p:nvPr/>
        </p:nvSpPr>
        <p:spPr>
          <a:xfrm>
            <a:off x="10746210" y="312590"/>
            <a:ext cx="1280086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Notifications</a:t>
            </a:r>
          </a:p>
        </p:txBody>
      </p:sp>
      <p:sp>
        <p:nvSpPr>
          <p:cNvPr id="4" name="Прямоугольник: скругленные углы 3">
            <a:hlinkClick r:id="rId5" action="ppaction://hlinksldjump"/>
            <a:extLst>
              <a:ext uri="{FF2B5EF4-FFF2-40B4-BE49-F238E27FC236}">
                <a16:creationId xmlns:a16="http://schemas.microsoft.com/office/drawing/2014/main" id="{258FC919-227A-2066-4EBA-9C44BF4E3B07}"/>
              </a:ext>
            </a:extLst>
          </p:cNvPr>
          <p:cNvSpPr/>
          <p:nvPr/>
        </p:nvSpPr>
        <p:spPr>
          <a:xfrm>
            <a:off x="9325325" y="312589"/>
            <a:ext cx="1280086" cy="400110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06321402"/>
                  </p:ext>
                </p:extLst>
              </p:nvPr>
            </p:nvGraphicFramePr>
            <p:xfrm>
              <a:off x="10220401" y="369639"/>
              <a:ext cx="271332" cy="286011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71332" cy="28601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300" ay="-101200" az="2969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42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20401" y="369639"/>
                <a:ext cx="271332" cy="286011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hlinkClick r:id="rId5" action="ppaction://hlinksldjump"/>
            <a:extLst>
              <a:ext uri="{FF2B5EF4-FFF2-40B4-BE49-F238E27FC236}">
                <a16:creationId xmlns:a16="http://schemas.microsoft.com/office/drawing/2014/main" id="{E8F5F598-65B9-4DD9-A1F5-D54EBF6C221C}"/>
              </a:ext>
            </a:extLst>
          </p:cNvPr>
          <p:cNvSpPr txBox="1"/>
          <p:nvPr/>
        </p:nvSpPr>
        <p:spPr>
          <a:xfrm>
            <a:off x="9435073" y="312590"/>
            <a:ext cx="785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0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Трехмерная модель 9">
                <a:extLst>
                  <a:ext uri="{FF2B5EF4-FFF2-40B4-BE49-F238E27FC236}">
                    <a16:creationId xmlns:a16="http://schemas.microsoft.com/office/drawing/2014/main" id="{8B751AF3-3F31-D602-C8EE-C1CC59A8CC7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07495495"/>
                  </p:ext>
                </p:extLst>
              </p:nvPr>
            </p:nvGraphicFramePr>
            <p:xfrm>
              <a:off x="11048038" y="5613538"/>
              <a:ext cx="895657" cy="993703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895657" cy="993703"/>
                    </a:xfrm>
                    <a:prstGeom prst="rect">
                      <a:avLst/>
                    </a:prstGeom>
                  </am3d:spPr>
                  <am3d:camera>
                    <am3d:pos x="0" y="0" z="6639377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36590" d="1000000"/>
                    <am3d:preTrans dx="-40697" dy="-19156433" dz="-1832556"/>
                    <am3d:scale>
                      <am3d:sx n="1000000" d="1000000"/>
                      <am3d:sy n="1000000" d="1000000"/>
                      <am3d:sz n="1000000" d="1000000"/>
                    </am3d:scale>
                    <am3d:rot ax="1905656" ay="700933" az="428692"/>
                    <am3d:postTrans dx="0" dy="0" dz="0"/>
                  </am3d:trans>
                  <am3d:raster rName="Office3DRenderer" rVer="16.0.8326">
                    <am3d:blip r:embed="rId9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541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115362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Трехмерная модель 9">
                <a:extLst>
                  <a:ext uri="{FF2B5EF4-FFF2-40B4-BE49-F238E27FC236}">
                    <a16:creationId xmlns:a16="http://schemas.microsoft.com/office/drawing/2014/main" id="{8B751AF3-3F31-D602-C8EE-C1CC59A8CC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48038" y="5613538"/>
                <a:ext cx="895657" cy="9937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0" name="Трехмерная модель 19">
                <a:extLst>
                  <a:ext uri="{FF2B5EF4-FFF2-40B4-BE49-F238E27FC236}">
                    <a16:creationId xmlns:a16="http://schemas.microsoft.com/office/drawing/2014/main" id="{D6ABB8EB-6C4A-4B36-B071-32388983F9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50083346"/>
                  </p:ext>
                </p:extLst>
              </p:nvPr>
            </p:nvGraphicFramePr>
            <p:xfrm>
              <a:off x="2861323" y="-2097705"/>
              <a:ext cx="144268" cy="1006585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44268" cy="1006585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4994716" ay="-4087564" az="4963582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34046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0" name="Трехмерная модель 19">
                <a:extLst>
                  <a:ext uri="{FF2B5EF4-FFF2-40B4-BE49-F238E27FC236}">
                    <a16:creationId xmlns:a16="http://schemas.microsoft.com/office/drawing/2014/main" id="{D6ABB8EB-6C4A-4B36-B071-32388983F9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61323" y="-2097705"/>
                <a:ext cx="144268" cy="10065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>
                <a:extLst>
                  <a:ext uri="{FF2B5EF4-FFF2-40B4-BE49-F238E27FC236}">
                    <a16:creationId xmlns:a16="http://schemas.microsoft.com/office/drawing/2014/main" id="{0F8CA225-C428-E024-BE34-02A5C280746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49645449"/>
                  </p:ext>
                </p:extLst>
              </p:nvPr>
            </p:nvGraphicFramePr>
            <p:xfrm rot="5400000">
              <a:off x="-319022" y="-2325733"/>
              <a:ext cx="1584005" cy="456056"/>
            </p:xfrm>
            <a:graphic>
              <a:graphicData uri="http://schemas.microsoft.com/office/drawing/2017/model3d">
                <am3d:model3d r:embed="rId6">
                  <am3d:spPr>
                    <a:xfrm rot="5400000">
                      <a:off x="0" y="0"/>
                      <a:ext cx="1584005" cy="456056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6005395" ay="117" az="10799216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1151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>
                <a:extLst>
                  <a:ext uri="{FF2B5EF4-FFF2-40B4-BE49-F238E27FC236}">
                    <a16:creationId xmlns:a16="http://schemas.microsoft.com/office/drawing/2014/main" id="{0F8CA225-C428-E024-BE34-02A5C28074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5400000">
                <a:off x="-319022" y="-2325733"/>
                <a:ext cx="1584005" cy="4560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2" name="Трехмерная модель 21">
                <a:extLst>
                  <a:ext uri="{FF2B5EF4-FFF2-40B4-BE49-F238E27FC236}">
                    <a16:creationId xmlns:a16="http://schemas.microsoft.com/office/drawing/2014/main" id="{C175D315-1559-3E14-D1DF-7758AA81DB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82765132"/>
                  </p:ext>
                </p:extLst>
              </p:nvPr>
            </p:nvGraphicFramePr>
            <p:xfrm rot="16372552">
              <a:off x="676277" y="-2479337"/>
              <a:ext cx="1565036" cy="540650"/>
            </p:xfrm>
            <a:graphic>
              <a:graphicData uri="http://schemas.microsoft.com/office/drawing/2017/model3d">
                <am3d:model3d r:embed="rId6">
                  <am3d:spPr>
                    <a:xfrm rot="16372552">
                      <a:off x="0" y="0"/>
                      <a:ext cx="1565036" cy="54065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5231628" ay="38702" az="-10023596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211517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Трехмерная модель 21">
                <a:extLst>
                  <a:ext uri="{FF2B5EF4-FFF2-40B4-BE49-F238E27FC236}">
                    <a16:creationId xmlns:a16="http://schemas.microsoft.com/office/drawing/2014/main" id="{C175D315-1559-3E14-D1DF-7758AA81DB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6372552">
                <a:off x="676277" y="-2479337"/>
                <a:ext cx="1565036" cy="54065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135E58AE-77CB-B98A-4CF2-73E4A2EF8364}"/>
              </a:ext>
            </a:extLst>
          </p:cNvPr>
          <p:cNvSpPr txBox="1"/>
          <p:nvPr/>
        </p:nvSpPr>
        <p:spPr>
          <a:xfrm>
            <a:off x="436942" y="914453"/>
            <a:ext cx="3104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Sogoe UI"/>
                <a:cs typeface="Segoe UI" panose="020B0502040204020203" pitchFamily="34" charset="0"/>
              </a:rPr>
              <a:t>Home</a:t>
            </a:r>
            <a:endParaRPr lang="ru-RU" sz="36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26" name="Прямоугольник: скругленные углы 25">
            <a:hlinkClick r:id="rId13" action="ppaction://hlinksldjump"/>
            <a:extLst>
              <a:ext uri="{FF2B5EF4-FFF2-40B4-BE49-F238E27FC236}">
                <a16:creationId xmlns:a16="http://schemas.microsoft.com/office/drawing/2014/main" id="{656B66C5-F475-F35A-54D6-E745879BB6B0}"/>
              </a:ext>
            </a:extLst>
          </p:cNvPr>
          <p:cNvSpPr/>
          <p:nvPr/>
        </p:nvSpPr>
        <p:spPr>
          <a:xfrm>
            <a:off x="10937716" y="5619750"/>
            <a:ext cx="1116302" cy="1070451"/>
          </a:xfrm>
          <a:prstGeom prst="roundRect">
            <a:avLst>
              <a:gd name="adj" fmla="val 28645"/>
            </a:avLst>
          </a:prstGeom>
          <a:solidFill>
            <a:schemeClr val="bg2">
              <a:lumMod val="90000"/>
              <a:alpha val="15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hlinkClick r:id="rId13" action="ppaction://hlinksldjump"/>
            <a:extLst>
              <a:ext uri="{FF2B5EF4-FFF2-40B4-BE49-F238E27FC236}">
                <a16:creationId xmlns:a16="http://schemas.microsoft.com/office/drawing/2014/main" id="{B19C2AC0-B712-9A8F-3EBE-1E01A93DBF5F}"/>
              </a:ext>
            </a:extLst>
          </p:cNvPr>
          <p:cNvSpPr txBox="1"/>
          <p:nvPr/>
        </p:nvSpPr>
        <p:spPr>
          <a:xfrm>
            <a:off x="10937716" y="6303554"/>
            <a:ext cx="1116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 w="0">
                  <a:noFill/>
                </a:ln>
                <a:latin typeface="Sogoe UI"/>
                <a:cs typeface="Segoe UI" panose="020B0502040204020203" pitchFamily="34" charset="0"/>
              </a:rPr>
              <a:t>Avatar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6333D3-2058-1EF2-D58F-29E6C48873EB}"/>
              </a:ext>
            </a:extLst>
          </p:cNvPr>
          <p:cNvSpPr txBox="1"/>
          <p:nvPr/>
        </p:nvSpPr>
        <p:spPr>
          <a:xfrm>
            <a:off x="2716169" y="1314465"/>
            <a:ext cx="6718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You’re not Logged to your Account. You current as Guest! Make a FREE account on </a:t>
            </a:r>
            <a:r>
              <a:rPr lang="en-US" dirty="0">
                <a:latin typeface="Sogoe UI"/>
                <a:cs typeface="Segoe UI" panose="020B0502040204020203" pitchFamily="34" charset="0"/>
                <a:hlinkClick r:id="rId14"/>
              </a:rPr>
              <a:t>www.roblox.com</a:t>
            </a:r>
            <a:r>
              <a:rPr lang="en-US" dirty="0">
                <a:latin typeface="Sogoe UI"/>
                <a:cs typeface="Segoe UI" panose="020B0502040204020203" pitchFamily="34" charset="0"/>
              </a:rPr>
              <a:t>. Also you cannot Play the Games and edit Avatar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32" name="Прямоугольник: скругленные углы 31">
            <a:hlinkClick r:id="rId15"/>
            <a:extLst>
              <a:ext uri="{FF2B5EF4-FFF2-40B4-BE49-F238E27FC236}">
                <a16:creationId xmlns:a16="http://schemas.microsoft.com/office/drawing/2014/main" id="{72015779-8D1B-1C01-0D49-F33806136D3F}"/>
              </a:ext>
            </a:extLst>
          </p:cNvPr>
          <p:cNvSpPr/>
          <p:nvPr/>
        </p:nvSpPr>
        <p:spPr>
          <a:xfrm>
            <a:off x="4543812" y="2870340"/>
            <a:ext cx="1280086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Login</a:t>
            </a:r>
          </a:p>
        </p:txBody>
      </p:sp>
      <p:sp>
        <p:nvSpPr>
          <p:cNvPr id="33" name="Прямоугольник: скругленные углы 32">
            <a:hlinkClick r:id="rId14"/>
            <a:extLst>
              <a:ext uri="{FF2B5EF4-FFF2-40B4-BE49-F238E27FC236}">
                <a16:creationId xmlns:a16="http://schemas.microsoft.com/office/drawing/2014/main" id="{C6EAA0DA-7F6C-D36E-DACD-06D7C47C4EF7}"/>
              </a:ext>
            </a:extLst>
          </p:cNvPr>
          <p:cNvSpPr/>
          <p:nvPr/>
        </p:nvSpPr>
        <p:spPr>
          <a:xfrm>
            <a:off x="6095999" y="2870340"/>
            <a:ext cx="1280086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Sign In</a:t>
            </a:r>
          </a:p>
        </p:txBody>
      </p:sp>
      <p:pic>
        <p:nvPicPr>
          <p:cNvPr id="7" name="Рисунок 6">
            <a:hlinkClick r:id="rId16" action="ppaction://hlinksldjump"/>
            <a:extLst>
              <a:ext uri="{FF2B5EF4-FFF2-40B4-BE49-F238E27FC236}">
                <a16:creationId xmlns:a16="http://schemas.microsoft.com/office/drawing/2014/main" id="{B209C140-9159-26F7-CBEF-7819F1A1D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9984" y="1420924"/>
            <a:ext cx="1201679" cy="1055133"/>
          </a:xfrm>
          <a:prstGeom prst="rect">
            <a:avLst/>
          </a:prstGeom>
          <a:effectLst>
            <a:reflection blurRad="368300" stA="28000" endPos="43000" dir="5400000" sy="-100000" algn="bl" rotWithShape="0"/>
            <a:softEdge rad="127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2DF282-28DE-4893-4F85-ACF21C846E59}"/>
              </a:ext>
            </a:extLst>
          </p:cNvPr>
          <p:cNvSpPr txBox="1"/>
          <p:nvPr/>
        </p:nvSpPr>
        <p:spPr>
          <a:xfrm>
            <a:off x="-3016056" y="2501008"/>
            <a:ext cx="259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Obstacles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0223881A-2171-A5A2-00AA-32F0C6887EC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56340253"/>
                  </p:ext>
                </p:extLst>
              </p:nvPr>
            </p:nvGraphicFramePr>
            <p:xfrm>
              <a:off x="5261182" y="355755"/>
              <a:ext cx="1628877" cy="313778"/>
            </p:xfrm>
            <a:graphic>
              <a:graphicData uri="http://schemas.microsoft.com/office/drawing/2017/model3d">
                <am3d:model3d r:embed="rId18">
                  <am3d:spPr>
                    <a:xfrm>
                      <a:off x="0" y="0"/>
                      <a:ext cx="1628877" cy="313778"/>
                    </a:xfrm>
                    <a:prstGeom prst="rect">
                      <a:avLst/>
                    </a:prstGeom>
                  </am3d:spPr>
                  <am3d:camera>
                    <am3d:pos x="0" y="0" z="47945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9586" d="1000000"/>
                    <am3d:preTrans dx="611" dy="-17513269" dz="-505622"/>
                    <am3d:scale>
                      <am3d:sx n="1000000" d="1000000"/>
                      <am3d:sy n="1000000" d="1000000"/>
                      <am3d:sz n="1000000" d="1000000"/>
                    </am3d:scale>
                    <am3d:rot ay="16200000"/>
                    <am3d:postTrans dx="0" dy="0" dz="0"/>
                  </am3d:trans>
                  <am3d:raster rName="Office3DRenderer" rVer="16.0.8326">
                    <am3d:blip r:embed="rId19"/>
                  </am3d:raster>
                  <am3d:objViewport viewportSz="17679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0223881A-2171-A5A2-00AA-32F0C6887E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261182" y="355755"/>
                <a:ext cx="1628877" cy="3137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>
                <a:extLst>
                  <a:ext uri="{FF2B5EF4-FFF2-40B4-BE49-F238E27FC236}">
                    <a16:creationId xmlns:a16="http://schemas.microsoft.com/office/drawing/2014/main" id="{329E16AC-1F2A-835F-9F96-A0459C4F23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49588974"/>
                  </p:ext>
                </p:extLst>
              </p:nvPr>
            </p:nvGraphicFramePr>
            <p:xfrm rot="2193187">
              <a:off x="14352432" y="5040895"/>
              <a:ext cx="597392" cy="1151572"/>
            </p:xfrm>
            <a:graphic>
              <a:graphicData uri="http://schemas.microsoft.com/office/drawing/2017/model3d">
                <am3d:model3d r:embed="rId20">
                  <am3d:spPr>
                    <a:xfrm rot="2193187">
                      <a:off x="0" y="0"/>
                      <a:ext cx="597392" cy="1151572"/>
                    </a:xfrm>
                    <a:prstGeom prst="rect">
                      <a:avLst/>
                    </a:prstGeom>
                  </am3d:spPr>
                  <am3d:camera>
                    <am3d:pos x="0" y="0" z="6092958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6031" d="1000000"/>
                    <am3d:preTrans dx="15" dy="-17999982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7296370" ay="3170579" az="-7660322"/>
                    <am3d:postTrans dx="0" dy="0" dz="0"/>
                  </am3d:trans>
                  <am3d:raster rName="Office3DRenderer" rVer="16.0.8326">
                    <am3d:blip r:embed="rId21"/>
                  </am3d:raster>
                  <am3d:objViewport viewportSz="14298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>
                <a:extLst>
                  <a:ext uri="{FF2B5EF4-FFF2-40B4-BE49-F238E27FC236}">
                    <a16:creationId xmlns:a16="http://schemas.microsoft.com/office/drawing/2014/main" id="{329E16AC-1F2A-835F-9F96-A0459C4F23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 rot="2193187">
                <a:off x="14352432" y="5040895"/>
                <a:ext cx="597392" cy="11515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" name="Трехмерная модель 8">
                <a:extLst>
                  <a:ext uri="{FF2B5EF4-FFF2-40B4-BE49-F238E27FC236}">
                    <a16:creationId xmlns:a16="http://schemas.microsoft.com/office/drawing/2014/main" id="{B48A2F30-7DB2-C74F-9177-D741AC1244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03529070"/>
                  </p:ext>
                </p:extLst>
              </p:nvPr>
            </p:nvGraphicFramePr>
            <p:xfrm rot="5803988">
              <a:off x="-1012967" y="11832914"/>
              <a:ext cx="4357366" cy="3697160"/>
            </p:xfrm>
            <a:graphic>
              <a:graphicData uri="http://schemas.microsoft.com/office/drawing/2017/model3d">
                <am3d:model3d r:embed="rId6">
                  <am3d:spPr>
                    <a:xfrm rot="5803988">
                      <a:off x="0" y="0"/>
                      <a:ext cx="4357366" cy="369716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7845742" ay="-444641" az="-510558"/>
                    <am3d:postTrans dx="0" dy="0" dz="0"/>
                  </am3d:trans>
                  <am3d:raster rName="Office3DRenderer" rVer="16.0.8326">
                    <am3d:blip r:embed="rId22"/>
                  </am3d:raster>
                  <am3d:objViewport viewportSz="611791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" name="Трехмерная модель 8">
                <a:extLst>
                  <a:ext uri="{FF2B5EF4-FFF2-40B4-BE49-F238E27FC236}">
                    <a16:creationId xmlns:a16="http://schemas.microsoft.com/office/drawing/2014/main" id="{B48A2F30-7DB2-C74F-9177-D741AC1244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 rot="5803988">
                <a:off x="-1012967" y="11832914"/>
                <a:ext cx="4357366" cy="369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>
                <a:extLst>
                  <a:ext uri="{FF2B5EF4-FFF2-40B4-BE49-F238E27FC236}">
                    <a16:creationId xmlns:a16="http://schemas.microsoft.com/office/drawing/2014/main" id="{D5AE3815-A014-0DF2-2DE2-66BBE3A8FD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78285811"/>
                  </p:ext>
                </p:extLst>
              </p:nvPr>
            </p:nvGraphicFramePr>
            <p:xfrm rot="4427949">
              <a:off x="9635191" y="19680322"/>
              <a:ext cx="1940714" cy="1674341"/>
            </p:xfrm>
            <a:graphic>
              <a:graphicData uri="http://schemas.microsoft.com/office/drawing/2017/model3d">
                <am3d:model3d r:embed="rId6">
                  <am3d:spPr>
                    <a:xfrm rot="4427949">
                      <a:off x="0" y="0"/>
                      <a:ext cx="1940714" cy="167434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5623208" ay="-180759" az="8462893"/>
                    <am3d:postTrans dx="0" dy="0" dz="0"/>
                  </am3d:trans>
                  <am3d:raster rName="Office3DRenderer" rVer="16.0.8326">
                    <am3d:blip r:embed="rId23"/>
                  </am3d:raster>
                  <am3d:objViewport viewportSz="323452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>
                <a:extLst>
                  <a:ext uri="{FF2B5EF4-FFF2-40B4-BE49-F238E27FC236}">
                    <a16:creationId xmlns:a16="http://schemas.microsoft.com/office/drawing/2014/main" id="{D5AE3815-A014-0DF2-2DE2-66BBE3A8FD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 rot="4427949">
                <a:off x="9635191" y="19680322"/>
                <a:ext cx="1940714" cy="16743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>
                <a:extLst>
                  <a:ext uri="{FF2B5EF4-FFF2-40B4-BE49-F238E27FC236}">
                    <a16:creationId xmlns:a16="http://schemas.microsoft.com/office/drawing/2014/main" id="{D0961D92-F40F-85E6-01F2-6CA25E09BF5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34384486"/>
                  </p:ext>
                </p:extLst>
              </p:nvPr>
            </p:nvGraphicFramePr>
            <p:xfrm rot="5092369">
              <a:off x="2573437" y="17856081"/>
              <a:ext cx="2294424" cy="2237301"/>
            </p:xfrm>
            <a:graphic>
              <a:graphicData uri="http://schemas.microsoft.com/office/drawing/2017/model3d">
                <am3d:model3d r:embed="rId6">
                  <am3d:spPr>
                    <a:xfrm rot="5092369">
                      <a:off x="0" y="0"/>
                      <a:ext cx="2294424" cy="223730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5072184" ay="309020" az="8209079"/>
                    <am3d:postTrans dx="0" dy="0" dz="0"/>
                  </am3d:trans>
                  <am3d:raster rName="Office3DRenderer" rVer="16.0.8326">
                    <am3d:blip r:embed="rId24"/>
                  </am3d:raster>
                  <am3d:objViewport viewportSz="40081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>
                <a:extLst>
                  <a:ext uri="{FF2B5EF4-FFF2-40B4-BE49-F238E27FC236}">
                    <a16:creationId xmlns:a16="http://schemas.microsoft.com/office/drawing/2014/main" id="{D0961D92-F40F-85E6-01F2-6CA25E09BF5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 rot="5092369">
                <a:off x="2573437" y="17856081"/>
                <a:ext cx="2294424" cy="22373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8" name="Трехмерная модель 17">
                <a:extLst>
                  <a:ext uri="{FF2B5EF4-FFF2-40B4-BE49-F238E27FC236}">
                    <a16:creationId xmlns:a16="http://schemas.microsoft.com/office/drawing/2014/main" id="{2589C644-CD53-246B-92A7-C0CD67CD92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98336591"/>
                  </p:ext>
                </p:extLst>
              </p:nvPr>
            </p:nvGraphicFramePr>
            <p:xfrm rot="2595104">
              <a:off x="1639238" y="19604320"/>
              <a:ext cx="3622676" cy="4793320"/>
            </p:xfrm>
            <a:graphic>
              <a:graphicData uri="http://schemas.microsoft.com/office/drawing/2017/model3d">
                <am3d:model3d r:embed="rId6">
                  <am3d:spPr>
                    <a:xfrm rot="2595104">
                      <a:off x="0" y="0"/>
                      <a:ext cx="3622676" cy="479332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8879745" ay="2926310" az="1510539"/>
                    <am3d:postTrans dx="0" dy="0" dz="0"/>
                  </am3d:trans>
                  <am3d:raster rName="Office3DRenderer" rVer="16.0.8326">
                    <am3d:blip r:embed="rId25"/>
                  </am3d:raster>
                  <am3d:objViewport viewportSz="666002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8" name="Трехмерная модель 17">
                <a:extLst>
                  <a:ext uri="{FF2B5EF4-FFF2-40B4-BE49-F238E27FC236}">
                    <a16:creationId xmlns:a16="http://schemas.microsoft.com/office/drawing/2014/main" id="{2589C644-CD53-246B-92A7-C0CD67CD92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 rot="2595104">
                <a:off x="1639238" y="19604320"/>
                <a:ext cx="3622676" cy="47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Трехмерная модель 18">
                <a:extLst>
                  <a:ext uri="{FF2B5EF4-FFF2-40B4-BE49-F238E27FC236}">
                    <a16:creationId xmlns:a16="http://schemas.microsoft.com/office/drawing/2014/main" id="{B145FA8C-A632-8789-9F39-5690993C56D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80842303"/>
                  </p:ext>
                </p:extLst>
              </p:nvPr>
            </p:nvGraphicFramePr>
            <p:xfrm rot="806767">
              <a:off x="5657301" y="15342791"/>
              <a:ext cx="1921692" cy="2359305"/>
            </p:xfrm>
            <a:graphic>
              <a:graphicData uri="http://schemas.microsoft.com/office/drawing/2017/model3d">
                <am3d:model3d r:embed="rId6">
                  <am3d:spPr>
                    <a:xfrm rot="806767">
                      <a:off x="0" y="0"/>
                      <a:ext cx="1921692" cy="2359305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3868646" ay="-1859049" az="7970714"/>
                    <am3d:postTrans dx="0" dy="0" dz="0"/>
                  </am3d:trans>
                  <am3d:raster rName="Office3DRenderer" rVer="16.0.8326">
                    <am3d:blip r:embed="rId26"/>
                  </am3d:raster>
                  <am3d:objViewport viewportSz="363409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Трехмерная модель 18">
                <a:extLst>
                  <a:ext uri="{FF2B5EF4-FFF2-40B4-BE49-F238E27FC236}">
                    <a16:creationId xmlns:a16="http://schemas.microsoft.com/office/drawing/2014/main" id="{B145FA8C-A632-8789-9F39-5690993C56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 rot="806767">
                <a:off x="5657301" y="15342791"/>
                <a:ext cx="1921692" cy="23593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Трехмерная модель 23">
                <a:extLst>
                  <a:ext uri="{FF2B5EF4-FFF2-40B4-BE49-F238E27FC236}">
                    <a16:creationId xmlns:a16="http://schemas.microsoft.com/office/drawing/2014/main" id="{2CE4354A-1186-7496-208F-3198342588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31544137"/>
                  </p:ext>
                </p:extLst>
              </p:nvPr>
            </p:nvGraphicFramePr>
            <p:xfrm rot="6113236">
              <a:off x="8659643" y="21492742"/>
              <a:ext cx="1084517" cy="2321246"/>
            </p:xfrm>
            <a:graphic>
              <a:graphicData uri="http://schemas.microsoft.com/office/drawing/2017/model3d">
                <am3d:model3d r:embed="rId6">
                  <am3d:spPr>
                    <a:xfrm rot="6113236">
                      <a:off x="0" y="0"/>
                      <a:ext cx="1084517" cy="2321246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3345951" ay="3634477" az="-3120080"/>
                    <am3d:postTrans dx="0" dy="0" dz="0"/>
                  </am3d:trans>
                  <am3d:raster rName="Office3DRenderer" rVer="16.0.8326">
                    <am3d:blip r:embed="rId27"/>
                  </am3d:raster>
                  <am3d:objViewport viewportSz="323452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Трехмерная модель 23">
                <a:extLst>
                  <a:ext uri="{FF2B5EF4-FFF2-40B4-BE49-F238E27FC236}">
                    <a16:creationId xmlns:a16="http://schemas.microsoft.com/office/drawing/2014/main" id="{2CE4354A-1186-7496-208F-3198342588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 rot="6113236">
                <a:off x="8659643" y="21492742"/>
                <a:ext cx="1084517" cy="2321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Трехмерная модель 24">
                <a:extLst>
                  <a:ext uri="{FF2B5EF4-FFF2-40B4-BE49-F238E27FC236}">
                    <a16:creationId xmlns:a16="http://schemas.microsoft.com/office/drawing/2014/main" id="{A5E6BFA2-650A-E1AE-8967-3BF3135178D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45100978"/>
                  </p:ext>
                </p:extLst>
              </p:nvPr>
            </p:nvGraphicFramePr>
            <p:xfrm rot="19914038">
              <a:off x="10289852" y="11207174"/>
              <a:ext cx="7031725" cy="12518155"/>
            </p:xfrm>
            <a:graphic>
              <a:graphicData uri="http://schemas.microsoft.com/office/drawing/2017/model3d">
                <am3d:model3d r:embed="rId6">
                  <am3d:spPr>
                    <a:xfrm rot="19914038">
                      <a:off x="0" y="0"/>
                      <a:ext cx="7031725" cy="12518155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2324930" ay="-3662108" az="8695510"/>
                    <am3d:postTrans dx="0" dy="0" dz="0"/>
                  </am3d:trans>
                  <am3d:raster rName="Office3DRenderer" rVer="16.0.8326">
                    <am3d:blip r:embed="rId28"/>
                  </am3d:raster>
                  <am3d:objViewport viewportSz="175941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Трехмерная модель 24">
                <a:extLst>
                  <a:ext uri="{FF2B5EF4-FFF2-40B4-BE49-F238E27FC236}">
                    <a16:creationId xmlns:a16="http://schemas.microsoft.com/office/drawing/2014/main" id="{A5E6BFA2-650A-E1AE-8967-3BF3135178D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 rot="19914038">
                <a:off x="10289852" y="11207174"/>
                <a:ext cx="7031725" cy="125181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Трехмерная модель 27">
                <a:extLst>
                  <a:ext uri="{FF2B5EF4-FFF2-40B4-BE49-F238E27FC236}">
                    <a16:creationId xmlns:a16="http://schemas.microsoft.com/office/drawing/2014/main" id="{BB5F3493-3736-83C1-CF6A-45EE7C60546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96228252"/>
                  </p:ext>
                </p:extLst>
              </p:nvPr>
            </p:nvGraphicFramePr>
            <p:xfrm rot="11613842">
              <a:off x="3967304" y="8873785"/>
              <a:ext cx="2264166" cy="2257321"/>
            </p:xfrm>
            <a:graphic>
              <a:graphicData uri="http://schemas.microsoft.com/office/drawing/2017/model3d">
                <am3d:model3d r:embed="rId6">
                  <am3d:spPr>
                    <a:xfrm rot="11613842">
                      <a:off x="0" y="0"/>
                      <a:ext cx="2264166" cy="225732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989471" ay="868509" az="-253954"/>
                    <am3d:postTrans dx="0" dy="0" dz="0"/>
                  </am3d:trans>
                  <am3d:raster rName="Office3DRenderer" rVer="16.0.8326">
                    <am3d:blip r:embed="rId29"/>
                  </am3d:raster>
                  <am3d:objViewport viewportSz="323452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Трехмерная модель 27">
                <a:extLst>
                  <a:ext uri="{FF2B5EF4-FFF2-40B4-BE49-F238E27FC236}">
                    <a16:creationId xmlns:a16="http://schemas.microsoft.com/office/drawing/2014/main" id="{BB5F3493-3736-83C1-CF6A-45EE7C60546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 rot="11613842">
                <a:off x="3967304" y="8873785"/>
                <a:ext cx="2264166" cy="225732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2009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4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136165"/>
            <a:ext cx="12192000" cy="6820980"/>
          </a:xfrm>
          <a:prstGeom prst="roundRect">
            <a:avLst>
              <a:gd name="adj" fmla="val 299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543812" y="343368"/>
            <a:ext cx="310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Sogoe UI"/>
                <a:cs typeface="Segoe UI" panose="020B0502040204020203" pitchFamily="34" charset="0"/>
              </a:rPr>
              <a:t>Robux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4" name="Прямоугольник: скругленные углы 13">
            <a:hlinkClick r:id="rId4" action="ppaction://hlinksldjump"/>
            <a:extLst>
              <a:ext uri="{FF2B5EF4-FFF2-40B4-BE49-F238E27FC236}">
                <a16:creationId xmlns:a16="http://schemas.microsoft.com/office/drawing/2014/main" id="{D679FB61-2BC3-A1BB-4FA2-C087759D9153}"/>
              </a:ext>
            </a:extLst>
          </p:cNvPr>
          <p:cNvSpPr/>
          <p:nvPr/>
        </p:nvSpPr>
        <p:spPr>
          <a:xfrm>
            <a:off x="11240968" y="312590"/>
            <a:ext cx="78532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Back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58FC919-227A-2066-4EBA-9C44BF4E3B07}"/>
              </a:ext>
            </a:extLst>
          </p:cNvPr>
          <p:cNvSpPr/>
          <p:nvPr/>
        </p:nvSpPr>
        <p:spPr>
          <a:xfrm>
            <a:off x="8909265" y="312589"/>
            <a:ext cx="2198558" cy="400110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00122137"/>
                  </p:ext>
                </p:extLst>
              </p:nvPr>
            </p:nvGraphicFramePr>
            <p:xfrm>
              <a:off x="165704" y="932596"/>
              <a:ext cx="1508128" cy="1546069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08128" cy="1546069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9125930" ay="-1394915" az="10091675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11517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5704" y="932596"/>
                <a:ext cx="1508128" cy="1546069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8F5F598-65B9-4DD9-A1F5-D54EBF6C221C}"/>
              </a:ext>
            </a:extLst>
          </p:cNvPr>
          <p:cNvSpPr txBox="1"/>
          <p:nvPr/>
        </p:nvSpPr>
        <p:spPr>
          <a:xfrm>
            <a:off x="8765693" y="327978"/>
            <a:ext cx="2485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Your Balance: 0R$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813CF5-F1A1-138D-AD49-BEDA415B3E34}"/>
              </a:ext>
            </a:extLst>
          </p:cNvPr>
          <p:cNvSpPr txBox="1"/>
          <p:nvPr/>
        </p:nvSpPr>
        <p:spPr>
          <a:xfrm>
            <a:off x="2736547" y="1341861"/>
            <a:ext cx="6718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Cannot buy </a:t>
            </a:r>
            <a:r>
              <a:rPr lang="en-US" dirty="0" err="1">
                <a:latin typeface="Sogoe UI"/>
                <a:cs typeface="Segoe UI" panose="020B0502040204020203" pitchFamily="34" charset="0"/>
              </a:rPr>
              <a:t>Robux</a:t>
            </a:r>
            <a:r>
              <a:rPr lang="en-US" dirty="0">
                <a:latin typeface="Sogoe UI"/>
                <a:cs typeface="Segoe UI" panose="020B0502040204020203" pitchFamily="34" charset="0"/>
              </a:rPr>
              <a:t> on Third Party App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0B4DE7C8-D5B0-E2E2-34DA-B539078AAFE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46185953"/>
                  </p:ext>
                </p:extLst>
              </p:nvPr>
            </p:nvGraphicFramePr>
            <p:xfrm>
              <a:off x="2001453" y="2603162"/>
              <a:ext cx="1470187" cy="154606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470187" cy="1546068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9033989" ay="1737820" az="-9883079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211517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0B4DE7C8-D5B0-E2E2-34DA-B539078AAF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01453" y="2603162"/>
                <a:ext cx="1470187" cy="15460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DE322FFD-08A9-92BC-0D6C-ED53A353E7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91577490"/>
                  </p:ext>
                </p:extLst>
              </p:nvPr>
            </p:nvGraphicFramePr>
            <p:xfrm>
              <a:off x="0" y="6215161"/>
              <a:ext cx="1584007" cy="692411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84007" cy="69241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6251573" ay="-95563" az="10423613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1151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DE322FFD-08A9-92BC-0D6C-ED53A353E7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0" y="6215161"/>
                <a:ext cx="1584007" cy="6924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F3089757-2F51-FDCA-FAB3-8F6789C3658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75635076"/>
                  </p:ext>
                </p:extLst>
              </p:nvPr>
            </p:nvGraphicFramePr>
            <p:xfrm>
              <a:off x="792003" y="6046924"/>
              <a:ext cx="1527096" cy="844172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27096" cy="844172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6209810" ay="-282527" az="9667015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11517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F3089757-2F51-FDCA-FAB3-8F6789C365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2003" y="6046924"/>
                <a:ext cx="1527096" cy="844172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Прямоугольник: скругленные углы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989DB85-8E6D-DF00-C8E9-554161275924}"/>
              </a:ext>
            </a:extLst>
          </p:cNvPr>
          <p:cNvSpPr/>
          <p:nvPr/>
        </p:nvSpPr>
        <p:spPr>
          <a:xfrm>
            <a:off x="165704" y="343368"/>
            <a:ext cx="219855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Close App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408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136165"/>
            <a:ext cx="12192000" cy="6820980"/>
          </a:xfrm>
          <a:prstGeom prst="roundRect">
            <a:avLst>
              <a:gd name="adj" fmla="val 299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543812" y="343368"/>
            <a:ext cx="310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Notifications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3" name="Прямоугольник: скругленные углы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989DB85-8E6D-DF00-C8E9-554161275924}"/>
              </a:ext>
            </a:extLst>
          </p:cNvPr>
          <p:cNvSpPr/>
          <p:nvPr/>
        </p:nvSpPr>
        <p:spPr>
          <a:xfrm>
            <a:off x="165704" y="343368"/>
            <a:ext cx="219855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Close App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4" name="Прямоугольник: скругленные углы 13">
            <a:hlinkClick r:id="rId4" action="ppaction://hlinksldjump"/>
            <a:extLst>
              <a:ext uri="{FF2B5EF4-FFF2-40B4-BE49-F238E27FC236}">
                <a16:creationId xmlns:a16="http://schemas.microsoft.com/office/drawing/2014/main" id="{D679FB61-2BC3-A1BB-4FA2-C087759D9153}"/>
              </a:ext>
            </a:extLst>
          </p:cNvPr>
          <p:cNvSpPr/>
          <p:nvPr/>
        </p:nvSpPr>
        <p:spPr>
          <a:xfrm>
            <a:off x="11240968" y="312590"/>
            <a:ext cx="78532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Back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27900329"/>
                  </p:ext>
                </p:extLst>
              </p:nvPr>
            </p:nvGraphicFramePr>
            <p:xfrm>
              <a:off x="262263" y="7391497"/>
              <a:ext cx="1059479" cy="1488156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059479" cy="1488156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852572" ay="-3340832" az="1576878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11517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2263" y="7391497"/>
                <a:ext cx="1059479" cy="1488156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6813CF5-F1A1-138D-AD49-BEDA415B3E34}"/>
              </a:ext>
            </a:extLst>
          </p:cNvPr>
          <p:cNvSpPr txBox="1"/>
          <p:nvPr/>
        </p:nvSpPr>
        <p:spPr>
          <a:xfrm>
            <a:off x="2736547" y="1341861"/>
            <a:ext cx="6718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You’re not Logged to your Account. You current as Guest! Make a FREE account on </a:t>
            </a:r>
            <a:r>
              <a:rPr lang="en-US" dirty="0">
                <a:latin typeface="Sogoe UI"/>
                <a:cs typeface="Segoe UI" panose="020B0502040204020203" pitchFamily="34" charset="0"/>
                <a:hlinkClick r:id="rId7"/>
              </a:rPr>
              <a:t>www.roblox.com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0B4DE7C8-D5B0-E2E2-34DA-B539078AAFE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01355352"/>
                  </p:ext>
                </p:extLst>
              </p:nvPr>
            </p:nvGraphicFramePr>
            <p:xfrm>
              <a:off x="1910532" y="10413662"/>
              <a:ext cx="1277009" cy="1546066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277009" cy="1546066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10263445" ay="-2645318" az="-10425125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11517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0B4DE7C8-D5B0-E2E2-34DA-B539078AAF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10532" y="10413662"/>
                <a:ext cx="1277009" cy="15460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DE322FFD-08A9-92BC-0D6C-ED53A353E7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41046399"/>
                  </p:ext>
                </p:extLst>
              </p:nvPr>
            </p:nvGraphicFramePr>
            <p:xfrm>
              <a:off x="1915367" y="7813225"/>
              <a:ext cx="897790" cy="1546066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897790" cy="1546066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05780" ay="-3762757" az="10716237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11517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DE322FFD-08A9-92BC-0D6C-ED53A353E7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15367" y="7813225"/>
                <a:ext cx="897790" cy="15460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F3089757-2F51-FDCA-FAB3-8F6789C3658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82263007"/>
                  </p:ext>
                </p:extLst>
              </p:nvPr>
            </p:nvGraphicFramePr>
            <p:xfrm>
              <a:off x="452498" y="11959728"/>
              <a:ext cx="679007" cy="154606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679007" cy="1546065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9265331" ay="4239699" az="-9341673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211516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F3089757-2F51-FDCA-FAB3-8F6789C365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2498" y="11959728"/>
                <a:ext cx="679007" cy="154606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3154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136165"/>
            <a:ext cx="12192000" cy="6820980"/>
          </a:xfrm>
          <a:prstGeom prst="roundRect">
            <a:avLst>
              <a:gd name="adj" fmla="val 299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543812" y="343368"/>
            <a:ext cx="310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Avatar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3" name="Прямоугольник: скругленные углы 1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989DB85-8E6D-DF00-C8E9-554161275924}"/>
              </a:ext>
            </a:extLst>
          </p:cNvPr>
          <p:cNvSpPr/>
          <p:nvPr/>
        </p:nvSpPr>
        <p:spPr>
          <a:xfrm>
            <a:off x="165704" y="343368"/>
            <a:ext cx="219855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Close App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4" name="Прямоугольник: скругленные углы 13">
            <a:hlinkClick r:id="rId4" action="ppaction://hlinksldjump"/>
            <a:extLst>
              <a:ext uri="{FF2B5EF4-FFF2-40B4-BE49-F238E27FC236}">
                <a16:creationId xmlns:a16="http://schemas.microsoft.com/office/drawing/2014/main" id="{D679FB61-2BC3-A1BB-4FA2-C087759D9153}"/>
              </a:ext>
            </a:extLst>
          </p:cNvPr>
          <p:cNvSpPr/>
          <p:nvPr/>
        </p:nvSpPr>
        <p:spPr>
          <a:xfrm>
            <a:off x="11230483" y="341871"/>
            <a:ext cx="785328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Back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23405833"/>
                  </p:ext>
                </p:extLst>
              </p:nvPr>
            </p:nvGraphicFramePr>
            <p:xfrm>
              <a:off x="13580638" y="5430560"/>
              <a:ext cx="1508127" cy="995934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08127" cy="995934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6320148" ay="438336" az="-9307423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11517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>
                <a:extLst>
                  <a:ext uri="{FF2B5EF4-FFF2-40B4-BE49-F238E27FC236}">
                    <a16:creationId xmlns:a16="http://schemas.microsoft.com/office/drawing/2014/main" id="{BF6C9B68-1EE4-D993-E39F-C82F63962C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80638" y="5430560"/>
                <a:ext cx="1508127" cy="99593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6813CF5-F1A1-138D-AD49-BEDA415B3E34}"/>
              </a:ext>
            </a:extLst>
          </p:cNvPr>
          <p:cNvSpPr txBox="1"/>
          <p:nvPr/>
        </p:nvSpPr>
        <p:spPr>
          <a:xfrm>
            <a:off x="330373" y="2846631"/>
            <a:ext cx="6718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Cannot change you’re look because you’re not Logged to your Account. You current as Guest! Make a FREE account on </a:t>
            </a:r>
            <a:r>
              <a:rPr lang="en-US" dirty="0">
                <a:latin typeface="Sogoe UI"/>
                <a:cs typeface="Segoe UI" panose="020B0502040204020203" pitchFamily="34" charset="0"/>
                <a:hlinkClick r:id="rId7"/>
              </a:rPr>
              <a:t>www.roblox.com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0B4DE7C8-D5B0-E2E2-34DA-B539078AAFE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1192826"/>
                  </p:ext>
                </p:extLst>
              </p:nvPr>
            </p:nvGraphicFramePr>
            <p:xfrm>
              <a:off x="16484244" y="6701580"/>
              <a:ext cx="1470183" cy="1204601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470183" cy="120460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7103340" ay="935377" az="-9213644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21151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0B4DE7C8-D5B0-E2E2-34DA-B539078AAF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484244" y="6701580"/>
                <a:ext cx="1470183" cy="12046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DE322FFD-08A9-92BC-0D6C-ED53A353E7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8523778"/>
                  </p:ext>
                </p:extLst>
              </p:nvPr>
            </p:nvGraphicFramePr>
            <p:xfrm>
              <a:off x="15769027" y="4669713"/>
              <a:ext cx="882110" cy="1489154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882110" cy="1489154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5025237" ay="-766666" az="3820136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211516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>
                <a:extLst>
                  <a:ext uri="{FF2B5EF4-FFF2-40B4-BE49-F238E27FC236}">
                    <a16:creationId xmlns:a16="http://schemas.microsoft.com/office/drawing/2014/main" id="{DE322FFD-08A9-92BC-0D6C-ED53A353E7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769027" y="4669713"/>
                <a:ext cx="882110" cy="14891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F3089757-2F51-FDCA-FAB3-8F6789C3658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78074882"/>
                  </p:ext>
                </p:extLst>
              </p:nvPr>
            </p:nvGraphicFramePr>
            <p:xfrm>
              <a:off x="15895431" y="9278837"/>
              <a:ext cx="1527094" cy="84417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27094" cy="844170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6110256" ay="-257134" az="9622542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211516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>
                <a:extLst>
                  <a:ext uri="{FF2B5EF4-FFF2-40B4-BE49-F238E27FC236}">
                    <a16:creationId xmlns:a16="http://schemas.microsoft.com/office/drawing/2014/main" id="{F3089757-2F51-FDCA-FAB3-8F6789C365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5895431" y="9278837"/>
                <a:ext cx="1527094" cy="8441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1A5610D4-1E5B-3327-9952-7C8D20EBAAA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6490918"/>
                  </p:ext>
                </p:extLst>
              </p:nvPr>
            </p:nvGraphicFramePr>
            <p:xfrm>
              <a:off x="8504311" y="1760174"/>
              <a:ext cx="3357315" cy="4466550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357315" cy="4466550"/>
                    </a:xfrm>
                    <a:prstGeom prst="rect">
                      <a:avLst/>
                    </a:prstGeom>
                  </am3d:spPr>
                  <am3d:camera>
                    <am3d:pos x="0" y="0" z="6092958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6031" d="1000000"/>
                    <am3d:preTrans dx="15" dy="-17999982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62193" ay="-1154074" az="20493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68556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Трехмерная модель 3">
                <a:extLst>
                  <a:ext uri="{FF2B5EF4-FFF2-40B4-BE49-F238E27FC236}">
                    <a16:creationId xmlns:a16="http://schemas.microsoft.com/office/drawing/2014/main" id="{1A5610D4-1E5B-3327-9952-7C8D20EBAAA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504311" y="1760174"/>
                <a:ext cx="3357315" cy="446655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427F449-7529-EB3B-BE37-A89DCCD4858D}"/>
              </a:ext>
            </a:extLst>
          </p:cNvPr>
          <p:cNvSpPr/>
          <p:nvPr/>
        </p:nvSpPr>
        <p:spPr>
          <a:xfrm>
            <a:off x="4754702" y="801107"/>
            <a:ext cx="1297756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44000"/>
            </a:schemeClr>
          </a:solidFill>
          <a:ln>
            <a:solidFill>
              <a:schemeClr val="accent1">
                <a:lumMod val="20000"/>
                <a:lumOff val="80000"/>
                <a:alpha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lt1">
                    <a:alpha val="63000"/>
                  </a:schemeClr>
                </a:solidFill>
                <a:latin typeface="Sogoe UI"/>
                <a:cs typeface="Segoe UI" panose="020B0502040204020203" pitchFamily="34" charset="0"/>
              </a:rPr>
              <a:t>Marketplace</a:t>
            </a:r>
            <a:endParaRPr lang="ru-RU" sz="1400" b="1" dirty="0">
              <a:solidFill>
                <a:schemeClr val="lt1">
                  <a:alpha val="63000"/>
                </a:schemeClr>
              </a:solidFill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ABEB07A-97F0-FC83-9A4C-5F7B377F3198}"/>
              </a:ext>
            </a:extLst>
          </p:cNvPr>
          <p:cNvSpPr/>
          <p:nvPr/>
        </p:nvSpPr>
        <p:spPr>
          <a:xfrm>
            <a:off x="6222264" y="801107"/>
            <a:ext cx="1297756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68000"/>
            </a:schemeClr>
          </a:solidFill>
          <a:ln>
            <a:solidFill>
              <a:schemeClr val="accent1">
                <a:lumMod val="20000"/>
                <a:lumOff val="80000"/>
                <a:alpha val="68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lt1">
                    <a:alpha val="63000"/>
                  </a:schemeClr>
                </a:solidFill>
                <a:latin typeface="Sogoe UI"/>
                <a:cs typeface="Segoe UI" panose="020B0502040204020203" pitchFamily="34" charset="0"/>
              </a:rPr>
              <a:t>Customize</a:t>
            </a:r>
            <a:endParaRPr lang="ru-RU" sz="1400" b="1" dirty="0">
              <a:solidFill>
                <a:schemeClr val="lt1">
                  <a:alpha val="63000"/>
                </a:schemeClr>
              </a:solidFill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5" name="Прямоугольник: скругленные углы 14">
            <a:hlinkClick r:id="rId13" action="ppaction://hlinksldjump"/>
            <a:extLst>
              <a:ext uri="{FF2B5EF4-FFF2-40B4-BE49-F238E27FC236}">
                <a16:creationId xmlns:a16="http://schemas.microsoft.com/office/drawing/2014/main" id="{A36B3EEE-534E-2EE6-95BF-603F2E159766}"/>
              </a:ext>
            </a:extLst>
          </p:cNvPr>
          <p:cNvSpPr/>
          <p:nvPr/>
        </p:nvSpPr>
        <p:spPr>
          <a:xfrm>
            <a:off x="9843398" y="343368"/>
            <a:ext cx="1280086" cy="400110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hlinkClick r:id="rId13" action="ppaction://hlinksldjump"/>
            <a:extLst>
              <a:ext uri="{FF2B5EF4-FFF2-40B4-BE49-F238E27FC236}">
                <a16:creationId xmlns:a16="http://schemas.microsoft.com/office/drawing/2014/main" id="{D6F293E1-0F9D-1577-1199-5DE4A3E3CB3D}"/>
              </a:ext>
            </a:extLst>
          </p:cNvPr>
          <p:cNvSpPr txBox="1"/>
          <p:nvPr/>
        </p:nvSpPr>
        <p:spPr>
          <a:xfrm>
            <a:off x="9951539" y="358757"/>
            <a:ext cx="692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goe UI"/>
                <a:cs typeface="Segoe UI" panose="020B0502040204020203" pitchFamily="34" charset="0"/>
              </a:rPr>
              <a:t>0</a:t>
            </a:r>
            <a:endParaRPr lang="ru-RU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F7FFC56-015F-9534-1AC0-89FC38B0091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9708890"/>
                  </p:ext>
                </p:extLst>
              </p:nvPr>
            </p:nvGraphicFramePr>
            <p:xfrm>
              <a:off x="10761703" y="400417"/>
              <a:ext cx="271332" cy="286011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71332" cy="286011"/>
                    </a:xfrm>
                    <a:prstGeom prst="rect">
                      <a:avLst/>
                    </a:prstGeom>
                  </am3d:spPr>
                  <am3d:camera>
                    <am3d:pos x="0" y="0" z="6487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9248" d="1000000"/>
                    <am3d:preTrans dx="25595449" dy="0" dz="-1087806"/>
                    <am3d:scale>
                      <am3d:sx n="1000000" d="1000000"/>
                      <am3d:sy n="1000000" d="1000000"/>
                      <am3d:sz n="1000000" d="1000000"/>
                    </am3d:scale>
                    <am3d:rot ax="-101300" ay="-101200" az="2969"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4142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F7FFC56-015F-9534-1AC0-89FC38B009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761703" y="400417"/>
                <a:ext cx="271332" cy="28601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088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6D3668C-02D7-4076-E8F2-D5676B01228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29182" y="2903660"/>
              <a:ext cx="138694" cy="96173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38694" cy="961736"/>
                    </a:xfrm>
                    <a:prstGeom prst="rect">
                      <a:avLst/>
                    </a:prstGeom>
                  </am3d:spPr>
                  <am3d:camera>
                    <am3d:pos x="0" y="0" z="4794520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89586" d="1000000"/>
                    <am3d:preTrans dx="611" dy="-17513269" dz="-505622"/>
                    <am3d:scale>
                      <am3d:sx n="1000000" d="1000000"/>
                      <am3d:sy n="1000000" d="1000000"/>
                      <am3d:sz n="1000000" d="1000000"/>
                    </am3d:scale>
                    <am3d:rot ay="162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5053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>
                <a:extLst>
                  <a:ext uri="{FF2B5EF4-FFF2-40B4-BE49-F238E27FC236}">
                    <a16:creationId xmlns:a16="http://schemas.microsoft.com/office/drawing/2014/main" id="{26D3668C-02D7-4076-E8F2-D5676B0122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9182" y="2903660"/>
                <a:ext cx="138694" cy="961736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CCACED-2E54-E16C-1A05-D66006D5F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68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4543812" y="6475099"/>
            <a:ext cx="3104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Sogoe UI"/>
                <a:cs typeface="Segoe UI" panose="020B0502040204020203" pitchFamily="34" charset="0"/>
              </a:rPr>
              <a:t>Waiting For Server…</a:t>
            </a:r>
            <a:endParaRPr lang="ru-RU" sz="1400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13" name="Прямоугольник: скругленные углы 12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4989DB85-8E6D-DF00-C8E9-554161275924}"/>
              </a:ext>
            </a:extLst>
          </p:cNvPr>
          <p:cNvSpPr/>
          <p:nvPr/>
        </p:nvSpPr>
        <p:spPr>
          <a:xfrm>
            <a:off x="115855" y="110614"/>
            <a:ext cx="446120" cy="441835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Sogoe UI"/>
                <a:cs typeface="Segoe UI" panose="020B0502040204020203" pitchFamily="34" charset="0"/>
              </a:rPr>
              <a:t>X</a:t>
            </a:r>
            <a:endParaRPr lang="ru-RU" sz="1400" b="1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6058418"/>
                  </p:ext>
                </p:extLst>
              </p:nvPr>
            </p:nvGraphicFramePr>
            <p:xfrm>
              <a:off x="10834574" y="5585876"/>
              <a:ext cx="1087047" cy="1087051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087047" cy="1087051"/>
                    </a:xfrm>
                    <a:prstGeom prst="rect">
                      <a:avLst/>
                    </a:prstGeom>
                  </am3d:spPr>
                  <am3d:camera>
                    <am3d:pos x="0" y="0" z="665199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140" d="1000000"/>
                    <am3d:preTrans dx="-340198" dy="1649264" dz="11052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66131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>
                <a:extLst>
                  <a:ext uri="{FF2B5EF4-FFF2-40B4-BE49-F238E27FC236}">
                    <a16:creationId xmlns:a16="http://schemas.microsoft.com/office/drawing/2014/main" id="{68A8B921-608E-DD68-0020-A057CB798A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834574" y="5585876"/>
                <a:ext cx="1087047" cy="1087051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6841B4-849C-2950-C476-71D45A273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59" y="533399"/>
            <a:ext cx="4318876" cy="3792184"/>
          </a:xfrm>
          <a:prstGeom prst="rect">
            <a:avLst/>
          </a:prstGeom>
          <a:effectLst>
            <a:reflection blurRad="368300" stA="28000" endPos="43000" dir="5400000" sy="-100000" algn="bl" rotWithShape="0"/>
            <a:softEdge rad="127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E00D8D-36C2-045C-D538-283B1E33A628}"/>
              </a:ext>
            </a:extLst>
          </p:cNvPr>
          <p:cNvSpPr txBox="1"/>
          <p:nvPr/>
        </p:nvSpPr>
        <p:spPr>
          <a:xfrm>
            <a:off x="4685509" y="4458872"/>
            <a:ext cx="3104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Sogoe UI"/>
                <a:cs typeface="Segoe UI" panose="020B0502040204020203" pitchFamily="34" charset="0"/>
              </a:rPr>
              <a:t>Obstacles!</a:t>
            </a:r>
            <a:endParaRPr lang="ru-RU" sz="2000" b="1" dirty="0">
              <a:latin typeface="Sogoe UI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A8B294-A195-EB04-BF25-4316AAFEB6A4}"/>
              </a:ext>
            </a:extLst>
          </p:cNvPr>
          <p:cNvSpPr txBox="1"/>
          <p:nvPr/>
        </p:nvSpPr>
        <p:spPr>
          <a:xfrm>
            <a:off x="4685509" y="4836231"/>
            <a:ext cx="3104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Sogoe UI"/>
                <a:cs typeface="Segoe UI" panose="020B0502040204020203" pitchFamily="34" charset="0"/>
              </a:rPr>
              <a:t>By @Grisin_Roman</a:t>
            </a:r>
            <a:endParaRPr lang="ru-RU" sz="1200" b="1" dirty="0">
              <a:latin typeface="Sogoe UI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387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7000">
        <p159:morph option="byObject"/>
      </p:transition>
    </mc:Choice>
    <mc:Fallback xmlns="">
      <p:transition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07"/>
                                          </p:val>
                                        </p:tav>
                                        <p:tav tm="2250">
                                          <p:val>
                                            <p:fltVal val="0.0056"/>
                                          </p:val>
                                        </p:tav>
                                        <p:tav tm="3370">
                                          <p:val>
                                            <p:fltVal val="0.0189"/>
                                          </p:val>
                                        </p:tav>
                                        <p:tav tm="4490">
                                          <p:val>
                                            <p:fltVal val="0.0451"/>
                                          </p:val>
                                        </p:tav>
                                        <p:tav tm="5620">
                                          <p:val>
                                            <p:fltVal val="0.0884"/>
                                          </p:val>
                                        </p:tav>
                                        <p:tav tm="6740">
                                          <p:val>
                                            <p:fltVal val="0.1526"/>
                                          </p:val>
                                        </p:tav>
                                        <p:tav tm="7870">
                                          <p:val>
                                            <p:fltVal val="0.242"/>
                                          </p:val>
                                        </p:tav>
                                        <p:tav tm="8990">
                                          <p:val>
                                            <p:fltVal val="0.3621"/>
                                          </p:val>
                                        </p:tav>
                                        <p:tav tm="10110">
                                          <p:val>
                                            <p:fltVal val="0.515"/>
                                          </p:val>
                                        </p:tav>
                                        <p:tav tm="11240">
                                          <p:val>
                                            <p:fltVal val="0.7059"/>
                                          </p:val>
                                        </p:tav>
                                        <p:tav tm="12360">
                                          <p:val>
                                            <p:fltVal val="0.9411"/>
                                          </p:val>
                                        </p:tav>
                                        <p:tav tm="13480">
                                          <p:val>
                                            <p:fltVal val="1.1925"/>
                                          </p:val>
                                        </p:tav>
                                        <p:tav tm="14610">
                                          <p:val>
                                            <p:fltVal val="1.4022"/>
                                          </p:val>
                                        </p:tav>
                                        <p:tav tm="15730">
                                          <p:val>
                                            <p:fltVal val="1.5733"/>
                                          </p:val>
                                        </p:tav>
                                        <p:tav tm="16850">
                                          <p:val>
                                            <p:fltVal val="1.7072"/>
                                          </p:val>
                                        </p:tav>
                                        <p:tav tm="17980">
                                          <p:val>
                                            <p:fltVal val="1.8096"/>
                                          </p:val>
                                        </p:tav>
                                        <p:tav tm="19100">
                                          <p:val>
                                            <p:fltVal val="1.8854"/>
                                          </p:val>
                                        </p:tav>
                                        <p:tav tm="20220">
                                          <p:val>
                                            <p:fltVal val="1.9375"/>
                                          </p:val>
                                        </p:tav>
                                        <p:tav tm="21350">
                                          <p:val>
                                            <p:fltVal val="1.9707"/>
                                          </p:val>
                                        </p:tav>
                                        <p:tav tm="22470">
                                          <p:val>
                                            <p:fltVal val="1.9894"/>
                                          </p:val>
                                        </p:tav>
                                        <p:tav tm="23600">
                                          <p:val>
                                            <p:fltVal val="1.9977"/>
                                          </p:val>
                                        </p:tav>
                                        <p:tav tm="24720">
                                          <p:val>
                                            <p:fltVal val="1.9999"/>
                                          </p:val>
                                        </p:tav>
                                        <p:tav tm="25840">
                                          <p:val>
                                            <p:fltVal val="1.5339"/>
                                          </p:val>
                                        </p:tav>
                                        <p:tav tm="26970">
                                          <p:val>
                                            <p:fltVal val="-0.5131"/>
                                          </p:val>
                                        </p:tav>
                                        <p:tav tm="28090">
                                          <p:val>
                                            <p:fltVal val="-3.6063"/>
                                          </p:val>
                                        </p:tav>
                                        <p:tav tm="29210">
                                          <p:val>
                                            <p:fltVal val="-7.5428"/>
                                          </p:val>
                                        </p:tav>
                                        <p:tav tm="30340">
                                          <p:val>
                                            <p:fltVal val="-12.215"/>
                                          </p:val>
                                        </p:tav>
                                        <p:tav tm="31460">
                                          <p:val>
                                            <p:fltVal val="-17.5521"/>
                                          </p:val>
                                        </p:tav>
                                        <p:tav tm="32580">
                                          <p:val>
                                            <p:fltVal val="-23.5026"/>
                                          </p:val>
                                        </p:tav>
                                        <p:tav tm="33710">
                                          <p:val>
                                            <p:fltVal val="-29.9662"/>
                                          </p:val>
                                        </p:tav>
                                        <p:tav tm="34830">
                                          <p:val>
                                            <p:fltVal val="-37.0276"/>
                                          </p:val>
                                        </p:tav>
                                        <p:tav tm="35960">
                                          <p:val>
                                            <p:fltVal val="-44.6047"/>
                                          </p:val>
                                        </p:tav>
                                        <p:tav tm="37080">
                                          <p:val>
                                            <p:fltVal val="-52.675"/>
                                          </p:val>
                                        </p:tav>
                                        <p:tav tm="38200">
                                          <p:val>
                                            <p:fltVal val="-61.2192"/>
                                          </p:val>
                                        </p:tav>
                                        <p:tav tm="39330">
                                          <p:val>
                                            <p:fltVal val="-70.2203"/>
                                          </p:val>
                                        </p:tav>
                                        <p:tav tm="40450">
                                          <p:val>
                                            <p:fltVal val="-79.6634"/>
                                          </p:val>
                                        </p:tav>
                                        <p:tav tm="41570">
                                          <p:val>
                                            <p:fltVal val="-89.445"/>
                                          </p:val>
                                        </p:tav>
                                        <p:tav tm="42700">
                                          <p:val>
                                            <p:fltVal val="-99.7295"/>
                                          </p:val>
                                        </p:tav>
                                        <p:tav tm="43820">
                                          <p:val>
                                            <p:fltVal val="-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-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-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-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-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-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-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-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-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-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-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-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-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-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-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-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-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-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-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-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-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-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-338.366"/>
                                          </p:val>
                                        </p:tav>
                                        <p:tav tm="69660">
                                          <p:val>
                                            <p:fltVal val="-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-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-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-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-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-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-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-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-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-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-361.655"/>
                                          </p:val>
                                        </p:tav>
                                        <p:tav tm="82020">
                                          <p:val>
                                            <p:fltVal val="-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-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-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-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-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-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-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-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149</TotalTime>
  <Words>255</Words>
  <Application>Microsoft Office PowerPoint</Application>
  <PresentationFormat>Широкоэкранный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Sogoe UI</vt:lpstr>
      <vt:lpstr>Сетка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 Гришин</dc:creator>
  <cp:lastModifiedBy>TowerRL Studios</cp:lastModifiedBy>
  <cp:revision>20</cp:revision>
  <dcterms:created xsi:type="dcterms:W3CDTF">2026-01-14T12:18:29Z</dcterms:created>
  <dcterms:modified xsi:type="dcterms:W3CDTF">2026-01-30T16:43:09Z</dcterms:modified>
</cp:coreProperties>
</file>