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slideLayout" Target="../slideLayouts/slideLayout1.xml"/><Relationship Id="rId10"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slideLayout" Target="../slideLayouts/slideLayout1.xml"/><Relationship Id="rId1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slideLayout" Target="../slideLayouts/slideLayout1.xml"/><Relationship Id="rId1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slideLayout" Target="../slideLayouts/slideLayout1.xml"/><Relationship Id="rId1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slideLayout" Target="../slideLayouts/slideLayout1.xml"/><Relationship Id="rId10"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slideLayout" Target="../slideLayouts/slideLayout1.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image" Target="../media/image-15-29.png"/><Relationship Id="rId30" Type="http://schemas.openxmlformats.org/officeDocument/2006/relationships/image" Target="../media/image-15-30.png"/><Relationship Id="rId31" Type="http://schemas.openxmlformats.org/officeDocument/2006/relationships/image" Target="../media/image-15-31.png"/><Relationship Id="rId32" Type="http://schemas.openxmlformats.org/officeDocument/2006/relationships/slideLayout" Target="../slideLayouts/slideLayout1.xml"/><Relationship Id="rId3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png"/><Relationship Id="rId10" Type="http://schemas.openxmlformats.org/officeDocument/2006/relationships/image" Target="../media/image-16-10.png"/><Relationship Id="rId11" Type="http://schemas.openxmlformats.org/officeDocument/2006/relationships/slideLayout" Target="../slideLayouts/slideLayout1.xml"/><Relationship Id="rId1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slideLayout" Target="../slideLayouts/slideLayout1.xml"/><Relationship Id="rId1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slideLayout" Target="../slideLayouts/slideLayout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slideLayout" Target="../slideLayouts/slideLayout1.xml"/><Relationship Id="rId11"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slideLayout" Target="../slideLayouts/slideLayout1.xml"/><Relationship Id="rId1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slideLayout" Target="../slideLayouts/slideLayout1.xml"/><Relationship Id="rId8"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image" Target="../media/image-21-10.pn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pn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image" Target="../media/image-21-18.png"/><Relationship Id="rId19" Type="http://schemas.openxmlformats.org/officeDocument/2006/relationships/image" Target="../media/image-21-19.png"/><Relationship Id="rId20" Type="http://schemas.openxmlformats.org/officeDocument/2006/relationships/slideLayout" Target="../slideLayouts/slideLayout1.xml"/><Relationship Id="rId21"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png"/><Relationship Id="rId12" Type="http://schemas.openxmlformats.org/officeDocument/2006/relationships/slideLayout" Target="../slideLayouts/slideLayout1.xml"/><Relationship Id="rId1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png"/><Relationship Id="rId9" Type="http://schemas.openxmlformats.org/officeDocument/2006/relationships/image" Target="../media/image-23-9.png"/><Relationship Id="rId10" Type="http://schemas.openxmlformats.org/officeDocument/2006/relationships/image" Target="../media/image-23-10.pn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png"/><Relationship Id="rId14" Type="http://schemas.openxmlformats.org/officeDocument/2006/relationships/image" Target="../media/image-23-14.png"/><Relationship Id="rId15" Type="http://schemas.openxmlformats.org/officeDocument/2006/relationships/image" Target="../media/image-23-15.png"/><Relationship Id="rId16" Type="http://schemas.openxmlformats.org/officeDocument/2006/relationships/slideLayout" Target="../slideLayouts/slideLayout1.xml"/><Relationship Id="rId1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2"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image" Target="../media/image-24-18.png"/><Relationship Id="rId19" Type="http://schemas.openxmlformats.org/officeDocument/2006/relationships/image" Target="../media/image-24-19.png"/><Relationship Id="rId20" Type="http://schemas.openxmlformats.org/officeDocument/2006/relationships/image" Target="../media/image-24-20.png"/><Relationship Id="rId21" Type="http://schemas.openxmlformats.org/officeDocument/2006/relationships/image" Target="../media/image-24-21.png"/><Relationship Id="rId22" Type="http://schemas.openxmlformats.org/officeDocument/2006/relationships/image" Target="../media/image-24-22.png"/><Relationship Id="rId23" Type="http://schemas.openxmlformats.org/officeDocument/2006/relationships/image" Target="../media/image-24-23.png"/><Relationship Id="rId24" Type="http://schemas.openxmlformats.org/officeDocument/2006/relationships/image" Target="../media/image-24-24.png"/><Relationship Id="rId25" Type="http://schemas.openxmlformats.org/officeDocument/2006/relationships/image" Target="../media/image-24-25.png"/><Relationship Id="rId26" Type="http://schemas.openxmlformats.org/officeDocument/2006/relationships/image" Target="../media/image-24-26.png"/><Relationship Id="rId27" Type="http://schemas.openxmlformats.org/officeDocument/2006/relationships/image" Target="../media/image-24-27.png"/><Relationship Id="rId28" Type="http://schemas.openxmlformats.org/officeDocument/2006/relationships/image" Target="../media/image-24-28.png"/><Relationship Id="rId29" Type="http://schemas.openxmlformats.org/officeDocument/2006/relationships/image" Target="../media/image-24-29.png"/><Relationship Id="rId30" Type="http://schemas.openxmlformats.org/officeDocument/2006/relationships/image" Target="../media/image-24-30.png"/><Relationship Id="rId31" Type="http://schemas.openxmlformats.org/officeDocument/2006/relationships/image" Target="../media/image-24-31.png"/><Relationship Id="rId32" Type="http://schemas.openxmlformats.org/officeDocument/2006/relationships/image" Target="../media/image-24-32.png"/><Relationship Id="rId33" Type="http://schemas.openxmlformats.org/officeDocument/2006/relationships/image" Target="../media/image-24-33.png"/><Relationship Id="rId34" Type="http://schemas.openxmlformats.org/officeDocument/2006/relationships/image" Target="../media/image-24-34.png"/><Relationship Id="rId35" Type="http://schemas.openxmlformats.org/officeDocument/2006/relationships/image" Target="../media/image-24-35.png"/><Relationship Id="rId36" Type="http://schemas.openxmlformats.org/officeDocument/2006/relationships/image" Target="../media/image-24-36.png"/><Relationship Id="rId37" Type="http://schemas.openxmlformats.org/officeDocument/2006/relationships/image" Target="../media/image-24-37.png"/><Relationship Id="rId38" Type="http://schemas.openxmlformats.org/officeDocument/2006/relationships/image" Target="../media/image-24-38.png"/><Relationship Id="rId39" Type="http://schemas.openxmlformats.org/officeDocument/2006/relationships/image" Target="../media/image-24-39.png"/><Relationship Id="rId40" Type="http://schemas.openxmlformats.org/officeDocument/2006/relationships/image" Target="../media/image-24-40.png"/><Relationship Id="rId41" Type="http://schemas.openxmlformats.org/officeDocument/2006/relationships/image" Target="../media/image-24-41.png"/><Relationship Id="rId43" Type="http://schemas.openxmlformats.org/officeDocument/2006/relationships/slideLayout" Target="../slideLayouts/slideLayout1.xml"/><Relationship Id="rId4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9"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8" Type="http://schemas.openxmlformats.org/officeDocument/2006/relationships/image" Target="../media/image-25-8.png"/><Relationship Id="rId10" Type="http://schemas.openxmlformats.org/officeDocument/2006/relationships/slideLayout" Target="../slideLayouts/slideLayout1.xml"/><Relationship Id="rId11"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slideLayout" Target="../slideLayouts/slideLayout1.xml"/><Relationship Id="rId1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5-10.png"/><Relationship Id="rId11" Type="http://schemas.openxmlformats.org/officeDocument/2006/relationships/slideLayout" Target="../slideLayouts/slideLayout1.xml"/><Relationship Id="rId1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slideLayout" Target="../slideLayouts/slideLayout1.xml"/><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slideLayout" Target="../slideLayouts/slideLayout1.xml"/><Relationship Id="rId1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slideLayout" Target="../slideLayouts/slideLayout1.xml"/><Relationship Id="rId1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406400"/>
            <a:ext cx="21135442" cy="13309600"/>
          </a:xfrm>
          <a:prstGeom prst="rect">
            <a:avLst/>
          </a:prstGeom>
        </p:spPr>
      </p:pic>
      <p:pic>
        <p:nvPicPr>
          <p:cNvPr id="3" name="Image 1" descr="preencoded.png">    </p:cNvPr>
          <p:cNvPicPr>
            <a:picLocks noChangeAspect="1"/>
          </p:cNvPicPr>
          <p:nvPr/>
        </p:nvPicPr>
        <p:blipFill>
          <a:blip r:embed="rId2"/>
          <a:stretch>
            <a:fillRect/>
          </a:stretch>
        </p:blipFill>
        <p:spPr>
          <a:xfrm>
            <a:off x="19776372" y="7340600"/>
            <a:ext cx="4610676" cy="3905504"/>
          </a:xfrm>
          <a:prstGeom prst="rect">
            <a:avLst/>
          </a:prstGeom>
        </p:spPr>
      </p:pic>
      <p:pic>
        <p:nvPicPr>
          <p:cNvPr id="4" name="Image 2" descr="preencoded.png">    </p:cNvPr>
          <p:cNvPicPr>
            <a:picLocks noChangeAspect="1"/>
          </p:cNvPicPr>
          <p:nvPr/>
        </p:nvPicPr>
        <p:blipFill>
          <a:blip r:embed="rId3"/>
          <a:stretch>
            <a:fillRect/>
          </a:stretch>
        </p:blipFill>
        <p:spPr>
          <a:xfrm>
            <a:off x="21945686" y="12265539"/>
            <a:ext cx="892807" cy="769224"/>
          </a:xfrm>
          <a:prstGeom prst="rect">
            <a:avLst/>
          </a:prstGeom>
        </p:spPr>
      </p:pic>
      <p:pic>
        <p:nvPicPr>
          <p:cNvPr id="5" name="Image 3" descr="preencoded.png">    </p:cNvPr>
          <p:cNvPicPr>
            <a:picLocks noChangeAspect="1"/>
          </p:cNvPicPr>
          <p:nvPr/>
        </p:nvPicPr>
        <p:blipFill>
          <a:blip r:embed="rId4"/>
          <a:stretch>
            <a:fillRect/>
          </a:stretch>
        </p:blipFill>
        <p:spPr>
          <a:xfrm>
            <a:off x="18865386" y="968732"/>
            <a:ext cx="4095077" cy="735955"/>
          </a:xfrm>
          <a:prstGeom prst="rect">
            <a:avLst/>
          </a:prstGeom>
        </p:spPr>
      </p:pic>
      <p:pic>
        <p:nvPicPr>
          <p:cNvPr id="6" name="Image 4" descr="preencoded.png">    </p:cNvPr>
          <p:cNvPicPr>
            <a:picLocks noChangeAspect="1"/>
          </p:cNvPicPr>
          <p:nvPr/>
        </p:nvPicPr>
        <p:blipFill>
          <a:blip r:embed="rId5"/>
          <a:stretch>
            <a:fillRect/>
          </a:stretch>
        </p:blipFill>
        <p:spPr>
          <a:xfrm>
            <a:off x="1273790" y="2061031"/>
            <a:ext cx="2035665" cy="1153617"/>
          </a:xfrm>
          <a:prstGeom prst="rect">
            <a:avLst/>
          </a:prstGeom>
        </p:spPr>
      </p:pic>
      <p:pic>
        <p:nvPicPr>
          <p:cNvPr id="7" name="Image 5" descr="preencoded.png">    </p:cNvPr>
          <p:cNvPicPr>
            <a:picLocks noChangeAspect="1"/>
          </p:cNvPicPr>
          <p:nvPr/>
        </p:nvPicPr>
        <p:blipFill>
          <a:blip r:embed="rId6"/>
          <a:stretch>
            <a:fillRect/>
          </a:stretch>
        </p:blipFill>
        <p:spPr>
          <a:xfrm>
            <a:off x="1427629" y="11244550"/>
            <a:ext cx="1557842" cy="1406283"/>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14060657" y="3200400"/>
            <a:ext cx="9665908" cy="8178800"/>
          </a:xfrm>
          <a:prstGeom prst="rect">
            <a:avLst/>
          </a:prstGeom>
        </p:spPr>
      </p:pic>
      <p:sp>
        <p:nvSpPr>
          <p:cNvPr id="11" name="Text 1"/>
          <p:cNvSpPr/>
          <p:nvPr/>
        </p:nvSpPr>
        <p:spPr>
          <a:xfrm>
            <a:off x="939917" y="4419600"/>
            <a:ext cx="13438280" cy="4673600"/>
          </a:xfrm>
          <a:prstGeom prst="rect">
            <a:avLst/>
          </a:prstGeom>
          <a:noFill/>
          <a:ln/>
        </p:spPr>
        <p:txBody>
          <a:bodyPr wrap="square" lIns="0" tIns="0" rIns="0" bIns="0" rtlCol="0" anchor="t"/>
          <a:lstStyle/>
          <a:p>
            <a:pPr algn="l"/>
            <a:r>
              <a:rPr lang="en-US" sz="24000" dirty="0">
                <a:solidFill>
                  <a:srgbClr val="272727">
                    <a:alpha val="100000"/>
                  </a:srgbClr>
                </a:solidFill>
                <a:latin typeface="Bebas Neue Regular" pitchFamily="34" charset="0"/>
                <a:ea typeface="Bebas Neue Regular" pitchFamily="34" charset="-122"/>
                <a:cs typeface="Bebas Neue Regular" pitchFamily="34" charset="-120"/>
              </a:rPr>
              <a:t>Smartphone</a:t>
            </a:r>
            <a:endParaRPr lang="en-US" sz="24000" dirty="0"/>
          </a:p>
        </p:txBody>
      </p:sp>
      <p:sp>
        <p:nvSpPr>
          <p:cNvPr id="12" name="Text 2"/>
          <p:cNvSpPr/>
          <p:nvPr/>
        </p:nvSpPr>
        <p:spPr>
          <a:xfrm>
            <a:off x="1092337" y="8077200"/>
            <a:ext cx="13239288" cy="1490133"/>
          </a:xfrm>
          <a:prstGeom prst="rect">
            <a:avLst/>
          </a:prstGeom>
          <a:noFill/>
          <a:ln/>
        </p:spPr>
        <p:txBody>
          <a:bodyPr wrap="square" lIns="0" tIns="0" rIns="0" bIns="0" rtlCol="0" anchor="t"/>
          <a:lstStyle/>
          <a:p>
            <a:pPr algn="l"/>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032460" y="791034"/>
            <a:ext cx="2296993" cy="1977417"/>
          </a:xfrm>
          <a:prstGeom prst="rect">
            <a:avLst/>
          </a:prstGeom>
        </p:spPr>
      </p:pic>
      <p:pic>
        <p:nvPicPr>
          <p:cNvPr id="4" name="Image 2" descr="preencoded.png">    </p:cNvPr>
          <p:cNvPicPr>
            <a:picLocks noChangeAspect="1"/>
          </p:cNvPicPr>
          <p:nvPr/>
        </p:nvPicPr>
        <p:blipFill>
          <a:blip r:embed="rId3"/>
          <a:stretch>
            <a:fillRect/>
          </a:stretch>
        </p:blipFill>
        <p:spPr>
          <a:xfrm>
            <a:off x="18587307" y="11384087"/>
            <a:ext cx="4650443" cy="832644"/>
          </a:xfrm>
          <a:prstGeom prst="rect">
            <a:avLst/>
          </a:prstGeom>
        </p:spPr>
      </p:pic>
      <p:pic>
        <p:nvPicPr>
          <p:cNvPr id="5" name="Image 3" descr="preencoded.png">    </p:cNvPr>
          <p:cNvPicPr>
            <a:picLocks noChangeAspect="1"/>
          </p:cNvPicPr>
          <p:nvPr/>
        </p:nvPicPr>
        <p:blipFill>
          <a:blip r:embed="rId4"/>
          <a:stretch>
            <a:fillRect/>
          </a:stretch>
        </p:blipFill>
        <p:spPr>
          <a:xfrm>
            <a:off x="20897743" y="3115134"/>
            <a:ext cx="2710034" cy="1533153"/>
          </a:xfrm>
          <a:prstGeom prst="rect">
            <a:avLst/>
          </a:prstGeom>
        </p:spPr>
      </p:pic>
      <p:pic>
        <p:nvPicPr>
          <p:cNvPr id="6" name="Image 4" descr="preencoded.png">    </p:cNvPr>
          <p:cNvPicPr>
            <a:picLocks noChangeAspect="1"/>
          </p:cNvPicPr>
          <p:nvPr/>
        </p:nvPicPr>
        <p:blipFill>
          <a:blip r:embed="rId5"/>
          <a:stretch>
            <a:fillRect/>
          </a:stretch>
        </p:blipFill>
        <p:spPr>
          <a:xfrm>
            <a:off x="7570146" y="800100"/>
            <a:ext cx="155331" cy="3138649"/>
          </a:xfrm>
          <a:prstGeom prst="rect">
            <a:avLst/>
          </a:prstGeom>
        </p:spPr>
      </p:pic>
      <p:pic>
        <p:nvPicPr>
          <p:cNvPr id="7" name="Image 5" descr="preencoded.png">    </p:cNvPr>
          <p:cNvPicPr>
            <a:picLocks noChangeAspect="1"/>
          </p:cNvPicPr>
          <p:nvPr/>
        </p:nvPicPr>
        <p:blipFill>
          <a:blip r:embed="rId6"/>
          <a:stretch>
            <a:fillRect/>
          </a:stretch>
        </p:blipFill>
        <p:spPr>
          <a:xfrm>
            <a:off x="918146" y="10341434"/>
            <a:ext cx="2534457" cy="1472096"/>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Text 1"/>
          <p:cNvSpPr/>
          <p:nvPr/>
        </p:nvSpPr>
        <p:spPr>
          <a:xfrm>
            <a:off x="10110464" y="469900"/>
            <a:ext cx="4504830"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Pricing Plan</a:t>
            </a:r>
            <a:endParaRPr lang="en-US" sz="8000" dirty="0"/>
          </a:p>
        </p:txBody>
      </p:sp>
      <p:sp>
        <p:nvSpPr>
          <p:cNvPr id="11" name="Shape 2"/>
          <p:cNvSpPr/>
          <p:nvPr/>
        </p:nvSpPr>
        <p:spPr>
          <a:xfrm>
            <a:off x="1778222" y="1905000"/>
            <a:ext cx="20843305" cy="10210800"/>
          </a:xfrm>
          <a:prstGeom prst="rect">
            <a:avLst/>
          </a:prstGeom>
          <a:noFill/>
          <a:ln/>
        </p:spPr>
      </p:sp>
      <p:sp>
        <p:nvSpPr>
          <p:cNvPr id="12" name="Shape 3"/>
          <p:cNvSpPr/>
          <p:nvPr/>
        </p:nvSpPr>
        <p:spPr>
          <a:xfrm>
            <a:off x="1778222" y="1905000"/>
            <a:ext cx="6439705" cy="10210800"/>
          </a:xfrm>
          <a:prstGeom prst="roundRect">
            <a:avLst>
              <a:gd name="adj" fmla="val 3124"/>
            </a:avLst>
          </a:prstGeom>
          <a:noFill/>
          <a:ln w="50800">
            <a:solidFill>
              <a:srgbClr val="000000"/>
            </a:solidFill>
            <a:prstDash val="solid"/>
          </a:ln>
        </p:spPr>
      </p:sp>
      <p:pic>
        <p:nvPicPr>
          <p:cNvPr id="13" name="Image 7" descr="preencoded.png">    </p:cNvPr>
          <p:cNvPicPr>
            <a:picLocks noChangeAspect="1"/>
          </p:cNvPicPr>
          <p:nvPr/>
        </p:nvPicPr>
        <p:blipFill>
          <a:blip r:embed="rId8"/>
          <a:stretch>
            <a:fillRect/>
          </a:stretch>
        </p:blipFill>
        <p:spPr>
          <a:xfrm>
            <a:off x="4284156" y="2362200"/>
            <a:ext cx="1427834" cy="1625600"/>
          </a:xfrm>
          <a:prstGeom prst="rect">
            <a:avLst/>
          </a:prstGeom>
        </p:spPr>
      </p:pic>
      <p:sp>
        <p:nvSpPr>
          <p:cNvPr id="14" name="Text 4"/>
          <p:cNvSpPr/>
          <p:nvPr/>
        </p:nvSpPr>
        <p:spPr>
          <a:xfrm>
            <a:off x="4362995" y="4292600"/>
            <a:ext cx="1270159" cy="939800"/>
          </a:xfrm>
          <a:prstGeom prst="rect">
            <a:avLst/>
          </a:prstGeom>
          <a:noFill/>
          <a:ln/>
        </p:spPr>
        <p:txBody>
          <a:bodyPr wrap="square" lIns="0" tIns="0" rIns="0" bIns="0" rtlCol="0" anchor="t"/>
          <a:lstStyle/>
          <a:p>
            <a:pPr algn="ctr"/>
            <a:r>
              <a:rPr lang="en-US" sz="4800" dirty="0">
                <a:solidFill>
                  <a:srgbClr val="1D5FBF">
                    <a:alpha val="100000"/>
                  </a:srgbClr>
                </a:solidFill>
                <a:latin typeface="Bebas Neue Regular" pitchFamily="34" charset="0"/>
                <a:ea typeface="Bebas Neue Regular" pitchFamily="34" charset="-122"/>
                <a:cs typeface="Bebas Neue Regular" pitchFamily="34" charset="-120"/>
              </a:rPr>
              <a:t>Basic</a:t>
            </a:r>
            <a:endParaRPr lang="en-US" sz="4800" dirty="0"/>
          </a:p>
        </p:txBody>
      </p:sp>
      <p:sp>
        <p:nvSpPr>
          <p:cNvPr id="15" name="Text 5"/>
          <p:cNvSpPr/>
          <p:nvPr/>
        </p:nvSpPr>
        <p:spPr>
          <a:xfrm>
            <a:off x="2235479" y="5334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6" name="Text 6"/>
          <p:cNvSpPr/>
          <p:nvPr/>
        </p:nvSpPr>
        <p:spPr>
          <a:xfrm>
            <a:off x="3753319" y="10922000"/>
            <a:ext cx="2489511"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$10/month</a:t>
            </a:r>
            <a:endParaRPr lang="en-US" sz="4800" dirty="0"/>
          </a:p>
        </p:txBody>
      </p:sp>
      <p:sp>
        <p:nvSpPr>
          <p:cNvPr id="17" name="Shape 7"/>
          <p:cNvSpPr/>
          <p:nvPr/>
        </p:nvSpPr>
        <p:spPr>
          <a:xfrm>
            <a:off x="8980022" y="1905000"/>
            <a:ext cx="6439705" cy="10210800"/>
          </a:xfrm>
          <a:prstGeom prst="roundRect">
            <a:avLst>
              <a:gd name="adj" fmla="val 3124"/>
            </a:avLst>
          </a:prstGeom>
          <a:noFill/>
          <a:ln w="50800">
            <a:solidFill>
              <a:srgbClr val="000000"/>
            </a:solidFill>
            <a:prstDash val="solid"/>
          </a:ln>
        </p:spPr>
      </p:sp>
      <p:pic>
        <p:nvPicPr>
          <p:cNvPr id="18" name="Image 8" descr="preencoded.png">    </p:cNvPr>
          <p:cNvPicPr>
            <a:picLocks noChangeAspect="1"/>
          </p:cNvPicPr>
          <p:nvPr/>
        </p:nvPicPr>
        <p:blipFill>
          <a:blip r:embed="rId9"/>
          <a:stretch>
            <a:fillRect/>
          </a:stretch>
        </p:blipFill>
        <p:spPr>
          <a:xfrm>
            <a:off x="11485978" y="2362200"/>
            <a:ext cx="1427794" cy="1625600"/>
          </a:xfrm>
          <a:prstGeom prst="rect">
            <a:avLst/>
          </a:prstGeom>
        </p:spPr>
      </p:pic>
      <p:sp>
        <p:nvSpPr>
          <p:cNvPr id="19" name="Text 8"/>
          <p:cNvSpPr/>
          <p:nvPr/>
        </p:nvSpPr>
        <p:spPr>
          <a:xfrm>
            <a:off x="11596549" y="4292600"/>
            <a:ext cx="1206651" cy="939800"/>
          </a:xfrm>
          <a:prstGeom prst="rect">
            <a:avLst/>
          </a:prstGeom>
          <a:noFill/>
          <a:ln/>
        </p:spPr>
        <p:txBody>
          <a:bodyPr wrap="square" lIns="0" tIns="0" rIns="0" bIns="0" rtlCol="0" anchor="t"/>
          <a:lstStyle/>
          <a:p>
            <a:pPr algn="ctr"/>
            <a:r>
              <a:rPr lang="en-US" sz="4800" dirty="0">
                <a:solidFill>
                  <a:srgbClr val="1D5FBF">
                    <a:alpha val="100000"/>
                  </a:srgbClr>
                </a:solidFill>
                <a:latin typeface="Bebas Neue Regular" pitchFamily="34" charset="0"/>
                <a:ea typeface="Bebas Neue Regular" pitchFamily="34" charset="-122"/>
                <a:cs typeface="Bebas Neue Regular" pitchFamily="34" charset="-120"/>
              </a:rPr>
              <a:t>Elite</a:t>
            </a:r>
            <a:endParaRPr lang="en-US" sz="4800" dirty="0"/>
          </a:p>
        </p:txBody>
      </p:sp>
      <p:sp>
        <p:nvSpPr>
          <p:cNvPr id="20" name="Text 9"/>
          <p:cNvSpPr/>
          <p:nvPr/>
        </p:nvSpPr>
        <p:spPr>
          <a:xfrm>
            <a:off x="9437280" y="5334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21" name="Text 10"/>
          <p:cNvSpPr/>
          <p:nvPr/>
        </p:nvSpPr>
        <p:spPr>
          <a:xfrm>
            <a:off x="10955119" y="10922000"/>
            <a:ext cx="2489511"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$50/month</a:t>
            </a:r>
            <a:endParaRPr lang="en-US" sz="4800" dirty="0"/>
          </a:p>
        </p:txBody>
      </p:sp>
      <p:sp>
        <p:nvSpPr>
          <p:cNvPr id="22" name="Shape 11"/>
          <p:cNvSpPr/>
          <p:nvPr/>
        </p:nvSpPr>
        <p:spPr>
          <a:xfrm>
            <a:off x="16181822" y="1905000"/>
            <a:ext cx="6439705" cy="10210800"/>
          </a:xfrm>
          <a:prstGeom prst="roundRect">
            <a:avLst>
              <a:gd name="adj" fmla="val 3124"/>
            </a:avLst>
          </a:prstGeom>
          <a:noFill/>
          <a:ln w="50800">
            <a:solidFill>
              <a:srgbClr val="000000"/>
            </a:solidFill>
            <a:prstDash val="solid"/>
          </a:ln>
        </p:spPr>
      </p:sp>
      <p:pic>
        <p:nvPicPr>
          <p:cNvPr id="23" name="Image 9" descr="preencoded.png">    </p:cNvPr>
          <p:cNvPicPr>
            <a:picLocks noChangeAspect="1"/>
          </p:cNvPicPr>
          <p:nvPr/>
        </p:nvPicPr>
        <p:blipFill>
          <a:blip r:embed="rId10"/>
          <a:stretch>
            <a:fillRect/>
          </a:stretch>
        </p:blipFill>
        <p:spPr>
          <a:xfrm>
            <a:off x="18687766" y="2362200"/>
            <a:ext cx="1427815" cy="1625600"/>
          </a:xfrm>
          <a:prstGeom prst="rect">
            <a:avLst/>
          </a:prstGeom>
        </p:spPr>
      </p:pic>
      <p:sp>
        <p:nvSpPr>
          <p:cNvPr id="24" name="Text 12"/>
          <p:cNvSpPr/>
          <p:nvPr/>
        </p:nvSpPr>
        <p:spPr>
          <a:xfrm>
            <a:off x="18239480" y="4292600"/>
            <a:ext cx="2324391" cy="939800"/>
          </a:xfrm>
          <a:prstGeom prst="rect">
            <a:avLst/>
          </a:prstGeom>
          <a:noFill/>
          <a:ln/>
        </p:spPr>
        <p:txBody>
          <a:bodyPr wrap="square" lIns="0" tIns="0" rIns="0" bIns="0" rtlCol="0" anchor="t"/>
          <a:lstStyle/>
          <a:p>
            <a:pPr algn="ctr"/>
            <a:r>
              <a:rPr lang="en-US" sz="4800" dirty="0">
                <a:solidFill>
                  <a:srgbClr val="1D5FBF">
                    <a:alpha val="100000"/>
                  </a:srgbClr>
                </a:solidFill>
                <a:latin typeface="Bebas Neue Regular" pitchFamily="34" charset="0"/>
                <a:ea typeface="Bebas Neue Regular" pitchFamily="34" charset="-122"/>
                <a:cs typeface="Bebas Neue Regular" pitchFamily="34" charset="-120"/>
              </a:rPr>
              <a:t>Legendary</a:t>
            </a:r>
            <a:endParaRPr lang="en-US" sz="4800" dirty="0"/>
          </a:p>
        </p:txBody>
      </p:sp>
      <p:sp>
        <p:nvSpPr>
          <p:cNvPr id="25" name="Text 13"/>
          <p:cNvSpPr/>
          <p:nvPr/>
        </p:nvSpPr>
        <p:spPr>
          <a:xfrm>
            <a:off x="16639080" y="5334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6" name="Text 14"/>
          <p:cNvSpPr/>
          <p:nvPr/>
        </p:nvSpPr>
        <p:spPr>
          <a:xfrm>
            <a:off x="18036254" y="10922000"/>
            <a:ext cx="2730841"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8044763" y="1011808"/>
            <a:ext cx="2004975" cy="1161616"/>
          </a:xfrm>
          <a:prstGeom prst="rect">
            <a:avLst/>
          </a:prstGeom>
        </p:spPr>
      </p:pic>
      <p:pic>
        <p:nvPicPr>
          <p:cNvPr id="4" name="Image 2" descr="preencoded.png">    </p:cNvPr>
          <p:cNvPicPr>
            <a:picLocks noChangeAspect="1"/>
          </p:cNvPicPr>
          <p:nvPr/>
        </p:nvPicPr>
        <p:blipFill>
          <a:blip r:embed="rId3"/>
          <a:stretch>
            <a:fillRect/>
          </a:stretch>
        </p:blipFill>
        <p:spPr>
          <a:xfrm>
            <a:off x="8637080" y="11341100"/>
            <a:ext cx="711289" cy="711200"/>
          </a:xfrm>
          <a:prstGeom prst="rect">
            <a:avLst/>
          </a:prstGeom>
        </p:spPr>
      </p:pic>
      <p:pic>
        <p:nvPicPr>
          <p:cNvPr id="5" name="Image 3" descr="preencoded.png">    </p:cNvPr>
          <p:cNvPicPr>
            <a:picLocks noChangeAspect="1"/>
          </p:cNvPicPr>
          <p:nvPr/>
        </p:nvPicPr>
        <p:blipFill>
          <a:blip r:embed="rId4"/>
          <a:stretch>
            <a:fillRect/>
          </a:stretch>
        </p:blipFill>
        <p:spPr>
          <a:xfrm>
            <a:off x="21601292" y="11273495"/>
            <a:ext cx="1816969" cy="1563663"/>
          </a:xfrm>
          <a:prstGeom prst="rect">
            <a:avLst/>
          </a:prstGeom>
        </p:spPr>
      </p:pic>
      <p:pic>
        <p:nvPicPr>
          <p:cNvPr id="6" name="Image 4" descr="preencoded.png">    </p:cNvPr>
          <p:cNvPicPr>
            <a:picLocks noChangeAspect="1"/>
          </p:cNvPicPr>
          <p:nvPr/>
        </p:nvPicPr>
        <p:blipFill>
          <a:blip r:embed="rId5"/>
          <a:stretch>
            <a:fillRect/>
          </a:stretch>
        </p:blipFill>
        <p:spPr>
          <a:xfrm>
            <a:off x="770553" y="2167458"/>
            <a:ext cx="3683822" cy="656010"/>
          </a:xfrm>
          <a:prstGeom prst="rect">
            <a:avLst/>
          </a:prstGeom>
        </p:spPr>
      </p:pic>
      <p:pic>
        <p:nvPicPr>
          <p:cNvPr id="7" name="Image 5" descr="preencoded.png">    </p:cNvPr>
          <p:cNvPicPr>
            <a:picLocks noChangeAspect="1"/>
          </p:cNvPicPr>
          <p:nvPr/>
        </p:nvPicPr>
        <p:blipFill>
          <a:blip r:embed="rId6"/>
          <a:stretch>
            <a:fillRect/>
          </a:stretch>
        </p:blipFill>
        <p:spPr>
          <a:xfrm>
            <a:off x="21033829" y="5689600"/>
            <a:ext cx="2490814" cy="123664"/>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1752819" y="1346200"/>
            <a:ext cx="20881410" cy="11010900"/>
          </a:xfrm>
          <a:prstGeom prst="rect">
            <a:avLst/>
          </a:prstGeom>
        </p:spPr>
      </p:pic>
      <p:pic>
        <p:nvPicPr>
          <p:cNvPr id="11" name="Image 8" descr="preencoded.png">    </p:cNvPr>
          <p:cNvPicPr>
            <a:picLocks noChangeAspect="1"/>
          </p:cNvPicPr>
          <p:nvPr/>
        </p:nvPicPr>
        <p:blipFill>
          <a:blip r:embed="rId9"/>
          <a:stretch>
            <a:fillRect/>
          </a:stretch>
        </p:blipFill>
        <p:spPr>
          <a:xfrm>
            <a:off x="1752819" y="1346200"/>
            <a:ext cx="5639505" cy="11010900"/>
          </a:xfrm>
          <a:prstGeom prst="rect">
            <a:avLst/>
          </a:prstGeom>
        </p:spPr>
      </p:pic>
      <p:sp>
        <p:nvSpPr>
          <p:cNvPr id="12" name="Shape 1"/>
          <p:cNvSpPr/>
          <p:nvPr/>
        </p:nvSpPr>
        <p:spPr>
          <a:xfrm>
            <a:off x="1752819" y="1346200"/>
            <a:ext cx="5639505" cy="5638800"/>
          </a:xfrm>
          <a:prstGeom prst="roundRect">
            <a:avLst>
              <a:gd name="adj" fmla="val 75081"/>
            </a:avLst>
          </a:prstGeom>
          <a:solidFill>
            <a:srgbClr val="7AD5EA">
              <a:alpha val="100000"/>
            </a:srgbClr>
          </a:solidFill>
          <a:ln/>
        </p:spPr>
      </p:sp>
      <p:sp>
        <p:nvSpPr>
          <p:cNvPr id="13" name="Text 2"/>
          <p:cNvSpPr/>
          <p:nvPr/>
        </p:nvSpPr>
        <p:spPr>
          <a:xfrm>
            <a:off x="4001000" y="2336800"/>
            <a:ext cx="2159270" cy="4673600"/>
          </a:xfrm>
          <a:prstGeom prst="rect">
            <a:avLst/>
          </a:prstGeom>
          <a:noFill/>
          <a:ln/>
        </p:spPr>
        <p:txBody>
          <a:bodyPr wrap="square" lIns="0" tIns="0" rIns="0" bIns="0" rtlCol="0" anchor="t"/>
          <a:lstStyle/>
          <a:p>
            <a:pPr algn="l"/>
            <a:r>
              <a:rPr lang="en-US" sz="24000" dirty="0">
                <a:solidFill>
                  <a:srgbClr val="FFFFFF">
                    <a:alpha val="100000"/>
                  </a:srgbClr>
                </a:solidFill>
                <a:latin typeface="Bebas Neue Regular" pitchFamily="34" charset="0"/>
                <a:ea typeface="Bebas Neue Regular" pitchFamily="34" charset="-122"/>
                <a:cs typeface="Bebas Neue Regular" pitchFamily="34" charset="-120"/>
              </a:rPr>
              <a:t>S</a:t>
            </a:r>
            <a:endParaRPr lang="en-US" sz="24000" dirty="0"/>
          </a:p>
        </p:txBody>
      </p:sp>
      <p:sp>
        <p:nvSpPr>
          <p:cNvPr id="14" name="Shape 3"/>
          <p:cNvSpPr/>
          <p:nvPr/>
        </p:nvSpPr>
        <p:spPr>
          <a:xfrm>
            <a:off x="2286286" y="7874000"/>
            <a:ext cx="4572572" cy="4343400"/>
          </a:xfrm>
          <a:prstGeom prst="rect">
            <a:avLst/>
          </a:prstGeom>
          <a:noFill/>
          <a:ln/>
        </p:spPr>
      </p:sp>
      <p:sp>
        <p:nvSpPr>
          <p:cNvPr id="15" name="Shape 4"/>
          <p:cNvSpPr/>
          <p:nvPr/>
        </p:nvSpPr>
        <p:spPr>
          <a:xfrm>
            <a:off x="2286286" y="7874000"/>
            <a:ext cx="4572572" cy="1968500"/>
          </a:xfrm>
          <a:prstGeom prst="rect">
            <a:avLst/>
          </a:prstGeom>
          <a:noFill/>
          <a:ln/>
        </p:spPr>
      </p:sp>
      <p:sp>
        <p:nvSpPr>
          <p:cNvPr id="16" name="Shape 5"/>
          <p:cNvSpPr/>
          <p:nvPr/>
        </p:nvSpPr>
        <p:spPr>
          <a:xfrm>
            <a:off x="2286286" y="7874000"/>
            <a:ext cx="4572572" cy="1968500"/>
          </a:xfrm>
          <a:prstGeom prst="rect">
            <a:avLst/>
          </a:prstGeom>
          <a:noFill/>
          <a:ln/>
        </p:spPr>
      </p:sp>
      <p:sp>
        <p:nvSpPr>
          <p:cNvPr id="17" name="Text 6"/>
          <p:cNvSpPr/>
          <p:nvPr/>
        </p:nvSpPr>
        <p:spPr>
          <a:xfrm>
            <a:off x="2286286"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Eclipse</a:t>
            </a:r>
            <a:endParaRPr lang="en-US" sz="3600" dirty="0"/>
          </a:p>
        </p:txBody>
      </p:sp>
      <p:sp>
        <p:nvSpPr>
          <p:cNvPr id="18" name="Text 7"/>
          <p:cNvSpPr/>
          <p:nvPr/>
        </p:nvSpPr>
        <p:spPr>
          <a:xfrm>
            <a:off x="228628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19" name="Shape 8"/>
          <p:cNvSpPr/>
          <p:nvPr/>
        </p:nvSpPr>
        <p:spPr>
          <a:xfrm>
            <a:off x="2286286" y="10248900"/>
            <a:ext cx="4572572" cy="1968500"/>
          </a:xfrm>
          <a:prstGeom prst="rect">
            <a:avLst/>
          </a:prstGeom>
          <a:noFill/>
          <a:ln/>
        </p:spPr>
      </p:sp>
      <p:sp>
        <p:nvSpPr>
          <p:cNvPr id="20" name="Shape 9"/>
          <p:cNvSpPr/>
          <p:nvPr/>
        </p:nvSpPr>
        <p:spPr>
          <a:xfrm>
            <a:off x="2286286" y="10248900"/>
            <a:ext cx="4572572" cy="1968500"/>
          </a:xfrm>
          <a:prstGeom prst="rect">
            <a:avLst/>
          </a:prstGeom>
          <a:noFill/>
          <a:ln/>
        </p:spPr>
      </p:sp>
      <p:sp>
        <p:nvSpPr>
          <p:cNvPr id="21" name="Text 10"/>
          <p:cNvSpPr/>
          <p:nvPr/>
        </p:nvSpPr>
        <p:spPr>
          <a:xfrm>
            <a:off x="2286286"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Quest</a:t>
            </a:r>
            <a:endParaRPr lang="en-US" sz="3600" dirty="0"/>
          </a:p>
        </p:txBody>
      </p:sp>
      <p:sp>
        <p:nvSpPr>
          <p:cNvPr id="22" name="Text 11"/>
          <p:cNvSpPr/>
          <p:nvPr/>
        </p:nvSpPr>
        <p:spPr>
          <a:xfrm>
            <a:off x="2286286"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23" name="Image 9" descr="preencoded.png">    </p:cNvPr>
          <p:cNvPicPr>
            <a:picLocks noChangeAspect="1"/>
          </p:cNvPicPr>
          <p:nvPr/>
        </p:nvPicPr>
        <p:blipFill>
          <a:blip r:embed="rId10"/>
          <a:stretch>
            <a:fillRect/>
          </a:stretch>
        </p:blipFill>
        <p:spPr>
          <a:xfrm>
            <a:off x="6833454" y="1346200"/>
            <a:ext cx="5639505" cy="11010900"/>
          </a:xfrm>
          <a:prstGeom prst="rect">
            <a:avLst/>
          </a:prstGeom>
        </p:spPr>
      </p:pic>
      <p:sp>
        <p:nvSpPr>
          <p:cNvPr id="24" name="Shape 12"/>
          <p:cNvSpPr/>
          <p:nvPr/>
        </p:nvSpPr>
        <p:spPr>
          <a:xfrm>
            <a:off x="6833454" y="1346200"/>
            <a:ext cx="5639505" cy="5638800"/>
          </a:xfrm>
          <a:prstGeom prst="roundRect">
            <a:avLst>
              <a:gd name="adj" fmla="val 75081"/>
            </a:avLst>
          </a:prstGeom>
          <a:solidFill>
            <a:srgbClr val="1D5FBF">
              <a:alpha val="100000"/>
            </a:srgbClr>
          </a:solidFill>
          <a:ln/>
        </p:spPr>
      </p:sp>
      <p:sp>
        <p:nvSpPr>
          <p:cNvPr id="25" name="Text 13"/>
          <p:cNvSpPr/>
          <p:nvPr/>
        </p:nvSpPr>
        <p:spPr>
          <a:xfrm>
            <a:off x="8802200" y="2336800"/>
            <a:ext cx="2718140" cy="4673600"/>
          </a:xfrm>
          <a:prstGeom prst="rect">
            <a:avLst/>
          </a:prstGeom>
          <a:noFill/>
          <a:ln/>
        </p:spPr>
        <p:txBody>
          <a:bodyPr wrap="square" lIns="0" tIns="0" rIns="0" bIns="0" rtlCol="0" anchor="t"/>
          <a:lstStyle/>
          <a:p>
            <a:pPr algn="l"/>
            <a:r>
              <a:rPr lang="en-US" sz="24000" dirty="0">
                <a:solidFill>
                  <a:srgbClr val="FFFFFF">
                    <a:alpha val="100000"/>
                  </a:srgbClr>
                </a:solidFill>
                <a:latin typeface="Bebas Neue Regular" pitchFamily="34" charset="0"/>
                <a:ea typeface="Bebas Neue Regular" pitchFamily="34" charset="-122"/>
                <a:cs typeface="Bebas Neue Regular" pitchFamily="34" charset="-120"/>
              </a:rPr>
              <a:t>W</a:t>
            </a:r>
            <a:endParaRPr lang="en-US" sz="24000" dirty="0"/>
          </a:p>
        </p:txBody>
      </p:sp>
      <p:sp>
        <p:nvSpPr>
          <p:cNvPr id="26" name="Shape 14"/>
          <p:cNvSpPr/>
          <p:nvPr/>
        </p:nvSpPr>
        <p:spPr>
          <a:xfrm>
            <a:off x="7366921" y="7874000"/>
            <a:ext cx="4572572" cy="4343400"/>
          </a:xfrm>
          <a:prstGeom prst="rect">
            <a:avLst/>
          </a:prstGeom>
          <a:noFill/>
          <a:ln/>
        </p:spPr>
      </p:sp>
      <p:sp>
        <p:nvSpPr>
          <p:cNvPr id="27" name="Shape 15"/>
          <p:cNvSpPr/>
          <p:nvPr/>
        </p:nvSpPr>
        <p:spPr>
          <a:xfrm>
            <a:off x="7366921" y="7874000"/>
            <a:ext cx="4572572" cy="1968500"/>
          </a:xfrm>
          <a:prstGeom prst="rect">
            <a:avLst/>
          </a:prstGeom>
          <a:noFill/>
          <a:ln/>
        </p:spPr>
      </p:sp>
      <p:sp>
        <p:nvSpPr>
          <p:cNvPr id="28" name="Shape 16"/>
          <p:cNvSpPr/>
          <p:nvPr/>
        </p:nvSpPr>
        <p:spPr>
          <a:xfrm>
            <a:off x="7366921" y="7874000"/>
            <a:ext cx="4572572" cy="1968500"/>
          </a:xfrm>
          <a:prstGeom prst="rect">
            <a:avLst/>
          </a:prstGeom>
          <a:noFill/>
          <a:ln/>
        </p:spPr>
      </p:sp>
      <p:sp>
        <p:nvSpPr>
          <p:cNvPr id="29" name="Text 17"/>
          <p:cNvSpPr/>
          <p:nvPr/>
        </p:nvSpPr>
        <p:spPr>
          <a:xfrm>
            <a:off x="7366921"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Obtain</a:t>
            </a:r>
            <a:endParaRPr lang="en-US" sz="3600" dirty="0"/>
          </a:p>
        </p:txBody>
      </p:sp>
      <p:sp>
        <p:nvSpPr>
          <p:cNvPr id="30" name="Text 18"/>
          <p:cNvSpPr/>
          <p:nvPr/>
        </p:nvSpPr>
        <p:spPr>
          <a:xfrm>
            <a:off x="736692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31" name="Shape 19"/>
          <p:cNvSpPr/>
          <p:nvPr/>
        </p:nvSpPr>
        <p:spPr>
          <a:xfrm>
            <a:off x="7366921" y="10248900"/>
            <a:ext cx="4572572" cy="1968500"/>
          </a:xfrm>
          <a:prstGeom prst="rect">
            <a:avLst/>
          </a:prstGeom>
          <a:noFill/>
          <a:ln/>
        </p:spPr>
      </p:sp>
      <p:sp>
        <p:nvSpPr>
          <p:cNvPr id="32" name="Shape 20"/>
          <p:cNvSpPr/>
          <p:nvPr/>
        </p:nvSpPr>
        <p:spPr>
          <a:xfrm>
            <a:off x="7366921" y="10248900"/>
            <a:ext cx="4572572" cy="1968500"/>
          </a:xfrm>
          <a:prstGeom prst="rect">
            <a:avLst/>
          </a:prstGeom>
          <a:noFill/>
          <a:ln/>
        </p:spPr>
      </p:sp>
      <p:sp>
        <p:nvSpPr>
          <p:cNvPr id="33" name="Text 21"/>
          <p:cNvSpPr/>
          <p:nvPr/>
        </p:nvSpPr>
        <p:spPr>
          <a:xfrm>
            <a:off x="7366921"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Foundation</a:t>
            </a:r>
            <a:endParaRPr lang="en-US" sz="3600" dirty="0"/>
          </a:p>
        </p:txBody>
      </p:sp>
      <p:sp>
        <p:nvSpPr>
          <p:cNvPr id="34" name="Text 22"/>
          <p:cNvSpPr/>
          <p:nvPr/>
        </p:nvSpPr>
        <p:spPr>
          <a:xfrm>
            <a:off x="7366921"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pic>
        <p:nvPicPr>
          <p:cNvPr id="35" name="Image 10" descr="preencoded.png">    </p:cNvPr>
          <p:cNvPicPr>
            <a:picLocks noChangeAspect="1"/>
          </p:cNvPicPr>
          <p:nvPr/>
        </p:nvPicPr>
        <p:blipFill>
          <a:blip r:embed="rId11"/>
          <a:stretch>
            <a:fillRect/>
          </a:stretch>
        </p:blipFill>
        <p:spPr>
          <a:xfrm>
            <a:off x="11914089" y="1346200"/>
            <a:ext cx="5639505" cy="11010900"/>
          </a:xfrm>
          <a:prstGeom prst="rect">
            <a:avLst/>
          </a:prstGeom>
        </p:spPr>
      </p:pic>
      <p:sp>
        <p:nvSpPr>
          <p:cNvPr id="36" name="Shape 23"/>
          <p:cNvSpPr/>
          <p:nvPr/>
        </p:nvSpPr>
        <p:spPr>
          <a:xfrm>
            <a:off x="11914089" y="1346200"/>
            <a:ext cx="5639505" cy="5638800"/>
          </a:xfrm>
          <a:prstGeom prst="roundRect">
            <a:avLst>
              <a:gd name="adj" fmla="val 75081"/>
            </a:avLst>
          </a:prstGeom>
          <a:solidFill>
            <a:srgbClr val="7AD5EA">
              <a:alpha val="100000"/>
            </a:srgbClr>
          </a:solidFill>
          <a:ln/>
        </p:spPr>
      </p:sp>
      <p:sp>
        <p:nvSpPr>
          <p:cNvPr id="37" name="Text 24"/>
          <p:cNvSpPr/>
          <p:nvPr/>
        </p:nvSpPr>
        <p:spPr>
          <a:xfrm>
            <a:off x="14117815" y="2336800"/>
            <a:ext cx="2248181" cy="4673600"/>
          </a:xfrm>
          <a:prstGeom prst="rect">
            <a:avLst/>
          </a:prstGeom>
          <a:noFill/>
          <a:ln/>
        </p:spPr>
        <p:txBody>
          <a:bodyPr wrap="square" lIns="0" tIns="0" rIns="0" bIns="0" rtlCol="0" anchor="t"/>
          <a:lstStyle/>
          <a:p>
            <a:pPr algn="l"/>
            <a:r>
              <a:rPr lang="en-US" sz="24000" dirty="0">
                <a:solidFill>
                  <a:srgbClr val="FFFFFF">
                    <a:alpha val="100000"/>
                  </a:srgbClr>
                </a:solidFill>
                <a:latin typeface="Bebas Neue Regular" pitchFamily="34" charset="0"/>
                <a:ea typeface="Bebas Neue Regular" pitchFamily="34" charset="-122"/>
                <a:cs typeface="Bebas Neue Regular" pitchFamily="34" charset="-120"/>
              </a:rPr>
              <a:t>O</a:t>
            </a:r>
            <a:endParaRPr lang="en-US" sz="24000" dirty="0"/>
          </a:p>
        </p:txBody>
      </p:sp>
      <p:sp>
        <p:nvSpPr>
          <p:cNvPr id="38" name="Shape 25"/>
          <p:cNvSpPr/>
          <p:nvPr/>
        </p:nvSpPr>
        <p:spPr>
          <a:xfrm>
            <a:off x="12447556" y="7874000"/>
            <a:ext cx="4572572" cy="4343400"/>
          </a:xfrm>
          <a:prstGeom prst="rect">
            <a:avLst/>
          </a:prstGeom>
          <a:noFill/>
          <a:ln/>
        </p:spPr>
      </p:sp>
      <p:sp>
        <p:nvSpPr>
          <p:cNvPr id="39" name="Shape 26"/>
          <p:cNvSpPr/>
          <p:nvPr/>
        </p:nvSpPr>
        <p:spPr>
          <a:xfrm>
            <a:off x="12447556" y="7874000"/>
            <a:ext cx="4572572" cy="1968500"/>
          </a:xfrm>
          <a:prstGeom prst="rect">
            <a:avLst/>
          </a:prstGeom>
          <a:noFill/>
          <a:ln/>
        </p:spPr>
      </p:sp>
      <p:sp>
        <p:nvSpPr>
          <p:cNvPr id="40" name="Shape 27"/>
          <p:cNvSpPr/>
          <p:nvPr/>
        </p:nvSpPr>
        <p:spPr>
          <a:xfrm>
            <a:off x="12447556" y="7874000"/>
            <a:ext cx="4572572" cy="1968500"/>
          </a:xfrm>
          <a:prstGeom prst="rect">
            <a:avLst/>
          </a:prstGeom>
          <a:noFill/>
          <a:ln/>
        </p:spPr>
      </p:sp>
      <p:sp>
        <p:nvSpPr>
          <p:cNvPr id="41" name="Text 28"/>
          <p:cNvSpPr/>
          <p:nvPr/>
        </p:nvSpPr>
        <p:spPr>
          <a:xfrm>
            <a:off x="12447556"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War</a:t>
            </a:r>
            <a:endParaRPr lang="en-US" sz="3600" dirty="0"/>
          </a:p>
        </p:txBody>
      </p:sp>
      <p:sp>
        <p:nvSpPr>
          <p:cNvPr id="42" name="Text 29"/>
          <p:cNvSpPr/>
          <p:nvPr/>
        </p:nvSpPr>
        <p:spPr>
          <a:xfrm>
            <a:off x="12447556"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
        <p:nvSpPr>
          <p:cNvPr id="43" name="Shape 30"/>
          <p:cNvSpPr/>
          <p:nvPr/>
        </p:nvSpPr>
        <p:spPr>
          <a:xfrm>
            <a:off x="12447556" y="10248900"/>
            <a:ext cx="4572572" cy="1968500"/>
          </a:xfrm>
          <a:prstGeom prst="rect">
            <a:avLst/>
          </a:prstGeom>
          <a:noFill/>
          <a:ln/>
        </p:spPr>
      </p:sp>
      <p:sp>
        <p:nvSpPr>
          <p:cNvPr id="44" name="Shape 31"/>
          <p:cNvSpPr/>
          <p:nvPr/>
        </p:nvSpPr>
        <p:spPr>
          <a:xfrm>
            <a:off x="12447556" y="10248900"/>
            <a:ext cx="4572572" cy="1968500"/>
          </a:xfrm>
          <a:prstGeom prst="rect">
            <a:avLst/>
          </a:prstGeom>
          <a:noFill/>
          <a:ln/>
        </p:spPr>
      </p:sp>
      <p:sp>
        <p:nvSpPr>
          <p:cNvPr id="45" name="Text 32"/>
          <p:cNvSpPr/>
          <p:nvPr/>
        </p:nvSpPr>
        <p:spPr>
          <a:xfrm>
            <a:off x="12447556"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Transformation</a:t>
            </a:r>
            <a:endParaRPr lang="en-US" sz="3600" dirty="0"/>
          </a:p>
        </p:txBody>
      </p:sp>
      <p:sp>
        <p:nvSpPr>
          <p:cNvPr id="46" name="Text 33"/>
          <p:cNvSpPr/>
          <p:nvPr/>
        </p:nvSpPr>
        <p:spPr>
          <a:xfrm>
            <a:off x="12447556"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pic>
        <p:nvPicPr>
          <p:cNvPr id="47" name="Image 11" descr="preencoded.png">    </p:cNvPr>
          <p:cNvPicPr>
            <a:picLocks noChangeAspect="1"/>
          </p:cNvPicPr>
          <p:nvPr/>
        </p:nvPicPr>
        <p:blipFill>
          <a:blip r:embed="rId12"/>
          <a:stretch>
            <a:fillRect/>
          </a:stretch>
        </p:blipFill>
        <p:spPr>
          <a:xfrm>
            <a:off x="16994724" y="1346200"/>
            <a:ext cx="5639505" cy="11010900"/>
          </a:xfrm>
          <a:prstGeom prst="rect">
            <a:avLst/>
          </a:prstGeom>
        </p:spPr>
      </p:pic>
      <p:sp>
        <p:nvSpPr>
          <p:cNvPr id="48" name="Shape 34"/>
          <p:cNvSpPr/>
          <p:nvPr/>
        </p:nvSpPr>
        <p:spPr>
          <a:xfrm>
            <a:off x="16994724" y="1346200"/>
            <a:ext cx="5639505" cy="5638800"/>
          </a:xfrm>
          <a:prstGeom prst="roundRect">
            <a:avLst>
              <a:gd name="adj" fmla="val 75081"/>
            </a:avLst>
          </a:prstGeom>
          <a:solidFill>
            <a:srgbClr val="1D5FBF">
              <a:alpha val="100000"/>
            </a:srgbClr>
          </a:solidFill>
          <a:ln/>
        </p:spPr>
      </p:sp>
      <p:sp>
        <p:nvSpPr>
          <p:cNvPr id="49" name="Text 35"/>
          <p:cNvSpPr/>
          <p:nvPr/>
        </p:nvSpPr>
        <p:spPr>
          <a:xfrm>
            <a:off x="19255607" y="2336800"/>
            <a:ext cx="2133867" cy="4673600"/>
          </a:xfrm>
          <a:prstGeom prst="rect">
            <a:avLst/>
          </a:prstGeom>
          <a:noFill/>
          <a:ln/>
        </p:spPr>
        <p:txBody>
          <a:bodyPr wrap="square" lIns="0" tIns="0" rIns="0" bIns="0" rtlCol="0" anchor="t"/>
          <a:lstStyle/>
          <a:p>
            <a:pPr algn="l"/>
            <a:r>
              <a:rPr lang="en-US" sz="24000" dirty="0">
                <a:solidFill>
                  <a:srgbClr val="FFFFFF">
                    <a:alpha val="100000"/>
                  </a:srgbClr>
                </a:solidFill>
                <a:latin typeface="Bebas Neue Regular" pitchFamily="34" charset="0"/>
                <a:ea typeface="Bebas Neue Regular" pitchFamily="34" charset="-122"/>
                <a:cs typeface="Bebas Neue Regular" pitchFamily="34" charset="-120"/>
              </a:rPr>
              <a:t>T</a:t>
            </a:r>
            <a:endParaRPr lang="en-US" sz="24000" dirty="0"/>
          </a:p>
        </p:txBody>
      </p:sp>
      <p:sp>
        <p:nvSpPr>
          <p:cNvPr id="50" name="Shape 36"/>
          <p:cNvSpPr/>
          <p:nvPr/>
        </p:nvSpPr>
        <p:spPr>
          <a:xfrm>
            <a:off x="17528191" y="7874000"/>
            <a:ext cx="4572572" cy="4343400"/>
          </a:xfrm>
          <a:prstGeom prst="rect">
            <a:avLst/>
          </a:prstGeom>
          <a:noFill/>
          <a:ln/>
        </p:spPr>
      </p:sp>
      <p:sp>
        <p:nvSpPr>
          <p:cNvPr id="51" name="Shape 37"/>
          <p:cNvSpPr/>
          <p:nvPr/>
        </p:nvSpPr>
        <p:spPr>
          <a:xfrm>
            <a:off x="17528191" y="7874000"/>
            <a:ext cx="4572572" cy="1968500"/>
          </a:xfrm>
          <a:prstGeom prst="rect">
            <a:avLst/>
          </a:prstGeom>
          <a:noFill/>
          <a:ln/>
        </p:spPr>
      </p:sp>
      <p:sp>
        <p:nvSpPr>
          <p:cNvPr id="52" name="Shape 38"/>
          <p:cNvSpPr/>
          <p:nvPr/>
        </p:nvSpPr>
        <p:spPr>
          <a:xfrm>
            <a:off x="17528191" y="7874000"/>
            <a:ext cx="4572572" cy="1968500"/>
          </a:xfrm>
          <a:prstGeom prst="rect">
            <a:avLst/>
          </a:prstGeom>
          <a:noFill/>
          <a:ln/>
        </p:spPr>
      </p:sp>
      <p:sp>
        <p:nvSpPr>
          <p:cNvPr id="53" name="Text 39"/>
          <p:cNvSpPr/>
          <p:nvPr/>
        </p:nvSpPr>
        <p:spPr>
          <a:xfrm>
            <a:off x="17528191" y="78740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Invasion</a:t>
            </a:r>
            <a:endParaRPr lang="en-US" sz="3600" dirty="0"/>
          </a:p>
        </p:txBody>
      </p:sp>
      <p:sp>
        <p:nvSpPr>
          <p:cNvPr id="54" name="Text 40"/>
          <p:cNvSpPr/>
          <p:nvPr/>
        </p:nvSpPr>
        <p:spPr>
          <a:xfrm>
            <a:off x="17528191" y="8623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sp>
        <p:nvSpPr>
          <p:cNvPr id="55" name="Shape 41"/>
          <p:cNvSpPr/>
          <p:nvPr/>
        </p:nvSpPr>
        <p:spPr>
          <a:xfrm>
            <a:off x="17528191" y="10248900"/>
            <a:ext cx="4572572" cy="1968500"/>
          </a:xfrm>
          <a:prstGeom prst="rect">
            <a:avLst/>
          </a:prstGeom>
          <a:noFill/>
          <a:ln/>
        </p:spPr>
      </p:sp>
      <p:sp>
        <p:nvSpPr>
          <p:cNvPr id="56" name="Shape 42"/>
          <p:cNvSpPr/>
          <p:nvPr/>
        </p:nvSpPr>
        <p:spPr>
          <a:xfrm>
            <a:off x="17528191" y="10248900"/>
            <a:ext cx="4572572" cy="1968500"/>
          </a:xfrm>
          <a:prstGeom prst="rect">
            <a:avLst/>
          </a:prstGeom>
          <a:noFill/>
          <a:ln/>
        </p:spPr>
      </p:sp>
      <p:sp>
        <p:nvSpPr>
          <p:cNvPr id="57" name="Text 43"/>
          <p:cNvSpPr/>
          <p:nvPr/>
        </p:nvSpPr>
        <p:spPr>
          <a:xfrm>
            <a:off x="17528191" y="10248900"/>
            <a:ext cx="47249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Betrayal</a:t>
            </a:r>
            <a:endParaRPr lang="en-US" sz="3600" dirty="0"/>
          </a:p>
        </p:txBody>
      </p:sp>
      <p:sp>
        <p:nvSpPr>
          <p:cNvPr id="58" name="Text 44"/>
          <p:cNvSpPr/>
          <p:nvPr/>
        </p:nvSpPr>
        <p:spPr>
          <a:xfrm>
            <a:off x="17528191" y="109982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406400"/>
            <a:ext cx="21135442" cy="13309600"/>
          </a:xfrm>
          <a:prstGeom prst="rect">
            <a:avLst/>
          </a:prstGeom>
        </p:spPr>
      </p:pic>
      <p:pic>
        <p:nvPicPr>
          <p:cNvPr id="3" name="Image 1" descr="preencoded.png">    </p:cNvPr>
          <p:cNvPicPr>
            <a:picLocks noChangeAspect="1"/>
          </p:cNvPicPr>
          <p:nvPr/>
        </p:nvPicPr>
        <p:blipFill>
          <a:blip r:embed="rId2"/>
          <a:stretch>
            <a:fillRect/>
          </a:stretch>
        </p:blipFill>
        <p:spPr>
          <a:xfrm>
            <a:off x="19776372" y="7340600"/>
            <a:ext cx="4610676" cy="3905498"/>
          </a:xfrm>
          <a:prstGeom prst="rect">
            <a:avLst/>
          </a:prstGeom>
        </p:spPr>
      </p:pic>
      <p:pic>
        <p:nvPicPr>
          <p:cNvPr id="4" name="Image 2" descr="preencoded.png">    </p:cNvPr>
          <p:cNvPicPr>
            <a:picLocks noChangeAspect="1"/>
          </p:cNvPicPr>
          <p:nvPr/>
        </p:nvPicPr>
        <p:blipFill>
          <a:blip r:embed="rId3"/>
          <a:stretch>
            <a:fillRect/>
          </a:stretch>
        </p:blipFill>
        <p:spPr>
          <a:xfrm>
            <a:off x="21945686" y="12265546"/>
            <a:ext cx="892807" cy="769218"/>
          </a:xfrm>
          <a:prstGeom prst="rect">
            <a:avLst/>
          </a:prstGeom>
        </p:spPr>
      </p:pic>
      <p:pic>
        <p:nvPicPr>
          <p:cNvPr id="5" name="Image 3" descr="preencoded.png">    </p:cNvPr>
          <p:cNvPicPr>
            <a:picLocks noChangeAspect="1"/>
          </p:cNvPicPr>
          <p:nvPr/>
        </p:nvPicPr>
        <p:blipFill>
          <a:blip r:embed="rId4"/>
          <a:stretch>
            <a:fillRect/>
          </a:stretch>
        </p:blipFill>
        <p:spPr>
          <a:xfrm>
            <a:off x="18865386" y="968735"/>
            <a:ext cx="4095077" cy="735955"/>
          </a:xfrm>
          <a:prstGeom prst="rect">
            <a:avLst/>
          </a:prstGeom>
        </p:spPr>
      </p:pic>
      <p:pic>
        <p:nvPicPr>
          <p:cNvPr id="6" name="Image 4" descr="preencoded.png">    </p:cNvPr>
          <p:cNvPicPr>
            <a:picLocks noChangeAspect="1"/>
          </p:cNvPicPr>
          <p:nvPr/>
        </p:nvPicPr>
        <p:blipFill>
          <a:blip r:embed="rId5"/>
          <a:stretch>
            <a:fillRect/>
          </a:stretch>
        </p:blipFill>
        <p:spPr>
          <a:xfrm>
            <a:off x="1273790" y="2061034"/>
            <a:ext cx="2035665" cy="1153616"/>
          </a:xfrm>
          <a:prstGeom prst="rect">
            <a:avLst/>
          </a:prstGeom>
        </p:spPr>
      </p:pic>
      <p:pic>
        <p:nvPicPr>
          <p:cNvPr id="7" name="Image 5" descr="preencoded.png">    </p:cNvPr>
          <p:cNvPicPr>
            <a:picLocks noChangeAspect="1"/>
          </p:cNvPicPr>
          <p:nvPr/>
        </p:nvPicPr>
        <p:blipFill>
          <a:blip r:embed="rId6"/>
          <a:stretch>
            <a:fillRect/>
          </a:stretch>
        </p:blipFill>
        <p:spPr>
          <a:xfrm>
            <a:off x="1427629" y="11244548"/>
            <a:ext cx="1557842" cy="1406289"/>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6490511" y="1257300"/>
            <a:ext cx="6084060" cy="12369800"/>
          </a:xfrm>
          <a:prstGeom prst="rect">
            <a:avLst/>
          </a:prstGeom>
        </p:spPr>
      </p:pic>
      <p:pic>
        <p:nvPicPr>
          <p:cNvPr id="11" name="Image 8" descr="preencoded.png">    </p:cNvPr>
          <p:cNvPicPr>
            <a:picLocks noChangeAspect="1"/>
          </p:cNvPicPr>
          <p:nvPr/>
        </p:nvPicPr>
        <p:blipFill>
          <a:blip r:embed="rId9"/>
          <a:stretch>
            <a:fillRect/>
          </a:stretch>
        </p:blipFill>
        <p:spPr>
          <a:xfrm>
            <a:off x="0" y="1257300"/>
            <a:ext cx="6084060" cy="12369800"/>
          </a:xfrm>
          <a:prstGeom prst="rect">
            <a:avLst/>
          </a:prstGeom>
        </p:spPr>
      </p:pic>
      <p:sp>
        <p:nvSpPr>
          <p:cNvPr id="12" name="Text 1"/>
          <p:cNvSpPr/>
          <p:nvPr/>
        </p:nvSpPr>
        <p:spPr>
          <a:xfrm>
            <a:off x="13882835" y="3238500"/>
            <a:ext cx="10690503" cy="1557867"/>
          </a:xfrm>
          <a:prstGeom prst="rect">
            <a:avLst/>
          </a:prstGeom>
          <a:noFill/>
          <a:ln/>
        </p:spPr>
        <p:txBody>
          <a:bodyPr wrap="square" lIns="0" tIns="0" rIns="0" bIns="0" rtlCol="0" anchor="t"/>
          <a:lstStyle/>
          <a:p>
            <a:pPr algn="l"/>
            <a:r>
              <a:rPr lang="en-US" sz="8000" dirty="0">
                <a:solidFill>
                  <a:srgbClr val="0E0E0E">
                    <a:alpha val="100000"/>
                  </a:srgbClr>
                </a:solidFill>
                <a:latin typeface="Bebas Neue Regular" pitchFamily="34" charset="0"/>
                <a:ea typeface="Bebas Neue Regular" pitchFamily="34" charset="-122"/>
                <a:cs typeface="Bebas Neue Regular" pitchFamily="34" charset="-120"/>
              </a:rPr>
              <a:t>Some Data</a:t>
            </a:r>
            <a:endParaRPr lang="en-US" sz="8000" dirty="0"/>
          </a:p>
        </p:txBody>
      </p:sp>
      <p:sp>
        <p:nvSpPr>
          <p:cNvPr id="13" name="Shape 2"/>
          <p:cNvSpPr/>
          <p:nvPr/>
        </p:nvSpPr>
        <p:spPr>
          <a:xfrm>
            <a:off x="13730416" y="6121400"/>
            <a:ext cx="8573572" cy="5600700"/>
          </a:xfrm>
          <a:prstGeom prst="rect">
            <a:avLst/>
          </a:prstGeom>
          <a:noFill/>
          <a:ln/>
        </p:spPr>
      </p:sp>
      <p:sp>
        <p:nvSpPr>
          <p:cNvPr id="14" name="Shape 3"/>
          <p:cNvSpPr/>
          <p:nvPr/>
        </p:nvSpPr>
        <p:spPr>
          <a:xfrm>
            <a:off x="13730416" y="6121400"/>
            <a:ext cx="8573572" cy="1257300"/>
          </a:xfrm>
          <a:prstGeom prst="rect">
            <a:avLst/>
          </a:prstGeom>
          <a:noFill/>
          <a:ln/>
        </p:spPr>
      </p:sp>
      <p:sp>
        <p:nvSpPr>
          <p:cNvPr id="15" name="Shape 4"/>
          <p:cNvSpPr/>
          <p:nvPr/>
        </p:nvSpPr>
        <p:spPr>
          <a:xfrm>
            <a:off x="13730416" y="6140450"/>
            <a:ext cx="1422578" cy="1219200"/>
          </a:xfrm>
          <a:prstGeom prst="rect">
            <a:avLst/>
          </a:prstGeom>
          <a:noFill/>
          <a:ln/>
        </p:spPr>
      </p:sp>
      <p:sp>
        <p:nvSpPr>
          <p:cNvPr id="16" name="Text 5"/>
          <p:cNvSpPr/>
          <p:nvPr/>
        </p:nvSpPr>
        <p:spPr>
          <a:xfrm>
            <a:off x="13730416" y="614045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75%</a:t>
            </a:r>
            <a:endParaRPr lang="en-US" sz="8000" dirty="0"/>
          </a:p>
        </p:txBody>
      </p:sp>
      <p:sp>
        <p:nvSpPr>
          <p:cNvPr id="17" name="Shape 6"/>
          <p:cNvSpPr/>
          <p:nvPr/>
        </p:nvSpPr>
        <p:spPr>
          <a:xfrm>
            <a:off x="15356219" y="6121400"/>
            <a:ext cx="6947768" cy="1257300"/>
          </a:xfrm>
          <a:prstGeom prst="rect">
            <a:avLst/>
          </a:prstGeom>
          <a:noFill/>
          <a:ln/>
        </p:spPr>
      </p:sp>
      <p:sp>
        <p:nvSpPr>
          <p:cNvPr id="18" name="Text 7"/>
          <p:cNvSpPr/>
          <p:nvPr/>
        </p:nvSpPr>
        <p:spPr>
          <a:xfrm>
            <a:off x="15356219" y="612140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Enchanted Creatures</a:t>
            </a:r>
            <a:endParaRPr lang="en-US" sz="3600" dirty="0"/>
          </a:p>
        </p:txBody>
      </p:sp>
      <p:sp>
        <p:nvSpPr>
          <p:cNvPr id="19" name="Text 8"/>
          <p:cNvSpPr/>
          <p:nvPr/>
        </p:nvSpPr>
        <p:spPr>
          <a:xfrm>
            <a:off x="15356219" y="6769100"/>
            <a:ext cx="7083252"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20" name="Shape 9"/>
          <p:cNvSpPr/>
          <p:nvPr/>
        </p:nvSpPr>
        <p:spPr>
          <a:xfrm>
            <a:off x="13730416" y="7988300"/>
            <a:ext cx="8573572" cy="1257300"/>
          </a:xfrm>
          <a:prstGeom prst="rect">
            <a:avLst/>
          </a:prstGeom>
          <a:noFill/>
          <a:ln/>
        </p:spPr>
      </p:sp>
      <p:sp>
        <p:nvSpPr>
          <p:cNvPr id="21" name="Shape 10"/>
          <p:cNvSpPr/>
          <p:nvPr/>
        </p:nvSpPr>
        <p:spPr>
          <a:xfrm>
            <a:off x="13730416" y="8007350"/>
            <a:ext cx="1422578" cy="1219200"/>
          </a:xfrm>
          <a:prstGeom prst="rect">
            <a:avLst/>
          </a:prstGeom>
          <a:noFill/>
          <a:ln/>
        </p:spPr>
      </p:sp>
      <p:sp>
        <p:nvSpPr>
          <p:cNvPr id="22" name="Text 11"/>
          <p:cNvSpPr/>
          <p:nvPr/>
        </p:nvSpPr>
        <p:spPr>
          <a:xfrm>
            <a:off x="13730416" y="800735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60%</a:t>
            </a:r>
            <a:endParaRPr lang="en-US" sz="8000" dirty="0"/>
          </a:p>
        </p:txBody>
      </p:sp>
      <p:sp>
        <p:nvSpPr>
          <p:cNvPr id="23" name="Shape 12"/>
          <p:cNvSpPr/>
          <p:nvPr/>
        </p:nvSpPr>
        <p:spPr>
          <a:xfrm>
            <a:off x="15356219" y="7988300"/>
            <a:ext cx="6947768" cy="1257300"/>
          </a:xfrm>
          <a:prstGeom prst="rect">
            <a:avLst/>
          </a:prstGeom>
          <a:noFill/>
          <a:ln/>
        </p:spPr>
      </p:sp>
      <p:sp>
        <p:nvSpPr>
          <p:cNvPr id="24" name="Text 13"/>
          <p:cNvSpPr/>
          <p:nvPr/>
        </p:nvSpPr>
        <p:spPr>
          <a:xfrm>
            <a:off x="15356219" y="798830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Magic-Wielding Individuals</a:t>
            </a:r>
            <a:endParaRPr lang="en-US" sz="3600" dirty="0"/>
          </a:p>
        </p:txBody>
      </p:sp>
      <p:sp>
        <p:nvSpPr>
          <p:cNvPr id="25" name="Text 14"/>
          <p:cNvSpPr/>
          <p:nvPr/>
        </p:nvSpPr>
        <p:spPr>
          <a:xfrm>
            <a:off x="15356219" y="8636000"/>
            <a:ext cx="7083252"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6" name="Shape 15"/>
          <p:cNvSpPr/>
          <p:nvPr/>
        </p:nvSpPr>
        <p:spPr>
          <a:xfrm>
            <a:off x="13730416" y="9855200"/>
            <a:ext cx="8573572" cy="1866900"/>
          </a:xfrm>
          <a:prstGeom prst="rect">
            <a:avLst/>
          </a:prstGeom>
          <a:noFill/>
          <a:ln/>
        </p:spPr>
      </p:sp>
      <p:sp>
        <p:nvSpPr>
          <p:cNvPr id="27" name="Shape 16"/>
          <p:cNvSpPr/>
          <p:nvPr/>
        </p:nvSpPr>
        <p:spPr>
          <a:xfrm>
            <a:off x="13730416" y="10179050"/>
            <a:ext cx="1422578" cy="1219200"/>
          </a:xfrm>
          <a:prstGeom prst="rect">
            <a:avLst/>
          </a:prstGeom>
          <a:noFill/>
          <a:ln/>
        </p:spPr>
      </p:sp>
      <p:sp>
        <p:nvSpPr>
          <p:cNvPr id="28" name="Text 17"/>
          <p:cNvSpPr/>
          <p:nvPr/>
        </p:nvSpPr>
        <p:spPr>
          <a:xfrm>
            <a:off x="13730416" y="10179050"/>
            <a:ext cx="1761287"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90%</a:t>
            </a:r>
            <a:endParaRPr lang="en-US" sz="8000" dirty="0"/>
          </a:p>
        </p:txBody>
      </p:sp>
      <p:sp>
        <p:nvSpPr>
          <p:cNvPr id="29" name="Shape 18"/>
          <p:cNvSpPr/>
          <p:nvPr/>
        </p:nvSpPr>
        <p:spPr>
          <a:xfrm>
            <a:off x="15356219" y="9855200"/>
            <a:ext cx="6947768" cy="1866900"/>
          </a:xfrm>
          <a:prstGeom prst="rect">
            <a:avLst/>
          </a:prstGeom>
          <a:noFill/>
          <a:ln/>
        </p:spPr>
      </p:sp>
      <p:sp>
        <p:nvSpPr>
          <p:cNvPr id="30" name="Text 19"/>
          <p:cNvSpPr/>
          <p:nvPr/>
        </p:nvSpPr>
        <p:spPr>
          <a:xfrm>
            <a:off x="15356219" y="9855200"/>
            <a:ext cx="710018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Spells Cast</a:t>
            </a:r>
            <a:endParaRPr lang="en-US" sz="3600" dirty="0"/>
          </a:p>
        </p:txBody>
      </p:sp>
      <p:sp>
        <p:nvSpPr>
          <p:cNvPr id="31" name="Text 20"/>
          <p:cNvSpPr/>
          <p:nvPr/>
        </p:nvSpPr>
        <p:spPr>
          <a:xfrm>
            <a:off x="15356219" y="10502900"/>
            <a:ext cx="7083252"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6177580" y="1405446"/>
            <a:ext cx="2739326" cy="491046"/>
          </a:xfrm>
          <a:prstGeom prst="rect">
            <a:avLst/>
          </a:prstGeom>
        </p:spPr>
      </p:pic>
      <p:pic>
        <p:nvPicPr>
          <p:cNvPr id="4" name="Image 2" descr="preencoded.png">    </p:cNvPr>
          <p:cNvPicPr>
            <a:picLocks noChangeAspect="1"/>
          </p:cNvPicPr>
          <p:nvPr/>
        </p:nvPicPr>
        <p:blipFill>
          <a:blip r:embed="rId3"/>
          <a:stretch>
            <a:fillRect/>
          </a:stretch>
        </p:blipFill>
        <p:spPr>
          <a:xfrm>
            <a:off x="606140" y="1063265"/>
            <a:ext cx="1302637" cy="1175469"/>
          </a:xfrm>
          <a:prstGeom prst="rect">
            <a:avLst/>
          </a:prstGeom>
        </p:spPr>
      </p:pic>
      <p:pic>
        <p:nvPicPr>
          <p:cNvPr id="5" name="Image 3" descr="preencoded.png">    </p:cNvPr>
          <p:cNvPicPr>
            <a:picLocks noChangeAspect="1"/>
          </p:cNvPicPr>
          <p:nvPr/>
        </p:nvPicPr>
        <p:blipFill>
          <a:blip r:embed="rId4"/>
          <a:stretch>
            <a:fillRect/>
          </a:stretch>
        </p:blipFill>
        <p:spPr>
          <a:xfrm>
            <a:off x="16647589" y="11311508"/>
            <a:ext cx="900529" cy="775556"/>
          </a:xfrm>
          <a:prstGeom prst="rect">
            <a:avLst/>
          </a:prstGeom>
        </p:spPr>
      </p:pic>
      <p:pic>
        <p:nvPicPr>
          <p:cNvPr id="6" name="Image 4" descr="preencoded.png">    </p:cNvPr>
          <p:cNvPicPr>
            <a:picLocks noChangeAspect="1"/>
          </p:cNvPicPr>
          <p:nvPr/>
        </p:nvPicPr>
        <p:blipFill>
          <a:blip r:embed="rId5"/>
          <a:stretch>
            <a:fillRect/>
          </a:stretch>
        </p:blipFill>
        <p:spPr>
          <a:xfrm>
            <a:off x="275191" y="12454458"/>
            <a:ext cx="3984086" cy="706934"/>
          </a:xfrm>
          <a:prstGeom prst="rect">
            <a:avLst/>
          </a:prstGeom>
        </p:spPr>
      </p:pic>
      <p:pic>
        <p:nvPicPr>
          <p:cNvPr id="7" name="Image 5" descr="preencoded.png">    </p:cNvPr>
          <p:cNvPicPr>
            <a:picLocks noChangeAspect="1"/>
          </p:cNvPicPr>
          <p:nvPr/>
        </p:nvPicPr>
        <p:blipFill>
          <a:blip r:embed="rId6"/>
          <a:stretch>
            <a:fillRect/>
          </a:stretch>
        </p:blipFill>
        <p:spPr>
          <a:xfrm>
            <a:off x="21582152" y="6021958"/>
            <a:ext cx="1075325" cy="1900684"/>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965321" y="3619500"/>
            <a:ext cx="15762670" cy="6705600"/>
          </a:xfrm>
          <a:prstGeom prst="rect">
            <a:avLst/>
          </a:prstGeom>
          <a:noFill/>
          <a:ln/>
        </p:spPr>
      </p:sp>
      <p:sp>
        <p:nvSpPr>
          <p:cNvPr id="11" name="Shape 2"/>
          <p:cNvSpPr/>
          <p:nvPr/>
        </p:nvSpPr>
        <p:spPr>
          <a:xfrm>
            <a:off x="-965321" y="3619500"/>
            <a:ext cx="15762670" cy="5080000"/>
          </a:xfrm>
          <a:prstGeom prst="rect">
            <a:avLst/>
          </a:prstGeom>
          <a:noFill/>
          <a:ln/>
        </p:spPr>
      </p:sp>
      <p:sp>
        <p:nvSpPr>
          <p:cNvPr id="12" name="Text 3"/>
          <p:cNvSpPr/>
          <p:nvPr/>
        </p:nvSpPr>
        <p:spPr>
          <a:xfrm>
            <a:off x="2457757" y="3619500"/>
            <a:ext cx="8916514" cy="4673600"/>
          </a:xfrm>
          <a:prstGeom prst="rect">
            <a:avLst/>
          </a:prstGeom>
          <a:noFill/>
          <a:ln/>
        </p:spPr>
        <p:txBody>
          <a:bodyPr wrap="square" lIns="0" tIns="0" rIns="0" bIns="0" rtlCol="0" anchor="t"/>
          <a:lstStyle/>
          <a:p>
            <a:pPr algn="ctr"/>
            <a:r>
              <a:rPr lang="en-US" sz="24000" dirty="0">
                <a:solidFill>
                  <a:srgbClr val="272727">
                    <a:alpha val="100000"/>
                  </a:srgbClr>
                </a:solidFill>
                <a:latin typeface="Bebas Neue Regular" pitchFamily="34" charset="0"/>
                <a:ea typeface="Bebas Neue Regular" pitchFamily="34" charset="-122"/>
                <a:cs typeface="Bebas Neue Regular" pitchFamily="34" charset="-120"/>
              </a:rPr>
              <a:t>234,567</a:t>
            </a:r>
            <a:endParaRPr lang="en-US" sz="24000" dirty="0"/>
          </a:p>
        </p:txBody>
      </p:sp>
      <p:sp>
        <p:nvSpPr>
          <p:cNvPr id="13" name="Text 4"/>
          <p:cNvSpPr/>
          <p:nvPr/>
        </p:nvSpPr>
        <p:spPr>
          <a:xfrm>
            <a:off x="-1100804" y="7480300"/>
            <a:ext cx="16033637" cy="14901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4" name="Text 5"/>
          <p:cNvSpPr/>
          <p:nvPr/>
        </p:nvSpPr>
        <p:spPr>
          <a:xfrm>
            <a:off x="2212193" y="91059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pic>
        <p:nvPicPr>
          <p:cNvPr id="15" name="Image 7" descr="preencoded.png">    </p:cNvPr>
          <p:cNvPicPr>
            <a:picLocks noChangeAspect="1"/>
          </p:cNvPicPr>
          <p:nvPr/>
        </p:nvPicPr>
        <p:blipFill>
          <a:blip r:embed="rId8"/>
          <a:stretch>
            <a:fillRect/>
          </a:stretch>
        </p:blipFill>
        <p:spPr>
          <a:xfrm>
            <a:off x="11545743" y="2768600"/>
            <a:ext cx="11101076" cy="1028768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032460" y="791021"/>
            <a:ext cx="2296993" cy="1977430"/>
          </a:xfrm>
          <a:prstGeom prst="rect">
            <a:avLst/>
          </a:prstGeom>
        </p:spPr>
      </p:pic>
      <p:pic>
        <p:nvPicPr>
          <p:cNvPr id="4" name="Image 2" descr="preencoded.png">    </p:cNvPr>
          <p:cNvPicPr>
            <a:picLocks noChangeAspect="1"/>
          </p:cNvPicPr>
          <p:nvPr/>
        </p:nvPicPr>
        <p:blipFill>
          <a:blip r:embed="rId3"/>
          <a:stretch>
            <a:fillRect/>
          </a:stretch>
        </p:blipFill>
        <p:spPr>
          <a:xfrm>
            <a:off x="18587307" y="11384087"/>
            <a:ext cx="4650443" cy="832644"/>
          </a:xfrm>
          <a:prstGeom prst="rect">
            <a:avLst/>
          </a:prstGeom>
        </p:spPr>
      </p:pic>
      <p:pic>
        <p:nvPicPr>
          <p:cNvPr id="5" name="Image 3" descr="preencoded.png">    </p:cNvPr>
          <p:cNvPicPr>
            <a:picLocks noChangeAspect="1"/>
          </p:cNvPicPr>
          <p:nvPr/>
        </p:nvPicPr>
        <p:blipFill>
          <a:blip r:embed="rId4"/>
          <a:stretch>
            <a:fillRect/>
          </a:stretch>
        </p:blipFill>
        <p:spPr>
          <a:xfrm>
            <a:off x="20897743" y="3115121"/>
            <a:ext cx="2710034" cy="1533178"/>
          </a:xfrm>
          <a:prstGeom prst="rect">
            <a:avLst/>
          </a:prstGeom>
        </p:spPr>
      </p:pic>
      <p:pic>
        <p:nvPicPr>
          <p:cNvPr id="6" name="Image 4" descr="preencoded.png">    </p:cNvPr>
          <p:cNvPicPr>
            <a:picLocks noChangeAspect="1"/>
          </p:cNvPicPr>
          <p:nvPr/>
        </p:nvPicPr>
        <p:blipFill>
          <a:blip r:embed="rId5"/>
          <a:stretch>
            <a:fillRect/>
          </a:stretch>
        </p:blipFill>
        <p:spPr>
          <a:xfrm>
            <a:off x="7570146" y="800100"/>
            <a:ext cx="155331" cy="3138636"/>
          </a:xfrm>
          <a:prstGeom prst="rect">
            <a:avLst/>
          </a:prstGeom>
        </p:spPr>
      </p:pic>
      <p:pic>
        <p:nvPicPr>
          <p:cNvPr id="7" name="Image 5" descr="preencoded.png">    </p:cNvPr>
          <p:cNvPicPr>
            <a:picLocks noChangeAspect="1"/>
          </p:cNvPicPr>
          <p:nvPr/>
        </p:nvPicPr>
        <p:blipFill>
          <a:blip r:embed="rId6"/>
          <a:stretch>
            <a:fillRect/>
          </a:stretch>
        </p:blipFill>
        <p:spPr>
          <a:xfrm>
            <a:off x="918146" y="10341421"/>
            <a:ext cx="2534457" cy="1472109"/>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4318540" y="3721100"/>
            <a:ext cx="7874984" cy="2565400"/>
          </a:xfrm>
          <a:prstGeom prst="rect">
            <a:avLst/>
          </a:prstGeom>
          <a:noFill/>
          <a:ln/>
        </p:spPr>
      </p:sp>
      <p:sp>
        <p:nvSpPr>
          <p:cNvPr id="11" name="Shape 2"/>
          <p:cNvSpPr/>
          <p:nvPr/>
        </p:nvSpPr>
        <p:spPr>
          <a:xfrm>
            <a:off x="5703013" y="3721100"/>
            <a:ext cx="5106038" cy="1955800"/>
          </a:xfrm>
          <a:prstGeom prst="rect">
            <a:avLst/>
          </a:prstGeom>
          <a:noFill/>
          <a:ln/>
        </p:spPr>
      </p:sp>
      <p:sp>
        <p:nvSpPr>
          <p:cNvPr id="12" name="Text 3"/>
          <p:cNvSpPr/>
          <p:nvPr/>
        </p:nvSpPr>
        <p:spPr>
          <a:xfrm>
            <a:off x="5703013" y="3721100"/>
            <a:ext cx="5647973"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233 Coins</a:t>
            </a:r>
            <a:endParaRPr lang="en-US" sz="12800" dirty="0"/>
          </a:p>
        </p:txBody>
      </p:sp>
      <p:sp>
        <p:nvSpPr>
          <p:cNvPr id="13" name="Shape 4"/>
          <p:cNvSpPr/>
          <p:nvPr/>
        </p:nvSpPr>
        <p:spPr>
          <a:xfrm>
            <a:off x="4318540" y="5676900"/>
            <a:ext cx="7874984" cy="609600"/>
          </a:xfrm>
          <a:prstGeom prst="rect">
            <a:avLst/>
          </a:prstGeom>
          <a:noFill/>
          <a:ln/>
        </p:spPr>
      </p:sp>
      <p:sp>
        <p:nvSpPr>
          <p:cNvPr id="14" name="Text 5"/>
          <p:cNvSpPr/>
          <p:nvPr/>
        </p:nvSpPr>
        <p:spPr>
          <a:xfrm>
            <a:off x="4250798" y="56769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5" name="Shape 6"/>
          <p:cNvSpPr/>
          <p:nvPr/>
        </p:nvSpPr>
        <p:spPr>
          <a:xfrm>
            <a:off x="4318540" y="7442200"/>
            <a:ext cx="7874984" cy="2565400"/>
          </a:xfrm>
          <a:prstGeom prst="rect">
            <a:avLst/>
          </a:prstGeom>
          <a:noFill/>
          <a:ln/>
        </p:spPr>
      </p:sp>
      <p:sp>
        <p:nvSpPr>
          <p:cNvPr id="16" name="Shape 7"/>
          <p:cNvSpPr/>
          <p:nvPr/>
        </p:nvSpPr>
        <p:spPr>
          <a:xfrm>
            <a:off x="5525191" y="7442200"/>
            <a:ext cx="5461683" cy="1955800"/>
          </a:xfrm>
          <a:prstGeom prst="rect">
            <a:avLst/>
          </a:prstGeom>
          <a:noFill/>
          <a:ln/>
        </p:spPr>
      </p:sp>
      <p:sp>
        <p:nvSpPr>
          <p:cNvPr id="17" name="Text 8"/>
          <p:cNvSpPr/>
          <p:nvPr/>
        </p:nvSpPr>
        <p:spPr>
          <a:xfrm>
            <a:off x="5525191" y="7442200"/>
            <a:ext cx="60036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456 Hours</a:t>
            </a:r>
            <a:endParaRPr lang="en-US" sz="12800" dirty="0"/>
          </a:p>
        </p:txBody>
      </p:sp>
      <p:sp>
        <p:nvSpPr>
          <p:cNvPr id="18" name="Shape 9"/>
          <p:cNvSpPr/>
          <p:nvPr/>
        </p:nvSpPr>
        <p:spPr>
          <a:xfrm>
            <a:off x="4318540" y="9398000"/>
            <a:ext cx="7874984" cy="609600"/>
          </a:xfrm>
          <a:prstGeom prst="rect">
            <a:avLst/>
          </a:prstGeom>
          <a:noFill/>
          <a:ln/>
        </p:spPr>
      </p:sp>
      <p:sp>
        <p:nvSpPr>
          <p:cNvPr id="19" name="Text 10"/>
          <p:cNvSpPr/>
          <p:nvPr/>
        </p:nvSpPr>
        <p:spPr>
          <a:xfrm>
            <a:off x="4250798" y="93980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20" name="Shape 11"/>
          <p:cNvSpPr/>
          <p:nvPr/>
        </p:nvSpPr>
        <p:spPr>
          <a:xfrm>
            <a:off x="12193524" y="3721100"/>
            <a:ext cx="7874984" cy="2565400"/>
          </a:xfrm>
          <a:prstGeom prst="rect">
            <a:avLst/>
          </a:prstGeom>
          <a:noFill/>
          <a:ln/>
        </p:spPr>
      </p:sp>
      <p:sp>
        <p:nvSpPr>
          <p:cNvPr id="21" name="Shape 12"/>
          <p:cNvSpPr/>
          <p:nvPr/>
        </p:nvSpPr>
        <p:spPr>
          <a:xfrm>
            <a:off x="15000575" y="3721100"/>
            <a:ext cx="2260883" cy="1955800"/>
          </a:xfrm>
          <a:prstGeom prst="rect">
            <a:avLst/>
          </a:prstGeom>
          <a:noFill/>
          <a:ln/>
        </p:spPr>
      </p:sp>
      <p:sp>
        <p:nvSpPr>
          <p:cNvPr id="22" name="Text 13"/>
          <p:cNvSpPr/>
          <p:nvPr/>
        </p:nvSpPr>
        <p:spPr>
          <a:xfrm>
            <a:off x="15000575" y="3721100"/>
            <a:ext cx="28028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85%</a:t>
            </a:r>
            <a:endParaRPr lang="en-US" sz="12800" dirty="0"/>
          </a:p>
        </p:txBody>
      </p:sp>
      <p:sp>
        <p:nvSpPr>
          <p:cNvPr id="23" name="Shape 14"/>
          <p:cNvSpPr/>
          <p:nvPr/>
        </p:nvSpPr>
        <p:spPr>
          <a:xfrm>
            <a:off x="12193524" y="5676900"/>
            <a:ext cx="7874984" cy="609600"/>
          </a:xfrm>
          <a:prstGeom prst="rect">
            <a:avLst/>
          </a:prstGeom>
          <a:noFill/>
          <a:ln/>
        </p:spPr>
      </p:sp>
      <p:sp>
        <p:nvSpPr>
          <p:cNvPr id="24" name="Text 15"/>
          <p:cNvSpPr/>
          <p:nvPr/>
        </p:nvSpPr>
        <p:spPr>
          <a:xfrm>
            <a:off x="12125782" y="56769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5" name="Shape 16"/>
          <p:cNvSpPr/>
          <p:nvPr/>
        </p:nvSpPr>
        <p:spPr>
          <a:xfrm>
            <a:off x="12193524" y="7442200"/>
            <a:ext cx="7874984" cy="2565400"/>
          </a:xfrm>
          <a:prstGeom prst="rect">
            <a:avLst/>
          </a:prstGeom>
          <a:noFill/>
          <a:ln/>
        </p:spPr>
      </p:sp>
      <p:sp>
        <p:nvSpPr>
          <p:cNvPr id="26" name="Shape 17"/>
          <p:cNvSpPr/>
          <p:nvPr/>
        </p:nvSpPr>
        <p:spPr>
          <a:xfrm>
            <a:off x="14244830" y="7442200"/>
            <a:ext cx="3772371" cy="1955800"/>
          </a:xfrm>
          <a:prstGeom prst="rect">
            <a:avLst/>
          </a:prstGeom>
          <a:noFill/>
          <a:ln/>
        </p:spPr>
      </p:sp>
      <p:sp>
        <p:nvSpPr>
          <p:cNvPr id="27" name="Text 18"/>
          <p:cNvSpPr/>
          <p:nvPr/>
        </p:nvSpPr>
        <p:spPr>
          <a:xfrm>
            <a:off x="14244830" y="7442200"/>
            <a:ext cx="4314306"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535 Km</a:t>
            </a:r>
            <a:endParaRPr lang="en-US" sz="12800" dirty="0"/>
          </a:p>
        </p:txBody>
      </p:sp>
      <p:sp>
        <p:nvSpPr>
          <p:cNvPr id="28" name="Shape 19"/>
          <p:cNvSpPr/>
          <p:nvPr/>
        </p:nvSpPr>
        <p:spPr>
          <a:xfrm>
            <a:off x="12193524" y="9398000"/>
            <a:ext cx="7874984" cy="609600"/>
          </a:xfrm>
          <a:prstGeom prst="rect">
            <a:avLst/>
          </a:prstGeom>
          <a:noFill/>
          <a:ln/>
        </p:spPr>
      </p:sp>
      <p:sp>
        <p:nvSpPr>
          <p:cNvPr id="29" name="Text 20"/>
          <p:cNvSpPr/>
          <p:nvPr/>
        </p:nvSpPr>
        <p:spPr>
          <a:xfrm>
            <a:off x="12125782" y="93980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406400"/>
            <a:ext cx="21135442" cy="13309600"/>
          </a:xfrm>
          <a:prstGeom prst="rect">
            <a:avLst/>
          </a:prstGeom>
        </p:spPr>
      </p:pic>
      <p:pic>
        <p:nvPicPr>
          <p:cNvPr id="3" name="Image 1" descr="preencoded.png">    </p:cNvPr>
          <p:cNvPicPr>
            <a:picLocks noChangeAspect="1"/>
          </p:cNvPicPr>
          <p:nvPr/>
        </p:nvPicPr>
        <p:blipFill>
          <a:blip r:embed="rId2"/>
          <a:stretch>
            <a:fillRect/>
          </a:stretch>
        </p:blipFill>
        <p:spPr>
          <a:xfrm>
            <a:off x="19776372" y="7340600"/>
            <a:ext cx="4610676" cy="3905498"/>
          </a:xfrm>
          <a:prstGeom prst="rect">
            <a:avLst/>
          </a:prstGeom>
        </p:spPr>
      </p:pic>
      <p:pic>
        <p:nvPicPr>
          <p:cNvPr id="4" name="Image 2" descr="preencoded.png">    </p:cNvPr>
          <p:cNvPicPr>
            <a:picLocks noChangeAspect="1"/>
          </p:cNvPicPr>
          <p:nvPr/>
        </p:nvPicPr>
        <p:blipFill>
          <a:blip r:embed="rId3"/>
          <a:stretch>
            <a:fillRect/>
          </a:stretch>
        </p:blipFill>
        <p:spPr>
          <a:xfrm>
            <a:off x="21945686" y="12265546"/>
            <a:ext cx="892807" cy="769218"/>
          </a:xfrm>
          <a:prstGeom prst="rect">
            <a:avLst/>
          </a:prstGeom>
        </p:spPr>
      </p:pic>
      <p:pic>
        <p:nvPicPr>
          <p:cNvPr id="5" name="Image 3" descr="preencoded.png">    </p:cNvPr>
          <p:cNvPicPr>
            <a:picLocks noChangeAspect="1"/>
          </p:cNvPicPr>
          <p:nvPr/>
        </p:nvPicPr>
        <p:blipFill>
          <a:blip r:embed="rId4"/>
          <a:stretch>
            <a:fillRect/>
          </a:stretch>
        </p:blipFill>
        <p:spPr>
          <a:xfrm>
            <a:off x="18865386" y="968722"/>
            <a:ext cx="4095077" cy="735955"/>
          </a:xfrm>
          <a:prstGeom prst="rect">
            <a:avLst/>
          </a:prstGeom>
        </p:spPr>
      </p:pic>
      <p:pic>
        <p:nvPicPr>
          <p:cNvPr id="6" name="Image 4" descr="preencoded.png">    </p:cNvPr>
          <p:cNvPicPr>
            <a:picLocks noChangeAspect="1"/>
          </p:cNvPicPr>
          <p:nvPr/>
        </p:nvPicPr>
        <p:blipFill>
          <a:blip r:embed="rId5"/>
          <a:stretch>
            <a:fillRect/>
          </a:stretch>
        </p:blipFill>
        <p:spPr>
          <a:xfrm>
            <a:off x="1273790" y="2061021"/>
            <a:ext cx="2035665" cy="1153616"/>
          </a:xfrm>
          <a:prstGeom prst="rect">
            <a:avLst/>
          </a:prstGeom>
        </p:spPr>
      </p:pic>
      <p:pic>
        <p:nvPicPr>
          <p:cNvPr id="7" name="Image 5" descr="preencoded.png">    </p:cNvPr>
          <p:cNvPicPr>
            <a:picLocks noChangeAspect="1"/>
          </p:cNvPicPr>
          <p:nvPr/>
        </p:nvPicPr>
        <p:blipFill>
          <a:blip r:embed="rId6"/>
          <a:stretch>
            <a:fillRect/>
          </a:stretch>
        </p:blipFill>
        <p:spPr>
          <a:xfrm>
            <a:off x="1427629" y="11244560"/>
            <a:ext cx="1557842" cy="1406277"/>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Text 1"/>
          <p:cNvSpPr/>
          <p:nvPr/>
        </p:nvSpPr>
        <p:spPr>
          <a:xfrm>
            <a:off x="6841922" y="1701800"/>
            <a:ext cx="10690503"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Some Graph</a:t>
            </a:r>
            <a:endParaRPr lang="en-US" sz="8000" dirty="0"/>
          </a:p>
        </p:txBody>
      </p:sp>
      <p:sp>
        <p:nvSpPr>
          <p:cNvPr id="11" name="Shape 2"/>
          <p:cNvSpPr/>
          <p:nvPr/>
        </p:nvSpPr>
        <p:spPr>
          <a:xfrm>
            <a:off x="2718140" y="3771900"/>
            <a:ext cx="8941918" cy="6180901"/>
          </a:xfrm>
          <a:prstGeom prst="rect">
            <a:avLst/>
          </a:prstGeom>
          <a:noFill/>
          <a:ln/>
        </p:spPr>
      </p:sp>
      <p:sp>
        <p:nvSpPr>
          <p:cNvPr id="12"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0</a:t>
            </a:r>
            <a:endParaRPr lang="en-US" sz="1821" dirty="0"/>
          </a:p>
        </p:txBody>
      </p:sp>
      <p:sp>
        <p:nvSpPr>
          <p:cNvPr id="13"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1D5FBF">
                    <a:alpha val="100000"/>
                  </a:srgbClr>
                </a:solidFill>
                <a:latin typeface="Lato Regular" pitchFamily="34" charset="0"/>
                <a:ea typeface="Lato Regular" pitchFamily="34" charset="-122"/>
                <a:cs typeface="Lato Regular" pitchFamily="34" charset="-120"/>
              </a:rPr>
              <a:t>1</a:t>
            </a:r>
            <a:endParaRPr lang="en-US" sz="2185" dirty="0"/>
          </a:p>
        </p:txBody>
      </p:sp>
      <p:sp>
        <p:nvSpPr>
          <p:cNvPr id="14"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1D5FBF">
                    <a:alpha val="100000"/>
                  </a:srgbClr>
                </a:solidFill>
                <a:latin typeface="Lato Regular" pitchFamily="34" charset="0"/>
                <a:ea typeface="Lato Regular" pitchFamily="34" charset="-122"/>
                <a:cs typeface="Lato Regular" pitchFamily="34" charset="-120"/>
              </a:rPr>
              <a:t>2</a:t>
            </a:r>
            <a:endParaRPr lang="en-US" sz="2185" dirty="0"/>
          </a:p>
        </p:txBody>
      </p:sp>
      <p:sp>
        <p:nvSpPr>
          <p:cNvPr id="15"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1D5FBF">
                    <a:alpha val="100000"/>
                  </a:srgbClr>
                </a:solidFill>
                <a:latin typeface="Lato Regular" pitchFamily="34" charset="0"/>
                <a:ea typeface="Lato Regular" pitchFamily="34" charset="-122"/>
                <a:cs typeface="Lato Regular" pitchFamily="34" charset="-120"/>
              </a:rPr>
              <a:t>3</a:t>
            </a:r>
            <a:endParaRPr lang="en-US" sz="2185" dirty="0"/>
          </a:p>
        </p:txBody>
      </p:sp>
      <p:sp>
        <p:nvSpPr>
          <p:cNvPr id="16"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1D5FBF">
                    <a:alpha val="100000"/>
                  </a:srgbClr>
                </a:solidFill>
                <a:latin typeface="Lato Regular" pitchFamily="34" charset="0"/>
                <a:ea typeface="Lato Regular" pitchFamily="34" charset="-122"/>
                <a:cs typeface="Lato Regular" pitchFamily="34" charset="-120"/>
              </a:rPr>
              <a:t>4</a:t>
            </a:r>
            <a:endParaRPr lang="en-US" sz="2185" dirty="0"/>
          </a:p>
        </p:txBody>
      </p:sp>
      <p:sp>
        <p:nvSpPr>
          <p:cNvPr id="17"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1D5FBF">
                    <a:alpha val="100000"/>
                  </a:srgbClr>
                </a:solidFill>
                <a:latin typeface="Lato Regular" pitchFamily="34" charset="0"/>
                <a:ea typeface="Lato Regular" pitchFamily="34" charset="-122"/>
                <a:cs typeface="Lato Regular" pitchFamily="34" charset="-120"/>
              </a:rPr>
              <a:t>5</a:t>
            </a:r>
            <a:endParaRPr lang="en-US" sz="2185" dirty="0"/>
          </a:p>
        </p:txBody>
      </p:sp>
      <p:sp>
        <p:nvSpPr>
          <p:cNvPr id="18"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1D5FBF">
                    <a:alpha val="100000"/>
                  </a:srgbClr>
                </a:solidFill>
                <a:latin typeface="Lato Regular" pitchFamily="34" charset="0"/>
                <a:ea typeface="Lato Regular" pitchFamily="34" charset="-122"/>
                <a:cs typeface="Lato Regular" pitchFamily="34" charset="-120"/>
              </a:rPr>
              <a:t>6</a:t>
            </a:r>
            <a:endParaRPr lang="en-US" sz="2185" dirty="0"/>
          </a:p>
        </p:txBody>
      </p:sp>
      <p:sp>
        <p:nvSpPr>
          <p:cNvPr id="19"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1D5FBF">
                    <a:alpha val="100000"/>
                  </a:srgbClr>
                </a:solidFill>
                <a:latin typeface="Lato Regular" pitchFamily="34" charset="0"/>
                <a:ea typeface="Lato Regular" pitchFamily="34" charset="-122"/>
                <a:cs typeface="Lato Regular" pitchFamily="34" charset="-120"/>
              </a:rPr>
              <a:t>7</a:t>
            </a:r>
            <a:endParaRPr lang="en-US" sz="2185" dirty="0"/>
          </a:p>
        </p:txBody>
      </p:sp>
      <p:sp>
        <p:nvSpPr>
          <p:cNvPr id="20"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1D5FBF">
                    <a:alpha val="100000"/>
                  </a:srgbClr>
                </a:solidFill>
                <a:latin typeface="Lato Regular" pitchFamily="34" charset="0"/>
                <a:ea typeface="Lato Regular" pitchFamily="34" charset="-122"/>
                <a:cs typeface="Lato Regular" pitchFamily="34" charset="-120"/>
              </a:rPr>
              <a:t>8</a:t>
            </a:r>
            <a:endParaRPr lang="en-US" sz="2185" dirty="0"/>
          </a:p>
        </p:txBody>
      </p:sp>
      <p:sp>
        <p:nvSpPr>
          <p:cNvPr id="21"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10</a:t>
            </a:r>
            <a:endParaRPr lang="en-US" sz="1821" dirty="0"/>
          </a:p>
        </p:txBody>
      </p:sp>
      <p:sp>
        <p:nvSpPr>
          <p:cNvPr id="22"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20</a:t>
            </a:r>
            <a:endParaRPr lang="en-US" sz="1821" dirty="0"/>
          </a:p>
        </p:txBody>
      </p:sp>
      <p:sp>
        <p:nvSpPr>
          <p:cNvPr id="23"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30</a:t>
            </a:r>
            <a:endParaRPr lang="en-US" sz="1821" dirty="0"/>
          </a:p>
        </p:txBody>
      </p:sp>
      <p:sp>
        <p:nvSpPr>
          <p:cNvPr id="24"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40</a:t>
            </a:r>
            <a:endParaRPr lang="en-US" sz="1821" dirty="0"/>
          </a:p>
        </p:txBody>
      </p:sp>
      <p:sp>
        <p:nvSpPr>
          <p:cNvPr id="25"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50</a:t>
            </a:r>
            <a:endParaRPr lang="en-US" sz="1821" dirty="0"/>
          </a:p>
        </p:txBody>
      </p:sp>
      <p:sp>
        <p:nvSpPr>
          <p:cNvPr id="26"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60</a:t>
            </a:r>
            <a:endParaRPr lang="en-US" sz="1821" dirty="0"/>
          </a:p>
        </p:txBody>
      </p:sp>
      <p:sp>
        <p:nvSpPr>
          <p:cNvPr id="27"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70</a:t>
            </a:r>
            <a:endParaRPr lang="en-US" sz="1821" dirty="0"/>
          </a:p>
        </p:txBody>
      </p:sp>
      <p:sp>
        <p:nvSpPr>
          <p:cNvPr id="28"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80</a:t>
            </a:r>
            <a:endParaRPr lang="en-US" sz="1821" dirty="0"/>
          </a:p>
        </p:txBody>
      </p:sp>
      <p:sp>
        <p:nvSpPr>
          <p:cNvPr id="29"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90</a:t>
            </a:r>
            <a:endParaRPr lang="en-US" sz="1821" dirty="0"/>
          </a:p>
        </p:txBody>
      </p:sp>
      <p:sp>
        <p:nvSpPr>
          <p:cNvPr id="30"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1D5FBF">
                    <a:alpha val="100000"/>
                  </a:srgbClr>
                </a:solidFill>
                <a:latin typeface="Lato Regular" pitchFamily="34" charset="0"/>
                <a:ea typeface="Lato Regular" pitchFamily="34" charset="-122"/>
                <a:cs typeface="Lato Regular" pitchFamily="34" charset="-120"/>
              </a:rPr>
              <a:t>100</a:t>
            </a:r>
            <a:endParaRPr lang="en-US" sz="1821" dirty="0"/>
          </a:p>
        </p:txBody>
      </p:sp>
      <p:pic>
        <p:nvPicPr>
          <p:cNvPr id="31" name="Image 7" descr="preencoded.png">    </p:cNvPr>
          <p:cNvPicPr>
            <a:picLocks noChangeAspect="1"/>
          </p:cNvPicPr>
          <p:nvPr/>
        </p:nvPicPr>
        <p:blipFill>
          <a:blip r:embed="rId8"/>
          <a:stretch>
            <a:fillRect/>
          </a:stretch>
        </p:blipFill>
        <p:spPr>
          <a:xfrm>
            <a:off x="3368467" y="3771900"/>
            <a:ext cx="8291591" cy="5511006"/>
          </a:xfrm>
          <a:prstGeom prst="rect">
            <a:avLst/>
          </a:prstGeom>
        </p:spPr>
      </p:pic>
      <p:pic>
        <p:nvPicPr>
          <p:cNvPr id="32" name="Image 8" descr="preencoded.png">    </p:cNvPr>
          <p:cNvPicPr>
            <a:picLocks noChangeAspect="1"/>
          </p:cNvPicPr>
          <p:nvPr/>
        </p:nvPicPr>
        <p:blipFill>
          <a:blip r:embed="rId9"/>
          <a:stretch>
            <a:fillRect/>
          </a:stretch>
        </p:blipFill>
        <p:spPr>
          <a:xfrm>
            <a:off x="4512766"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5651279"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6789795"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7928309" y="4185444"/>
            <a:ext cx="11567" cy="5258445"/>
          </a:xfrm>
          <a:prstGeom prst="rect">
            <a:avLst/>
          </a:prstGeom>
        </p:spPr>
      </p:pic>
      <p:pic>
        <p:nvPicPr>
          <p:cNvPr id="36" name="Image 12" descr="preencoded.png">    </p:cNvPr>
          <p:cNvPicPr>
            <a:picLocks noChangeAspect="1"/>
          </p:cNvPicPr>
          <p:nvPr/>
        </p:nvPicPr>
        <p:blipFill>
          <a:blip r:embed="rId13"/>
          <a:stretch>
            <a:fillRect/>
          </a:stretch>
        </p:blipFill>
        <p:spPr>
          <a:xfrm>
            <a:off x="9066828" y="4185444"/>
            <a:ext cx="11567" cy="5258445"/>
          </a:xfrm>
          <a:prstGeom prst="rect">
            <a:avLst/>
          </a:prstGeom>
        </p:spPr>
      </p:pic>
      <p:pic>
        <p:nvPicPr>
          <p:cNvPr id="37" name="Image 13" descr="preencoded.png">    </p:cNvPr>
          <p:cNvPicPr>
            <a:picLocks noChangeAspect="1"/>
          </p:cNvPicPr>
          <p:nvPr/>
        </p:nvPicPr>
        <p:blipFill>
          <a:blip r:embed="rId14"/>
          <a:stretch>
            <a:fillRect/>
          </a:stretch>
        </p:blipFill>
        <p:spPr>
          <a:xfrm>
            <a:off x="10205341" y="4185444"/>
            <a:ext cx="11567" cy="5258445"/>
          </a:xfrm>
          <a:prstGeom prst="rect">
            <a:avLst/>
          </a:prstGeom>
        </p:spPr>
      </p:pic>
      <p:pic>
        <p:nvPicPr>
          <p:cNvPr id="38" name="Image 14" descr="preencoded.png">    </p:cNvPr>
          <p:cNvPicPr>
            <a:picLocks noChangeAspect="1"/>
          </p:cNvPicPr>
          <p:nvPr/>
        </p:nvPicPr>
        <p:blipFill>
          <a:blip r:embed="rId15"/>
          <a:stretch>
            <a:fillRect/>
          </a:stretch>
        </p:blipFill>
        <p:spPr>
          <a:xfrm>
            <a:off x="11343854" y="4185444"/>
            <a:ext cx="11567" cy="5258445"/>
          </a:xfrm>
          <a:prstGeom prst="rect">
            <a:avLst/>
          </a:prstGeom>
        </p:spPr>
      </p:pic>
      <p:pic>
        <p:nvPicPr>
          <p:cNvPr id="39" name="Image 15" descr="preencoded.png">    </p:cNvPr>
          <p:cNvPicPr>
            <a:picLocks noChangeAspect="1"/>
          </p:cNvPicPr>
          <p:nvPr/>
        </p:nvPicPr>
        <p:blipFill>
          <a:blip r:embed="rId16"/>
          <a:stretch>
            <a:fillRect/>
          </a:stretch>
        </p:blipFill>
        <p:spPr>
          <a:xfrm>
            <a:off x="3355539" y="5483845"/>
            <a:ext cx="8050168" cy="2373585"/>
          </a:xfrm>
          <a:prstGeom prst="rect">
            <a:avLst/>
          </a:prstGeom>
        </p:spPr>
      </p:pic>
      <p:pic>
        <p:nvPicPr>
          <p:cNvPr id="40" name="Image 16" descr="preencoded.png">    </p:cNvPr>
          <p:cNvPicPr>
            <a:picLocks noChangeAspect="1"/>
          </p:cNvPicPr>
          <p:nvPr/>
        </p:nvPicPr>
        <p:blipFill>
          <a:blip r:embed="rId17"/>
          <a:stretch>
            <a:fillRect/>
          </a:stretch>
        </p:blipFill>
        <p:spPr>
          <a:xfrm>
            <a:off x="3369143" y="6359525"/>
            <a:ext cx="8044031" cy="2268538"/>
          </a:xfrm>
          <a:prstGeom prst="rect">
            <a:avLst/>
          </a:prstGeom>
        </p:spPr>
      </p:pic>
      <p:pic>
        <p:nvPicPr>
          <p:cNvPr id="41" name="Image 17" descr="preencoded.png">    </p:cNvPr>
          <p:cNvPicPr>
            <a:picLocks noChangeAspect="1"/>
          </p:cNvPicPr>
          <p:nvPr/>
        </p:nvPicPr>
        <p:blipFill>
          <a:blip r:embed="rId18"/>
          <a:stretch>
            <a:fillRect/>
          </a:stretch>
        </p:blipFill>
        <p:spPr>
          <a:xfrm>
            <a:off x="4441751" y="6055643"/>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4441751" y="6981130"/>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5580267" y="5651277"/>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5580267" y="7415510"/>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6718783" y="7732812"/>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6718783" y="6311826"/>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7861923" y="6733232"/>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7861923" y="6420644"/>
            <a:ext cx="153591" cy="153566"/>
          </a:xfrm>
          <a:prstGeom prst="rect">
            <a:avLst/>
          </a:prstGeom>
        </p:spPr>
      </p:pic>
      <p:pic>
        <p:nvPicPr>
          <p:cNvPr id="49" name="Image 25" descr="preencoded.png">    </p:cNvPr>
          <p:cNvPicPr>
            <a:picLocks noChangeAspect="1"/>
          </p:cNvPicPr>
          <p:nvPr/>
        </p:nvPicPr>
        <p:blipFill>
          <a:blip r:embed="rId26"/>
          <a:stretch>
            <a:fillRect/>
          </a:stretch>
        </p:blipFill>
        <p:spPr>
          <a:xfrm>
            <a:off x="8995813" y="7667575"/>
            <a:ext cx="153591" cy="153566"/>
          </a:xfrm>
          <a:prstGeom prst="rect">
            <a:avLst/>
          </a:prstGeom>
        </p:spPr>
      </p:pic>
      <p:pic>
        <p:nvPicPr>
          <p:cNvPr id="50" name="Image 26" descr="preencoded.png">    </p:cNvPr>
          <p:cNvPicPr>
            <a:picLocks noChangeAspect="1"/>
          </p:cNvPicPr>
          <p:nvPr/>
        </p:nvPicPr>
        <p:blipFill>
          <a:blip r:embed="rId27"/>
          <a:stretch>
            <a:fillRect/>
          </a:stretch>
        </p:blipFill>
        <p:spPr>
          <a:xfrm>
            <a:off x="8995813" y="7076877"/>
            <a:ext cx="153591" cy="153566"/>
          </a:xfrm>
          <a:prstGeom prst="rect">
            <a:avLst/>
          </a:prstGeom>
        </p:spPr>
      </p:pic>
      <p:pic>
        <p:nvPicPr>
          <p:cNvPr id="51" name="Image 27" descr="preencoded.png">    </p:cNvPr>
          <p:cNvPicPr>
            <a:picLocks noChangeAspect="1"/>
          </p:cNvPicPr>
          <p:nvPr/>
        </p:nvPicPr>
        <p:blipFill>
          <a:blip r:embed="rId28"/>
          <a:stretch>
            <a:fillRect/>
          </a:stretch>
        </p:blipFill>
        <p:spPr>
          <a:xfrm>
            <a:off x="10138955" y="6972449"/>
            <a:ext cx="153591" cy="153566"/>
          </a:xfrm>
          <a:prstGeom prst="rect">
            <a:avLst/>
          </a:prstGeom>
        </p:spPr>
      </p:pic>
      <p:pic>
        <p:nvPicPr>
          <p:cNvPr id="52" name="Image 28" descr="preencoded.png">    </p:cNvPr>
          <p:cNvPicPr>
            <a:picLocks noChangeAspect="1"/>
          </p:cNvPicPr>
          <p:nvPr/>
        </p:nvPicPr>
        <p:blipFill>
          <a:blip r:embed="rId29"/>
          <a:stretch>
            <a:fillRect/>
          </a:stretch>
        </p:blipFill>
        <p:spPr>
          <a:xfrm>
            <a:off x="10138955" y="6572771"/>
            <a:ext cx="153591" cy="153566"/>
          </a:xfrm>
          <a:prstGeom prst="rect">
            <a:avLst/>
          </a:prstGeom>
        </p:spPr>
      </p:pic>
      <p:sp>
        <p:nvSpPr>
          <p:cNvPr id="53" name="Shape 22"/>
          <p:cNvSpPr/>
          <p:nvPr/>
        </p:nvSpPr>
        <p:spPr>
          <a:xfrm>
            <a:off x="14403600" y="4191000"/>
            <a:ext cx="5601400" cy="7620000"/>
          </a:xfrm>
          <a:prstGeom prst="rect">
            <a:avLst/>
          </a:prstGeom>
          <a:noFill/>
          <a:ln/>
        </p:spPr>
      </p:sp>
      <p:sp>
        <p:nvSpPr>
          <p:cNvPr id="54" name="Shape 23"/>
          <p:cNvSpPr/>
          <p:nvPr/>
        </p:nvSpPr>
        <p:spPr>
          <a:xfrm>
            <a:off x="14403600" y="4191000"/>
            <a:ext cx="5601400" cy="7620000"/>
          </a:xfrm>
          <a:prstGeom prst="rect">
            <a:avLst/>
          </a:prstGeom>
          <a:noFill/>
          <a:ln/>
        </p:spPr>
      </p:sp>
      <p:pic>
        <p:nvPicPr>
          <p:cNvPr id="55" name="Image 29" descr="preencoded.png">    </p:cNvPr>
          <p:cNvPicPr>
            <a:picLocks noChangeAspect="1"/>
          </p:cNvPicPr>
          <p:nvPr/>
        </p:nvPicPr>
        <p:blipFill>
          <a:blip r:embed="rId30"/>
          <a:stretch>
            <a:fillRect/>
          </a:stretch>
        </p:blipFill>
        <p:spPr>
          <a:xfrm>
            <a:off x="14403600" y="4191000"/>
            <a:ext cx="5575997" cy="5575300"/>
          </a:xfrm>
          <a:prstGeom prst="rect">
            <a:avLst/>
          </a:prstGeom>
        </p:spPr>
      </p:pic>
      <p:pic>
        <p:nvPicPr>
          <p:cNvPr id="56" name="Image 30" descr="preencoded.png">    </p:cNvPr>
          <p:cNvPicPr>
            <a:picLocks noChangeAspect="1"/>
          </p:cNvPicPr>
          <p:nvPr/>
        </p:nvPicPr>
        <p:blipFill>
          <a:blip r:embed="rId31"/>
          <a:stretch>
            <a:fillRect/>
          </a:stretch>
        </p:blipFill>
        <p:spPr>
          <a:xfrm>
            <a:off x="14403600" y="4191000"/>
            <a:ext cx="5575997" cy="5575300"/>
          </a:xfrm>
          <a:prstGeom prst="rect">
            <a:avLst/>
          </a:prstGeom>
        </p:spPr>
      </p:pic>
      <p:sp>
        <p:nvSpPr>
          <p:cNvPr id="57" name="Shape 24"/>
          <p:cNvSpPr/>
          <p:nvPr/>
        </p:nvSpPr>
        <p:spPr>
          <a:xfrm>
            <a:off x="16524765" y="6365379"/>
            <a:ext cx="1346368" cy="1226566"/>
          </a:xfrm>
          <a:prstGeom prst="rect">
            <a:avLst/>
          </a:prstGeom>
          <a:noFill/>
          <a:ln/>
        </p:spPr>
      </p:sp>
      <p:sp>
        <p:nvSpPr>
          <p:cNvPr id="58" name="Text 25"/>
          <p:cNvSpPr/>
          <p:nvPr/>
        </p:nvSpPr>
        <p:spPr>
          <a:xfrm>
            <a:off x="16524765" y="6305550"/>
            <a:ext cx="1549594"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34.574</a:t>
            </a:r>
            <a:endParaRPr lang="en-US" sz="4800" dirty="0"/>
          </a:p>
        </p:txBody>
      </p:sp>
      <p:sp>
        <p:nvSpPr>
          <p:cNvPr id="59" name="Text 26"/>
          <p:cNvSpPr/>
          <p:nvPr/>
        </p:nvSpPr>
        <p:spPr>
          <a:xfrm>
            <a:off x="16696237" y="704215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0" name="Shape 27"/>
          <p:cNvSpPr/>
          <p:nvPr/>
        </p:nvSpPr>
        <p:spPr>
          <a:xfrm>
            <a:off x="13260457" y="10515600"/>
            <a:ext cx="7874984" cy="2057400"/>
          </a:xfrm>
          <a:prstGeom prst="rect">
            <a:avLst/>
          </a:prstGeom>
          <a:noFill/>
          <a:ln/>
        </p:spPr>
      </p:sp>
      <p:sp>
        <p:nvSpPr>
          <p:cNvPr id="61" name="Shape 28"/>
          <p:cNvSpPr/>
          <p:nvPr/>
        </p:nvSpPr>
        <p:spPr>
          <a:xfrm>
            <a:off x="13260457" y="10515600"/>
            <a:ext cx="7874984" cy="2057400"/>
          </a:xfrm>
          <a:prstGeom prst="rect">
            <a:avLst/>
          </a:prstGeom>
          <a:noFill/>
          <a:ln/>
        </p:spPr>
      </p:sp>
      <p:sp>
        <p:nvSpPr>
          <p:cNvPr id="62" name="Text 29"/>
          <p:cNvSpPr/>
          <p:nvPr/>
        </p:nvSpPr>
        <p:spPr>
          <a:xfrm>
            <a:off x="13158845" y="10515600"/>
            <a:ext cx="8078210"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Treasure Found</a:t>
            </a:r>
            <a:endParaRPr lang="en-US" sz="4800" dirty="0"/>
          </a:p>
        </p:txBody>
      </p:sp>
      <p:sp>
        <p:nvSpPr>
          <p:cNvPr id="63" name="Text 30"/>
          <p:cNvSpPr/>
          <p:nvPr/>
        </p:nvSpPr>
        <p:spPr>
          <a:xfrm>
            <a:off x="13192716" y="113538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4" name="Shape 31"/>
          <p:cNvSpPr/>
          <p:nvPr/>
        </p:nvSpPr>
        <p:spPr>
          <a:xfrm>
            <a:off x="3251606" y="10515600"/>
            <a:ext cx="7874984" cy="2057400"/>
          </a:xfrm>
          <a:prstGeom prst="rect">
            <a:avLst/>
          </a:prstGeom>
          <a:noFill/>
          <a:ln/>
        </p:spPr>
      </p:sp>
      <p:sp>
        <p:nvSpPr>
          <p:cNvPr id="65" name="Shape 32"/>
          <p:cNvSpPr/>
          <p:nvPr/>
        </p:nvSpPr>
        <p:spPr>
          <a:xfrm>
            <a:off x="3251606" y="10515600"/>
            <a:ext cx="7874984" cy="2057400"/>
          </a:xfrm>
          <a:prstGeom prst="rect">
            <a:avLst/>
          </a:prstGeom>
          <a:noFill/>
          <a:ln/>
        </p:spPr>
      </p:sp>
      <p:sp>
        <p:nvSpPr>
          <p:cNvPr id="66" name="Text 33"/>
          <p:cNvSpPr/>
          <p:nvPr/>
        </p:nvSpPr>
        <p:spPr>
          <a:xfrm>
            <a:off x="3149994" y="10515600"/>
            <a:ext cx="8078210"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Spellcasting Progress</a:t>
            </a:r>
            <a:endParaRPr lang="en-US" sz="4800" dirty="0"/>
          </a:p>
        </p:txBody>
      </p:sp>
      <p:sp>
        <p:nvSpPr>
          <p:cNvPr id="67" name="Text 34"/>
          <p:cNvSpPr/>
          <p:nvPr/>
        </p:nvSpPr>
        <p:spPr>
          <a:xfrm>
            <a:off x="3183865" y="113538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5292711" y="7442200"/>
            <a:ext cx="7183470" cy="5372100"/>
          </a:xfrm>
          <a:prstGeom prst="rect">
            <a:avLst/>
          </a:prstGeom>
        </p:spPr>
      </p:pic>
      <p:pic>
        <p:nvPicPr>
          <p:cNvPr id="4" name="Image 2" descr="preencoded.png">    </p:cNvPr>
          <p:cNvPicPr>
            <a:picLocks noChangeAspect="1"/>
          </p:cNvPicPr>
          <p:nvPr/>
        </p:nvPicPr>
        <p:blipFill>
          <a:blip r:embed="rId3"/>
          <a:stretch>
            <a:fillRect/>
          </a:stretch>
        </p:blipFill>
        <p:spPr>
          <a:xfrm>
            <a:off x="16177580" y="1405458"/>
            <a:ext cx="2739326" cy="491034"/>
          </a:xfrm>
          <a:prstGeom prst="rect">
            <a:avLst/>
          </a:prstGeom>
        </p:spPr>
      </p:pic>
      <p:pic>
        <p:nvPicPr>
          <p:cNvPr id="5" name="Image 3" descr="preencoded.png">    </p:cNvPr>
          <p:cNvPicPr>
            <a:picLocks noChangeAspect="1"/>
          </p:cNvPicPr>
          <p:nvPr/>
        </p:nvPicPr>
        <p:blipFill>
          <a:blip r:embed="rId4"/>
          <a:stretch>
            <a:fillRect/>
          </a:stretch>
        </p:blipFill>
        <p:spPr>
          <a:xfrm>
            <a:off x="606140" y="1063253"/>
            <a:ext cx="1302637" cy="1175494"/>
          </a:xfrm>
          <a:prstGeom prst="rect">
            <a:avLst/>
          </a:prstGeom>
        </p:spPr>
      </p:pic>
      <p:pic>
        <p:nvPicPr>
          <p:cNvPr id="6" name="Image 4" descr="preencoded.png">    </p:cNvPr>
          <p:cNvPicPr>
            <a:picLocks noChangeAspect="1"/>
          </p:cNvPicPr>
          <p:nvPr/>
        </p:nvPicPr>
        <p:blipFill>
          <a:blip r:embed="rId5"/>
          <a:stretch>
            <a:fillRect/>
          </a:stretch>
        </p:blipFill>
        <p:spPr>
          <a:xfrm>
            <a:off x="16647589" y="11311508"/>
            <a:ext cx="900529" cy="775543"/>
          </a:xfrm>
          <a:prstGeom prst="rect">
            <a:avLst/>
          </a:prstGeom>
        </p:spPr>
      </p:pic>
      <p:pic>
        <p:nvPicPr>
          <p:cNvPr id="7" name="Image 5" descr="preencoded.png">    </p:cNvPr>
          <p:cNvPicPr>
            <a:picLocks noChangeAspect="1"/>
          </p:cNvPicPr>
          <p:nvPr/>
        </p:nvPicPr>
        <p:blipFill>
          <a:blip r:embed="rId6"/>
          <a:stretch>
            <a:fillRect/>
          </a:stretch>
        </p:blipFill>
        <p:spPr>
          <a:xfrm>
            <a:off x="275191" y="12454458"/>
            <a:ext cx="3984086" cy="706934"/>
          </a:xfrm>
          <a:prstGeom prst="rect">
            <a:avLst/>
          </a:prstGeom>
        </p:spPr>
      </p:pic>
      <p:pic>
        <p:nvPicPr>
          <p:cNvPr id="8" name="Image 6" descr="preencoded.png">    </p:cNvPr>
          <p:cNvPicPr>
            <a:picLocks noChangeAspect="1"/>
          </p:cNvPicPr>
          <p:nvPr/>
        </p:nvPicPr>
        <p:blipFill>
          <a:blip r:embed="rId7"/>
          <a:stretch>
            <a:fillRect/>
          </a:stretch>
        </p:blipFill>
        <p:spPr>
          <a:xfrm>
            <a:off x="21582152" y="6021958"/>
            <a:ext cx="1075325" cy="1900684"/>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Shape 1"/>
          <p:cNvSpPr/>
          <p:nvPr/>
        </p:nvSpPr>
        <p:spPr>
          <a:xfrm>
            <a:off x="15292711" y="4673600"/>
            <a:ext cx="6820752" cy="2159000"/>
          </a:xfrm>
          <a:prstGeom prst="rect">
            <a:avLst/>
          </a:prstGeom>
          <a:noFill/>
          <a:ln/>
        </p:spPr>
      </p:sp>
      <p:sp>
        <p:nvSpPr>
          <p:cNvPr id="12" name="Shape 2"/>
          <p:cNvSpPr/>
          <p:nvPr/>
        </p:nvSpPr>
        <p:spPr>
          <a:xfrm>
            <a:off x="15292711" y="4673600"/>
            <a:ext cx="6820752" cy="2159000"/>
          </a:xfrm>
          <a:prstGeom prst="rect">
            <a:avLst/>
          </a:prstGeom>
          <a:noFill/>
          <a:ln/>
        </p:spPr>
      </p:sp>
      <p:sp>
        <p:nvSpPr>
          <p:cNvPr id="13" name="Text 3"/>
          <p:cNvSpPr/>
          <p:nvPr/>
        </p:nvSpPr>
        <p:spPr>
          <a:xfrm>
            <a:off x="15292711" y="4673600"/>
            <a:ext cx="702397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 web application</a:t>
            </a:r>
            <a:endParaRPr lang="en-US" sz="4800" dirty="0"/>
          </a:p>
        </p:txBody>
      </p:sp>
      <p:sp>
        <p:nvSpPr>
          <p:cNvPr id="14" name="Text 4"/>
          <p:cNvSpPr/>
          <p:nvPr/>
        </p:nvSpPr>
        <p:spPr>
          <a:xfrm>
            <a:off x="15292711" y="5613400"/>
            <a:ext cx="6956236"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5" name="Image 8" descr="preencoded.png">    </p:cNvPr>
          <p:cNvPicPr>
            <a:picLocks noChangeAspect="1"/>
          </p:cNvPicPr>
          <p:nvPr/>
        </p:nvPicPr>
        <p:blipFill>
          <a:blip r:embed="rId9"/>
          <a:stretch>
            <a:fillRect/>
          </a:stretch>
        </p:blipFill>
        <p:spPr>
          <a:xfrm>
            <a:off x="1270159" y="4114800"/>
            <a:ext cx="13768521" cy="8166100"/>
          </a:xfrm>
          <a:prstGeom prst="rect">
            <a:avLst/>
          </a:prstGeom>
        </p:spPr>
      </p:pic>
      <p:pic>
        <p:nvPicPr>
          <p:cNvPr id="16" name="Image 9" descr="preencoded.png">    </p:cNvPr>
          <p:cNvPicPr>
            <a:picLocks noChangeAspect="1"/>
          </p:cNvPicPr>
          <p:nvPr/>
        </p:nvPicPr>
        <p:blipFill>
          <a:blip r:embed="rId10"/>
          <a:stretch>
            <a:fillRect/>
          </a:stretch>
        </p:blipFill>
        <p:spPr>
          <a:xfrm>
            <a:off x="3200800" y="4457700"/>
            <a:ext cx="9894537" cy="6489700"/>
          </a:xfrm>
          <a:prstGeom prst="rect">
            <a:avLst/>
          </a:prstGeom>
        </p:spPr>
      </p:pic>
      <p:sp>
        <p:nvSpPr>
          <p:cNvPr id="17" name="Text 5"/>
          <p:cNvSpPr/>
          <p:nvPr/>
        </p:nvSpPr>
        <p:spPr>
          <a:xfrm>
            <a:off x="2972171" y="2514600"/>
            <a:ext cx="10690503"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032460" y="791021"/>
            <a:ext cx="2296993" cy="1977430"/>
          </a:xfrm>
          <a:prstGeom prst="rect">
            <a:avLst/>
          </a:prstGeom>
        </p:spPr>
      </p:pic>
      <p:pic>
        <p:nvPicPr>
          <p:cNvPr id="4" name="Image 2" descr="preencoded.png">    </p:cNvPr>
          <p:cNvPicPr>
            <a:picLocks noChangeAspect="1"/>
          </p:cNvPicPr>
          <p:nvPr/>
        </p:nvPicPr>
        <p:blipFill>
          <a:blip r:embed="rId3"/>
          <a:stretch>
            <a:fillRect/>
          </a:stretch>
        </p:blipFill>
        <p:spPr>
          <a:xfrm>
            <a:off x="18587307" y="11384087"/>
            <a:ext cx="4650443" cy="832644"/>
          </a:xfrm>
          <a:prstGeom prst="rect">
            <a:avLst/>
          </a:prstGeom>
        </p:spPr>
      </p:pic>
      <p:pic>
        <p:nvPicPr>
          <p:cNvPr id="5" name="Image 3" descr="preencoded.png">    </p:cNvPr>
          <p:cNvPicPr>
            <a:picLocks noChangeAspect="1"/>
          </p:cNvPicPr>
          <p:nvPr/>
        </p:nvPicPr>
        <p:blipFill>
          <a:blip r:embed="rId4"/>
          <a:stretch>
            <a:fillRect/>
          </a:stretch>
        </p:blipFill>
        <p:spPr>
          <a:xfrm>
            <a:off x="20897743" y="3115121"/>
            <a:ext cx="2710034" cy="1533178"/>
          </a:xfrm>
          <a:prstGeom prst="rect">
            <a:avLst/>
          </a:prstGeom>
        </p:spPr>
      </p:pic>
      <p:pic>
        <p:nvPicPr>
          <p:cNvPr id="6" name="Image 4" descr="preencoded.png">    </p:cNvPr>
          <p:cNvPicPr>
            <a:picLocks noChangeAspect="1"/>
          </p:cNvPicPr>
          <p:nvPr/>
        </p:nvPicPr>
        <p:blipFill>
          <a:blip r:embed="rId5"/>
          <a:stretch>
            <a:fillRect/>
          </a:stretch>
        </p:blipFill>
        <p:spPr>
          <a:xfrm>
            <a:off x="7570146" y="800100"/>
            <a:ext cx="155331" cy="3138636"/>
          </a:xfrm>
          <a:prstGeom prst="rect">
            <a:avLst/>
          </a:prstGeom>
        </p:spPr>
      </p:pic>
      <p:pic>
        <p:nvPicPr>
          <p:cNvPr id="7" name="Image 5" descr="preencoded.png">    </p:cNvPr>
          <p:cNvPicPr>
            <a:picLocks noChangeAspect="1"/>
          </p:cNvPicPr>
          <p:nvPr/>
        </p:nvPicPr>
        <p:blipFill>
          <a:blip r:embed="rId6"/>
          <a:stretch>
            <a:fillRect/>
          </a:stretch>
        </p:blipFill>
        <p:spPr>
          <a:xfrm>
            <a:off x="918146" y="10341421"/>
            <a:ext cx="2534457" cy="1472109"/>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11825178" y="3314700"/>
            <a:ext cx="8738692" cy="2768600"/>
          </a:xfrm>
          <a:prstGeom prst="rect">
            <a:avLst/>
          </a:prstGeom>
          <a:noFill/>
          <a:ln/>
        </p:spPr>
      </p:sp>
      <p:sp>
        <p:nvSpPr>
          <p:cNvPr id="11" name="Shape 2"/>
          <p:cNvSpPr/>
          <p:nvPr/>
        </p:nvSpPr>
        <p:spPr>
          <a:xfrm>
            <a:off x="11825178" y="3314700"/>
            <a:ext cx="8738692" cy="2768600"/>
          </a:xfrm>
          <a:prstGeom prst="rect">
            <a:avLst/>
          </a:prstGeom>
          <a:noFill/>
          <a:ln/>
        </p:spPr>
      </p:sp>
      <p:sp>
        <p:nvSpPr>
          <p:cNvPr id="12" name="Text 3"/>
          <p:cNvSpPr/>
          <p:nvPr/>
        </p:nvSpPr>
        <p:spPr>
          <a:xfrm>
            <a:off x="11825178" y="3314700"/>
            <a:ext cx="894191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An mobile app</a:t>
            </a:r>
            <a:endParaRPr lang="en-US" sz="4800" dirty="0"/>
          </a:p>
        </p:txBody>
      </p:sp>
      <p:sp>
        <p:nvSpPr>
          <p:cNvPr id="13" name="Text 4"/>
          <p:cNvSpPr/>
          <p:nvPr/>
        </p:nvSpPr>
        <p:spPr>
          <a:xfrm>
            <a:off x="11825178" y="42545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4" name="Text 5"/>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5" name="Text 6"/>
          <p:cNvSpPr/>
          <p:nvPr/>
        </p:nvSpPr>
        <p:spPr>
          <a:xfrm>
            <a:off x="11825178" y="1511300"/>
            <a:ext cx="12900579"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Future of Fantasy</a:t>
            </a:r>
            <a:endParaRPr lang="en-US" sz="8000" dirty="0"/>
          </a:p>
        </p:txBody>
      </p:sp>
      <p:pic>
        <p:nvPicPr>
          <p:cNvPr id="16" name="Image 7" descr="preencoded.png">    </p:cNvPr>
          <p:cNvPicPr>
            <a:picLocks noChangeAspect="1"/>
          </p:cNvPicPr>
          <p:nvPr/>
        </p:nvPicPr>
        <p:blipFill>
          <a:blip r:embed="rId8"/>
          <a:stretch>
            <a:fillRect/>
          </a:stretch>
        </p:blipFill>
        <p:spPr>
          <a:xfrm>
            <a:off x="4470959" y="1028700"/>
            <a:ext cx="5474384" cy="11849100"/>
          </a:xfrm>
          <a:prstGeom prst="rect">
            <a:avLst/>
          </a:prstGeom>
        </p:spPr>
      </p:pic>
      <p:pic>
        <p:nvPicPr>
          <p:cNvPr id="17" name="Image 8" descr="preencoded.png">    </p:cNvPr>
          <p:cNvPicPr>
            <a:picLocks noChangeAspect="1"/>
          </p:cNvPicPr>
          <p:nvPr/>
        </p:nvPicPr>
        <p:blipFill>
          <a:blip r:embed="rId9"/>
          <a:stretch>
            <a:fillRect/>
          </a:stretch>
        </p:blipFill>
        <p:spPr>
          <a:xfrm>
            <a:off x="4661483"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1557867"/>
          </a:xfrm>
          <a:prstGeom prst="rect">
            <a:avLst/>
          </a:prstGeom>
          <a:noFill/>
          <a:ln/>
        </p:spPr>
        <p:txBody>
          <a:bodyPr wrap="square" lIns="0" tIns="0" rIns="0" bIns="0" rtlCol="0" anchor="t"/>
          <a:lstStyle/>
          <a:p>
            <a:pPr algn="r"/>
            <a:r>
              <a:rPr lang="en-US" sz="8000" dirty="0">
                <a:solidFill>
                  <a:srgbClr val="272727">
                    <a:alpha val="100000"/>
                  </a:srgbClr>
                </a:solidFill>
                <a:latin typeface="Bebas Neue Regular" pitchFamily="34" charset="0"/>
                <a:ea typeface="Bebas Neue Regular" pitchFamily="34" charset="-122"/>
                <a:cs typeface="Bebas Neue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406400"/>
            <a:ext cx="21135442" cy="13309600"/>
          </a:xfrm>
          <a:prstGeom prst="rect">
            <a:avLst/>
          </a:prstGeom>
        </p:spPr>
      </p:pic>
      <p:pic>
        <p:nvPicPr>
          <p:cNvPr id="3" name="Image 1" descr="preencoded.png">    </p:cNvPr>
          <p:cNvPicPr>
            <a:picLocks noChangeAspect="1"/>
          </p:cNvPicPr>
          <p:nvPr/>
        </p:nvPicPr>
        <p:blipFill>
          <a:blip r:embed="rId2"/>
          <a:stretch>
            <a:fillRect/>
          </a:stretch>
        </p:blipFill>
        <p:spPr>
          <a:xfrm>
            <a:off x="19776372" y="7340600"/>
            <a:ext cx="4610676" cy="3905498"/>
          </a:xfrm>
          <a:prstGeom prst="rect">
            <a:avLst/>
          </a:prstGeom>
        </p:spPr>
      </p:pic>
      <p:pic>
        <p:nvPicPr>
          <p:cNvPr id="4" name="Image 2" descr="preencoded.png">    </p:cNvPr>
          <p:cNvPicPr>
            <a:picLocks noChangeAspect="1"/>
          </p:cNvPicPr>
          <p:nvPr/>
        </p:nvPicPr>
        <p:blipFill>
          <a:blip r:embed="rId3"/>
          <a:stretch>
            <a:fillRect/>
          </a:stretch>
        </p:blipFill>
        <p:spPr>
          <a:xfrm>
            <a:off x="21945686" y="12265546"/>
            <a:ext cx="892807" cy="769218"/>
          </a:xfrm>
          <a:prstGeom prst="rect">
            <a:avLst/>
          </a:prstGeom>
        </p:spPr>
      </p:pic>
      <p:pic>
        <p:nvPicPr>
          <p:cNvPr id="5" name="Image 3" descr="preencoded.png">    </p:cNvPr>
          <p:cNvPicPr>
            <a:picLocks noChangeAspect="1"/>
          </p:cNvPicPr>
          <p:nvPr/>
        </p:nvPicPr>
        <p:blipFill>
          <a:blip r:embed="rId4"/>
          <a:stretch>
            <a:fillRect/>
          </a:stretch>
        </p:blipFill>
        <p:spPr>
          <a:xfrm>
            <a:off x="18865386" y="968722"/>
            <a:ext cx="4095077" cy="735955"/>
          </a:xfrm>
          <a:prstGeom prst="rect">
            <a:avLst/>
          </a:prstGeom>
        </p:spPr>
      </p:pic>
      <p:pic>
        <p:nvPicPr>
          <p:cNvPr id="6" name="Image 4" descr="preencoded.png">    </p:cNvPr>
          <p:cNvPicPr>
            <a:picLocks noChangeAspect="1"/>
          </p:cNvPicPr>
          <p:nvPr/>
        </p:nvPicPr>
        <p:blipFill>
          <a:blip r:embed="rId5"/>
          <a:stretch>
            <a:fillRect/>
          </a:stretch>
        </p:blipFill>
        <p:spPr>
          <a:xfrm>
            <a:off x="1273790" y="2061021"/>
            <a:ext cx="2035665" cy="1153616"/>
          </a:xfrm>
          <a:prstGeom prst="rect">
            <a:avLst/>
          </a:prstGeom>
        </p:spPr>
      </p:pic>
      <p:pic>
        <p:nvPicPr>
          <p:cNvPr id="7" name="Image 5" descr="preencoded.png">    </p:cNvPr>
          <p:cNvPicPr>
            <a:picLocks noChangeAspect="1"/>
          </p:cNvPicPr>
          <p:nvPr/>
        </p:nvPicPr>
        <p:blipFill>
          <a:blip r:embed="rId6"/>
          <a:stretch>
            <a:fillRect/>
          </a:stretch>
        </p:blipFill>
        <p:spPr>
          <a:xfrm>
            <a:off x="1427629" y="11244560"/>
            <a:ext cx="1557842" cy="1406277"/>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15419727" y="50800"/>
            <a:ext cx="7646356" cy="4597400"/>
          </a:xfrm>
          <a:prstGeom prst="rect">
            <a:avLst/>
          </a:prstGeom>
        </p:spPr>
      </p:pic>
      <p:pic>
        <p:nvPicPr>
          <p:cNvPr id="11" name="Image 8" descr="preencoded.png">    </p:cNvPr>
          <p:cNvPicPr>
            <a:picLocks noChangeAspect="1"/>
          </p:cNvPicPr>
          <p:nvPr/>
        </p:nvPicPr>
        <p:blipFill>
          <a:blip r:embed="rId9"/>
          <a:stretch>
            <a:fillRect/>
          </a:stretch>
        </p:blipFill>
        <p:spPr>
          <a:xfrm>
            <a:off x="15419727" y="4914900"/>
            <a:ext cx="7646356" cy="8801100"/>
          </a:xfrm>
          <a:prstGeom prst="rect">
            <a:avLst/>
          </a:prstGeom>
        </p:spPr>
      </p:pic>
      <p:sp>
        <p:nvSpPr>
          <p:cNvPr id="12" name="Shape 1"/>
          <p:cNvSpPr/>
          <p:nvPr/>
        </p:nvSpPr>
        <p:spPr>
          <a:xfrm>
            <a:off x="609676" y="3759200"/>
            <a:ext cx="6604826" cy="2667000"/>
          </a:xfrm>
          <a:prstGeom prst="rect">
            <a:avLst/>
          </a:prstGeom>
          <a:noFill/>
          <a:ln/>
        </p:spPr>
      </p:sp>
      <p:sp>
        <p:nvSpPr>
          <p:cNvPr id="13" name="Shape 2"/>
          <p:cNvSpPr/>
          <p:nvPr/>
        </p:nvSpPr>
        <p:spPr>
          <a:xfrm>
            <a:off x="609676" y="4114800"/>
            <a:ext cx="660483" cy="1955800"/>
          </a:xfrm>
          <a:prstGeom prst="rect">
            <a:avLst/>
          </a:prstGeom>
          <a:noFill/>
          <a:ln/>
        </p:spPr>
      </p:sp>
      <p:sp>
        <p:nvSpPr>
          <p:cNvPr id="14" name="Text 3"/>
          <p:cNvSpPr/>
          <p:nvPr/>
        </p:nvSpPr>
        <p:spPr>
          <a:xfrm>
            <a:off x="609676" y="41148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1</a:t>
            </a:r>
            <a:endParaRPr lang="en-US" sz="12800" dirty="0"/>
          </a:p>
        </p:txBody>
      </p:sp>
      <p:sp>
        <p:nvSpPr>
          <p:cNvPr id="15" name="Shape 4"/>
          <p:cNvSpPr/>
          <p:nvPr/>
        </p:nvSpPr>
        <p:spPr>
          <a:xfrm>
            <a:off x="1473384" y="3759200"/>
            <a:ext cx="5741118" cy="2667000"/>
          </a:xfrm>
          <a:prstGeom prst="rect">
            <a:avLst/>
          </a:prstGeom>
          <a:noFill/>
          <a:ln/>
        </p:spPr>
      </p:sp>
      <p:sp>
        <p:nvSpPr>
          <p:cNvPr id="16" name="Text 5"/>
          <p:cNvSpPr/>
          <p:nvPr/>
        </p:nvSpPr>
        <p:spPr>
          <a:xfrm>
            <a:off x="1473384" y="37592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Discover the secrets</a:t>
            </a:r>
            <a:endParaRPr lang="en-US" sz="4800" dirty="0"/>
          </a:p>
        </p:txBody>
      </p:sp>
      <p:sp>
        <p:nvSpPr>
          <p:cNvPr id="17" name="Text 6"/>
          <p:cNvSpPr/>
          <p:nvPr/>
        </p:nvSpPr>
        <p:spPr>
          <a:xfrm>
            <a:off x="1473384" y="4597400"/>
            <a:ext cx="5876601"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8" name="Shape 7"/>
          <p:cNvSpPr/>
          <p:nvPr/>
        </p:nvSpPr>
        <p:spPr>
          <a:xfrm>
            <a:off x="609676" y="8178800"/>
            <a:ext cx="6604826" cy="3276600"/>
          </a:xfrm>
          <a:prstGeom prst="rect">
            <a:avLst/>
          </a:prstGeom>
          <a:noFill/>
          <a:ln/>
        </p:spPr>
      </p:sp>
      <p:sp>
        <p:nvSpPr>
          <p:cNvPr id="19" name="Shape 8"/>
          <p:cNvSpPr/>
          <p:nvPr/>
        </p:nvSpPr>
        <p:spPr>
          <a:xfrm>
            <a:off x="609676" y="8839200"/>
            <a:ext cx="660483" cy="1955800"/>
          </a:xfrm>
          <a:prstGeom prst="rect">
            <a:avLst/>
          </a:prstGeom>
          <a:noFill/>
          <a:ln/>
        </p:spPr>
      </p:sp>
      <p:sp>
        <p:nvSpPr>
          <p:cNvPr id="20" name="Text 9"/>
          <p:cNvSpPr/>
          <p:nvPr/>
        </p:nvSpPr>
        <p:spPr>
          <a:xfrm>
            <a:off x="609676" y="88392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3</a:t>
            </a:r>
            <a:endParaRPr lang="en-US" sz="12800" dirty="0"/>
          </a:p>
        </p:txBody>
      </p:sp>
      <p:sp>
        <p:nvSpPr>
          <p:cNvPr id="21" name="Shape 10"/>
          <p:cNvSpPr/>
          <p:nvPr/>
        </p:nvSpPr>
        <p:spPr>
          <a:xfrm>
            <a:off x="1473384" y="8178800"/>
            <a:ext cx="5741118" cy="3276600"/>
          </a:xfrm>
          <a:prstGeom prst="rect">
            <a:avLst/>
          </a:prstGeom>
          <a:noFill/>
          <a:ln/>
        </p:spPr>
      </p:sp>
      <p:sp>
        <p:nvSpPr>
          <p:cNvPr id="22" name="Text 11"/>
          <p:cNvSpPr/>
          <p:nvPr/>
        </p:nvSpPr>
        <p:spPr>
          <a:xfrm>
            <a:off x="1473384" y="81788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Meet the creatures</a:t>
            </a:r>
            <a:endParaRPr lang="en-US" sz="4800" dirty="0"/>
          </a:p>
        </p:txBody>
      </p:sp>
      <p:sp>
        <p:nvSpPr>
          <p:cNvPr id="23" name="Text 12"/>
          <p:cNvSpPr/>
          <p:nvPr/>
        </p:nvSpPr>
        <p:spPr>
          <a:xfrm>
            <a:off x="1473384" y="9017000"/>
            <a:ext cx="5876601"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4" name="Shape 13"/>
          <p:cNvSpPr/>
          <p:nvPr/>
        </p:nvSpPr>
        <p:spPr>
          <a:xfrm>
            <a:off x="8116314" y="8178800"/>
            <a:ext cx="6604826" cy="3276600"/>
          </a:xfrm>
          <a:prstGeom prst="rect">
            <a:avLst/>
          </a:prstGeom>
          <a:noFill/>
          <a:ln/>
        </p:spPr>
      </p:sp>
      <p:sp>
        <p:nvSpPr>
          <p:cNvPr id="25" name="Shape 14"/>
          <p:cNvSpPr/>
          <p:nvPr/>
        </p:nvSpPr>
        <p:spPr>
          <a:xfrm>
            <a:off x="8116314" y="8839200"/>
            <a:ext cx="660483" cy="1955800"/>
          </a:xfrm>
          <a:prstGeom prst="rect">
            <a:avLst/>
          </a:prstGeom>
          <a:noFill/>
          <a:ln/>
        </p:spPr>
      </p:sp>
      <p:sp>
        <p:nvSpPr>
          <p:cNvPr id="26" name="Text 15"/>
          <p:cNvSpPr/>
          <p:nvPr/>
        </p:nvSpPr>
        <p:spPr>
          <a:xfrm>
            <a:off x="8116314" y="88392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4</a:t>
            </a:r>
            <a:endParaRPr lang="en-US" sz="12800" dirty="0"/>
          </a:p>
        </p:txBody>
      </p:sp>
      <p:sp>
        <p:nvSpPr>
          <p:cNvPr id="27" name="Shape 16"/>
          <p:cNvSpPr/>
          <p:nvPr/>
        </p:nvSpPr>
        <p:spPr>
          <a:xfrm>
            <a:off x="8980022" y="8178800"/>
            <a:ext cx="5741118" cy="3276600"/>
          </a:xfrm>
          <a:prstGeom prst="rect">
            <a:avLst/>
          </a:prstGeom>
          <a:noFill/>
          <a:ln/>
        </p:spPr>
      </p:sp>
      <p:sp>
        <p:nvSpPr>
          <p:cNvPr id="28" name="Text 17"/>
          <p:cNvSpPr/>
          <p:nvPr/>
        </p:nvSpPr>
        <p:spPr>
          <a:xfrm>
            <a:off x="8980022" y="81788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Uncover the magic</a:t>
            </a:r>
            <a:endParaRPr lang="en-US" sz="4800" dirty="0"/>
          </a:p>
        </p:txBody>
      </p:sp>
      <p:sp>
        <p:nvSpPr>
          <p:cNvPr id="29" name="Text 18"/>
          <p:cNvSpPr/>
          <p:nvPr/>
        </p:nvSpPr>
        <p:spPr>
          <a:xfrm>
            <a:off x="8980022" y="9017000"/>
            <a:ext cx="5876601"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30" name="Shape 19"/>
          <p:cNvSpPr/>
          <p:nvPr/>
        </p:nvSpPr>
        <p:spPr>
          <a:xfrm>
            <a:off x="8116314" y="3759200"/>
            <a:ext cx="6604826" cy="2667000"/>
          </a:xfrm>
          <a:prstGeom prst="rect">
            <a:avLst/>
          </a:prstGeom>
          <a:noFill/>
          <a:ln/>
        </p:spPr>
      </p:sp>
      <p:sp>
        <p:nvSpPr>
          <p:cNvPr id="31" name="Shape 20"/>
          <p:cNvSpPr/>
          <p:nvPr/>
        </p:nvSpPr>
        <p:spPr>
          <a:xfrm>
            <a:off x="8116314" y="4114800"/>
            <a:ext cx="660483" cy="1955800"/>
          </a:xfrm>
          <a:prstGeom prst="rect">
            <a:avLst/>
          </a:prstGeom>
          <a:noFill/>
          <a:ln/>
        </p:spPr>
      </p:sp>
      <p:sp>
        <p:nvSpPr>
          <p:cNvPr id="32" name="Text 21"/>
          <p:cNvSpPr/>
          <p:nvPr/>
        </p:nvSpPr>
        <p:spPr>
          <a:xfrm>
            <a:off x="8116314" y="4114800"/>
            <a:ext cx="1202417"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2</a:t>
            </a:r>
            <a:endParaRPr lang="en-US" sz="12800" dirty="0"/>
          </a:p>
        </p:txBody>
      </p:sp>
      <p:sp>
        <p:nvSpPr>
          <p:cNvPr id="33" name="Shape 22"/>
          <p:cNvSpPr/>
          <p:nvPr/>
        </p:nvSpPr>
        <p:spPr>
          <a:xfrm>
            <a:off x="8980022" y="3759200"/>
            <a:ext cx="5741118" cy="2667000"/>
          </a:xfrm>
          <a:prstGeom prst="rect">
            <a:avLst/>
          </a:prstGeom>
          <a:noFill/>
          <a:ln/>
        </p:spPr>
      </p:sp>
      <p:sp>
        <p:nvSpPr>
          <p:cNvPr id="34" name="Text 23"/>
          <p:cNvSpPr/>
          <p:nvPr/>
        </p:nvSpPr>
        <p:spPr>
          <a:xfrm>
            <a:off x="8980022" y="3759200"/>
            <a:ext cx="5944343"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Find your own path</a:t>
            </a:r>
            <a:endParaRPr lang="en-US" sz="4800" dirty="0"/>
          </a:p>
        </p:txBody>
      </p:sp>
      <p:sp>
        <p:nvSpPr>
          <p:cNvPr id="35" name="Text 24"/>
          <p:cNvSpPr/>
          <p:nvPr/>
        </p:nvSpPr>
        <p:spPr>
          <a:xfrm>
            <a:off x="8980022" y="4597400"/>
            <a:ext cx="5876601"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5292711" y="7442200"/>
            <a:ext cx="7183470" cy="5372100"/>
          </a:xfrm>
          <a:prstGeom prst="rect">
            <a:avLst/>
          </a:prstGeom>
        </p:spPr>
      </p:pic>
      <p:pic>
        <p:nvPicPr>
          <p:cNvPr id="4" name="Image 2" descr="preencoded.png">    </p:cNvPr>
          <p:cNvPicPr>
            <a:picLocks noChangeAspect="1"/>
          </p:cNvPicPr>
          <p:nvPr/>
        </p:nvPicPr>
        <p:blipFill>
          <a:blip r:embed="rId3"/>
          <a:stretch>
            <a:fillRect/>
          </a:stretch>
        </p:blipFill>
        <p:spPr>
          <a:xfrm>
            <a:off x="16177580" y="1405451"/>
            <a:ext cx="2739326" cy="491042"/>
          </a:xfrm>
          <a:prstGeom prst="rect">
            <a:avLst/>
          </a:prstGeom>
        </p:spPr>
      </p:pic>
      <p:pic>
        <p:nvPicPr>
          <p:cNvPr id="5" name="Image 3" descr="preencoded.png">    </p:cNvPr>
          <p:cNvPicPr>
            <a:picLocks noChangeAspect="1"/>
          </p:cNvPicPr>
          <p:nvPr/>
        </p:nvPicPr>
        <p:blipFill>
          <a:blip r:embed="rId4"/>
          <a:stretch>
            <a:fillRect/>
          </a:stretch>
        </p:blipFill>
        <p:spPr>
          <a:xfrm>
            <a:off x="606140" y="1063263"/>
            <a:ext cx="1302637" cy="1175474"/>
          </a:xfrm>
          <a:prstGeom prst="rect">
            <a:avLst/>
          </a:prstGeom>
        </p:spPr>
      </p:pic>
      <p:pic>
        <p:nvPicPr>
          <p:cNvPr id="6" name="Image 4" descr="preencoded.png">    </p:cNvPr>
          <p:cNvPicPr>
            <a:picLocks noChangeAspect="1"/>
          </p:cNvPicPr>
          <p:nvPr/>
        </p:nvPicPr>
        <p:blipFill>
          <a:blip r:embed="rId5"/>
          <a:stretch>
            <a:fillRect/>
          </a:stretch>
        </p:blipFill>
        <p:spPr>
          <a:xfrm>
            <a:off x="16647589" y="11311506"/>
            <a:ext cx="900529" cy="775556"/>
          </a:xfrm>
          <a:prstGeom prst="rect">
            <a:avLst/>
          </a:prstGeom>
        </p:spPr>
      </p:pic>
      <p:pic>
        <p:nvPicPr>
          <p:cNvPr id="7" name="Image 5" descr="preencoded.png">    </p:cNvPr>
          <p:cNvPicPr>
            <a:picLocks noChangeAspect="1"/>
          </p:cNvPicPr>
          <p:nvPr/>
        </p:nvPicPr>
        <p:blipFill>
          <a:blip r:embed="rId6"/>
          <a:stretch>
            <a:fillRect/>
          </a:stretch>
        </p:blipFill>
        <p:spPr>
          <a:xfrm>
            <a:off x="275191" y="12454455"/>
            <a:ext cx="3984086" cy="706938"/>
          </a:xfrm>
          <a:prstGeom prst="rect">
            <a:avLst/>
          </a:prstGeom>
        </p:spPr>
      </p:pic>
      <p:pic>
        <p:nvPicPr>
          <p:cNvPr id="8" name="Image 6" descr="preencoded.png">    </p:cNvPr>
          <p:cNvPicPr>
            <a:picLocks noChangeAspect="1"/>
          </p:cNvPicPr>
          <p:nvPr/>
        </p:nvPicPr>
        <p:blipFill>
          <a:blip r:embed="rId7"/>
          <a:stretch>
            <a:fillRect/>
          </a:stretch>
        </p:blipFill>
        <p:spPr>
          <a:xfrm>
            <a:off x="21582152" y="6021956"/>
            <a:ext cx="1075325" cy="1900687"/>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sp>
        <p:nvSpPr>
          <p:cNvPr id="11" name="Text 1"/>
          <p:cNvSpPr/>
          <p:nvPr/>
        </p:nvSpPr>
        <p:spPr>
          <a:xfrm>
            <a:off x="1634271" y="4127500"/>
            <a:ext cx="5343134" cy="2497667"/>
          </a:xfrm>
          <a:prstGeom prst="rect">
            <a:avLst/>
          </a:prstGeom>
          <a:noFill/>
          <a:ln/>
        </p:spPr>
        <p:txBody>
          <a:bodyPr wrap="square" lIns="0" tIns="0" rIns="0" bIns="0" rtlCol="0" anchor="t"/>
          <a:lstStyle/>
          <a:p>
            <a:pPr algn="ctr"/>
            <a:r>
              <a:rPr lang="en-US" sz="12800" dirty="0">
                <a:solidFill>
                  <a:srgbClr val="272727">
                    <a:alpha val="100000"/>
                  </a:srgbClr>
                </a:solidFill>
                <a:latin typeface="Bebas Neue Regular" pitchFamily="34" charset="0"/>
                <a:ea typeface="Bebas Neue Regular" pitchFamily="34" charset="-122"/>
                <a:cs typeface="Bebas Neue Regular" pitchFamily="34" charset="-120"/>
              </a:rPr>
              <a:t>Welcome</a:t>
            </a:r>
            <a:endParaRPr lang="en-US" sz="12800" dirty="0"/>
          </a:p>
        </p:txBody>
      </p:sp>
      <p:sp>
        <p:nvSpPr>
          <p:cNvPr id="12" name="Text 2"/>
          <p:cNvSpPr/>
          <p:nvPr/>
        </p:nvSpPr>
        <p:spPr>
          <a:xfrm>
            <a:off x="1905238" y="6146800"/>
            <a:ext cx="10182439" cy="3793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13" name="Image 8" descr="preencoded.png">    </p:cNvPr>
          <p:cNvPicPr>
            <a:picLocks noChangeAspect="1"/>
          </p:cNvPicPr>
          <p:nvPr/>
        </p:nvPicPr>
        <p:blipFill>
          <a:blip r:embed="rId9"/>
          <a:stretch>
            <a:fillRect/>
          </a:stretch>
        </p:blipFill>
        <p:spPr>
          <a:xfrm>
            <a:off x="12193524" y="431800"/>
            <a:ext cx="11380622" cy="12852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8587307" y="11384087"/>
            <a:ext cx="4650443" cy="832644"/>
          </a:xfrm>
          <a:prstGeom prst="rect">
            <a:avLst/>
          </a:prstGeom>
        </p:spPr>
      </p:pic>
      <p:pic>
        <p:nvPicPr>
          <p:cNvPr id="4" name="Image 2" descr="preencoded.png">    </p:cNvPr>
          <p:cNvPicPr>
            <a:picLocks noChangeAspect="1"/>
          </p:cNvPicPr>
          <p:nvPr/>
        </p:nvPicPr>
        <p:blipFill>
          <a:blip r:embed="rId3"/>
          <a:stretch>
            <a:fillRect/>
          </a:stretch>
        </p:blipFill>
        <p:spPr>
          <a:xfrm>
            <a:off x="20897743" y="3115121"/>
            <a:ext cx="2710034" cy="1533178"/>
          </a:xfrm>
          <a:prstGeom prst="rect">
            <a:avLst/>
          </a:prstGeom>
        </p:spPr>
      </p:pic>
      <p:pic>
        <p:nvPicPr>
          <p:cNvPr id="5" name="Image 3" descr="preencoded.png">    </p:cNvPr>
          <p:cNvPicPr>
            <a:picLocks noChangeAspect="1"/>
          </p:cNvPicPr>
          <p:nvPr/>
        </p:nvPicPr>
        <p:blipFill>
          <a:blip r:embed="rId4"/>
          <a:stretch>
            <a:fillRect/>
          </a:stretch>
        </p:blipFill>
        <p:spPr>
          <a:xfrm>
            <a:off x="7570146" y="800100"/>
            <a:ext cx="155331" cy="3138636"/>
          </a:xfrm>
          <a:prstGeom prst="rect">
            <a:avLst/>
          </a:prstGeom>
        </p:spPr>
      </p:pic>
      <p:pic>
        <p:nvPicPr>
          <p:cNvPr id="6" name="Image 4" descr="preencoded.png">    </p:cNvPr>
          <p:cNvPicPr>
            <a:picLocks noChangeAspect="1"/>
          </p:cNvPicPr>
          <p:nvPr/>
        </p:nvPicPr>
        <p:blipFill>
          <a:blip r:embed="rId5"/>
          <a:stretch>
            <a:fillRect/>
          </a:stretch>
        </p:blipFill>
        <p:spPr>
          <a:xfrm>
            <a:off x="21186248" y="12700000"/>
            <a:ext cx="3200800" cy="1016000"/>
          </a:xfrm>
          <a:prstGeom prst="rect">
            <a:avLst/>
          </a:prstGeom>
        </p:spPr>
      </p:pic>
      <p:pic>
        <p:nvPicPr>
          <p:cNvPr id="7" name="Image 5" descr="preencoded.png">    </p:cNvPr>
          <p:cNvPicPr>
            <a:picLocks noChangeAspect="1"/>
          </p:cNvPicPr>
          <p:nvPr/>
        </p:nvPicPr>
        <p:blipFill>
          <a:blip r:embed="rId6"/>
          <a:stretch>
            <a:fillRect/>
          </a:stretch>
        </p:blipFill>
        <p:spPr>
          <a:xfrm>
            <a:off x="7874984" y="3860800"/>
            <a:ext cx="15724565" cy="8534400"/>
          </a:xfrm>
          <a:prstGeom prst="rect">
            <a:avLst/>
          </a:prstGeom>
        </p:spPr>
      </p:pic>
      <p:sp>
        <p:nvSpPr>
          <p:cNvPr id="8" name="Text 0"/>
          <p:cNvSpPr/>
          <p:nvPr/>
        </p:nvSpPr>
        <p:spPr>
          <a:xfrm>
            <a:off x="8560870" y="1193800"/>
            <a:ext cx="14348560"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Fantasy Realm at a Glance</a:t>
            </a:r>
            <a:endParaRPr lang="en-US" sz="8000" dirty="0"/>
          </a:p>
        </p:txBody>
      </p:sp>
      <p:sp>
        <p:nvSpPr>
          <p:cNvPr id="9" name="Shape 1"/>
          <p:cNvSpPr/>
          <p:nvPr/>
        </p:nvSpPr>
        <p:spPr>
          <a:xfrm>
            <a:off x="978022" y="3124200"/>
            <a:ext cx="6592124" cy="2667000"/>
          </a:xfrm>
          <a:prstGeom prst="rect">
            <a:avLst/>
          </a:prstGeom>
          <a:noFill/>
          <a:ln/>
        </p:spPr>
      </p:sp>
      <p:sp>
        <p:nvSpPr>
          <p:cNvPr id="10" name="Shape 2"/>
          <p:cNvSpPr/>
          <p:nvPr/>
        </p:nvSpPr>
        <p:spPr>
          <a:xfrm>
            <a:off x="978022" y="3124200"/>
            <a:ext cx="6592124" cy="2667000"/>
          </a:xfrm>
          <a:prstGeom prst="rect">
            <a:avLst/>
          </a:prstGeom>
          <a:noFill/>
          <a:ln/>
        </p:spPr>
      </p:sp>
      <p:sp>
        <p:nvSpPr>
          <p:cNvPr id="11" name="Text 3"/>
          <p:cNvSpPr/>
          <p:nvPr/>
        </p:nvSpPr>
        <p:spPr>
          <a:xfrm>
            <a:off x="978022" y="3124200"/>
            <a:ext cx="679534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Enchanted Forest</a:t>
            </a:r>
            <a:endParaRPr lang="en-US" sz="4800" dirty="0"/>
          </a:p>
        </p:txBody>
      </p:sp>
      <p:sp>
        <p:nvSpPr>
          <p:cNvPr id="12" name="Text 4"/>
          <p:cNvSpPr/>
          <p:nvPr/>
        </p:nvSpPr>
        <p:spPr>
          <a:xfrm>
            <a:off x="978022" y="3962400"/>
            <a:ext cx="672760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3" name="Shape 5"/>
          <p:cNvSpPr/>
          <p:nvPr/>
        </p:nvSpPr>
        <p:spPr>
          <a:xfrm>
            <a:off x="978022" y="6883400"/>
            <a:ext cx="6592124" cy="2667000"/>
          </a:xfrm>
          <a:prstGeom prst="rect">
            <a:avLst/>
          </a:prstGeom>
          <a:noFill/>
          <a:ln/>
        </p:spPr>
      </p:sp>
      <p:sp>
        <p:nvSpPr>
          <p:cNvPr id="14" name="Shape 6"/>
          <p:cNvSpPr/>
          <p:nvPr/>
        </p:nvSpPr>
        <p:spPr>
          <a:xfrm>
            <a:off x="978022" y="6883400"/>
            <a:ext cx="6592124" cy="2667000"/>
          </a:xfrm>
          <a:prstGeom prst="rect">
            <a:avLst/>
          </a:prstGeom>
          <a:noFill/>
          <a:ln/>
        </p:spPr>
      </p:sp>
      <p:sp>
        <p:nvSpPr>
          <p:cNvPr id="15" name="Text 7"/>
          <p:cNvSpPr/>
          <p:nvPr/>
        </p:nvSpPr>
        <p:spPr>
          <a:xfrm>
            <a:off x="978022" y="6883400"/>
            <a:ext cx="679534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Crystal Caves</a:t>
            </a:r>
            <a:endParaRPr lang="en-US" sz="4800" dirty="0"/>
          </a:p>
        </p:txBody>
      </p:sp>
      <p:sp>
        <p:nvSpPr>
          <p:cNvPr id="16" name="Text 8"/>
          <p:cNvSpPr/>
          <p:nvPr/>
        </p:nvSpPr>
        <p:spPr>
          <a:xfrm>
            <a:off x="978022" y="7721600"/>
            <a:ext cx="672760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7" name="Shape 9"/>
          <p:cNvSpPr/>
          <p:nvPr/>
        </p:nvSpPr>
        <p:spPr>
          <a:xfrm>
            <a:off x="978022" y="10642600"/>
            <a:ext cx="6592124" cy="2057400"/>
          </a:xfrm>
          <a:prstGeom prst="rect">
            <a:avLst/>
          </a:prstGeom>
          <a:noFill/>
          <a:ln/>
        </p:spPr>
      </p:sp>
      <p:sp>
        <p:nvSpPr>
          <p:cNvPr id="18" name="Shape 10"/>
          <p:cNvSpPr/>
          <p:nvPr/>
        </p:nvSpPr>
        <p:spPr>
          <a:xfrm>
            <a:off x="978022" y="10642600"/>
            <a:ext cx="6592124" cy="2057400"/>
          </a:xfrm>
          <a:prstGeom prst="rect">
            <a:avLst/>
          </a:prstGeom>
          <a:noFill/>
          <a:ln/>
        </p:spPr>
      </p:sp>
      <p:sp>
        <p:nvSpPr>
          <p:cNvPr id="19" name="Text 11"/>
          <p:cNvSpPr/>
          <p:nvPr/>
        </p:nvSpPr>
        <p:spPr>
          <a:xfrm>
            <a:off x="978022" y="10642600"/>
            <a:ext cx="679534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Dragon's Lair</a:t>
            </a:r>
            <a:endParaRPr lang="en-US" sz="4800" dirty="0"/>
          </a:p>
        </p:txBody>
      </p:sp>
      <p:sp>
        <p:nvSpPr>
          <p:cNvPr id="20" name="Text 12"/>
          <p:cNvSpPr/>
          <p:nvPr/>
        </p:nvSpPr>
        <p:spPr>
          <a:xfrm>
            <a:off x="978022" y="11480800"/>
            <a:ext cx="6727608"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8293100"/>
            <a:ext cx="5823631" cy="5422900"/>
          </a:xfrm>
          <a:prstGeom prst="rect">
            <a:avLst/>
          </a:prstGeom>
        </p:spPr>
      </p:pic>
      <p:pic>
        <p:nvPicPr>
          <p:cNvPr id="4" name="Image 2" descr="preencoded.png">    </p:cNvPr>
          <p:cNvPicPr>
            <a:picLocks noChangeAspect="1"/>
          </p:cNvPicPr>
          <p:nvPr/>
        </p:nvPicPr>
        <p:blipFill>
          <a:blip r:embed="rId3"/>
          <a:stretch>
            <a:fillRect/>
          </a:stretch>
        </p:blipFill>
        <p:spPr>
          <a:xfrm>
            <a:off x="18044763" y="1011808"/>
            <a:ext cx="2004975" cy="1161604"/>
          </a:xfrm>
          <a:prstGeom prst="rect">
            <a:avLst/>
          </a:prstGeom>
        </p:spPr>
      </p:pic>
      <p:pic>
        <p:nvPicPr>
          <p:cNvPr id="5" name="Image 3" descr="preencoded.png">    </p:cNvPr>
          <p:cNvPicPr>
            <a:picLocks noChangeAspect="1"/>
          </p:cNvPicPr>
          <p:nvPr/>
        </p:nvPicPr>
        <p:blipFill>
          <a:blip r:embed="rId4"/>
          <a:stretch>
            <a:fillRect/>
          </a:stretch>
        </p:blipFill>
        <p:spPr>
          <a:xfrm>
            <a:off x="8637080" y="11341100"/>
            <a:ext cx="711289" cy="711200"/>
          </a:xfrm>
          <a:prstGeom prst="rect">
            <a:avLst/>
          </a:prstGeom>
        </p:spPr>
      </p:pic>
      <p:pic>
        <p:nvPicPr>
          <p:cNvPr id="6" name="Image 4" descr="preencoded.png">    </p:cNvPr>
          <p:cNvPicPr>
            <a:picLocks noChangeAspect="1"/>
          </p:cNvPicPr>
          <p:nvPr/>
        </p:nvPicPr>
        <p:blipFill>
          <a:blip r:embed="rId5"/>
          <a:stretch>
            <a:fillRect/>
          </a:stretch>
        </p:blipFill>
        <p:spPr>
          <a:xfrm>
            <a:off x="21601292" y="11273507"/>
            <a:ext cx="1816969" cy="1563663"/>
          </a:xfrm>
          <a:prstGeom prst="rect">
            <a:avLst/>
          </a:prstGeom>
        </p:spPr>
      </p:pic>
      <p:pic>
        <p:nvPicPr>
          <p:cNvPr id="7" name="Image 5" descr="preencoded.png">    </p:cNvPr>
          <p:cNvPicPr>
            <a:picLocks noChangeAspect="1"/>
          </p:cNvPicPr>
          <p:nvPr/>
        </p:nvPicPr>
        <p:blipFill>
          <a:blip r:embed="rId6"/>
          <a:stretch>
            <a:fillRect/>
          </a:stretch>
        </p:blipFill>
        <p:spPr>
          <a:xfrm>
            <a:off x="10817238" y="11336586"/>
            <a:ext cx="4372273" cy="1424434"/>
          </a:xfrm>
          <a:prstGeom prst="rect">
            <a:avLst/>
          </a:prstGeom>
        </p:spPr>
      </p:pic>
      <p:pic>
        <p:nvPicPr>
          <p:cNvPr id="8" name="Image 6" descr="preencoded.png">    </p:cNvPr>
          <p:cNvPicPr>
            <a:picLocks noChangeAspect="1"/>
          </p:cNvPicPr>
          <p:nvPr/>
        </p:nvPicPr>
        <p:blipFill>
          <a:blip r:embed="rId7"/>
          <a:stretch>
            <a:fillRect/>
          </a:stretch>
        </p:blipFill>
        <p:spPr>
          <a:xfrm>
            <a:off x="770553" y="2167458"/>
            <a:ext cx="3683822" cy="656010"/>
          </a:xfrm>
          <a:prstGeom prst="rect">
            <a:avLst/>
          </a:prstGeom>
        </p:spPr>
      </p:pic>
      <p:pic>
        <p:nvPicPr>
          <p:cNvPr id="9" name="Image 7" descr="preencoded.png">    </p:cNvPr>
          <p:cNvPicPr>
            <a:picLocks noChangeAspect="1"/>
          </p:cNvPicPr>
          <p:nvPr/>
        </p:nvPicPr>
        <p:blipFill>
          <a:blip r:embed="rId8"/>
          <a:stretch>
            <a:fillRect/>
          </a:stretch>
        </p:blipFill>
        <p:spPr>
          <a:xfrm>
            <a:off x="21033829" y="5689600"/>
            <a:ext cx="2490814" cy="123651"/>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pic>
        <p:nvPicPr>
          <p:cNvPr id="12" name="Image 9" descr="preencoded.png">    </p:cNvPr>
          <p:cNvPicPr>
            <a:picLocks noChangeAspect="1"/>
          </p:cNvPicPr>
          <p:nvPr/>
        </p:nvPicPr>
        <p:blipFill>
          <a:blip r:embed="rId10"/>
          <a:stretch>
            <a:fillRect/>
          </a:stretch>
        </p:blipFill>
        <p:spPr>
          <a:xfrm>
            <a:off x="927216" y="1016000"/>
            <a:ext cx="23459832" cy="12700000"/>
          </a:xfrm>
          <a:prstGeom prst="rect">
            <a:avLst/>
          </a:prstGeom>
        </p:spPr>
      </p:pic>
      <p:sp>
        <p:nvSpPr>
          <p:cNvPr id="13" name="Shape 1"/>
          <p:cNvSpPr/>
          <p:nvPr/>
        </p:nvSpPr>
        <p:spPr>
          <a:xfrm>
            <a:off x="927216" y="6985000"/>
            <a:ext cx="24387048" cy="0"/>
          </a:xfrm>
          <a:prstGeom prst="rect">
            <a:avLst/>
          </a:prstGeom>
          <a:noFill/>
          <a:ln/>
        </p:spPr>
      </p:sp>
      <p:pic>
        <p:nvPicPr>
          <p:cNvPr id="14" name="Image 10" descr="preencoded.png">    </p:cNvPr>
          <p:cNvPicPr>
            <a:picLocks noChangeAspect="1"/>
          </p:cNvPicPr>
          <p:nvPr/>
        </p:nvPicPr>
        <p:blipFill>
          <a:blip r:embed="rId11"/>
          <a:stretch>
            <a:fillRect/>
          </a:stretch>
        </p:blipFill>
        <p:spPr>
          <a:xfrm>
            <a:off x="927216" y="6972300"/>
            <a:ext cx="23459832" cy="12700"/>
          </a:xfrm>
          <a:prstGeom prst="rect">
            <a:avLst/>
          </a:prstGeom>
        </p:spPr>
      </p:pic>
      <p:pic>
        <p:nvPicPr>
          <p:cNvPr id="15" name="Image 11" descr="preencoded.png">    </p:cNvPr>
          <p:cNvPicPr>
            <a:picLocks noChangeAspect="1"/>
          </p:cNvPicPr>
          <p:nvPr/>
        </p:nvPicPr>
        <p:blipFill>
          <a:blip r:embed="rId12"/>
          <a:stretch>
            <a:fillRect/>
          </a:stretch>
        </p:blipFill>
        <p:spPr>
          <a:xfrm>
            <a:off x="6134867" y="6883400"/>
            <a:ext cx="190524" cy="6832600"/>
          </a:xfrm>
          <a:prstGeom prst="rect">
            <a:avLst/>
          </a:prstGeom>
        </p:spPr>
      </p:pic>
      <p:pic>
        <p:nvPicPr>
          <p:cNvPr id="16" name="Image 12" descr="preencoded.png">    </p:cNvPr>
          <p:cNvPicPr>
            <a:picLocks noChangeAspect="1"/>
          </p:cNvPicPr>
          <p:nvPr/>
        </p:nvPicPr>
        <p:blipFill>
          <a:blip r:embed="rId13"/>
          <a:stretch>
            <a:fillRect/>
          </a:stretch>
        </p:blipFill>
        <p:spPr>
          <a:xfrm>
            <a:off x="10313689" y="4597400"/>
            <a:ext cx="190524" cy="2476500"/>
          </a:xfrm>
          <a:prstGeom prst="rect">
            <a:avLst/>
          </a:prstGeom>
        </p:spPr>
      </p:pic>
      <p:pic>
        <p:nvPicPr>
          <p:cNvPr id="17" name="Image 13" descr="preencoded.png">    </p:cNvPr>
          <p:cNvPicPr>
            <a:picLocks noChangeAspect="1"/>
          </p:cNvPicPr>
          <p:nvPr/>
        </p:nvPicPr>
        <p:blipFill>
          <a:blip r:embed="rId14"/>
          <a:stretch>
            <a:fillRect/>
          </a:stretch>
        </p:blipFill>
        <p:spPr>
          <a:xfrm>
            <a:off x="14492511" y="6883400"/>
            <a:ext cx="190524" cy="1854200"/>
          </a:xfrm>
          <a:prstGeom prst="rect">
            <a:avLst/>
          </a:prstGeom>
        </p:spPr>
      </p:pic>
      <p:pic>
        <p:nvPicPr>
          <p:cNvPr id="18" name="Image 14" descr="preencoded.png">    </p:cNvPr>
          <p:cNvPicPr>
            <a:picLocks noChangeAspect="1"/>
          </p:cNvPicPr>
          <p:nvPr/>
        </p:nvPicPr>
        <p:blipFill>
          <a:blip r:embed="rId15"/>
          <a:stretch>
            <a:fillRect/>
          </a:stretch>
        </p:blipFill>
        <p:spPr>
          <a:xfrm>
            <a:off x="18569721" y="1943100"/>
            <a:ext cx="393749" cy="5130800"/>
          </a:xfrm>
          <a:prstGeom prst="rect">
            <a:avLst/>
          </a:prstGeom>
        </p:spPr>
      </p:pic>
      <p:sp>
        <p:nvSpPr>
          <p:cNvPr id="19" name="Shape 2"/>
          <p:cNvSpPr/>
          <p:nvPr/>
        </p:nvSpPr>
        <p:spPr>
          <a:xfrm>
            <a:off x="2298987" y="1016000"/>
            <a:ext cx="6350794" cy="5461000"/>
          </a:xfrm>
          <a:prstGeom prst="rect">
            <a:avLst/>
          </a:prstGeom>
          <a:noFill/>
          <a:ln/>
        </p:spPr>
      </p:sp>
      <p:pic>
        <p:nvPicPr>
          <p:cNvPr id="20" name="Image 15" descr="preencoded.png">    </p:cNvPr>
          <p:cNvPicPr>
            <a:picLocks noChangeAspect="1"/>
          </p:cNvPicPr>
          <p:nvPr/>
        </p:nvPicPr>
        <p:blipFill>
          <a:blip r:embed="rId16"/>
          <a:stretch>
            <a:fillRect/>
          </a:stretch>
        </p:blipFill>
        <p:spPr>
          <a:xfrm>
            <a:off x="2298987" y="1016000"/>
            <a:ext cx="6350794" cy="3086100"/>
          </a:xfrm>
          <a:prstGeom prst="rect">
            <a:avLst/>
          </a:prstGeom>
        </p:spPr>
      </p:pic>
      <p:sp>
        <p:nvSpPr>
          <p:cNvPr id="21" name="Shape 3"/>
          <p:cNvSpPr/>
          <p:nvPr/>
        </p:nvSpPr>
        <p:spPr>
          <a:xfrm>
            <a:off x="2298987" y="4406900"/>
            <a:ext cx="1105038" cy="546100"/>
          </a:xfrm>
          <a:prstGeom prst="rect">
            <a:avLst/>
          </a:prstGeom>
          <a:noFill/>
          <a:ln/>
        </p:spPr>
      </p:sp>
      <p:sp>
        <p:nvSpPr>
          <p:cNvPr id="22" name="Text 4"/>
          <p:cNvSpPr/>
          <p:nvPr/>
        </p:nvSpPr>
        <p:spPr>
          <a:xfrm>
            <a:off x="2298987" y="4406900"/>
            <a:ext cx="1257457"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Eclipse</a:t>
            </a:r>
            <a:endParaRPr lang="en-US" sz="3600" dirty="0"/>
          </a:p>
        </p:txBody>
      </p:sp>
      <p:sp>
        <p:nvSpPr>
          <p:cNvPr id="23" name="Shape 5"/>
          <p:cNvSpPr/>
          <p:nvPr/>
        </p:nvSpPr>
        <p:spPr>
          <a:xfrm>
            <a:off x="2298987" y="5257800"/>
            <a:ext cx="6350794" cy="1219200"/>
          </a:xfrm>
          <a:prstGeom prst="rect">
            <a:avLst/>
          </a:prstGeom>
          <a:noFill/>
          <a:ln/>
        </p:spPr>
      </p:sp>
      <p:sp>
        <p:nvSpPr>
          <p:cNvPr id="24" name="Text 6"/>
          <p:cNvSpPr/>
          <p:nvPr/>
        </p:nvSpPr>
        <p:spPr>
          <a:xfrm>
            <a:off x="2298987" y="5257800"/>
            <a:ext cx="648627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25" name="Shape 7"/>
          <p:cNvSpPr/>
          <p:nvPr/>
        </p:nvSpPr>
        <p:spPr>
          <a:xfrm>
            <a:off x="6477810" y="7493000"/>
            <a:ext cx="4128016" cy="5765800"/>
          </a:xfrm>
          <a:prstGeom prst="rect">
            <a:avLst/>
          </a:prstGeom>
          <a:noFill/>
          <a:ln/>
        </p:spPr>
      </p:sp>
      <p:sp>
        <p:nvSpPr>
          <p:cNvPr id="26" name="Shape 8"/>
          <p:cNvSpPr/>
          <p:nvPr/>
        </p:nvSpPr>
        <p:spPr>
          <a:xfrm>
            <a:off x="6477810" y="7493000"/>
            <a:ext cx="1270159" cy="546100"/>
          </a:xfrm>
          <a:prstGeom prst="rect">
            <a:avLst/>
          </a:prstGeom>
          <a:noFill/>
          <a:ln/>
        </p:spPr>
      </p:sp>
      <p:sp>
        <p:nvSpPr>
          <p:cNvPr id="27" name="Text 9"/>
          <p:cNvSpPr/>
          <p:nvPr/>
        </p:nvSpPr>
        <p:spPr>
          <a:xfrm>
            <a:off x="6477810" y="7493000"/>
            <a:ext cx="1422578"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Invasion</a:t>
            </a:r>
            <a:endParaRPr lang="en-US" sz="3600" dirty="0"/>
          </a:p>
        </p:txBody>
      </p:sp>
      <p:sp>
        <p:nvSpPr>
          <p:cNvPr id="28" name="Shape 10"/>
          <p:cNvSpPr/>
          <p:nvPr/>
        </p:nvSpPr>
        <p:spPr>
          <a:xfrm>
            <a:off x="6477810" y="8343900"/>
            <a:ext cx="4128016" cy="1219200"/>
          </a:xfrm>
          <a:prstGeom prst="rect">
            <a:avLst/>
          </a:prstGeom>
          <a:noFill/>
          <a:ln/>
        </p:spPr>
      </p:sp>
      <p:sp>
        <p:nvSpPr>
          <p:cNvPr id="29" name="Text 11"/>
          <p:cNvSpPr/>
          <p:nvPr/>
        </p:nvSpPr>
        <p:spPr>
          <a:xfrm>
            <a:off x="6477810" y="8343900"/>
            <a:ext cx="426350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pic>
        <p:nvPicPr>
          <p:cNvPr id="30" name="Image 16" descr="preencoded.png">    </p:cNvPr>
          <p:cNvPicPr>
            <a:picLocks noChangeAspect="1"/>
          </p:cNvPicPr>
          <p:nvPr/>
        </p:nvPicPr>
        <p:blipFill>
          <a:blip r:embed="rId17"/>
          <a:stretch>
            <a:fillRect/>
          </a:stretch>
        </p:blipFill>
        <p:spPr>
          <a:xfrm>
            <a:off x="6477810" y="9867900"/>
            <a:ext cx="4128016" cy="3390900"/>
          </a:xfrm>
          <a:prstGeom prst="rect">
            <a:avLst/>
          </a:prstGeom>
        </p:spPr>
      </p:pic>
      <p:sp>
        <p:nvSpPr>
          <p:cNvPr id="31" name="Shape 12"/>
          <p:cNvSpPr/>
          <p:nvPr/>
        </p:nvSpPr>
        <p:spPr>
          <a:xfrm>
            <a:off x="14835454" y="7493000"/>
            <a:ext cx="9996149" cy="1371600"/>
          </a:xfrm>
          <a:prstGeom prst="rect">
            <a:avLst/>
          </a:prstGeom>
          <a:noFill/>
          <a:ln/>
        </p:spPr>
      </p:sp>
      <p:sp>
        <p:nvSpPr>
          <p:cNvPr id="32" name="Shape 13"/>
          <p:cNvSpPr/>
          <p:nvPr/>
        </p:nvSpPr>
        <p:spPr>
          <a:xfrm>
            <a:off x="14835454" y="7493000"/>
            <a:ext cx="1371771" cy="546100"/>
          </a:xfrm>
          <a:prstGeom prst="rect">
            <a:avLst/>
          </a:prstGeom>
          <a:noFill/>
          <a:ln/>
        </p:spPr>
      </p:sp>
      <p:sp>
        <p:nvSpPr>
          <p:cNvPr id="33" name="Text 14"/>
          <p:cNvSpPr/>
          <p:nvPr/>
        </p:nvSpPr>
        <p:spPr>
          <a:xfrm>
            <a:off x="14835454" y="7493000"/>
            <a:ext cx="1524191"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Betrayal</a:t>
            </a:r>
            <a:endParaRPr lang="en-US" sz="3600" dirty="0"/>
          </a:p>
        </p:txBody>
      </p:sp>
      <p:sp>
        <p:nvSpPr>
          <p:cNvPr id="34" name="Shape 15"/>
          <p:cNvSpPr/>
          <p:nvPr/>
        </p:nvSpPr>
        <p:spPr>
          <a:xfrm>
            <a:off x="14835454" y="8343900"/>
            <a:ext cx="9996149" cy="609600"/>
          </a:xfrm>
          <a:prstGeom prst="rect">
            <a:avLst/>
          </a:prstGeom>
          <a:noFill/>
          <a:ln/>
        </p:spPr>
      </p:sp>
      <p:sp>
        <p:nvSpPr>
          <p:cNvPr id="35" name="Text 16"/>
          <p:cNvSpPr/>
          <p:nvPr/>
        </p:nvSpPr>
        <p:spPr>
          <a:xfrm>
            <a:off x="14835454" y="8343900"/>
            <a:ext cx="10131633"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
        <p:nvSpPr>
          <p:cNvPr id="36" name="Shape 17"/>
          <p:cNvSpPr/>
          <p:nvPr/>
        </p:nvSpPr>
        <p:spPr>
          <a:xfrm>
            <a:off x="10656632" y="4508500"/>
            <a:ext cx="6350794" cy="1968500"/>
          </a:xfrm>
          <a:prstGeom prst="rect">
            <a:avLst/>
          </a:prstGeom>
          <a:noFill/>
          <a:ln/>
        </p:spPr>
      </p:sp>
      <p:sp>
        <p:nvSpPr>
          <p:cNvPr id="37" name="Shape 18"/>
          <p:cNvSpPr/>
          <p:nvPr/>
        </p:nvSpPr>
        <p:spPr>
          <a:xfrm>
            <a:off x="10656632" y="4508500"/>
            <a:ext cx="876410" cy="546100"/>
          </a:xfrm>
          <a:prstGeom prst="rect">
            <a:avLst/>
          </a:prstGeom>
          <a:noFill/>
          <a:ln/>
        </p:spPr>
      </p:sp>
      <p:sp>
        <p:nvSpPr>
          <p:cNvPr id="38" name="Text 19"/>
          <p:cNvSpPr/>
          <p:nvPr/>
        </p:nvSpPr>
        <p:spPr>
          <a:xfrm>
            <a:off x="10656632" y="4508500"/>
            <a:ext cx="1028829"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Quest</a:t>
            </a:r>
            <a:endParaRPr lang="en-US" sz="3600" dirty="0"/>
          </a:p>
        </p:txBody>
      </p:sp>
      <p:sp>
        <p:nvSpPr>
          <p:cNvPr id="39" name="Shape 20"/>
          <p:cNvSpPr/>
          <p:nvPr/>
        </p:nvSpPr>
        <p:spPr>
          <a:xfrm>
            <a:off x="10656632" y="5359400"/>
            <a:ext cx="6350794" cy="1219200"/>
          </a:xfrm>
          <a:prstGeom prst="rect">
            <a:avLst/>
          </a:prstGeom>
          <a:noFill/>
          <a:ln/>
        </p:spPr>
      </p:sp>
      <p:sp>
        <p:nvSpPr>
          <p:cNvPr id="40" name="Text 21"/>
          <p:cNvSpPr/>
          <p:nvPr/>
        </p:nvSpPr>
        <p:spPr>
          <a:xfrm>
            <a:off x="10656632" y="5359400"/>
            <a:ext cx="648627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41" name="Shape 22"/>
          <p:cNvSpPr/>
          <p:nvPr/>
        </p:nvSpPr>
        <p:spPr>
          <a:xfrm>
            <a:off x="19014276" y="1943100"/>
            <a:ext cx="4839305" cy="4533900"/>
          </a:xfrm>
          <a:prstGeom prst="rect">
            <a:avLst/>
          </a:prstGeom>
          <a:noFill/>
          <a:ln/>
        </p:spPr>
      </p:sp>
      <p:pic>
        <p:nvPicPr>
          <p:cNvPr id="42" name="Image 17" descr="preencoded.png">    </p:cNvPr>
          <p:cNvPicPr>
            <a:picLocks noChangeAspect="1"/>
          </p:cNvPicPr>
          <p:nvPr/>
        </p:nvPicPr>
        <p:blipFill>
          <a:blip r:embed="rId18"/>
          <a:stretch>
            <a:fillRect/>
          </a:stretch>
        </p:blipFill>
        <p:spPr>
          <a:xfrm>
            <a:off x="19014276" y="1943100"/>
            <a:ext cx="4839305" cy="2159000"/>
          </a:xfrm>
          <a:prstGeom prst="rect">
            <a:avLst/>
          </a:prstGeom>
        </p:spPr>
      </p:pic>
      <p:sp>
        <p:nvSpPr>
          <p:cNvPr id="43" name="Shape 23"/>
          <p:cNvSpPr/>
          <p:nvPr/>
        </p:nvSpPr>
        <p:spPr>
          <a:xfrm>
            <a:off x="19014276" y="4406900"/>
            <a:ext cx="990724" cy="546100"/>
          </a:xfrm>
          <a:prstGeom prst="rect">
            <a:avLst/>
          </a:prstGeom>
          <a:noFill/>
          <a:ln/>
        </p:spPr>
      </p:sp>
      <p:sp>
        <p:nvSpPr>
          <p:cNvPr id="44" name="Text 24"/>
          <p:cNvSpPr/>
          <p:nvPr/>
        </p:nvSpPr>
        <p:spPr>
          <a:xfrm>
            <a:off x="19014276" y="4406900"/>
            <a:ext cx="1143143"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Obtain</a:t>
            </a:r>
            <a:endParaRPr lang="en-US" sz="3600" dirty="0"/>
          </a:p>
        </p:txBody>
      </p:sp>
      <p:sp>
        <p:nvSpPr>
          <p:cNvPr id="45" name="Shape 25"/>
          <p:cNvSpPr/>
          <p:nvPr/>
        </p:nvSpPr>
        <p:spPr>
          <a:xfrm>
            <a:off x="19014276" y="5257800"/>
            <a:ext cx="4839305" cy="1219200"/>
          </a:xfrm>
          <a:prstGeom prst="rect">
            <a:avLst/>
          </a:prstGeom>
          <a:noFill/>
          <a:ln/>
        </p:spPr>
      </p:sp>
      <p:sp>
        <p:nvSpPr>
          <p:cNvPr id="46" name="Text 26"/>
          <p:cNvSpPr/>
          <p:nvPr/>
        </p:nvSpPr>
        <p:spPr>
          <a:xfrm>
            <a:off x="19014276" y="5257800"/>
            <a:ext cx="4974788"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pic>
        <p:nvPicPr>
          <p:cNvPr id="47" name="Image 18" descr="preencoded.png">    </p:cNvPr>
          <p:cNvPicPr>
            <a:picLocks noChangeAspect="1"/>
          </p:cNvPicPr>
          <p:nvPr/>
        </p:nvPicPr>
        <p:blipFill>
          <a:blip r:embed="rId19"/>
          <a:stretch>
            <a:fillRect/>
          </a:stretch>
        </p:blipFill>
        <p:spPr>
          <a:xfrm>
            <a:off x="1956044" y="1016000"/>
            <a:ext cx="190524" cy="6057900"/>
          </a:xfrm>
          <a:prstGeom prst="rect">
            <a:avLst/>
          </a:prstGeom>
        </p:spPr>
      </p:pic>
      <p:sp>
        <p:nvSpPr>
          <p:cNvPr id="48" name="Text 27"/>
          <p:cNvSpPr/>
          <p:nvPr/>
        </p:nvSpPr>
        <p:spPr>
          <a:xfrm>
            <a:off x="15470534" y="11531600"/>
            <a:ext cx="12278201"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Timeline</a:t>
            </a:r>
            <a:endParaRPr lang="en-US" sz="8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406400"/>
            <a:ext cx="21135442" cy="13309600"/>
          </a:xfrm>
          <a:prstGeom prst="rect">
            <a:avLst/>
          </a:prstGeom>
        </p:spPr>
      </p:pic>
      <p:pic>
        <p:nvPicPr>
          <p:cNvPr id="3" name="Image 1" descr="preencoded.png">    </p:cNvPr>
          <p:cNvPicPr>
            <a:picLocks noChangeAspect="1"/>
          </p:cNvPicPr>
          <p:nvPr/>
        </p:nvPicPr>
        <p:blipFill>
          <a:blip r:embed="rId2"/>
          <a:stretch>
            <a:fillRect/>
          </a:stretch>
        </p:blipFill>
        <p:spPr>
          <a:xfrm>
            <a:off x="19776372" y="7340600"/>
            <a:ext cx="4610676" cy="3905498"/>
          </a:xfrm>
          <a:prstGeom prst="rect">
            <a:avLst/>
          </a:prstGeom>
        </p:spPr>
      </p:pic>
      <p:pic>
        <p:nvPicPr>
          <p:cNvPr id="4" name="Image 2" descr="preencoded.png">    </p:cNvPr>
          <p:cNvPicPr>
            <a:picLocks noChangeAspect="1"/>
          </p:cNvPicPr>
          <p:nvPr/>
        </p:nvPicPr>
        <p:blipFill>
          <a:blip r:embed="rId3"/>
          <a:stretch>
            <a:fillRect/>
          </a:stretch>
        </p:blipFill>
        <p:spPr>
          <a:xfrm>
            <a:off x="21945686" y="12265546"/>
            <a:ext cx="892807" cy="769218"/>
          </a:xfrm>
          <a:prstGeom prst="rect">
            <a:avLst/>
          </a:prstGeom>
        </p:spPr>
      </p:pic>
      <p:pic>
        <p:nvPicPr>
          <p:cNvPr id="5" name="Image 3" descr="preencoded.png">    </p:cNvPr>
          <p:cNvPicPr>
            <a:picLocks noChangeAspect="1"/>
          </p:cNvPicPr>
          <p:nvPr/>
        </p:nvPicPr>
        <p:blipFill>
          <a:blip r:embed="rId4"/>
          <a:stretch>
            <a:fillRect/>
          </a:stretch>
        </p:blipFill>
        <p:spPr>
          <a:xfrm>
            <a:off x="18865386" y="968722"/>
            <a:ext cx="4095077" cy="735955"/>
          </a:xfrm>
          <a:prstGeom prst="rect">
            <a:avLst/>
          </a:prstGeom>
        </p:spPr>
      </p:pic>
      <p:pic>
        <p:nvPicPr>
          <p:cNvPr id="6" name="Image 4" descr="preencoded.png">    </p:cNvPr>
          <p:cNvPicPr>
            <a:picLocks noChangeAspect="1"/>
          </p:cNvPicPr>
          <p:nvPr/>
        </p:nvPicPr>
        <p:blipFill>
          <a:blip r:embed="rId5"/>
          <a:stretch>
            <a:fillRect/>
          </a:stretch>
        </p:blipFill>
        <p:spPr>
          <a:xfrm>
            <a:off x="1273790" y="2061021"/>
            <a:ext cx="2035665" cy="1153616"/>
          </a:xfrm>
          <a:prstGeom prst="rect">
            <a:avLst/>
          </a:prstGeom>
        </p:spPr>
      </p:pic>
      <p:pic>
        <p:nvPicPr>
          <p:cNvPr id="7" name="Image 5" descr="preencoded.png">    </p:cNvPr>
          <p:cNvPicPr>
            <a:picLocks noChangeAspect="1"/>
          </p:cNvPicPr>
          <p:nvPr/>
        </p:nvPicPr>
        <p:blipFill>
          <a:blip r:embed="rId6"/>
          <a:stretch>
            <a:fillRect/>
          </a:stretch>
        </p:blipFill>
        <p:spPr>
          <a:xfrm>
            <a:off x="1427629" y="11244560"/>
            <a:ext cx="1557842" cy="1406277"/>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Text 1"/>
          <p:cNvSpPr/>
          <p:nvPr/>
        </p:nvSpPr>
        <p:spPr>
          <a:xfrm>
            <a:off x="7883452" y="1955800"/>
            <a:ext cx="5851198"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Our Team</a:t>
            </a:r>
            <a:endParaRPr lang="en-US" sz="8000" dirty="0"/>
          </a:p>
        </p:txBody>
      </p:sp>
      <p:sp>
        <p:nvSpPr>
          <p:cNvPr id="11" name="Shape 2"/>
          <p:cNvSpPr/>
          <p:nvPr/>
        </p:nvSpPr>
        <p:spPr>
          <a:xfrm>
            <a:off x="2718140" y="3771900"/>
            <a:ext cx="5791924" cy="3073400"/>
          </a:xfrm>
          <a:prstGeom prst="rect">
            <a:avLst/>
          </a:prstGeom>
          <a:noFill/>
          <a:ln/>
        </p:spPr>
      </p:sp>
      <p:pic>
        <p:nvPicPr>
          <p:cNvPr id="12" name="Image 7" descr="preencoded.png">    </p:cNvPr>
          <p:cNvPicPr>
            <a:picLocks noChangeAspect="1"/>
          </p:cNvPicPr>
          <p:nvPr/>
        </p:nvPicPr>
        <p:blipFill>
          <a:blip r:embed="rId8"/>
          <a:stretch>
            <a:fillRect/>
          </a:stretch>
        </p:blipFill>
        <p:spPr>
          <a:xfrm>
            <a:off x="2718140" y="3771900"/>
            <a:ext cx="3048381" cy="3073400"/>
          </a:xfrm>
          <a:prstGeom prst="rect">
            <a:avLst/>
          </a:prstGeom>
        </p:spPr>
      </p:pic>
      <p:sp>
        <p:nvSpPr>
          <p:cNvPr id="13" name="Shape 3"/>
          <p:cNvSpPr/>
          <p:nvPr/>
        </p:nvSpPr>
        <p:spPr>
          <a:xfrm>
            <a:off x="6071359" y="4559300"/>
            <a:ext cx="2438705" cy="1498600"/>
          </a:xfrm>
          <a:prstGeom prst="rect">
            <a:avLst/>
          </a:prstGeom>
          <a:noFill/>
          <a:ln/>
        </p:spPr>
      </p:sp>
      <p:sp>
        <p:nvSpPr>
          <p:cNvPr id="14" name="Shape 4"/>
          <p:cNvSpPr/>
          <p:nvPr/>
        </p:nvSpPr>
        <p:spPr>
          <a:xfrm>
            <a:off x="6071359" y="4559300"/>
            <a:ext cx="2438705" cy="1498600"/>
          </a:xfrm>
          <a:prstGeom prst="rect">
            <a:avLst/>
          </a:prstGeom>
          <a:noFill/>
          <a:ln/>
        </p:spPr>
      </p:sp>
      <p:sp>
        <p:nvSpPr>
          <p:cNvPr id="15" name="Shape 5"/>
          <p:cNvSpPr/>
          <p:nvPr/>
        </p:nvSpPr>
        <p:spPr>
          <a:xfrm>
            <a:off x="6071359" y="4559300"/>
            <a:ext cx="2438705" cy="1498600"/>
          </a:xfrm>
          <a:prstGeom prst="rect">
            <a:avLst/>
          </a:prstGeom>
          <a:noFill/>
          <a:ln/>
        </p:spPr>
      </p:sp>
      <p:sp>
        <p:nvSpPr>
          <p:cNvPr id="16" name="Text 6"/>
          <p:cNvSpPr/>
          <p:nvPr/>
        </p:nvSpPr>
        <p:spPr>
          <a:xfrm>
            <a:off x="6071359" y="4559300"/>
            <a:ext cx="175281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17" name="Text 7"/>
          <p:cNvSpPr/>
          <p:nvPr/>
        </p:nvSpPr>
        <p:spPr>
          <a:xfrm>
            <a:off x="6071359" y="54483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8" name="Shape 8"/>
          <p:cNvSpPr/>
          <p:nvPr/>
        </p:nvSpPr>
        <p:spPr>
          <a:xfrm>
            <a:off x="12041105" y="8648700"/>
            <a:ext cx="5791924" cy="3073400"/>
          </a:xfrm>
          <a:prstGeom prst="rect">
            <a:avLst/>
          </a:prstGeom>
          <a:noFill/>
          <a:ln/>
        </p:spPr>
      </p:sp>
      <p:pic>
        <p:nvPicPr>
          <p:cNvPr id="19" name="Image 8" descr="preencoded.png">    </p:cNvPr>
          <p:cNvPicPr>
            <a:picLocks noChangeAspect="1"/>
          </p:cNvPicPr>
          <p:nvPr/>
        </p:nvPicPr>
        <p:blipFill>
          <a:blip r:embed="rId9"/>
          <a:stretch>
            <a:fillRect/>
          </a:stretch>
        </p:blipFill>
        <p:spPr>
          <a:xfrm>
            <a:off x="12041105" y="8648700"/>
            <a:ext cx="3048381" cy="3073400"/>
          </a:xfrm>
          <a:prstGeom prst="rect">
            <a:avLst/>
          </a:prstGeom>
        </p:spPr>
      </p:pic>
      <p:sp>
        <p:nvSpPr>
          <p:cNvPr id="20" name="Shape 9"/>
          <p:cNvSpPr/>
          <p:nvPr/>
        </p:nvSpPr>
        <p:spPr>
          <a:xfrm>
            <a:off x="15394324" y="9436100"/>
            <a:ext cx="2438705" cy="1498600"/>
          </a:xfrm>
          <a:prstGeom prst="rect">
            <a:avLst/>
          </a:prstGeom>
          <a:noFill/>
          <a:ln/>
        </p:spPr>
      </p:sp>
      <p:sp>
        <p:nvSpPr>
          <p:cNvPr id="21" name="Shape 10"/>
          <p:cNvSpPr/>
          <p:nvPr/>
        </p:nvSpPr>
        <p:spPr>
          <a:xfrm>
            <a:off x="15394324" y="9436100"/>
            <a:ext cx="2438705" cy="1498600"/>
          </a:xfrm>
          <a:prstGeom prst="rect">
            <a:avLst/>
          </a:prstGeom>
          <a:noFill/>
          <a:ln/>
        </p:spPr>
      </p:sp>
      <p:sp>
        <p:nvSpPr>
          <p:cNvPr id="22" name="Shape 11"/>
          <p:cNvSpPr/>
          <p:nvPr/>
        </p:nvSpPr>
        <p:spPr>
          <a:xfrm>
            <a:off x="15394324" y="9436100"/>
            <a:ext cx="2438705" cy="1498600"/>
          </a:xfrm>
          <a:prstGeom prst="rect">
            <a:avLst/>
          </a:prstGeom>
          <a:noFill/>
          <a:ln/>
        </p:spPr>
      </p:sp>
      <p:sp>
        <p:nvSpPr>
          <p:cNvPr id="23" name="Text 12"/>
          <p:cNvSpPr/>
          <p:nvPr/>
        </p:nvSpPr>
        <p:spPr>
          <a:xfrm>
            <a:off x="15394324" y="9436100"/>
            <a:ext cx="1752819"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Eldruin</a:t>
            </a:r>
            <a:endParaRPr lang="en-US" sz="4800" dirty="0"/>
          </a:p>
        </p:txBody>
      </p:sp>
      <p:sp>
        <p:nvSpPr>
          <p:cNvPr id="24" name="Text 13"/>
          <p:cNvSpPr/>
          <p:nvPr/>
        </p:nvSpPr>
        <p:spPr>
          <a:xfrm>
            <a:off x="15394324" y="10325100"/>
            <a:ext cx="295523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5" name="Shape 14"/>
          <p:cNvSpPr/>
          <p:nvPr/>
        </p:nvSpPr>
        <p:spPr>
          <a:xfrm>
            <a:off x="2718140" y="8648700"/>
            <a:ext cx="5791924" cy="3073400"/>
          </a:xfrm>
          <a:prstGeom prst="rect">
            <a:avLst/>
          </a:prstGeom>
          <a:noFill/>
          <a:ln/>
        </p:spPr>
      </p:sp>
      <p:pic>
        <p:nvPicPr>
          <p:cNvPr id="26" name="Image 9" descr="preencoded.png">    </p:cNvPr>
          <p:cNvPicPr>
            <a:picLocks noChangeAspect="1"/>
          </p:cNvPicPr>
          <p:nvPr/>
        </p:nvPicPr>
        <p:blipFill>
          <a:blip r:embed="rId10"/>
          <a:stretch>
            <a:fillRect/>
          </a:stretch>
        </p:blipFill>
        <p:spPr>
          <a:xfrm>
            <a:off x="2718140" y="8648700"/>
            <a:ext cx="3048381" cy="3073400"/>
          </a:xfrm>
          <a:prstGeom prst="rect">
            <a:avLst/>
          </a:prstGeom>
        </p:spPr>
      </p:pic>
      <p:sp>
        <p:nvSpPr>
          <p:cNvPr id="27" name="Shape 15"/>
          <p:cNvSpPr/>
          <p:nvPr/>
        </p:nvSpPr>
        <p:spPr>
          <a:xfrm>
            <a:off x="6071359" y="9436100"/>
            <a:ext cx="2438705" cy="1498600"/>
          </a:xfrm>
          <a:prstGeom prst="rect">
            <a:avLst/>
          </a:prstGeom>
          <a:noFill/>
          <a:ln/>
        </p:spPr>
      </p:sp>
      <p:sp>
        <p:nvSpPr>
          <p:cNvPr id="28" name="Shape 16"/>
          <p:cNvSpPr/>
          <p:nvPr/>
        </p:nvSpPr>
        <p:spPr>
          <a:xfrm>
            <a:off x="6071359" y="9436100"/>
            <a:ext cx="2438705" cy="1498600"/>
          </a:xfrm>
          <a:prstGeom prst="rect">
            <a:avLst/>
          </a:prstGeom>
          <a:noFill/>
          <a:ln/>
        </p:spPr>
      </p:sp>
      <p:sp>
        <p:nvSpPr>
          <p:cNvPr id="29" name="Shape 17"/>
          <p:cNvSpPr/>
          <p:nvPr/>
        </p:nvSpPr>
        <p:spPr>
          <a:xfrm>
            <a:off x="6071359" y="9436100"/>
            <a:ext cx="2438705" cy="1498600"/>
          </a:xfrm>
          <a:prstGeom prst="rect">
            <a:avLst/>
          </a:prstGeom>
          <a:noFill/>
          <a:ln/>
        </p:spPr>
      </p:sp>
      <p:sp>
        <p:nvSpPr>
          <p:cNvPr id="30" name="Text 18"/>
          <p:cNvSpPr/>
          <p:nvPr/>
        </p:nvSpPr>
        <p:spPr>
          <a:xfrm>
            <a:off x="6071359" y="9436100"/>
            <a:ext cx="2807051"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Elementalen</a:t>
            </a:r>
            <a:endParaRPr lang="en-US" sz="4800" dirty="0"/>
          </a:p>
        </p:txBody>
      </p:sp>
      <p:sp>
        <p:nvSpPr>
          <p:cNvPr id="31" name="Text 19"/>
          <p:cNvSpPr/>
          <p:nvPr/>
        </p:nvSpPr>
        <p:spPr>
          <a:xfrm>
            <a:off x="6071359" y="10325100"/>
            <a:ext cx="28917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32" name="Shape 20"/>
          <p:cNvSpPr/>
          <p:nvPr/>
        </p:nvSpPr>
        <p:spPr>
          <a:xfrm>
            <a:off x="12041105" y="3771900"/>
            <a:ext cx="5791924" cy="3073400"/>
          </a:xfrm>
          <a:prstGeom prst="rect">
            <a:avLst/>
          </a:prstGeom>
          <a:noFill/>
          <a:ln/>
        </p:spPr>
      </p:sp>
      <p:pic>
        <p:nvPicPr>
          <p:cNvPr id="33" name="Image 10" descr="preencoded.png">    </p:cNvPr>
          <p:cNvPicPr>
            <a:picLocks noChangeAspect="1"/>
          </p:cNvPicPr>
          <p:nvPr/>
        </p:nvPicPr>
        <p:blipFill>
          <a:blip r:embed="rId11"/>
          <a:stretch>
            <a:fillRect/>
          </a:stretch>
        </p:blipFill>
        <p:spPr>
          <a:xfrm>
            <a:off x="12041105" y="3771900"/>
            <a:ext cx="3048381" cy="3073400"/>
          </a:xfrm>
          <a:prstGeom prst="rect">
            <a:avLst/>
          </a:prstGeom>
        </p:spPr>
      </p:pic>
      <p:sp>
        <p:nvSpPr>
          <p:cNvPr id="34" name="Shape 21"/>
          <p:cNvSpPr/>
          <p:nvPr/>
        </p:nvSpPr>
        <p:spPr>
          <a:xfrm>
            <a:off x="15394324" y="4559300"/>
            <a:ext cx="2438705" cy="1498600"/>
          </a:xfrm>
          <a:prstGeom prst="rect">
            <a:avLst/>
          </a:prstGeom>
          <a:noFill/>
          <a:ln/>
        </p:spPr>
      </p:sp>
      <p:sp>
        <p:nvSpPr>
          <p:cNvPr id="35" name="Shape 22"/>
          <p:cNvSpPr/>
          <p:nvPr/>
        </p:nvSpPr>
        <p:spPr>
          <a:xfrm>
            <a:off x="15394324" y="4559300"/>
            <a:ext cx="2438705" cy="1498600"/>
          </a:xfrm>
          <a:prstGeom prst="rect">
            <a:avLst/>
          </a:prstGeom>
          <a:noFill/>
          <a:ln/>
        </p:spPr>
      </p:sp>
      <p:sp>
        <p:nvSpPr>
          <p:cNvPr id="36" name="Shape 23"/>
          <p:cNvSpPr/>
          <p:nvPr/>
        </p:nvSpPr>
        <p:spPr>
          <a:xfrm>
            <a:off x="15394324" y="4559300"/>
            <a:ext cx="2438705" cy="1498600"/>
          </a:xfrm>
          <a:prstGeom prst="rect">
            <a:avLst/>
          </a:prstGeom>
          <a:noFill/>
          <a:ln/>
        </p:spPr>
      </p:sp>
      <p:sp>
        <p:nvSpPr>
          <p:cNvPr id="37" name="Text 24"/>
          <p:cNvSpPr/>
          <p:nvPr/>
        </p:nvSpPr>
        <p:spPr>
          <a:xfrm>
            <a:off x="15394324" y="4559300"/>
            <a:ext cx="1778222"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Lunaria</a:t>
            </a:r>
            <a:endParaRPr lang="en-US" sz="4800" dirty="0"/>
          </a:p>
        </p:txBody>
      </p:sp>
      <p:sp>
        <p:nvSpPr>
          <p:cNvPr id="38" name="Text 25"/>
          <p:cNvSpPr/>
          <p:nvPr/>
        </p:nvSpPr>
        <p:spPr>
          <a:xfrm>
            <a:off x="15394324" y="5448300"/>
            <a:ext cx="3996766"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032460" y="791021"/>
            <a:ext cx="2296993" cy="1977430"/>
          </a:xfrm>
          <a:prstGeom prst="rect">
            <a:avLst/>
          </a:prstGeom>
        </p:spPr>
      </p:pic>
      <p:pic>
        <p:nvPicPr>
          <p:cNvPr id="4" name="Image 2" descr="preencoded.png">    </p:cNvPr>
          <p:cNvPicPr>
            <a:picLocks noChangeAspect="1"/>
          </p:cNvPicPr>
          <p:nvPr/>
        </p:nvPicPr>
        <p:blipFill>
          <a:blip r:embed="rId3"/>
          <a:stretch>
            <a:fillRect/>
          </a:stretch>
        </p:blipFill>
        <p:spPr>
          <a:xfrm>
            <a:off x="18587307" y="11384087"/>
            <a:ext cx="4650443" cy="832644"/>
          </a:xfrm>
          <a:prstGeom prst="rect">
            <a:avLst/>
          </a:prstGeom>
        </p:spPr>
      </p:pic>
      <p:pic>
        <p:nvPicPr>
          <p:cNvPr id="5" name="Image 3" descr="preencoded.png">    </p:cNvPr>
          <p:cNvPicPr>
            <a:picLocks noChangeAspect="1"/>
          </p:cNvPicPr>
          <p:nvPr/>
        </p:nvPicPr>
        <p:blipFill>
          <a:blip r:embed="rId4"/>
          <a:stretch>
            <a:fillRect/>
          </a:stretch>
        </p:blipFill>
        <p:spPr>
          <a:xfrm>
            <a:off x="20897743" y="3115121"/>
            <a:ext cx="2710034" cy="1533178"/>
          </a:xfrm>
          <a:prstGeom prst="rect">
            <a:avLst/>
          </a:prstGeom>
        </p:spPr>
      </p:pic>
      <p:pic>
        <p:nvPicPr>
          <p:cNvPr id="6" name="Image 4" descr="preencoded.png">    </p:cNvPr>
          <p:cNvPicPr>
            <a:picLocks noChangeAspect="1"/>
          </p:cNvPicPr>
          <p:nvPr/>
        </p:nvPicPr>
        <p:blipFill>
          <a:blip r:embed="rId5"/>
          <a:stretch>
            <a:fillRect/>
          </a:stretch>
        </p:blipFill>
        <p:spPr>
          <a:xfrm>
            <a:off x="7570146" y="800100"/>
            <a:ext cx="155331" cy="3138636"/>
          </a:xfrm>
          <a:prstGeom prst="rect">
            <a:avLst/>
          </a:prstGeom>
        </p:spPr>
      </p:pic>
      <p:pic>
        <p:nvPicPr>
          <p:cNvPr id="7" name="Image 5" descr="preencoded.png">    </p:cNvPr>
          <p:cNvPicPr>
            <a:picLocks noChangeAspect="1"/>
          </p:cNvPicPr>
          <p:nvPr/>
        </p:nvPicPr>
        <p:blipFill>
          <a:blip r:embed="rId6"/>
          <a:stretch>
            <a:fillRect/>
          </a:stretch>
        </p:blipFill>
        <p:spPr>
          <a:xfrm>
            <a:off x="918146" y="10341421"/>
            <a:ext cx="2534457" cy="1472109"/>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0" y="0"/>
            <a:ext cx="7697162" cy="12369800"/>
          </a:xfrm>
          <a:prstGeom prst="rect">
            <a:avLst/>
          </a:prstGeom>
        </p:spPr>
      </p:pic>
      <p:sp>
        <p:nvSpPr>
          <p:cNvPr id="11" name="Shape 1"/>
          <p:cNvSpPr/>
          <p:nvPr/>
        </p:nvSpPr>
        <p:spPr>
          <a:xfrm>
            <a:off x="8510064" y="749300"/>
            <a:ext cx="1625803" cy="14630400"/>
          </a:xfrm>
          <a:prstGeom prst="rect">
            <a:avLst/>
          </a:prstGeom>
          <a:noFill/>
          <a:ln/>
        </p:spPr>
      </p:sp>
      <p:sp>
        <p:nvSpPr>
          <p:cNvPr id="12" name="Shape 2"/>
          <p:cNvSpPr/>
          <p:nvPr/>
        </p:nvSpPr>
        <p:spPr>
          <a:xfrm>
            <a:off x="8510064" y="749300"/>
            <a:ext cx="1625803" cy="1625600"/>
          </a:xfrm>
          <a:prstGeom prst="roundRect">
            <a:avLst>
              <a:gd name="adj" fmla="val 78188"/>
            </a:avLst>
          </a:prstGeom>
          <a:noFill/>
          <a:ln/>
        </p:spPr>
      </p:sp>
      <p:pic>
        <p:nvPicPr>
          <p:cNvPr id="13" name="Image 8" descr="preencoded.png">    </p:cNvPr>
          <p:cNvPicPr>
            <a:picLocks noChangeAspect="1"/>
          </p:cNvPicPr>
          <p:nvPr/>
        </p:nvPicPr>
        <p:blipFill>
          <a:blip r:embed="rId9"/>
          <a:stretch>
            <a:fillRect/>
          </a:stretch>
        </p:blipFill>
        <p:spPr>
          <a:xfrm>
            <a:off x="8876766" y="1054100"/>
            <a:ext cx="892398" cy="1016000"/>
          </a:xfrm>
          <a:prstGeom prst="rect">
            <a:avLst/>
          </a:prstGeom>
        </p:spPr>
      </p:pic>
      <p:pic>
        <p:nvPicPr>
          <p:cNvPr id="14" name="Image 9" descr="preencoded.png">    </p:cNvPr>
          <p:cNvPicPr>
            <a:picLocks noChangeAspect="1"/>
          </p:cNvPicPr>
          <p:nvPr/>
        </p:nvPicPr>
        <p:blipFill>
          <a:blip r:embed="rId10"/>
          <a:stretch>
            <a:fillRect/>
          </a:stretch>
        </p:blipFill>
        <p:spPr>
          <a:xfrm>
            <a:off x="9284860" y="2374900"/>
            <a:ext cx="38105" cy="1625600"/>
          </a:xfrm>
          <a:prstGeom prst="rect">
            <a:avLst/>
          </a:prstGeom>
        </p:spPr>
      </p:pic>
      <p:sp>
        <p:nvSpPr>
          <p:cNvPr id="15" name="Shape 3"/>
          <p:cNvSpPr/>
          <p:nvPr/>
        </p:nvSpPr>
        <p:spPr>
          <a:xfrm>
            <a:off x="8510064" y="4000500"/>
            <a:ext cx="1625803" cy="1625600"/>
          </a:xfrm>
          <a:prstGeom prst="roundRect">
            <a:avLst>
              <a:gd name="adj" fmla="val 78188"/>
            </a:avLst>
          </a:prstGeom>
          <a:noFill/>
          <a:ln/>
        </p:spPr>
      </p:sp>
      <p:pic>
        <p:nvPicPr>
          <p:cNvPr id="16" name="Image 10" descr="preencoded.png">    </p:cNvPr>
          <p:cNvPicPr>
            <a:picLocks noChangeAspect="1"/>
          </p:cNvPicPr>
          <p:nvPr/>
        </p:nvPicPr>
        <p:blipFill>
          <a:blip r:embed="rId11"/>
          <a:stretch>
            <a:fillRect/>
          </a:stretch>
        </p:blipFill>
        <p:spPr>
          <a:xfrm>
            <a:off x="8876766" y="4305300"/>
            <a:ext cx="892398" cy="1016000"/>
          </a:xfrm>
          <a:prstGeom prst="rect">
            <a:avLst/>
          </a:prstGeom>
        </p:spPr>
      </p:pic>
      <p:pic>
        <p:nvPicPr>
          <p:cNvPr id="17" name="Image 11" descr="preencoded.png">    </p:cNvPr>
          <p:cNvPicPr>
            <a:picLocks noChangeAspect="1"/>
          </p:cNvPicPr>
          <p:nvPr/>
        </p:nvPicPr>
        <p:blipFill>
          <a:blip r:embed="rId12"/>
          <a:stretch>
            <a:fillRect/>
          </a:stretch>
        </p:blipFill>
        <p:spPr>
          <a:xfrm>
            <a:off x="9284860" y="5626100"/>
            <a:ext cx="38105" cy="1625600"/>
          </a:xfrm>
          <a:prstGeom prst="rect">
            <a:avLst/>
          </a:prstGeom>
        </p:spPr>
      </p:pic>
      <p:sp>
        <p:nvSpPr>
          <p:cNvPr id="18" name="Shape 4"/>
          <p:cNvSpPr/>
          <p:nvPr/>
        </p:nvSpPr>
        <p:spPr>
          <a:xfrm>
            <a:off x="8510064" y="7251700"/>
            <a:ext cx="1625803" cy="1625600"/>
          </a:xfrm>
          <a:prstGeom prst="roundRect">
            <a:avLst>
              <a:gd name="adj" fmla="val 78188"/>
            </a:avLst>
          </a:prstGeom>
          <a:noFill/>
          <a:ln/>
        </p:spPr>
      </p:sp>
      <p:pic>
        <p:nvPicPr>
          <p:cNvPr id="19" name="Image 12" descr="preencoded.png">    </p:cNvPr>
          <p:cNvPicPr>
            <a:picLocks noChangeAspect="1"/>
          </p:cNvPicPr>
          <p:nvPr/>
        </p:nvPicPr>
        <p:blipFill>
          <a:blip r:embed="rId13"/>
          <a:stretch>
            <a:fillRect/>
          </a:stretch>
        </p:blipFill>
        <p:spPr>
          <a:xfrm>
            <a:off x="8876779" y="7556500"/>
            <a:ext cx="892373" cy="1016000"/>
          </a:xfrm>
          <a:prstGeom prst="rect">
            <a:avLst/>
          </a:prstGeom>
        </p:spPr>
      </p:pic>
      <p:pic>
        <p:nvPicPr>
          <p:cNvPr id="20" name="Image 13" descr="preencoded.png">    </p:cNvPr>
          <p:cNvPicPr>
            <a:picLocks noChangeAspect="1"/>
          </p:cNvPicPr>
          <p:nvPr/>
        </p:nvPicPr>
        <p:blipFill>
          <a:blip r:embed="rId14"/>
          <a:stretch>
            <a:fillRect/>
          </a:stretch>
        </p:blipFill>
        <p:spPr>
          <a:xfrm>
            <a:off x="9284860" y="8877300"/>
            <a:ext cx="38105" cy="1625600"/>
          </a:xfrm>
          <a:prstGeom prst="rect">
            <a:avLst/>
          </a:prstGeom>
        </p:spPr>
      </p:pic>
      <p:sp>
        <p:nvSpPr>
          <p:cNvPr id="21" name="Shape 5"/>
          <p:cNvSpPr/>
          <p:nvPr/>
        </p:nvSpPr>
        <p:spPr>
          <a:xfrm>
            <a:off x="8510064" y="10502900"/>
            <a:ext cx="1625803" cy="1625600"/>
          </a:xfrm>
          <a:prstGeom prst="roundRect">
            <a:avLst>
              <a:gd name="adj" fmla="val 78188"/>
            </a:avLst>
          </a:prstGeom>
          <a:noFill/>
          <a:ln/>
        </p:spPr>
      </p:sp>
      <p:pic>
        <p:nvPicPr>
          <p:cNvPr id="22" name="Image 14" descr="preencoded.png">    </p:cNvPr>
          <p:cNvPicPr>
            <a:picLocks noChangeAspect="1"/>
          </p:cNvPicPr>
          <p:nvPr/>
        </p:nvPicPr>
        <p:blipFill>
          <a:blip r:embed="rId15"/>
          <a:stretch>
            <a:fillRect/>
          </a:stretch>
        </p:blipFill>
        <p:spPr>
          <a:xfrm>
            <a:off x="8876766" y="10807700"/>
            <a:ext cx="892398" cy="1016000"/>
          </a:xfrm>
          <a:prstGeom prst="rect">
            <a:avLst/>
          </a:prstGeom>
        </p:spPr>
      </p:pic>
      <p:sp>
        <p:nvSpPr>
          <p:cNvPr id="23" name="Text 6"/>
          <p:cNvSpPr/>
          <p:nvPr/>
        </p:nvSpPr>
        <p:spPr>
          <a:xfrm>
            <a:off x="10135867" y="25400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Forbidden Forest: A place of mystery and wonder, where mystical creatures roam and flora flourishes.</a:t>
            </a:r>
            <a:endParaRPr lang="en-US" sz="3200" dirty="0"/>
          </a:p>
        </p:txBody>
      </p:sp>
      <p:sp>
        <p:nvSpPr>
          <p:cNvPr id="24" name="Text 7"/>
          <p:cNvSpPr/>
          <p:nvPr/>
        </p:nvSpPr>
        <p:spPr>
          <a:xfrm>
            <a:off x="10135867" y="59563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Crystal Caves: A network of glittering caves filled with precious gems and minerals, guarded by fierce beasts.</a:t>
            </a:r>
            <a:endParaRPr lang="en-US" sz="3200" dirty="0"/>
          </a:p>
        </p:txBody>
      </p:sp>
      <p:sp>
        <p:nvSpPr>
          <p:cNvPr id="25" name="Text 8"/>
          <p:cNvSpPr/>
          <p:nvPr/>
        </p:nvSpPr>
        <p:spPr>
          <a:xfrm>
            <a:off x="10135867" y="9309100"/>
            <a:ext cx="11808243" cy="11641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Enchanted Garden: A place of pure beauty and tranquility, where the colors of the flowers are vibrant.</a:t>
            </a:r>
            <a:endParaRPr lang="en-US" sz="3200" dirty="0"/>
          </a:p>
        </p:txBody>
      </p:sp>
      <p:sp>
        <p:nvSpPr>
          <p:cNvPr id="26" name="Text 9"/>
          <p:cNvSpPr/>
          <p:nvPr/>
        </p:nvSpPr>
        <p:spPr>
          <a:xfrm>
            <a:off x="8878410" y="12446000"/>
            <a:ext cx="8810668"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Mystery</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406400"/>
            <a:ext cx="21135442" cy="13309600"/>
          </a:xfrm>
          <a:prstGeom prst="rect">
            <a:avLst/>
          </a:prstGeom>
        </p:spPr>
      </p:pic>
      <p:pic>
        <p:nvPicPr>
          <p:cNvPr id="3" name="Image 1" descr="preencoded.png">    </p:cNvPr>
          <p:cNvPicPr>
            <a:picLocks noChangeAspect="1"/>
          </p:cNvPicPr>
          <p:nvPr/>
        </p:nvPicPr>
        <p:blipFill>
          <a:blip r:embed="rId2"/>
          <a:stretch>
            <a:fillRect/>
          </a:stretch>
        </p:blipFill>
        <p:spPr>
          <a:xfrm>
            <a:off x="19776372" y="7340600"/>
            <a:ext cx="4610676" cy="3905498"/>
          </a:xfrm>
          <a:prstGeom prst="rect">
            <a:avLst/>
          </a:prstGeom>
        </p:spPr>
      </p:pic>
      <p:pic>
        <p:nvPicPr>
          <p:cNvPr id="4" name="Image 2" descr="preencoded.png">    </p:cNvPr>
          <p:cNvPicPr>
            <a:picLocks noChangeAspect="1"/>
          </p:cNvPicPr>
          <p:nvPr/>
        </p:nvPicPr>
        <p:blipFill>
          <a:blip r:embed="rId3"/>
          <a:stretch>
            <a:fillRect/>
          </a:stretch>
        </p:blipFill>
        <p:spPr>
          <a:xfrm>
            <a:off x="21945686" y="12265546"/>
            <a:ext cx="892807" cy="769218"/>
          </a:xfrm>
          <a:prstGeom prst="rect">
            <a:avLst/>
          </a:prstGeom>
        </p:spPr>
      </p:pic>
      <p:pic>
        <p:nvPicPr>
          <p:cNvPr id="5" name="Image 3" descr="preencoded.png">    </p:cNvPr>
          <p:cNvPicPr>
            <a:picLocks noChangeAspect="1"/>
          </p:cNvPicPr>
          <p:nvPr/>
        </p:nvPicPr>
        <p:blipFill>
          <a:blip r:embed="rId4"/>
          <a:stretch>
            <a:fillRect/>
          </a:stretch>
        </p:blipFill>
        <p:spPr>
          <a:xfrm>
            <a:off x="18865386" y="968722"/>
            <a:ext cx="4095077" cy="735955"/>
          </a:xfrm>
          <a:prstGeom prst="rect">
            <a:avLst/>
          </a:prstGeom>
        </p:spPr>
      </p:pic>
      <p:pic>
        <p:nvPicPr>
          <p:cNvPr id="6" name="Image 4" descr="preencoded.png">    </p:cNvPr>
          <p:cNvPicPr>
            <a:picLocks noChangeAspect="1"/>
          </p:cNvPicPr>
          <p:nvPr/>
        </p:nvPicPr>
        <p:blipFill>
          <a:blip r:embed="rId5"/>
          <a:stretch>
            <a:fillRect/>
          </a:stretch>
        </p:blipFill>
        <p:spPr>
          <a:xfrm>
            <a:off x="1273790" y="2061021"/>
            <a:ext cx="2035665" cy="1153616"/>
          </a:xfrm>
          <a:prstGeom prst="rect">
            <a:avLst/>
          </a:prstGeom>
        </p:spPr>
      </p:pic>
      <p:pic>
        <p:nvPicPr>
          <p:cNvPr id="7" name="Image 5" descr="preencoded.png">    </p:cNvPr>
          <p:cNvPicPr>
            <a:picLocks noChangeAspect="1"/>
          </p:cNvPicPr>
          <p:nvPr/>
        </p:nvPicPr>
        <p:blipFill>
          <a:blip r:embed="rId6"/>
          <a:stretch>
            <a:fillRect/>
          </a:stretch>
        </p:blipFill>
        <p:spPr>
          <a:xfrm>
            <a:off x="1427629" y="11244560"/>
            <a:ext cx="1557842" cy="1406277"/>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787498" y="3759200"/>
            <a:ext cx="22812051" cy="8597900"/>
          </a:xfrm>
          <a:prstGeom prst="rect">
            <a:avLst/>
          </a:prstGeom>
          <a:noFill/>
          <a:ln/>
        </p:spPr>
      </p:sp>
      <p:pic>
        <p:nvPicPr>
          <p:cNvPr id="11" name="Image 7" descr="preencoded.png">    </p:cNvPr>
          <p:cNvPicPr>
            <a:picLocks noChangeAspect="1"/>
          </p:cNvPicPr>
          <p:nvPr/>
        </p:nvPicPr>
        <p:blipFill>
          <a:blip r:embed="rId8"/>
          <a:stretch>
            <a:fillRect/>
          </a:stretch>
        </p:blipFill>
        <p:spPr>
          <a:xfrm>
            <a:off x="10173972" y="3759200"/>
            <a:ext cx="5131441" cy="1549400"/>
          </a:xfrm>
          <a:prstGeom prst="rect">
            <a:avLst/>
          </a:prstGeom>
        </p:spPr>
      </p:pic>
      <p:sp>
        <p:nvSpPr>
          <p:cNvPr id="12" name="Shape 2"/>
          <p:cNvSpPr/>
          <p:nvPr/>
        </p:nvSpPr>
        <p:spPr>
          <a:xfrm>
            <a:off x="10732841" y="3702050"/>
            <a:ext cx="4572572" cy="1663700"/>
          </a:xfrm>
          <a:prstGeom prst="roundRect">
            <a:avLst>
              <a:gd name="adj" fmla="val 3298"/>
            </a:avLst>
          </a:prstGeom>
          <a:noFill/>
          <a:ln w="12700">
            <a:solidFill>
              <a:srgbClr val="4D4D4D"/>
            </a:solidFill>
            <a:prstDash val="solid"/>
          </a:ln>
        </p:spPr>
      </p:sp>
      <p:sp>
        <p:nvSpPr>
          <p:cNvPr id="13" name="Text 3"/>
          <p:cNvSpPr/>
          <p:nvPr/>
        </p:nvSpPr>
        <p:spPr>
          <a:xfrm>
            <a:off x="11444130" y="38544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Chloe Ng</a:t>
            </a:r>
            <a:endParaRPr lang="en-US" sz="3600" dirty="0"/>
          </a:p>
        </p:txBody>
      </p:sp>
      <p:sp>
        <p:nvSpPr>
          <p:cNvPr id="14" name="Text 4"/>
          <p:cNvSpPr/>
          <p:nvPr/>
        </p:nvSpPr>
        <p:spPr>
          <a:xfrm>
            <a:off x="11444130" y="46037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5" name="Image 8" descr="preencoded.png">    </p:cNvPr>
          <p:cNvPicPr>
            <a:picLocks noChangeAspect="1"/>
          </p:cNvPicPr>
          <p:nvPr/>
        </p:nvPicPr>
        <p:blipFill>
          <a:blip r:embed="rId9"/>
          <a:stretch>
            <a:fillRect/>
          </a:stretch>
        </p:blipFill>
        <p:spPr>
          <a:xfrm>
            <a:off x="10173972" y="3975100"/>
            <a:ext cx="1117740" cy="1117600"/>
          </a:xfrm>
          <a:prstGeom prst="rect">
            <a:avLst/>
          </a:prstGeom>
        </p:spPr>
      </p:pic>
      <p:pic>
        <p:nvPicPr>
          <p:cNvPr id="16" name="Image 9" descr="preencoded.png">    </p:cNvPr>
          <p:cNvPicPr>
            <a:picLocks noChangeAspect="1"/>
          </p:cNvPicPr>
          <p:nvPr/>
        </p:nvPicPr>
        <p:blipFill>
          <a:blip r:embed="rId10"/>
          <a:stretch>
            <a:fillRect/>
          </a:stretch>
        </p:blipFill>
        <p:spPr>
          <a:xfrm>
            <a:off x="787498" y="6121400"/>
            <a:ext cx="5131441" cy="1549400"/>
          </a:xfrm>
          <a:prstGeom prst="rect">
            <a:avLst/>
          </a:prstGeom>
        </p:spPr>
      </p:pic>
      <p:sp>
        <p:nvSpPr>
          <p:cNvPr id="17" name="Shape 5"/>
          <p:cNvSpPr/>
          <p:nvPr/>
        </p:nvSpPr>
        <p:spPr>
          <a:xfrm>
            <a:off x="1346368" y="6064250"/>
            <a:ext cx="4572572" cy="1663700"/>
          </a:xfrm>
          <a:prstGeom prst="roundRect">
            <a:avLst>
              <a:gd name="adj" fmla="val 3298"/>
            </a:avLst>
          </a:prstGeom>
          <a:noFill/>
          <a:ln w="12700">
            <a:solidFill>
              <a:srgbClr val="4D4D4D"/>
            </a:solidFill>
            <a:prstDash val="solid"/>
          </a:ln>
        </p:spPr>
      </p:sp>
      <p:sp>
        <p:nvSpPr>
          <p:cNvPr id="18" name="Text 6"/>
          <p:cNvSpPr/>
          <p:nvPr/>
        </p:nvSpPr>
        <p:spPr>
          <a:xfrm>
            <a:off x="2057657"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Valtorin</a:t>
            </a:r>
            <a:endParaRPr lang="en-US" sz="3600" dirty="0"/>
          </a:p>
        </p:txBody>
      </p:sp>
      <p:sp>
        <p:nvSpPr>
          <p:cNvPr id="19" name="Text 7"/>
          <p:cNvSpPr/>
          <p:nvPr/>
        </p:nvSpPr>
        <p:spPr>
          <a:xfrm>
            <a:off x="2057657"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20" name="Image 10" descr="preencoded.png">    </p:cNvPr>
          <p:cNvPicPr>
            <a:picLocks noChangeAspect="1"/>
          </p:cNvPicPr>
          <p:nvPr/>
        </p:nvPicPr>
        <p:blipFill>
          <a:blip r:embed="rId11"/>
          <a:stretch>
            <a:fillRect/>
          </a:stretch>
        </p:blipFill>
        <p:spPr>
          <a:xfrm>
            <a:off x="787498" y="6337300"/>
            <a:ext cx="1117740" cy="1117600"/>
          </a:xfrm>
          <a:prstGeom prst="rect">
            <a:avLst/>
          </a:prstGeom>
        </p:spPr>
      </p:pic>
      <p:pic>
        <p:nvPicPr>
          <p:cNvPr id="21" name="Image 11" descr="preencoded.png">    </p:cNvPr>
          <p:cNvPicPr>
            <a:picLocks noChangeAspect="1"/>
          </p:cNvPicPr>
          <p:nvPr/>
        </p:nvPicPr>
        <p:blipFill>
          <a:blip r:embed="rId12"/>
          <a:stretch>
            <a:fillRect/>
          </a:stretch>
        </p:blipFill>
        <p:spPr>
          <a:xfrm>
            <a:off x="787498" y="8483600"/>
            <a:ext cx="5131441" cy="1549400"/>
          </a:xfrm>
          <a:prstGeom prst="rect">
            <a:avLst/>
          </a:prstGeom>
        </p:spPr>
      </p:pic>
      <p:sp>
        <p:nvSpPr>
          <p:cNvPr id="22" name="Shape 8"/>
          <p:cNvSpPr/>
          <p:nvPr/>
        </p:nvSpPr>
        <p:spPr>
          <a:xfrm>
            <a:off x="1346368" y="8426450"/>
            <a:ext cx="4572572" cy="1663700"/>
          </a:xfrm>
          <a:prstGeom prst="roundRect">
            <a:avLst>
              <a:gd name="adj" fmla="val 3298"/>
            </a:avLst>
          </a:prstGeom>
          <a:noFill/>
          <a:ln w="12700">
            <a:solidFill>
              <a:srgbClr val="4D4D4D"/>
            </a:solidFill>
            <a:prstDash val="solid"/>
          </a:ln>
        </p:spPr>
      </p:sp>
      <p:sp>
        <p:nvSpPr>
          <p:cNvPr id="23" name="Text 9"/>
          <p:cNvSpPr/>
          <p:nvPr/>
        </p:nvSpPr>
        <p:spPr>
          <a:xfrm>
            <a:off x="2057657"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Lyrisa</a:t>
            </a:r>
            <a:endParaRPr lang="en-US" sz="3600" dirty="0"/>
          </a:p>
        </p:txBody>
      </p:sp>
      <p:sp>
        <p:nvSpPr>
          <p:cNvPr id="24" name="Text 10"/>
          <p:cNvSpPr/>
          <p:nvPr/>
        </p:nvSpPr>
        <p:spPr>
          <a:xfrm>
            <a:off x="2057657"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5" name="Image 12" descr="preencoded.png">    </p:cNvPr>
          <p:cNvPicPr>
            <a:picLocks noChangeAspect="1"/>
          </p:cNvPicPr>
          <p:nvPr/>
        </p:nvPicPr>
        <p:blipFill>
          <a:blip r:embed="rId13"/>
          <a:stretch>
            <a:fillRect/>
          </a:stretch>
        </p:blipFill>
        <p:spPr>
          <a:xfrm>
            <a:off x="787498" y="8699500"/>
            <a:ext cx="1117740" cy="1117600"/>
          </a:xfrm>
          <a:prstGeom prst="rect">
            <a:avLst/>
          </a:prstGeom>
        </p:spPr>
      </p:pic>
      <p:pic>
        <p:nvPicPr>
          <p:cNvPr id="26" name="Image 13" descr="preencoded.png">    </p:cNvPr>
          <p:cNvPicPr>
            <a:picLocks noChangeAspect="1"/>
          </p:cNvPicPr>
          <p:nvPr/>
        </p:nvPicPr>
        <p:blipFill>
          <a:blip r:embed="rId14"/>
          <a:stretch>
            <a:fillRect/>
          </a:stretch>
        </p:blipFill>
        <p:spPr>
          <a:xfrm>
            <a:off x="6681035" y="8483600"/>
            <a:ext cx="5131441" cy="1549400"/>
          </a:xfrm>
          <a:prstGeom prst="rect">
            <a:avLst/>
          </a:prstGeom>
        </p:spPr>
      </p:pic>
      <p:sp>
        <p:nvSpPr>
          <p:cNvPr id="27" name="Shape 11"/>
          <p:cNvSpPr/>
          <p:nvPr/>
        </p:nvSpPr>
        <p:spPr>
          <a:xfrm>
            <a:off x="7239905" y="8426450"/>
            <a:ext cx="4572572" cy="1663700"/>
          </a:xfrm>
          <a:prstGeom prst="roundRect">
            <a:avLst>
              <a:gd name="adj" fmla="val 3298"/>
            </a:avLst>
          </a:prstGeom>
          <a:noFill/>
          <a:ln w="12700">
            <a:solidFill>
              <a:srgbClr val="4D4D4D"/>
            </a:solidFill>
            <a:prstDash val="solid"/>
          </a:ln>
        </p:spPr>
      </p:sp>
      <p:sp>
        <p:nvSpPr>
          <p:cNvPr id="28" name="Text 12"/>
          <p:cNvSpPr/>
          <p:nvPr/>
        </p:nvSpPr>
        <p:spPr>
          <a:xfrm>
            <a:off x="7951194"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Lucian</a:t>
            </a:r>
            <a:endParaRPr lang="en-US" sz="3600" dirty="0"/>
          </a:p>
        </p:txBody>
      </p:sp>
      <p:sp>
        <p:nvSpPr>
          <p:cNvPr id="29" name="Text 13"/>
          <p:cNvSpPr/>
          <p:nvPr/>
        </p:nvSpPr>
        <p:spPr>
          <a:xfrm>
            <a:off x="7951194"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30" name="Image 14" descr="preencoded.png">    </p:cNvPr>
          <p:cNvPicPr>
            <a:picLocks noChangeAspect="1"/>
          </p:cNvPicPr>
          <p:nvPr/>
        </p:nvPicPr>
        <p:blipFill>
          <a:blip r:embed="rId15"/>
          <a:stretch>
            <a:fillRect/>
          </a:stretch>
        </p:blipFill>
        <p:spPr>
          <a:xfrm>
            <a:off x="6681035" y="8699500"/>
            <a:ext cx="1117740" cy="1117600"/>
          </a:xfrm>
          <a:prstGeom prst="rect">
            <a:avLst/>
          </a:prstGeom>
        </p:spPr>
      </p:pic>
      <p:pic>
        <p:nvPicPr>
          <p:cNvPr id="31" name="Image 15" descr="preencoded.png">    </p:cNvPr>
          <p:cNvPicPr>
            <a:picLocks noChangeAspect="1"/>
          </p:cNvPicPr>
          <p:nvPr/>
        </p:nvPicPr>
        <p:blipFill>
          <a:blip r:embed="rId16"/>
          <a:stretch>
            <a:fillRect/>
          </a:stretch>
        </p:blipFill>
        <p:spPr>
          <a:xfrm>
            <a:off x="6681035" y="10845800"/>
            <a:ext cx="5131441" cy="1549400"/>
          </a:xfrm>
          <a:prstGeom prst="rect">
            <a:avLst/>
          </a:prstGeom>
        </p:spPr>
      </p:pic>
      <p:sp>
        <p:nvSpPr>
          <p:cNvPr id="32" name="Shape 14"/>
          <p:cNvSpPr/>
          <p:nvPr/>
        </p:nvSpPr>
        <p:spPr>
          <a:xfrm>
            <a:off x="7239905" y="10788650"/>
            <a:ext cx="4572572" cy="1663700"/>
          </a:xfrm>
          <a:prstGeom prst="roundRect">
            <a:avLst>
              <a:gd name="adj" fmla="val 3298"/>
            </a:avLst>
          </a:prstGeom>
          <a:noFill/>
          <a:ln w="12700">
            <a:solidFill>
              <a:srgbClr val="4D4D4D"/>
            </a:solidFill>
            <a:prstDash val="solid"/>
          </a:ln>
        </p:spPr>
      </p:sp>
      <p:sp>
        <p:nvSpPr>
          <p:cNvPr id="33" name="Text 15"/>
          <p:cNvSpPr/>
          <p:nvPr/>
        </p:nvSpPr>
        <p:spPr>
          <a:xfrm>
            <a:off x="7951194" y="109410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Cedric</a:t>
            </a:r>
            <a:endParaRPr lang="en-US" sz="3600" dirty="0"/>
          </a:p>
        </p:txBody>
      </p:sp>
      <p:sp>
        <p:nvSpPr>
          <p:cNvPr id="34" name="Text 16"/>
          <p:cNvSpPr/>
          <p:nvPr/>
        </p:nvSpPr>
        <p:spPr>
          <a:xfrm>
            <a:off x="7951194" y="116903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5" name="Image 16" descr="preencoded.png">    </p:cNvPr>
          <p:cNvPicPr>
            <a:picLocks noChangeAspect="1"/>
          </p:cNvPicPr>
          <p:nvPr/>
        </p:nvPicPr>
        <p:blipFill>
          <a:blip r:embed="rId17"/>
          <a:stretch>
            <a:fillRect/>
          </a:stretch>
        </p:blipFill>
        <p:spPr>
          <a:xfrm>
            <a:off x="6681035" y="11061700"/>
            <a:ext cx="1117740" cy="1117600"/>
          </a:xfrm>
          <a:prstGeom prst="rect">
            <a:avLst/>
          </a:prstGeom>
        </p:spPr>
      </p:pic>
      <p:pic>
        <p:nvPicPr>
          <p:cNvPr id="36" name="Image 17" descr="preencoded.png">    </p:cNvPr>
          <p:cNvPicPr>
            <a:picLocks noChangeAspect="1"/>
          </p:cNvPicPr>
          <p:nvPr/>
        </p:nvPicPr>
        <p:blipFill>
          <a:blip r:embed="rId18"/>
          <a:stretch>
            <a:fillRect/>
          </a:stretch>
        </p:blipFill>
        <p:spPr>
          <a:xfrm>
            <a:off x="12574572" y="8483600"/>
            <a:ext cx="5131441" cy="1549400"/>
          </a:xfrm>
          <a:prstGeom prst="rect">
            <a:avLst/>
          </a:prstGeom>
        </p:spPr>
      </p:pic>
      <p:sp>
        <p:nvSpPr>
          <p:cNvPr id="37" name="Shape 17"/>
          <p:cNvSpPr/>
          <p:nvPr/>
        </p:nvSpPr>
        <p:spPr>
          <a:xfrm>
            <a:off x="13133441" y="8426450"/>
            <a:ext cx="4572572" cy="1663700"/>
          </a:xfrm>
          <a:prstGeom prst="roundRect">
            <a:avLst>
              <a:gd name="adj" fmla="val 3298"/>
            </a:avLst>
          </a:prstGeom>
          <a:noFill/>
          <a:ln w="12700">
            <a:solidFill>
              <a:srgbClr val="4D4D4D"/>
            </a:solidFill>
            <a:prstDash val="solid"/>
          </a:ln>
        </p:spPr>
      </p:sp>
      <p:sp>
        <p:nvSpPr>
          <p:cNvPr id="38" name="Text 18"/>
          <p:cNvSpPr/>
          <p:nvPr/>
        </p:nvSpPr>
        <p:spPr>
          <a:xfrm>
            <a:off x="13844730"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Elvina</a:t>
            </a:r>
            <a:endParaRPr lang="en-US" sz="3600" dirty="0"/>
          </a:p>
        </p:txBody>
      </p:sp>
      <p:sp>
        <p:nvSpPr>
          <p:cNvPr id="39" name="Text 19"/>
          <p:cNvSpPr/>
          <p:nvPr/>
        </p:nvSpPr>
        <p:spPr>
          <a:xfrm>
            <a:off x="13844730"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40" name="Image 18" descr="preencoded.png">    </p:cNvPr>
          <p:cNvPicPr>
            <a:picLocks noChangeAspect="1"/>
          </p:cNvPicPr>
          <p:nvPr/>
        </p:nvPicPr>
        <p:blipFill>
          <a:blip r:embed="rId19"/>
          <a:stretch>
            <a:fillRect/>
          </a:stretch>
        </p:blipFill>
        <p:spPr>
          <a:xfrm>
            <a:off x="12574572" y="8699500"/>
            <a:ext cx="1117740" cy="1117600"/>
          </a:xfrm>
          <a:prstGeom prst="rect">
            <a:avLst/>
          </a:prstGeom>
        </p:spPr>
      </p:pic>
      <p:pic>
        <p:nvPicPr>
          <p:cNvPr id="41" name="Image 19" descr="preencoded.png">    </p:cNvPr>
          <p:cNvPicPr>
            <a:picLocks noChangeAspect="1"/>
          </p:cNvPicPr>
          <p:nvPr/>
        </p:nvPicPr>
        <p:blipFill>
          <a:blip r:embed="rId20"/>
          <a:stretch>
            <a:fillRect/>
          </a:stretch>
        </p:blipFill>
        <p:spPr>
          <a:xfrm>
            <a:off x="12574572" y="10845800"/>
            <a:ext cx="5131441" cy="1549400"/>
          </a:xfrm>
          <a:prstGeom prst="rect">
            <a:avLst/>
          </a:prstGeom>
        </p:spPr>
      </p:pic>
      <p:sp>
        <p:nvSpPr>
          <p:cNvPr id="42" name="Shape 20"/>
          <p:cNvSpPr/>
          <p:nvPr/>
        </p:nvSpPr>
        <p:spPr>
          <a:xfrm>
            <a:off x="13133441" y="10788650"/>
            <a:ext cx="4572572" cy="1663700"/>
          </a:xfrm>
          <a:prstGeom prst="roundRect">
            <a:avLst>
              <a:gd name="adj" fmla="val 3298"/>
            </a:avLst>
          </a:prstGeom>
          <a:noFill/>
          <a:ln w="12700">
            <a:solidFill>
              <a:srgbClr val="4D4D4D"/>
            </a:solidFill>
            <a:prstDash val="solid"/>
          </a:ln>
        </p:spPr>
      </p:sp>
      <p:sp>
        <p:nvSpPr>
          <p:cNvPr id="43" name="Text 21"/>
          <p:cNvSpPr/>
          <p:nvPr/>
        </p:nvSpPr>
        <p:spPr>
          <a:xfrm>
            <a:off x="13844730" y="109410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Seraphina</a:t>
            </a:r>
            <a:endParaRPr lang="en-US" sz="3600" dirty="0"/>
          </a:p>
        </p:txBody>
      </p:sp>
      <p:sp>
        <p:nvSpPr>
          <p:cNvPr id="44" name="Text 22"/>
          <p:cNvSpPr/>
          <p:nvPr/>
        </p:nvSpPr>
        <p:spPr>
          <a:xfrm>
            <a:off x="13844730" y="116903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5" name="Image 20" descr="preencoded.png">    </p:cNvPr>
          <p:cNvPicPr>
            <a:picLocks noChangeAspect="1"/>
          </p:cNvPicPr>
          <p:nvPr/>
        </p:nvPicPr>
        <p:blipFill>
          <a:blip r:embed="rId21"/>
          <a:stretch>
            <a:fillRect/>
          </a:stretch>
        </p:blipFill>
        <p:spPr>
          <a:xfrm>
            <a:off x="12574572" y="11061700"/>
            <a:ext cx="1117740" cy="1117600"/>
          </a:xfrm>
          <a:prstGeom prst="rect">
            <a:avLst/>
          </a:prstGeom>
        </p:spPr>
      </p:pic>
      <p:pic>
        <p:nvPicPr>
          <p:cNvPr id="46" name="Image 21" descr="preencoded.png">    </p:cNvPr>
          <p:cNvPicPr>
            <a:picLocks noChangeAspect="1"/>
          </p:cNvPicPr>
          <p:nvPr/>
        </p:nvPicPr>
        <p:blipFill>
          <a:blip r:embed="rId22"/>
          <a:stretch>
            <a:fillRect/>
          </a:stretch>
        </p:blipFill>
        <p:spPr>
          <a:xfrm>
            <a:off x="18468108" y="8483600"/>
            <a:ext cx="5131441" cy="1549400"/>
          </a:xfrm>
          <a:prstGeom prst="rect">
            <a:avLst/>
          </a:prstGeom>
        </p:spPr>
      </p:pic>
      <p:sp>
        <p:nvSpPr>
          <p:cNvPr id="47" name="Shape 23"/>
          <p:cNvSpPr/>
          <p:nvPr/>
        </p:nvSpPr>
        <p:spPr>
          <a:xfrm>
            <a:off x="19026978" y="8426450"/>
            <a:ext cx="4572572" cy="1663700"/>
          </a:xfrm>
          <a:prstGeom prst="roundRect">
            <a:avLst>
              <a:gd name="adj" fmla="val 3298"/>
            </a:avLst>
          </a:prstGeom>
          <a:noFill/>
          <a:ln w="12700">
            <a:solidFill>
              <a:srgbClr val="4D4D4D"/>
            </a:solidFill>
            <a:prstDash val="solid"/>
          </a:ln>
        </p:spPr>
      </p:sp>
      <p:sp>
        <p:nvSpPr>
          <p:cNvPr id="48" name="Text 24"/>
          <p:cNvSpPr/>
          <p:nvPr/>
        </p:nvSpPr>
        <p:spPr>
          <a:xfrm>
            <a:off x="19738267" y="85788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Kaelen</a:t>
            </a:r>
            <a:endParaRPr lang="en-US" sz="3600" dirty="0"/>
          </a:p>
        </p:txBody>
      </p:sp>
      <p:sp>
        <p:nvSpPr>
          <p:cNvPr id="49" name="Text 25"/>
          <p:cNvSpPr/>
          <p:nvPr/>
        </p:nvSpPr>
        <p:spPr>
          <a:xfrm>
            <a:off x="19738267" y="93281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50" name="Image 22" descr="preencoded.png">    </p:cNvPr>
          <p:cNvPicPr>
            <a:picLocks noChangeAspect="1"/>
          </p:cNvPicPr>
          <p:nvPr/>
        </p:nvPicPr>
        <p:blipFill>
          <a:blip r:embed="rId23"/>
          <a:stretch>
            <a:fillRect/>
          </a:stretch>
        </p:blipFill>
        <p:spPr>
          <a:xfrm>
            <a:off x="18468108" y="8699500"/>
            <a:ext cx="1117740" cy="1117600"/>
          </a:xfrm>
          <a:prstGeom prst="rect">
            <a:avLst/>
          </a:prstGeom>
        </p:spPr>
      </p:pic>
      <p:pic>
        <p:nvPicPr>
          <p:cNvPr id="51" name="Image 23" descr="preencoded.png">    </p:cNvPr>
          <p:cNvPicPr>
            <a:picLocks noChangeAspect="1"/>
          </p:cNvPicPr>
          <p:nvPr/>
        </p:nvPicPr>
        <p:blipFill>
          <a:blip r:embed="rId24"/>
          <a:stretch>
            <a:fillRect/>
          </a:stretch>
        </p:blipFill>
        <p:spPr>
          <a:xfrm>
            <a:off x="6681035" y="6121400"/>
            <a:ext cx="5131441" cy="1549400"/>
          </a:xfrm>
          <a:prstGeom prst="rect">
            <a:avLst/>
          </a:prstGeom>
        </p:spPr>
      </p:pic>
      <p:sp>
        <p:nvSpPr>
          <p:cNvPr id="52" name="Shape 26"/>
          <p:cNvSpPr/>
          <p:nvPr/>
        </p:nvSpPr>
        <p:spPr>
          <a:xfrm>
            <a:off x="7239905" y="6064250"/>
            <a:ext cx="4572572" cy="1663700"/>
          </a:xfrm>
          <a:prstGeom prst="roundRect">
            <a:avLst>
              <a:gd name="adj" fmla="val 3298"/>
            </a:avLst>
          </a:prstGeom>
          <a:noFill/>
          <a:ln w="12700">
            <a:solidFill>
              <a:srgbClr val="4D4D4D"/>
            </a:solidFill>
            <a:prstDash val="solid"/>
          </a:ln>
        </p:spPr>
      </p:sp>
      <p:sp>
        <p:nvSpPr>
          <p:cNvPr id="53" name="Text 27"/>
          <p:cNvSpPr/>
          <p:nvPr/>
        </p:nvSpPr>
        <p:spPr>
          <a:xfrm>
            <a:off x="7951194"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Aurielle</a:t>
            </a:r>
            <a:endParaRPr lang="en-US" sz="3600" dirty="0"/>
          </a:p>
        </p:txBody>
      </p:sp>
      <p:sp>
        <p:nvSpPr>
          <p:cNvPr id="54" name="Text 28"/>
          <p:cNvSpPr/>
          <p:nvPr/>
        </p:nvSpPr>
        <p:spPr>
          <a:xfrm>
            <a:off x="7951194"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5" name="Image 24" descr="preencoded.png">    </p:cNvPr>
          <p:cNvPicPr>
            <a:picLocks noChangeAspect="1"/>
          </p:cNvPicPr>
          <p:nvPr/>
        </p:nvPicPr>
        <p:blipFill>
          <a:blip r:embed="rId25"/>
          <a:stretch>
            <a:fillRect/>
          </a:stretch>
        </p:blipFill>
        <p:spPr>
          <a:xfrm>
            <a:off x="6681035" y="6337300"/>
            <a:ext cx="1117740" cy="1117600"/>
          </a:xfrm>
          <a:prstGeom prst="rect">
            <a:avLst/>
          </a:prstGeom>
        </p:spPr>
      </p:pic>
      <p:pic>
        <p:nvPicPr>
          <p:cNvPr id="56" name="Image 25" descr="preencoded.png">    </p:cNvPr>
          <p:cNvPicPr>
            <a:picLocks noChangeAspect="1"/>
          </p:cNvPicPr>
          <p:nvPr/>
        </p:nvPicPr>
        <p:blipFill>
          <a:blip r:embed="rId26"/>
          <a:stretch>
            <a:fillRect/>
          </a:stretch>
        </p:blipFill>
        <p:spPr>
          <a:xfrm>
            <a:off x="18468108" y="6121400"/>
            <a:ext cx="5131441" cy="1549400"/>
          </a:xfrm>
          <a:prstGeom prst="rect">
            <a:avLst/>
          </a:prstGeom>
        </p:spPr>
      </p:pic>
      <p:sp>
        <p:nvSpPr>
          <p:cNvPr id="57" name="Shape 29"/>
          <p:cNvSpPr/>
          <p:nvPr/>
        </p:nvSpPr>
        <p:spPr>
          <a:xfrm>
            <a:off x="19026978" y="6064250"/>
            <a:ext cx="4572572" cy="1663700"/>
          </a:xfrm>
          <a:prstGeom prst="roundRect">
            <a:avLst>
              <a:gd name="adj" fmla="val 3298"/>
            </a:avLst>
          </a:prstGeom>
          <a:noFill/>
          <a:ln w="12700">
            <a:solidFill>
              <a:srgbClr val="4D4D4D"/>
            </a:solidFill>
            <a:prstDash val="solid"/>
          </a:ln>
        </p:spPr>
      </p:sp>
      <p:sp>
        <p:nvSpPr>
          <p:cNvPr id="58" name="Text 30"/>
          <p:cNvSpPr/>
          <p:nvPr/>
        </p:nvSpPr>
        <p:spPr>
          <a:xfrm>
            <a:off x="19738267"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Dariana</a:t>
            </a:r>
            <a:endParaRPr lang="en-US" sz="3600" dirty="0"/>
          </a:p>
        </p:txBody>
      </p:sp>
      <p:sp>
        <p:nvSpPr>
          <p:cNvPr id="59" name="Text 31"/>
          <p:cNvSpPr/>
          <p:nvPr/>
        </p:nvSpPr>
        <p:spPr>
          <a:xfrm>
            <a:off x="19738267"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60" name="Image 26" descr="preencoded.png">    </p:cNvPr>
          <p:cNvPicPr>
            <a:picLocks noChangeAspect="1"/>
          </p:cNvPicPr>
          <p:nvPr/>
        </p:nvPicPr>
        <p:blipFill>
          <a:blip r:embed="rId27"/>
          <a:stretch>
            <a:fillRect/>
          </a:stretch>
        </p:blipFill>
        <p:spPr>
          <a:xfrm>
            <a:off x="18468108" y="6337300"/>
            <a:ext cx="1117740" cy="1117600"/>
          </a:xfrm>
          <a:prstGeom prst="rect">
            <a:avLst/>
          </a:prstGeom>
        </p:spPr>
      </p:pic>
      <p:pic>
        <p:nvPicPr>
          <p:cNvPr id="61" name="Image 27" descr="preencoded.png">    </p:cNvPr>
          <p:cNvPicPr>
            <a:picLocks noChangeAspect="1"/>
          </p:cNvPicPr>
          <p:nvPr/>
        </p:nvPicPr>
        <p:blipFill>
          <a:blip r:embed="rId28"/>
          <a:stretch>
            <a:fillRect/>
          </a:stretch>
        </p:blipFill>
        <p:spPr>
          <a:xfrm>
            <a:off x="12574572" y="6121400"/>
            <a:ext cx="5131441" cy="1549400"/>
          </a:xfrm>
          <a:prstGeom prst="rect">
            <a:avLst/>
          </a:prstGeom>
        </p:spPr>
      </p:pic>
      <p:sp>
        <p:nvSpPr>
          <p:cNvPr id="62" name="Shape 32"/>
          <p:cNvSpPr/>
          <p:nvPr/>
        </p:nvSpPr>
        <p:spPr>
          <a:xfrm>
            <a:off x="13133441" y="6064250"/>
            <a:ext cx="4572572" cy="1663700"/>
          </a:xfrm>
          <a:prstGeom prst="roundRect">
            <a:avLst>
              <a:gd name="adj" fmla="val 3298"/>
            </a:avLst>
          </a:prstGeom>
          <a:noFill/>
          <a:ln w="12700">
            <a:solidFill>
              <a:srgbClr val="4D4D4D"/>
            </a:solidFill>
            <a:prstDash val="solid"/>
          </a:ln>
        </p:spPr>
      </p:sp>
      <p:sp>
        <p:nvSpPr>
          <p:cNvPr id="63" name="Text 33"/>
          <p:cNvSpPr/>
          <p:nvPr/>
        </p:nvSpPr>
        <p:spPr>
          <a:xfrm>
            <a:off x="13844730" y="6216650"/>
            <a:ext cx="3810476"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Theronis</a:t>
            </a:r>
            <a:endParaRPr lang="en-US" sz="3600" dirty="0"/>
          </a:p>
        </p:txBody>
      </p:sp>
      <p:sp>
        <p:nvSpPr>
          <p:cNvPr id="64" name="Text 34"/>
          <p:cNvSpPr/>
          <p:nvPr/>
        </p:nvSpPr>
        <p:spPr>
          <a:xfrm>
            <a:off x="13844730" y="6965950"/>
            <a:ext cx="3793541"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5" name="Image 28" descr="preencoded.png">    </p:cNvPr>
          <p:cNvPicPr>
            <a:picLocks noChangeAspect="1"/>
          </p:cNvPicPr>
          <p:nvPr/>
        </p:nvPicPr>
        <p:blipFill>
          <a:blip r:embed="rId29"/>
          <a:stretch>
            <a:fillRect/>
          </a:stretch>
        </p:blipFill>
        <p:spPr>
          <a:xfrm>
            <a:off x="12574572" y="6337300"/>
            <a:ext cx="1117740" cy="1117600"/>
          </a:xfrm>
          <a:prstGeom prst="rect">
            <a:avLst/>
          </a:prstGeom>
        </p:spPr>
      </p:pic>
      <p:pic>
        <p:nvPicPr>
          <p:cNvPr id="66" name="Image 29" descr="preencoded.png">    </p:cNvPr>
          <p:cNvPicPr>
            <a:picLocks noChangeAspect="1"/>
          </p:cNvPicPr>
          <p:nvPr/>
        </p:nvPicPr>
        <p:blipFill>
          <a:blip r:embed="rId30"/>
          <a:stretch>
            <a:fillRect/>
          </a:stretch>
        </p:blipFill>
        <p:spPr>
          <a:xfrm>
            <a:off x="3353219" y="5702300"/>
            <a:ext cx="17680610" cy="12700"/>
          </a:xfrm>
          <a:prstGeom prst="rect">
            <a:avLst/>
          </a:prstGeom>
        </p:spPr>
      </p:pic>
      <p:pic>
        <p:nvPicPr>
          <p:cNvPr id="67" name="Image 30" descr="preencoded.png">    </p:cNvPr>
          <p:cNvPicPr>
            <a:picLocks noChangeAspect="1"/>
          </p:cNvPicPr>
          <p:nvPr/>
        </p:nvPicPr>
        <p:blipFill>
          <a:blip r:embed="rId31"/>
          <a:stretch>
            <a:fillRect/>
          </a:stretch>
        </p:blipFill>
        <p:spPr>
          <a:xfrm>
            <a:off x="13006426" y="5308600"/>
            <a:ext cx="12702" cy="406400"/>
          </a:xfrm>
          <a:prstGeom prst="rect">
            <a:avLst/>
          </a:prstGeom>
        </p:spPr>
      </p:pic>
      <p:pic>
        <p:nvPicPr>
          <p:cNvPr id="68" name="Image 31" descr="preencoded.png">    </p:cNvPr>
          <p:cNvPicPr>
            <a:picLocks noChangeAspect="1"/>
          </p:cNvPicPr>
          <p:nvPr/>
        </p:nvPicPr>
        <p:blipFill>
          <a:blip r:embed="rId32"/>
          <a:stretch>
            <a:fillRect/>
          </a:stretch>
        </p:blipFill>
        <p:spPr>
          <a:xfrm>
            <a:off x="3353219" y="5715000"/>
            <a:ext cx="12702" cy="419100"/>
          </a:xfrm>
          <a:prstGeom prst="rect">
            <a:avLst/>
          </a:prstGeom>
        </p:spPr>
      </p:pic>
      <p:pic>
        <p:nvPicPr>
          <p:cNvPr id="69" name="Image 32" descr="preencoded.png">    </p:cNvPr>
          <p:cNvPicPr>
            <a:picLocks noChangeAspect="1"/>
          </p:cNvPicPr>
          <p:nvPr/>
        </p:nvPicPr>
        <p:blipFill>
          <a:blip r:embed="rId33"/>
          <a:stretch>
            <a:fillRect/>
          </a:stretch>
        </p:blipFill>
        <p:spPr>
          <a:xfrm>
            <a:off x="9513489" y="5715000"/>
            <a:ext cx="12702" cy="419100"/>
          </a:xfrm>
          <a:prstGeom prst="rect">
            <a:avLst/>
          </a:prstGeom>
        </p:spPr>
      </p:pic>
      <p:pic>
        <p:nvPicPr>
          <p:cNvPr id="70" name="Image 33" descr="preencoded.png">    </p:cNvPr>
          <p:cNvPicPr>
            <a:picLocks noChangeAspect="1"/>
          </p:cNvPicPr>
          <p:nvPr/>
        </p:nvPicPr>
        <p:blipFill>
          <a:blip r:embed="rId34"/>
          <a:stretch>
            <a:fillRect/>
          </a:stretch>
        </p:blipFill>
        <p:spPr>
          <a:xfrm>
            <a:off x="15407026" y="5715000"/>
            <a:ext cx="12702" cy="419100"/>
          </a:xfrm>
          <a:prstGeom prst="rect">
            <a:avLst/>
          </a:prstGeom>
        </p:spPr>
      </p:pic>
      <p:pic>
        <p:nvPicPr>
          <p:cNvPr id="71" name="Image 34" descr="preencoded.png">    </p:cNvPr>
          <p:cNvPicPr>
            <a:picLocks noChangeAspect="1"/>
          </p:cNvPicPr>
          <p:nvPr/>
        </p:nvPicPr>
        <p:blipFill>
          <a:blip r:embed="rId35"/>
          <a:stretch>
            <a:fillRect/>
          </a:stretch>
        </p:blipFill>
        <p:spPr>
          <a:xfrm>
            <a:off x="21021127" y="5715000"/>
            <a:ext cx="12702" cy="419100"/>
          </a:xfrm>
          <a:prstGeom prst="rect">
            <a:avLst/>
          </a:prstGeom>
        </p:spPr>
      </p:pic>
      <p:pic>
        <p:nvPicPr>
          <p:cNvPr id="72" name="Image 35" descr="preencoded.png">    </p:cNvPr>
          <p:cNvPicPr>
            <a:picLocks noChangeAspect="1"/>
          </p:cNvPicPr>
          <p:nvPr/>
        </p:nvPicPr>
        <p:blipFill>
          <a:blip r:embed="rId36"/>
          <a:stretch>
            <a:fillRect/>
          </a:stretch>
        </p:blipFill>
        <p:spPr>
          <a:xfrm>
            <a:off x="3353219" y="7670800"/>
            <a:ext cx="12702" cy="812800"/>
          </a:xfrm>
          <a:prstGeom prst="rect">
            <a:avLst/>
          </a:prstGeom>
        </p:spPr>
      </p:pic>
      <p:pic>
        <p:nvPicPr>
          <p:cNvPr id="73" name="Image 36" descr="preencoded.png">    </p:cNvPr>
          <p:cNvPicPr>
            <a:picLocks noChangeAspect="1"/>
          </p:cNvPicPr>
          <p:nvPr/>
        </p:nvPicPr>
        <p:blipFill>
          <a:blip r:embed="rId37"/>
          <a:stretch>
            <a:fillRect/>
          </a:stretch>
        </p:blipFill>
        <p:spPr>
          <a:xfrm>
            <a:off x="9513489" y="7670800"/>
            <a:ext cx="12702" cy="812800"/>
          </a:xfrm>
          <a:prstGeom prst="rect">
            <a:avLst/>
          </a:prstGeom>
        </p:spPr>
      </p:pic>
      <p:pic>
        <p:nvPicPr>
          <p:cNvPr id="74" name="Image 37" descr="preencoded.png">    </p:cNvPr>
          <p:cNvPicPr>
            <a:picLocks noChangeAspect="1"/>
          </p:cNvPicPr>
          <p:nvPr/>
        </p:nvPicPr>
        <p:blipFill>
          <a:blip r:embed="rId38"/>
          <a:stretch>
            <a:fillRect/>
          </a:stretch>
        </p:blipFill>
        <p:spPr>
          <a:xfrm>
            <a:off x="15407026" y="7670800"/>
            <a:ext cx="12702" cy="812800"/>
          </a:xfrm>
          <a:prstGeom prst="rect">
            <a:avLst/>
          </a:prstGeom>
        </p:spPr>
      </p:pic>
      <p:pic>
        <p:nvPicPr>
          <p:cNvPr id="75" name="Image 38" descr="preencoded.png">    </p:cNvPr>
          <p:cNvPicPr>
            <a:picLocks noChangeAspect="1"/>
          </p:cNvPicPr>
          <p:nvPr/>
        </p:nvPicPr>
        <p:blipFill>
          <a:blip r:embed="rId39"/>
          <a:stretch>
            <a:fillRect/>
          </a:stretch>
        </p:blipFill>
        <p:spPr>
          <a:xfrm>
            <a:off x="21021127" y="7670800"/>
            <a:ext cx="12702" cy="812800"/>
          </a:xfrm>
          <a:prstGeom prst="rect">
            <a:avLst/>
          </a:prstGeom>
        </p:spPr>
      </p:pic>
      <p:pic>
        <p:nvPicPr>
          <p:cNvPr id="76" name="Image 39" descr="preencoded.png">    </p:cNvPr>
          <p:cNvPicPr>
            <a:picLocks noChangeAspect="1"/>
          </p:cNvPicPr>
          <p:nvPr/>
        </p:nvPicPr>
        <p:blipFill>
          <a:blip r:embed="rId40"/>
          <a:stretch>
            <a:fillRect/>
          </a:stretch>
        </p:blipFill>
        <p:spPr>
          <a:xfrm>
            <a:off x="9513489" y="10033000"/>
            <a:ext cx="12702" cy="812800"/>
          </a:xfrm>
          <a:prstGeom prst="rect">
            <a:avLst/>
          </a:prstGeom>
        </p:spPr>
      </p:pic>
      <p:pic>
        <p:nvPicPr>
          <p:cNvPr id="77" name="Image 40" descr="preencoded.png">    </p:cNvPr>
          <p:cNvPicPr>
            <a:picLocks noChangeAspect="1"/>
          </p:cNvPicPr>
          <p:nvPr/>
        </p:nvPicPr>
        <p:blipFill>
          <a:blip r:embed="rId41"/>
          <a:stretch>
            <a:fillRect/>
          </a:stretch>
        </p:blipFill>
        <p:spPr>
          <a:xfrm>
            <a:off x="15407026" y="10033000"/>
            <a:ext cx="12702" cy="812800"/>
          </a:xfrm>
          <a:prstGeom prst="rect">
            <a:avLst/>
          </a:prstGeom>
        </p:spPr>
      </p:pic>
      <p:sp>
        <p:nvSpPr>
          <p:cNvPr id="78" name="Text 35"/>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2"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9" name="Text 36"/>
          <p:cNvSpPr/>
          <p:nvPr/>
        </p:nvSpPr>
        <p:spPr>
          <a:xfrm>
            <a:off x="6816519" y="1676400"/>
            <a:ext cx="10754011"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910866" y="7442200"/>
            <a:ext cx="7183470" cy="5372100"/>
          </a:xfrm>
          <a:prstGeom prst="rect">
            <a:avLst/>
          </a:prstGeom>
        </p:spPr>
      </p:pic>
      <p:pic>
        <p:nvPicPr>
          <p:cNvPr id="4" name="Image 2" descr="preencoded.png">    </p:cNvPr>
          <p:cNvPicPr>
            <a:picLocks noChangeAspect="1"/>
          </p:cNvPicPr>
          <p:nvPr/>
        </p:nvPicPr>
        <p:blipFill>
          <a:blip r:embed="rId3"/>
          <a:stretch>
            <a:fillRect/>
          </a:stretch>
        </p:blipFill>
        <p:spPr>
          <a:xfrm>
            <a:off x="5470142" y="1405458"/>
            <a:ext cx="2739326" cy="491034"/>
          </a:xfrm>
          <a:prstGeom prst="rect">
            <a:avLst/>
          </a:prstGeom>
        </p:spPr>
      </p:pic>
      <p:pic>
        <p:nvPicPr>
          <p:cNvPr id="5" name="Image 3" descr="preencoded.png">    </p:cNvPr>
          <p:cNvPicPr>
            <a:picLocks noChangeAspect="1"/>
          </p:cNvPicPr>
          <p:nvPr/>
        </p:nvPicPr>
        <p:blipFill>
          <a:blip r:embed="rId4"/>
          <a:stretch>
            <a:fillRect/>
          </a:stretch>
        </p:blipFill>
        <p:spPr>
          <a:xfrm>
            <a:off x="22478272" y="1063253"/>
            <a:ext cx="1302638" cy="1175494"/>
          </a:xfrm>
          <a:prstGeom prst="rect">
            <a:avLst/>
          </a:prstGeom>
        </p:spPr>
      </p:pic>
      <p:pic>
        <p:nvPicPr>
          <p:cNvPr id="6" name="Image 4" descr="preencoded.png">    </p:cNvPr>
          <p:cNvPicPr>
            <a:picLocks noChangeAspect="1"/>
          </p:cNvPicPr>
          <p:nvPr/>
        </p:nvPicPr>
        <p:blipFill>
          <a:blip r:embed="rId5"/>
          <a:stretch>
            <a:fillRect/>
          </a:stretch>
        </p:blipFill>
        <p:spPr>
          <a:xfrm>
            <a:off x="6838930" y="11311508"/>
            <a:ext cx="900529" cy="775543"/>
          </a:xfrm>
          <a:prstGeom prst="rect">
            <a:avLst/>
          </a:prstGeom>
        </p:spPr>
      </p:pic>
      <p:pic>
        <p:nvPicPr>
          <p:cNvPr id="7" name="Image 5" descr="preencoded.png">    </p:cNvPr>
          <p:cNvPicPr>
            <a:picLocks noChangeAspect="1"/>
          </p:cNvPicPr>
          <p:nvPr/>
        </p:nvPicPr>
        <p:blipFill>
          <a:blip r:embed="rId6"/>
          <a:stretch>
            <a:fillRect/>
          </a:stretch>
        </p:blipFill>
        <p:spPr>
          <a:xfrm>
            <a:off x="20127771" y="12454458"/>
            <a:ext cx="3984087" cy="706934"/>
          </a:xfrm>
          <a:prstGeom prst="rect">
            <a:avLst/>
          </a:prstGeom>
        </p:spPr>
      </p:pic>
      <p:pic>
        <p:nvPicPr>
          <p:cNvPr id="8" name="Image 6" descr="preencoded.png">    </p:cNvPr>
          <p:cNvPicPr>
            <a:picLocks noChangeAspect="1"/>
          </p:cNvPicPr>
          <p:nvPr/>
        </p:nvPicPr>
        <p:blipFill>
          <a:blip r:embed="rId7"/>
          <a:stretch>
            <a:fillRect/>
          </a:stretch>
        </p:blipFill>
        <p:spPr>
          <a:xfrm>
            <a:off x="1729571" y="6021958"/>
            <a:ext cx="1075325" cy="1900684"/>
          </a:xfrm>
          <a:prstGeom prst="rect">
            <a:avLst/>
          </a:prstGeom>
        </p:spPr>
      </p:pic>
      <p:sp>
        <p:nvSpPr>
          <p:cNvPr id="9" name="Shape 0"/>
          <p:cNvSpPr/>
          <p:nvPr/>
        </p:nvSpPr>
        <p:spPr>
          <a:xfrm>
            <a:off x="23370921" y="8483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8788400"/>
            <a:ext cx="711289" cy="2590800"/>
          </a:xfrm>
          <a:prstGeom prst="rect">
            <a:avLst/>
          </a:prstGeom>
        </p:spPr>
      </p:pic>
      <p:sp>
        <p:nvSpPr>
          <p:cNvPr id="11" name="Text 1"/>
          <p:cNvSpPr/>
          <p:nvPr/>
        </p:nvSpPr>
        <p:spPr>
          <a:xfrm>
            <a:off x="11063083" y="6731000"/>
            <a:ext cx="10106230" cy="4910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2" name="Text 2"/>
          <p:cNvSpPr/>
          <p:nvPr/>
        </p:nvSpPr>
        <p:spPr>
          <a:xfrm>
            <a:off x="1968746" y="2794000"/>
            <a:ext cx="6105230" cy="27770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Thank you for choosing EaTemp</a:t>
            </a:r>
            <a:endParaRPr lang="en-US" sz="8000" dirty="0"/>
          </a:p>
        </p:txBody>
      </p:sp>
      <p:sp>
        <p:nvSpPr>
          <p:cNvPr id="13" name="Text 3"/>
          <p:cNvSpPr/>
          <p:nvPr/>
        </p:nvSpPr>
        <p:spPr>
          <a:xfrm rot="16200000">
            <a:off x="22199488" y="6306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9"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032460" y="791031"/>
            <a:ext cx="2296993" cy="1977417"/>
          </a:xfrm>
          <a:prstGeom prst="rect">
            <a:avLst/>
          </a:prstGeom>
        </p:spPr>
      </p:pic>
      <p:pic>
        <p:nvPicPr>
          <p:cNvPr id="4" name="Image 2" descr="preencoded.png">    </p:cNvPr>
          <p:cNvPicPr>
            <a:picLocks noChangeAspect="1"/>
          </p:cNvPicPr>
          <p:nvPr/>
        </p:nvPicPr>
        <p:blipFill>
          <a:blip r:embed="rId3"/>
          <a:stretch>
            <a:fillRect/>
          </a:stretch>
        </p:blipFill>
        <p:spPr>
          <a:xfrm>
            <a:off x="18587307" y="11384087"/>
            <a:ext cx="4650443" cy="832638"/>
          </a:xfrm>
          <a:prstGeom prst="rect">
            <a:avLst/>
          </a:prstGeom>
        </p:spPr>
      </p:pic>
      <p:pic>
        <p:nvPicPr>
          <p:cNvPr id="5" name="Image 3" descr="preencoded.png">    </p:cNvPr>
          <p:cNvPicPr>
            <a:picLocks noChangeAspect="1"/>
          </p:cNvPicPr>
          <p:nvPr/>
        </p:nvPicPr>
        <p:blipFill>
          <a:blip r:embed="rId4"/>
          <a:stretch>
            <a:fillRect/>
          </a:stretch>
        </p:blipFill>
        <p:spPr>
          <a:xfrm>
            <a:off x="20897743" y="3115131"/>
            <a:ext cx="2710034" cy="1533156"/>
          </a:xfrm>
          <a:prstGeom prst="rect">
            <a:avLst/>
          </a:prstGeom>
        </p:spPr>
      </p:pic>
      <p:pic>
        <p:nvPicPr>
          <p:cNvPr id="6" name="Image 4" descr="preencoded.png">    </p:cNvPr>
          <p:cNvPicPr>
            <a:picLocks noChangeAspect="1"/>
          </p:cNvPicPr>
          <p:nvPr/>
        </p:nvPicPr>
        <p:blipFill>
          <a:blip r:embed="rId5"/>
          <a:stretch>
            <a:fillRect/>
          </a:stretch>
        </p:blipFill>
        <p:spPr>
          <a:xfrm>
            <a:off x="7570146" y="800100"/>
            <a:ext cx="155331" cy="3138646"/>
          </a:xfrm>
          <a:prstGeom prst="rect">
            <a:avLst/>
          </a:prstGeom>
        </p:spPr>
      </p:pic>
      <p:pic>
        <p:nvPicPr>
          <p:cNvPr id="7" name="Image 5" descr="preencoded.png">    </p:cNvPr>
          <p:cNvPicPr>
            <a:picLocks noChangeAspect="1"/>
          </p:cNvPicPr>
          <p:nvPr/>
        </p:nvPicPr>
        <p:blipFill>
          <a:blip r:embed="rId6"/>
          <a:stretch>
            <a:fillRect/>
          </a:stretch>
        </p:blipFill>
        <p:spPr>
          <a:xfrm>
            <a:off x="918146" y="10341431"/>
            <a:ext cx="2534457" cy="1472096"/>
          </a:xfrm>
          <a:prstGeom prst="rect">
            <a:avLst/>
          </a:prstGeom>
        </p:spPr>
      </p:pic>
      <p:pic>
        <p:nvPicPr>
          <p:cNvPr id="8" name="Image 6" descr="preencoded.png">    </p:cNvPr>
          <p:cNvPicPr>
            <a:picLocks noChangeAspect="1"/>
          </p:cNvPicPr>
          <p:nvPr/>
        </p:nvPicPr>
        <p:blipFill>
          <a:blip r:embed="rId7"/>
          <a:stretch>
            <a:fillRect/>
          </a:stretch>
        </p:blipFill>
        <p:spPr>
          <a:xfrm>
            <a:off x="21186248" y="12674600"/>
            <a:ext cx="3200800" cy="1016000"/>
          </a:xfrm>
          <a:prstGeom prst="rect">
            <a:avLst/>
          </a:prstGeom>
        </p:spPr>
      </p:pic>
      <p:sp>
        <p:nvSpPr>
          <p:cNvPr id="9" name="Text 0"/>
          <p:cNvSpPr/>
          <p:nvPr/>
        </p:nvSpPr>
        <p:spPr>
          <a:xfrm rot="16200000">
            <a:off x="5375311" y="5889873"/>
            <a:ext cx="10296754" cy="2497667"/>
          </a:xfrm>
          <a:prstGeom prst="rect">
            <a:avLst/>
          </a:prstGeom>
          <a:noFill/>
          <a:ln/>
        </p:spPr>
        <p:txBody>
          <a:bodyPr wrap="square" lIns="0" tIns="0" rIns="0" bIns="0" rtlCol="0" anchor="t"/>
          <a:lstStyle/>
          <a:p>
            <a:pPr algn="l"/>
            <a:r>
              <a:rPr lang="en-US" sz="12800" dirty="0">
                <a:solidFill>
                  <a:srgbClr val="272727">
                    <a:alpha val="100000"/>
                  </a:srgbClr>
                </a:solidFill>
                <a:latin typeface="Bebas Neue Regular" pitchFamily="34" charset="0"/>
                <a:ea typeface="Bebas Neue Regular" pitchFamily="34" charset="-122"/>
                <a:cs typeface="Bebas Neue Regular" pitchFamily="34" charset="-120"/>
              </a:rPr>
              <a:t>Table of Contents</a:t>
            </a:r>
            <a:endParaRPr lang="en-US" sz="12800" dirty="0"/>
          </a:p>
        </p:txBody>
      </p:sp>
      <p:sp>
        <p:nvSpPr>
          <p:cNvPr id="10" name="Shape 1"/>
          <p:cNvSpPr/>
          <p:nvPr/>
        </p:nvSpPr>
        <p:spPr>
          <a:xfrm>
            <a:off x="12930216" y="2019300"/>
            <a:ext cx="7760670" cy="1625600"/>
          </a:xfrm>
          <a:prstGeom prst="rect">
            <a:avLst/>
          </a:prstGeom>
          <a:noFill/>
          <a:ln/>
        </p:spPr>
      </p:sp>
      <p:pic>
        <p:nvPicPr>
          <p:cNvPr id="11" name="Image 7" descr="preencoded.png">    </p:cNvPr>
          <p:cNvPicPr>
            <a:picLocks noChangeAspect="1"/>
          </p:cNvPicPr>
          <p:nvPr/>
        </p:nvPicPr>
        <p:blipFill>
          <a:blip r:embed="rId8"/>
          <a:stretch>
            <a:fillRect/>
          </a:stretch>
        </p:blipFill>
        <p:spPr>
          <a:xfrm>
            <a:off x="12930216" y="2019300"/>
            <a:ext cx="1625803" cy="1625600"/>
          </a:xfrm>
          <a:prstGeom prst="rect">
            <a:avLst/>
          </a:prstGeom>
        </p:spPr>
      </p:pic>
      <p:sp>
        <p:nvSpPr>
          <p:cNvPr id="12" name="Shape 2"/>
          <p:cNvSpPr/>
          <p:nvPr/>
        </p:nvSpPr>
        <p:spPr>
          <a:xfrm>
            <a:off x="12930216" y="2019300"/>
            <a:ext cx="1625803" cy="1625600"/>
          </a:xfrm>
          <a:prstGeom prst="roundRect">
            <a:avLst>
              <a:gd name="adj" fmla="val 781313"/>
            </a:avLst>
          </a:prstGeom>
          <a:noFill/>
          <a:ln w="12700">
            <a:solidFill>
              <a:srgbClr val="000000"/>
            </a:solidFill>
            <a:prstDash val="solid"/>
          </a:ln>
        </p:spPr>
      </p:sp>
      <p:sp>
        <p:nvSpPr>
          <p:cNvPr id="13" name="Text 3"/>
          <p:cNvSpPr/>
          <p:nvPr/>
        </p:nvSpPr>
        <p:spPr>
          <a:xfrm>
            <a:off x="13393824" y="23622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01</a:t>
            </a:r>
            <a:endParaRPr lang="en-US" sz="4800" dirty="0"/>
          </a:p>
        </p:txBody>
      </p:sp>
      <p:sp>
        <p:nvSpPr>
          <p:cNvPr id="14" name="Shape 4"/>
          <p:cNvSpPr/>
          <p:nvPr/>
        </p:nvSpPr>
        <p:spPr>
          <a:xfrm>
            <a:off x="14759245" y="2108200"/>
            <a:ext cx="5931641" cy="1447800"/>
          </a:xfrm>
          <a:prstGeom prst="rect">
            <a:avLst/>
          </a:prstGeom>
          <a:noFill/>
          <a:ln/>
        </p:spPr>
      </p:sp>
      <p:sp>
        <p:nvSpPr>
          <p:cNvPr id="15" name="Text 5"/>
          <p:cNvSpPr/>
          <p:nvPr/>
        </p:nvSpPr>
        <p:spPr>
          <a:xfrm>
            <a:off x="14759245" y="21082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Introduction</a:t>
            </a:r>
            <a:endParaRPr lang="en-US" sz="4800" dirty="0"/>
          </a:p>
        </p:txBody>
      </p:sp>
      <p:sp>
        <p:nvSpPr>
          <p:cNvPr id="16" name="Text 6"/>
          <p:cNvSpPr/>
          <p:nvPr/>
        </p:nvSpPr>
        <p:spPr>
          <a:xfrm>
            <a:off x="14759245" y="29464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7" name="Shape 7"/>
          <p:cNvSpPr/>
          <p:nvPr/>
        </p:nvSpPr>
        <p:spPr>
          <a:xfrm>
            <a:off x="12930216" y="4737100"/>
            <a:ext cx="7760670" cy="1625600"/>
          </a:xfrm>
          <a:prstGeom prst="rect">
            <a:avLst/>
          </a:prstGeom>
          <a:noFill/>
          <a:ln/>
        </p:spPr>
      </p:sp>
      <p:pic>
        <p:nvPicPr>
          <p:cNvPr id="18" name="Image 8" descr="preencoded.png">    </p:cNvPr>
          <p:cNvPicPr>
            <a:picLocks noChangeAspect="1"/>
          </p:cNvPicPr>
          <p:nvPr/>
        </p:nvPicPr>
        <p:blipFill>
          <a:blip r:embed="rId9"/>
          <a:stretch>
            <a:fillRect/>
          </a:stretch>
        </p:blipFill>
        <p:spPr>
          <a:xfrm>
            <a:off x="12930216" y="4737100"/>
            <a:ext cx="1625803" cy="1625600"/>
          </a:xfrm>
          <a:prstGeom prst="rect">
            <a:avLst/>
          </a:prstGeom>
        </p:spPr>
      </p:pic>
      <p:sp>
        <p:nvSpPr>
          <p:cNvPr id="19" name="Shape 8"/>
          <p:cNvSpPr/>
          <p:nvPr/>
        </p:nvSpPr>
        <p:spPr>
          <a:xfrm>
            <a:off x="12930216" y="4737100"/>
            <a:ext cx="1625803" cy="1625600"/>
          </a:xfrm>
          <a:prstGeom prst="roundRect">
            <a:avLst>
              <a:gd name="adj" fmla="val 781313"/>
            </a:avLst>
          </a:prstGeom>
          <a:noFill/>
          <a:ln w="12700">
            <a:solidFill>
              <a:srgbClr val="000000"/>
            </a:solidFill>
            <a:prstDash val="solid"/>
          </a:ln>
        </p:spPr>
      </p:sp>
      <p:sp>
        <p:nvSpPr>
          <p:cNvPr id="20" name="Text 9"/>
          <p:cNvSpPr/>
          <p:nvPr/>
        </p:nvSpPr>
        <p:spPr>
          <a:xfrm>
            <a:off x="13393824" y="50800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02</a:t>
            </a:r>
            <a:endParaRPr lang="en-US" sz="4800" dirty="0"/>
          </a:p>
        </p:txBody>
      </p:sp>
      <p:sp>
        <p:nvSpPr>
          <p:cNvPr id="21" name="Shape 10"/>
          <p:cNvSpPr/>
          <p:nvPr/>
        </p:nvSpPr>
        <p:spPr>
          <a:xfrm>
            <a:off x="14759245" y="4826000"/>
            <a:ext cx="5931641" cy="1447800"/>
          </a:xfrm>
          <a:prstGeom prst="rect">
            <a:avLst/>
          </a:prstGeom>
          <a:noFill/>
          <a:ln/>
        </p:spPr>
      </p:sp>
      <p:sp>
        <p:nvSpPr>
          <p:cNvPr id="22" name="Text 11"/>
          <p:cNvSpPr/>
          <p:nvPr/>
        </p:nvSpPr>
        <p:spPr>
          <a:xfrm>
            <a:off x="14759245" y="48260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Encounters</a:t>
            </a:r>
            <a:endParaRPr lang="en-US" sz="4800" dirty="0"/>
          </a:p>
        </p:txBody>
      </p:sp>
      <p:sp>
        <p:nvSpPr>
          <p:cNvPr id="23" name="Text 12"/>
          <p:cNvSpPr/>
          <p:nvPr/>
        </p:nvSpPr>
        <p:spPr>
          <a:xfrm>
            <a:off x="14759245" y="56642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4" name="Shape 13"/>
          <p:cNvSpPr/>
          <p:nvPr/>
        </p:nvSpPr>
        <p:spPr>
          <a:xfrm>
            <a:off x="12930216" y="7454900"/>
            <a:ext cx="7760670" cy="1625600"/>
          </a:xfrm>
          <a:prstGeom prst="rect">
            <a:avLst/>
          </a:prstGeom>
          <a:noFill/>
          <a:ln/>
        </p:spPr>
      </p:sp>
      <p:pic>
        <p:nvPicPr>
          <p:cNvPr id="25" name="Image 9" descr="preencoded.png">    </p:cNvPr>
          <p:cNvPicPr>
            <a:picLocks noChangeAspect="1"/>
          </p:cNvPicPr>
          <p:nvPr/>
        </p:nvPicPr>
        <p:blipFill>
          <a:blip r:embed="rId10"/>
          <a:stretch>
            <a:fillRect/>
          </a:stretch>
        </p:blipFill>
        <p:spPr>
          <a:xfrm>
            <a:off x="12930216" y="7454900"/>
            <a:ext cx="1625803" cy="1625600"/>
          </a:xfrm>
          <a:prstGeom prst="rect">
            <a:avLst/>
          </a:prstGeom>
        </p:spPr>
      </p:pic>
      <p:sp>
        <p:nvSpPr>
          <p:cNvPr id="26" name="Shape 14"/>
          <p:cNvSpPr/>
          <p:nvPr/>
        </p:nvSpPr>
        <p:spPr>
          <a:xfrm>
            <a:off x="12930216" y="7454900"/>
            <a:ext cx="1625803" cy="1625600"/>
          </a:xfrm>
          <a:prstGeom prst="roundRect">
            <a:avLst>
              <a:gd name="adj" fmla="val 781313"/>
            </a:avLst>
          </a:prstGeom>
          <a:noFill/>
          <a:ln w="12700">
            <a:solidFill>
              <a:srgbClr val="000000"/>
            </a:solidFill>
            <a:prstDash val="solid"/>
          </a:ln>
        </p:spPr>
      </p:sp>
      <p:sp>
        <p:nvSpPr>
          <p:cNvPr id="27" name="Text 15"/>
          <p:cNvSpPr/>
          <p:nvPr/>
        </p:nvSpPr>
        <p:spPr>
          <a:xfrm>
            <a:off x="13393824" y="77978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03</a:t>
            </a:r>
            <a:endParaRPr lang="en-US" sz="4800" dirty="0"/>
          </a:p>
        </p:txBody>
      </p:sp>
      <p:sp>
        <p:nvSpPr>
          <p:cNvPr id="28" name="Shape 16"/>
          <p:cNvSpPr/>
          <p:nvPr/>
        </p:nvSpPr>
        <p:spPr>
          <a:xfrm>
            <a:off x="14759245" y="7543800"/>
            <a:ext cx="5931641" cy="1447800"/>
          </a:xfrm>
          <a:prstGeom prst="rect">
            <a:avLst/>
          </a:prstGeom>
          <a:noFill/>
          <a:ln/>
        </p:spPr>
      </p:sp>
      <p:sp>
        <p:nvSpPr>
          <p:cNvPr id="29" name="Text 17"/>
          <p:cNvSpPr/>
          <p:nvPr/>
        </p:nvSpPr>
        <p:spPr>
          <a:xfrm>
            <a:off x="14759245" y="75438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Wonders</a:t>
            </a:r>
            <a:endParaRPr lang="en-US" sz="4800" dirty="0"/>
          </a:p>
        </p:txBody>
      </p:sp>
      <p:sp>
        <p:nvSpPr>
          <p:cNvPr id="30" name="Text 18"/>
          <p:cNvSpPr/>
          <p:nvPr/>
        </p:nvSpPr>
        <p:spPr>
          <a:xfrm>
            <a:off x="14759245" y="83820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31" name="Shape 19"/>
          <p:cNvSpPr/>
          <p:nvPr/>
        </p:nvSpPr>
        <p:spPr>
          <a:xfrm>
            <a:off x="12930216" y="10172700"/>
            <a:ext cx="7760670" cy="1625600"/>
          </a:xfrm>
          <a:prstGeom prst="rect">
            <a:avLst/>
          </a:prstGeom>
          <a:noFill/>
          <a:ln/>
        </p:spPr>
      </p:sp>
      <p:pic>
        <p:nvPicPr>
          <p:cNvPr id="32" name="Image 10" descr="preencoded.png">    </p:cNvPr>
          <p:cNvPicPr>
            <a:picLocks noChangeAspect="1"/>
          </p:cNvPicPr>
          <p:nvPr/>
        </p:nvPicPr>
        <p:blipFill>
          <a:blip r:embed="rId11"/>
          <a:stretch>
            <a:fillRect/>
          </a:stretch>
        </p:blipFill>
        <p:spPr>
          <a:xfrm>
            <a:off x="12930216" y="10172700"/>
            <a:ext cx="1625803" cy="1625600"/>
          </a:xfrm>
          <a:prstGeom prst="rect">
            <a:avLst/>
          </a:prstGeom>
        </p:spPr>
      </p:pic>
      <p:sp>
        <p:nvSpPr>
          <p:cNvPr id="33" name="Shape 20"/>
          <p:cNvSpPr/>
          <p:nvPr/>
        </p:nvSpPr>
        <p:spPr>
          <a:xfrm>
            <a:off x="12930216" y="10172700"/>
            <a:ext cx="1625803" cy="1625600"/>
          </a:xfrm>
          <a:prstGeom prst="roundRect">
            <a:avLst>
              <a:gd name="adj" fmla="val 781313"/>
            </a:avLst>
          </a:prstGeom>
          <a:noFill/>
          <a:ln w="12700">
            <a:solidFill>
              <a:srgbClr val="000000"/>
            </a:solidFill>
            <a:prstDash val="solid"/>
          </a:ln>
        </p:spPr>
      </p:sp>
      <p:sp>
        <p:nvSpPr>
          <p:cNvPr id="34" name="Text 21"/>
          <p:cNvSpPr/>
          <p:nvPr/>
        </p:nvSpPr>
        <p:spPr>
          <a:xfrm>
            <a:off x="13393824" y="10515600"/>
            <a:ext cx="698587" cy="939800"/>
          </a:xfrm>
          <a:prstGeom prst="rect">
            <a:avLst/>
          </a:prstGeom>
          <a:noFill/>
          <a:ln/>
        </p:spPr>
        <p:txBody>
          <a:bodyPr wrap="square" lIns="0" tIns="0" rIns="0" bIns="0" rtlCol="0" anchor="ctr"/>
          <a:lstStyle/>
          <a:p>
            <a:pPr algn="ctr"/>
            <a:r>
              <a:rPr lang="en-US" sz="4800" dirty="0">
                <a:solidFill>
                  <a:srgbClr val="000000">
                    <a:alpha val="100000"/>
                  </a:srgbClr>
                </a:solidFill>
                <a:latin typeface="Bebas Neue Regular" pitchFamily="34" charset="0"/>
                <a:ea typeface="Bebas Neue Regular" pitchFamily="34" charset="-122"/>
                <a:cs typeface="Bebas Neue Regular" pitchFamily="34" charset="-120"/>
              </a:rPr>
              <a:t>04</a:t>
            </a:r>
            <a:endParaRPr lang="en-US" sz="4800" dirty="0"/>
          </a:p>
        </p:txBody>
      </p:sp>
      <p:sp>
        <p:nvSpPr>
          <p:cNvPr id="35" name="Shape 22"/>
          <p:cNvSpPr/>
          <p:nvPr/>
        </p:nvSpPr>
        <p:spPr>
          <a:xfrm>
            <a:off x="14759245" y="10261600"/>
            <a:ext cx="5931641" cy="1447800"/>
          </a:xfrm>
          <a:prstGeom prst="rect">
            <a:avLst/>
          </a:prstGeom>
          <a:noFill/>
          <a:ln/>
        </p:spPr>
      </p:sp>
      <p:sp>
        <p:nvSpPr>
          <p:cNvPr id="36" name="Text 23"/>
          <p:cNvSpPr/>
          <p:nvPr/>
        </p:nvSpPr>
        <p:spPr>
          <a:xfrm>
            <a:off x="14759245" y="10261600"/>
            <a:ext cx="613486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Magic</a:t>
            </a:r>
            <a:endParaRPr lang="en-US" sz="4800" dirty="0"/>
          </a:p>
        </p:txBody>
      </p:sp>
      <p:sp>
        <p:nvSpPr>
          <p:cNvPr id="37" name="Text 24"/>
          <p:cNvSpPr/>
          <p:nvPr/>
        </p:nvSpPr>
        <p:spPr>
          <a:xfrm>
            <a:off x="14759245" y="11099800"/>
            <a:ext cx="606712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8" name="Shape 25"/>
          <p:cNvSpPr/>
          <p:nvPr/>
        </p:nvSpPr>
        <p:spPr>
          <a:xfrm>
            <a:off x="12930216" y="4191000"/>
            <a:ext cx="9322965" cy="0"/>
          </a:xfrm>
          <a:prstGeom prst="rect">
            <a:avLst/>
          </a:prstGeom>
          <a:noFill/>
          <a:ln/>
        </p:spPr>
      </p:sp>
      <p:pic>
        <p:nvPicPr>
          <p:cNvPr id="39" name="Image 11" descr="preencoded.png">    </p:cNvPr>
          <p:cNvPicPr>
            <a:picLocks noChangeAspect="1"/>
          </p:cNvPicPr>
          <p:nvPr/>
        </p:nvPicPr>
        <p:blipFill>
          <a:blip r:embed="rId12"/>
          <a:stretch>
            <a:fillRect/>
          </a:stretch>
        </p:blipFill>
        <p:spPr>
          <a:xfrm>
            <a:off x="12930216" y="4152900"/>
            <a:ext cx="9322965" cy="38100"/>
          </a:xfrm>
          <a:prstGeom prst="rect">
            <a:avLst/>
          </a:prstGeom>
        </p:spPr>
      </p:pic>
      <p:sp>
        <p:nvSpPr>
          <p:cNvPr id="40" name="Shape 26"/>
          <p:cNvSpPr/>
          <p:nvPr/>
        </p:nvSpPr>
        <p:spPr>
          <a:xfrm>
            <a:off x="12930216" y="6908800"/>
            <a:ext cx="9322965" cy="0"/>
          </a:xfrm>
          <a:prstGeom prst="rect">
            <a:avLst/>
          </a:prstGeom>
          <a:noFill/>
          <a:ln/>
        </p:spPr>
      </p:sp>
      <p:pic>
        <p:nvPicPr>
          <p:cNvPr id="41" name="Image 12" descr="preencoded.png">    </p:cNvPr>
          <p:cNvPicPr>
            <a:picLocks noChangeAspect="1"/>
          </p:cNvPicPr>
          <p:nvPr/>
        </p:nvPicPr>
        <p:blipFill>
          <a:blip r:embed="rId13"/>
          <a:stretch>
            <a:fillRect/>
          </a:stretch>
        </p:blipFill>
        <p:spPr>
          <a:xfrm>
            <a:off x="12930216" y="6870700"/>
            <a:ext cx="9322965" cy="38100"/>
          </a:xfrm>
          <a:prstGeom prst="rect">
            <a:avLst/>
          </a:prstGeom>
        </p:spPr>
      </p:pic>
      <p:sp>
        <p:nvSpPr>
          <p:cNvPr id="42" name="Shape 27"/>
          <p:cNvSpPr/>
          <p:nvPr/>
        </p:nvSpPr>
        <p:spPr>
          <a:xfrm>
            <a:off x="12930216" y="9626600"/>
            <a:ext cx="9322965" cy="0"/>
          </a:xfrm>
          <a:prstGeom prst="rect">
            <a:avLst/>
          </a:prstGeom>
          <a:noFill/>
          <a:ln/>
        </p:spPr>
      </p:sp>
      <p:pic>
        <p:nvPicPr>
          <p:cNvPr id="43" name="Image 13" descr="preencoded.png">    </p:cNvPr>
          <p:cNvPicPr>
            <a:picLocks noChangeAspect="1"/>
          </p:cNvPicPr>
          <p:nvPr/>
        </p:nvPicPr>
        <p:blipFill>
          <a:blip r:embed="rId14"/>
          <a:stretch>
            <a:fillRect/>
          </a:stretch>
        </p:blipFill>
        <p:spPr>
          <a:xfrm>
            <a:off x="12930216" y="9588500"/>
            <a:ext cx="9322965" cy="38100"/>
          </a:xfrm>
          <a:prstGeom prst="rect">
            <a:avLst/>
          </a:prstGeom>
        </p:spPr>
      </p:pic>
      <p:pic>
        <p:nvPicPr>
          <p:cNvPr id="44" name="Image 14" descr="preencoded.png">    </p:cNvPr>
          <p:cNvPicPr>
            <a:picLocks noChangeAspect="1"/>
          </p:cNvPicPr>
          <p:nvPr/>
        </p:nvPicPr>
        <p:blipFill>
          <a:blip r:embed="rId15"/>
          <a:stretch>
            <a:fillRect/>
          </a:stretch>
        </p:blipFill>
        <p:spPr>
          <a:xfrm>
            <a:off x="0" y="1778000"/>
            <a:ext cx="7735267" cy="10591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0" y="8293100"/>
            <a:ext cx="5823631" cy="5422900"/>
          </a:xfrm>
          <a:prstGeom prst="rect">
            <a:avLst/>
          </a:prstGeom>
        </p:spPr>
      </p:pic>
      <p:pic>
        <p:nvPicPr>
          <p:cNvPr id="4" name="Image 2" descr="preencoded.png">    </p:cNvPr>
          <p:cNvPicPr>
            <a:picLocks noChangeAspect="1"/>
          </p:cNvPicPr>
          <p:nvPr/>
        </p:nvPicPr>
        <p:blipFill>
          <a:blip r:embed="rId3"/>
          <a:stretch>
            <a:fillRect/>
          </a:stretch>
        </p:blipFill>
        <p:spPr>
          <a:xfrm>
            <a:off x="18044763" y="1011808"/>
            <a:ext cx="2004975" cy="1161610"/>
          </a:xfrm>
          <a:prstGeom prst="rect">
            <a:avLst/>
          </a:prstGeom>
        </p:spPr>
      </p:pic>
      <p:pic>
        <p:nvPicPr>
          <p:cNvPr id="5" name="Image 3" descr="preencoded.png">    </p:cNvPr>
          <p:cNvPicPr>
            <a:picLocks noChangeAspect="1"/>
          </p:cNvPicPr>
          <p:nvPr/>
        </p:nvPicPr>
        <p:blipFill>
          <a:blip r:embed="rId4"/>
          <a:stretch>
            <a:fillRect/>
          </a:stretch>
        </p:blipFill>
        <p:spPr>
          <a:xfrm>
            <a:off x="8637080" y="11341100"/>
            <a:ext cx="711289" cy="711200"/>
          </a:xfrm>
          <a:prstGeom prst="rect">
            <a:avLst/>
          </a:prstGeom>
        </p:spPr>
      </p:pic>
      <p:pic>
        <p:nvPicPr>
          <p:cNvPr id="6" name="Image 4" descr="preencoded.png">    </p:cNvPr>
          <p:cNvPicPr>
            <a:picLocks noChangeAspect="1"/>
          </p:cNvPicPr>
          <p:nvPr/>
        </p:nvPicPr>
        <p:blipFill>
          <a:blip r:embed="rId5"/>
          <a:stretch>
            <a:fillRect/>
          </a:stretch>
        </p:blipFill>
        <p:spPr>
          <a:xfrm>
            <a:off x="21601292" y="11273495"/>
            <a:ext cx="1816969" cy="1563663"/>
          </a:xfrm>
          <a:prstGeom prst="rect">
            <a:avLst/>
          </a:prstGeom>
        </p:spPr>
      </p:pic>
      <p:pic>
        <p:nvPicPr>
          <p:cNvPr id="7" name="Image 5" descr="preencoded.png">    </p:cNvPr>
          <p:cNvPicPr>
            <a:picLocks noChangeAspect="1"/>
          </p:cNvPicPr>
          <p:nvPr/>
        </p:nvPicPr>
        <p:blipFill>
          <a:blip r:embed="rId6"/>
          <a:stretch>
            <a:fillRect/>
          </a:stretch>
        </p:blipFill>
        <p:spPr>
          <a:xfrm>
            <a:off x="10817238" y="11336586"/>
            <a:ext cx="4372273" cy="1424440"/>
          </a:xfrm>
          <a:prstGeom prst="rect">
            <a:avLst/>
          </a:prstGeom>
        </p:spPr>
      </p:pic>
      <p:pic>
        <p:nvPicPr>
          <p:cNvPr id="8" name="Image 6" descr="preencoded.png">    </p:cNvPr>
          <p:cNvPicPr>
            <a:picLocks noChangeAspect="1"/>
          </p:cNvPicPr>
          <p:nvPr/>
        </p:nvPicPr>
        <p:blipFill>
          <a:blip r:embed="rId7"/>
          <a:stretch>
            <a:fillRect/>
          </a:stretch>
        </p:blipFill>
        <p:spPr>
          <a:xfrm>
            <a:off x="770553" y="2167455"/>
            <a:ext cx="3683822" cy="656016"/>
          </a:xfrm>
          <a:prstGeom prst="rect">
            <a:avLst/>
          </a:prstGeom>
        </p:spPr>
      </p:pic>
      <p:pic>
        <p:nvPicPr>
          <p:cNvPr id="9" name="Image 7" descr="preencoded.png">    </p:cNvPr>
          <p:cNvPicPr>
            <a:picLocks noChangeAspect="1"/>
          </p:cNvPicPr>
          <p:nvPr/>
        </p:nvPicPr>
        <p:blipFill>
          <a:blip r:embed="rId8"/>
          <a:stretch>
            <a:fillRect/>
          </a:stretch>
        </p:blipFill>
        <p:spPr>
          <a:xfrm>
            <a:off x="21033829" y="5689600"/>
            <a:ext cx="2490814" cy="123664"/>
          </a:xfrm>
          <a:prstGeom prst="rect">
            <a:avLst/>
          </a:prstGeom>
        </p:spPr>
      </p:pic>
      <p:sp>
        <p:nvSpPr>
          <p:cNvPr id="10" name="Shape 0"/>
          <p:cNvSpPr/>
          <p:nvPr/>
        </p:nvSpPr>
        <p:spPr>
          <a:xfrm>
            <a:off x="23370921" y="10515600"/>
            <a:ext cx="1016127" cy="3200400"/>
          </a:xfrm>
          <a:prstGeom prst="rect">
            <a:avLst/>
          </a:prstGeom>
          <a:noFill/>
          <a:ln/>
        </p:spPr>
      </p:sp>
      <p:pic>
        <p:nvPicPr>
          <p:cNvPr id="11" name="Image 8" descr="preencoded.png">    </p:cNvPr>
          <p:cNvPicPr>
            <a:picLocks noChangeAspect="1"/>
          </p:cNvPicPr>
          <p:nvPr/>
        </p:nvPicPr>
        <p:blipFill>
          <a:blip r:embed="rId9"/>
          <a:stretch>
            <a:fillRect/>
          </a:stretch>
        </p:blipFill>
        <p:spPr>
          <a:xfrm>
            <a:off x="23523340" y="10820400"/>
            <a:ext cx="711289" cy="2590800"/>
          </a:xfrm>
          <a:prstGeom prst="rect">
            <a:avLst/>
          </a:prstGeom>
        </p:spPr>
      </p:pic>
      <p:sp>
        <p:nvSpPr>
          <p:cNvPr id="12" name="Text 1"/>
          <p:cNvSpPr/>
          <p:nvPr/>
        </p:nvSpPr>
        <p:spPr>
          <a:xfrm>
            <a:off x="2959470" y="2819400"/>
            <a:ext cx="11198566" cy="1557867"/>
          </a:xfrm>
          <a:prstGeom prst="rect">
            <a:avLst/>
          </a:prstGeom>
          <a:noFill/>
          <a:ln/>
        </p:spPr>
        <p:txBody>
          <a:bodyPr wrap="square" lIns="0" tIns="0" rIns="0" bIns="0" rtlCol="0" anchor="t"/>
          <a:lstStyle/>
          <a:p>
            <a:pPr algn="l"/>
            <a:r>
              <a:rPr lang="en-US" sz="8000" dirty="0">
                <a:solidFill>
                  <a:srgbClr val="272727">
                    <a:alpha val="100000"/>
                  </a:srgbClr>
                </a:solidFill>
                <a:latin typeface="Bebas Neue Regular" pitchFamily="34" charset="0"/>
                <a:ea typeface="Bebas Neue Regular" pitchFamily="34" charset="-122"/>
                <a:cs typeface="Bebas Neue Regular" pitchFamily="34" charset="-120"/>
              </a:rPr>
              <a:t>The Realm of the Extraordinary</a:t>
            </a:r>
            <a:endParaRPr lang="en-US" sz="8000" dirty="0"/>
          </a:p>
        </p:txBody>
      </p:sp>
      <p:sp>
        <p:nvSpPr>
          <p:cNvPr id="13" name="Text 2"/>
          <p:cNvSpPr/>
          <p:nvPr/>
        </p:nvSpPr>
        <p:spPr>
          <a:xfrm>
            <a:off x="2959470" y="45720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4" name="Text 3"/>
          <p:cNvSpPr/>
          <p:nvPr/>
        </p:nvSpPr>
        <p:spPr>
          <a:xfrm>
            <a:off x="12701588" y="45720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3251606" y="406400"/>
            <a:ext cx="21135442" cy="13309600"/>
          </a:xfrm>
          <a:prstGeom prst="rect">
            <a:avLst/>
          </a:prstGeom>
        </p:spPr>
      </p:pic>
      <p:pic>
        <p:nvPicPr>
          <p:cNvPr id="3" name="Image 1" descr="preencoded.png">    </p:cNvPr>
          <p:cNvPicPr>
            <a:picLocks noChangeAspect="1"/>
          </p:cNvPicPr>
          <p:nvPr/>
        </p:nvPicPr>
        <p:blipFill>
          <a:blip r:embed="rId2"/>
          <a:stretch>
            <a:fillRect/>
          </a:stretch>
        </p:blipFill>
        <p:spPr>
          <a:xfrm>
            <a:off x="0" y="7340600"/>
            <a:ext cx="4610676" cy="3905504"/>
          </a:xfrm>
          <a:prstGeom prst="rect">
            <a:avLst/>
          </a:prstGeom>
        </p:spPr>
      </p:pic>
      <p:pic>
        <p:nvPicPr>
          <p:cNvPr id="4" name="Image 2" descr="preencoded.png">    </p:cNvPr>
          <p:cNvPicPr>
            <a:picLocks noChangeAspect="1"/>
          </p:cNvPicPr>
          <p:nvPr/>
        </p:nvPicPr>
        <p:blipFill>
          <a:blip r:embed="rId3"/>
          <a:stretch>
            <a:fillRect/>
          </a:stretch>
        </p:blipFill>
        <p:spPr>
          <a:xfrm>
            <a:off x="1548555" y="12265533"/>
            <a:ext cx="892807" cy="769224"/>
          </a:xfrm>
          <a:prstGeom prst="rect">
            <a:avLst/>
          </a:prstGeom>
        </p:spPr>
      </p:pic>
      <p:pic>
        <p:nvPicPr>
          <p:cNvPr id="5" name="Image 3" descr="preencoded.png">    </p:cNvPr>
          <p:cNvPicPr>
            <a:picLocks noChangeAspect="1"/>
          </p:cNvPicPr>
          <p:nvPr/>
        </p:nvPicPr>
        <p:blipFill>
          <a:blip r:embed="rId4"/>
          <a:stretch>
            <a:fillRect/>
          </a:stretch>
        </p:blipFill>
        <p:spPr>
          <a:xfrm>
            <a:off x="1426584" y="968735"/>
            <a:ext cx="4095077" cy="735949"/>
          </a:xfrm>
          <a:prstGeom prst="rect">
            <a:avLst/>
          </a:prstGeom>
        </p:spPr>
      </p:pic>
      <p:pic>
        <p:nvPicPr>
          <p:cNvPr id="6" name="Image 4" descr="preencoded.png">    </p:cNvPr>
          <p:cNvPicPr>
            <a:picLocks noChangeAspect="1"/>
          </p:cNvPicPr>
          <p:nvPr/>
        </p:nvPicPr>
        <p:blipFill>
          <a:blip r:embed="rId5"/>
          <a:stretch>
            <a:fillRect/>
          </a:stretch>
        </p:blipFill>
        <p:spPr>
          <a:xfrm>
            <a:off x="21077593" y="2061028"/>
            <a:ext cx="2035665" cy="1153623"/>
          </a:xfrm>
          <a:prstGeom prst="rect">
            <a:avLst/>
          </a:prstGeom>
        </p:spPr>
      </p:pic>
      <p:pic>
        <p:nvPicPr>
          <p:cNvPr id="7" name="Image 5" descr="preencoded.png">    </p:cNvPr>
          <p:cNvPicPr>
            <a:picLocks noChangeAspect="1"/>
          </p:cNvPicPr>
          <p:nvPr/>
        </p:nvPicPr>
        <p:blipFill>
          <a:blip r:embed="rId6"/>
          <a:stretch>
            <a:fillRect/>
          </a:stretch>
        </p:blipFill>
        <p:spPr>
          <a:xfrm>
            <a:off x="21401576" y="11244548"/>
            <a:ext cx="1557842" cy="1406283"/>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pic>
        <p:nvPicPr>
          <p:cNvPr id="10" name="Image 7" descr="preencoded.png">    </p:cNvPr>
          <p:cNvPicPr>
            <a:picLocks noChangeAspect="1"/>
          </p:cNvPicPr>
          <p:nvPr/>
        </p:nvPicPr>
        <p:blipFill>
          <a:blip r:embed="rId8"/>
          <a:stretch>
            <a:fillRect/>
          </a:stretch>
        </p:blipFill>
        <p:spPr>
          <a:xfrm>
            <a:off x="13260457" y="1270000"/>
            <a:ext cx="9818327" cy="12446000"/>
          </a:xfrm>
          <a:prstGeom prst="rect">
            <a:avLst/>
          </a:prstGeom>
        </p:spPr>
      </p:pic>
      <p:sp>
        <p:nvSpPr>
          <p:cNvPr id="11" name="Shape 1"/>
          <p:cNvSpPr/>
          <p:nvPr/>
        </p:nvSpPr>
        <p:spPr>
          <a:xfrm>
            <a:off x="2502213" y="2489200"/>
            <a:ext cx="7874984" cy="4699000"/>
          </a:xfrm>
          <a:prstGeom prst="rect">
            <a:avLst/>
          </a:prstGeom>
          <a:noFill/>
          <a:ln/>
        </p:spPr>
      </p:sp>
      <p:pic>
        <p:nvPicPr>
          <p:cNvPr id="12" name="Image 8" descr="preencoded.png">    </p:cNvPr>
          <p:cNvPicPr>
            <a:picLocks noChangeAspect="1"/>
          </p:cNvPicPr>
          <p:nvPr/>
        </p:nvPicPr>
        <p:blipFill>
          <a:blip r:embed="rId9"/>
          <a:stretch>
            <a:fillRect/>
          </a:stretch>
        </p:blipFill>
        <p:spPr>
          <a:xfrm>
            <a:off x="2502213" y="2489200"/>
            <a:ext cx="892386" cy="1016000"/>
          </a:xfrm>
          <a:prstGeom prst="rect">
            <a:avLst/>
          </a:prstGeom>
        </p:spPr>
      </p:pic>
      <p:sp>
        <p:nvSpPr>
          <p:cNvPr id="13" name="Shape 2"/>
          <p:cNvSpPr/>
          <p:nvPr/>
        </p:nvSpPr>
        <p:spPr>
          <a:xfrm>
            <a:off x="2502213" y="3810000"/>
            <a:ext cx="7874984" cy="3378200"/>
          </a:xfrm>
          <a:prstGeom prst="rect">
            <a:avLst/>
          </a:prstGeom>
          <a:noFill/>
          <a:ln/>
        </p:spPr>
      </p:sp>
      <p:sp>
        <p:nvSpPr>
          <p:cNvPr id="14" name="Text 3"/>
          <p:cNvSpPr/>
          <p:nvPr/>
        </p:nvSpPr>
        <p:spPr>
          <a:xfrm>
            <a:off x="2502213" y="38100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5" name="Text 4"/>
          <p:cNvSpPr/>
          <p:nvPr/>
        </p:nvSpPr>
        <p:spPr>
          <a:xfrm>
            <a:off x="2502213" y="47498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6" name="Shape 5"/>
          <p:cNvSpPr/>
          <p:nvPr/>
        </p:nvSpPr>
        <p:spPr>
          <a:xfrm>
            <a:off x="2502213" y="8001000"/>
            <a:ext cx="7874984" cy="4699000"/>
          </a:xfrm>
          <a:prstGeom prst="rect">
            <a:avLst/>
          </a:prstGeom>
          <a:noFill/>
          <a:ln/>
        </p:spPr>
      </p:sp>
      <p:pic>
        <p:nvPicPr>
          <p:cNvPr id="17" name="Image 9" descr="preencoded.png">    </p:cNvPr>
          <p:cNvPicPr>
            <a:picLocks noChangeAspect="1"/>
          </p:cNvPicPr>
          <p:nvPr/>
        </p:nvPicPr>
        <p:blipFill>
          <a:blip r:embed="rId10"/>
          <a:stretch>
            <a:fillRect/>
          </a:stretch>
        </p:blipFill>
        <p:spPr>
          <a:xfrm>
            <a:off x="2502213" y="8001000"/>
            <a:ext cx="892386" cy="1016000"/>
          </a:xfrm>
          <a:prstGeom prst="rect">
            <a:avLst/>
          </a:prstGeom>
        </p:spPr>
      </p:pic>
      <p:sp>
        <p:nvSpPr>
          <p:cNvPr id="18" name="Shape 6"/>
          <p:cNvSpPr/>
          <p:nvPr/>
        </p:nvSpPr>
        <p:spPr>
          <a:xfrm>
            <a:off x="2502213" y="9321800"/>
            <a:ext cx="7874984" cy="3378200"/>
          </a:xfrm>
          <a:prstGeom prst="rect">
            <a:avLst/>
          </a:prstGeom>
          <a:noFill/>
          <a:ln/>
        </p:spPr>
      </p:sp>
      <p:sp>
        <p:nvSpPr>
          <p:cNvPr id="19" name="Text 7"/>
          <p:cNvSpPr/>
          <p:nvPr/>
        </p:nvSpPr>
        <p:spPr>
          <a:xfrm>
            <a:off x="2502213" y="9321800"/>
            <a:ext cx="8078210"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0" name="Text 8"/>
          <p:cNvSpPr/>
          <p:nvPr/>
        </p:nvSpPr>
        <p:spPr>
          <a:xfrm>
            <a:off x="2502213" y="102616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1057595" y="10947549"/>
            <a:ext cx="2296993" cy="1977417"/>
          </a:xfrm>
          <a:prstGeom prst="rect">
            <a:avLst/>
          </a:prstGeom>
        </p:spPr>
      </p:pic>
      <p:pic>
        <p:nvPicPr>
          <p:cNvPr id="4" name="Image 2" descr="preencoded.png">    </p:cNvPr>
          <p:cNvPicPr>
            <a:picLocks noChangeAspect="1"/>
          </p:cNvPicPr>
          <p:nvPr/>
        </p:nvPicPr>
        <p:blipFill>
          <a:blip r:embed="rId3"/>
          <a:stretch>
            <a:fillRect/>
          </a:stretch>
        </p:blipFill>
        <p:spPr>
          <a:xfrm>
            <a:off x="1149298" y="1499276"/>
            <a:ext cx="4650443" cy="832638"/>
          </a:xfrm>
          <a:prstGeom prst="rect">
            <a:avLst/>
          </a:prstGeom>
        </p:spPr>
      </p:pic>
      <p:pic>
        <p:nvPicPr>
          <p:cNvPr id="5" name="Image 3" descr="preencoded.png">    </p:cNvPr>
          <p:cNvPicPr>
            <a:picLocks noChangeAspect="1"/>
          </p:cNvPicPr>
          <p:nvPr/>
        </p:nvPicPr>
        <p:blipFill>
          <a:blip r:embed="rId4"/>
          <a:stretch>
            <a:fillRect/>
          </a:stretch>
        </p:blipFill>
        <p:spPr>
          <a:xfrm>
            <a:off x="779273" y="9067713"/>
            <a:ext cx="2710032" cy="1533159"/>
          </a:xfrm>
          <a:prstGeom prst="rect">
            <a:avLst/>
          </a:prstGeom>
        </p:spPr>
      </p:pic>
      <p:pic>
        <p:nvPicPr>
          <p:cNvPr id="6" name="Image 4" descr="preencoded.png">    </p:cNvPr>
          <p:cNvPicPr>
            <a:picLocks noChangeAspect="1"/>
          </p:cNvPicPr>
          <p:nvPr/>
        </p:nvPicPr>
        <p:blipFill>
          <a:blip r:embed="rId5"/>
          <a:stretch>
            <a:fillRect/>
          </a:stretch>
        </p:blipFill>
        <p:spPr>
          <a:xfrm>
            <a:off x="16661571" y="9777251"/>
            <a:ext cx="155331" cy="3138649"/>
          </a:xfrm>
          <a:prstGeom prst="rect">
            <a:avLst/>
          </a:prstGeom>
        </p:spPr>
      </p:pic>
      <p:pic>
        <p:nvPicPr>
          <p:cNvPr id="7" name="Image 5" descr="preencoded.png">    </p:cNvPr>
          <p:cNvPicPr>
            <a:picLocks noChangeAspect="1"/>
          </p:cNvPicPr>
          <p:nvPr/>
        </p:nvPicPr>
        <p:blipFill>
          <a:blip r:embed="rId6"/>
          <a:stretch>
            <a:fillRect/>
          </a:stretch>
        </p:blipFill>
        <p:spPr>
          <a:xfrm>
            <a:off x="20934446" y="1902476"/>
            <a:ext cx="2534457" cy="147209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preencoded.png">    </p:cNvPr>
          <p:cNvPicPr>
            <a:picLocks noChangeAspect="1"/>
          </p:cNvPicPr>
          <p:nvPr/>
        </p:nvPicPr>
        <p:blipFill>
          <a:blip r:embed="rId7"/>
          <a:stretch>
            <a:fillRect/>
          </a:stretch>
        </p:blipFill>
        <p:spPr>
          <a:xfrm>
            <a:off x="23523340" y="10820400"/>
            <a:ext cx="711289" cy="2590800"/>
          </a:xfrm>
          <a:prstGeom prst="rect">
            <a:avLst/>
          </a:prstGeom>
        </p:spPr>
      </p:pic>
      <p:sp>
        <p:nvSpPr>
          <p:cNvPr id="10" name="Shape 1"/>
          <p:cNvSpPr/>
          <p:nvPr/>
        </p:nvSpPr>
        <p:spPr>
          <a:xfrm>
            <a:off x="800200" y="1181100"/>
            <a:ext cx="7049381" cy="11214100"/>
          </a:xfrm>
          <a:prstGeom prst="rect">
            <a:avLst/>
          </a:prstGeom>
          <a:noFill/>
          <a:ln/>
        </p:spPr>
      </p:sp>
      <p:pic>
        <p:nvPicPr>
          <p:cNvPr id="11" name="Image 7" descr="preencoded.png">    </p:cNvPr>
          <p:cNvPicPr>
            <a:picLocks noChangeAspect="1"/>
          </p:cNvPicPr>
          <p:nvPr/>
        </p:nvPicPr>
        <p:blipFill>
          <a:blip r:embed="rId8"/>
          <a:stretch>
            <a:fillRect/>
          </a:stretch>
        </p:blipFill>
        <p:spPr>
          <a:xfrm>
            <a:off x="800200" y="1181100"/>
            <a:ext cx="7049381" cy="6819900"/>
          </a:xfrm>
          <a:prstGeom prst="rect">
            <a:avLst/>
          </a:prstGeom>
        </p:spPr>
      </p:pic>
      <p:sp>
        <p:nvSpPr>
          <p:cNvPr id="12" name="Shape 2"/>
          <p:cNvSpPr/>
          <p:nvPr/>
        </p:nvSpPr>
        <p:spPr>
          <a:xfrm>
            <a:off x="2514914" y="8610600"/>
            <a:ext cx="3619952" cy="736600"/>
          </a:xfrm>
          <a:prstGeom prst="rect">
            <a:avLst/>
          </a:prstGeom>
          <a:noFill/>
          <a:ln/>
        </p:spPr>
      </p:sp>
      <p:sp>
        <p:nvSpPr>
          <p:cNvPr id="13" name="Text 3"/>
          <p:cNvSpPr/>
          <p:nvPr/>
        </p:nvSpPr>
        <p:spPr>
          <a:xfrm>
            <a:off x="2514914" y="8610600"/>
            <a:ext cx="382317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14" name="Shape 4"/>
          <p:cNvSpPr/>
          <p:nvPr/>
        </p:nvSpPr>
        <p:spPr>
          <a:xfrm>
            <a:off x="800200" y="9956800"/>
            <a:ext cx="7049381" cy="2438400"/>
          </a:xfrm>
          <a:prstGeom prst="rect">
            <a:avLst/>
          </a:prstGeom>
          <a:noFill/>
          <a:ln/>
        </p:spPr>
      </p:sp>
      <p:sp>
        <p:nvSpPr>
          <p:cNvPr id="15" name="Text 5"/>
          <p:cNvSpPr/>
          <p:nvPr/>
        </p:nvSpPr>
        <p:spPr>
          <a:xfrm>
            <a:off x="732458" y="99568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6" name="Shape 6"/>
          <p:cNvSpPr/>
          <p:nvPr/>
        </p:nvSpPr>
        <p:spPr>
          <a:xfrm>
            <a:off x="16016702" y="1181100"/>
            <a:ext cx="7049381" cy="11214100"/>
          </a:xfrm>
          <a:prstGeom prst="rect">
            <a:avLst/>
          </a:prstGeom>
          <a:noFill/>
          <a:ln/>
        </p:spPr>
      </p:sp>
      <p:pic>
        <p:nvPicPr>
          <p:cNvPr id="17" name="Image 8" descr="preencoded.png">    </p:cNvPr>
          <p:cNvPicPr>
            <a:picLocks noChangeAspect="1"/>
          </p:cNvPicPr>
          <p:nvPr/>
        </p:nvPicPr>
        <p:blipFill>
          <a:blip r:embed="rId9"/>
          <a:stretch>
            <a:fillRect/>
          </a:stretch>
        </p:blipFill>
        <p:spPr>
          <a:xfrm>
            <a:off x="16016702" y="1181100"/>
            <a:ext cx="7049381" cy="6819900"/>
          </a:xfrm>
          <a:prstGeom prst="rect">
            <a:avLst/>
          </a:prstGeom>
        </p:spPr>
      </p:pic>
      <p:sp>
        <p:nvSpPr>
          <p:cNvPr id="18" name="Shape 7"/>
          <p:cNvSpPr/>
          <p:nvPr/>
        </p:nvSpPr>
        <p:spPr>
          <a:xfrm>
            <a:off x="17731416" y="8610600"/>
            <a:ext cx="3619952" cy="736600"/>
          </a:xfrm>
          <a:prstGeom prst="rect">
            <a:avLst/>
          </a:prstGeom>
          <a:noFill/>
          <a:ln/>
        </p:spPr>
      </p:sp>
      <p:sp>
        <p:nvSpPr>
          <p:cNvPr id="19" name="Text 8"/>
          <p:cNvSpPr/>
          <p:nvPr/>
        </p:nvSpPr>
        <p:spPr>
          <a:xfrm>
            <a:off x="17731416" y="8610600"/>
            <a:ext cx="3823178"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Sightings</a:t>
            </a:r>
            <a:endParaRPr lang="en-US" sz="4800" dirty="0"/>
          </a:p>
        </p:txBody>
      </p:sp>
      <p:sp>
        <p:nvSpPr>
          <p:cNvPr id="20" name="Shape 9"/>
          <p:cNvSpPr/>
          <p:nvPr/>
        </p:nvSpPr>
        <p:spPr>
          <a:xfrm>
            <a:off x="16016702" y="9956800"/>
            <a:ext cx="7049381" cy="2438400"/>
          </a:xfrm>
          <a:prstGeom prst="rect">
            <a:avLst/>
          </a:prstGeom>
          <a:noFill/>
          <a:ln/>
        </p:spPr>
      </p:sp>
      <p:sp>
        <p:nvSpPr>
          <p:cNvPr id="21" name="Text 10"/>
          <p:cNvSpPr/>
          <p:nvPr/>
        </p:nvSpPr>
        <p:spPr>
          <a:xfrm>
            <a:off x="15948960" y="99568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22" name="Shape 11"/>
          <p:cNvSpPr/>
          <p:nvPr/>
        </p:nvSpPr>
        <p:spPr>
          <a:xfrm>
            <a:off x="8408451" y="1181100"/>
            <a:ext cx="7049381" cy="11214100"/>
          </a:xfrm>
          <a:prstGeom prst="rect">
            <a:avLst/>
          </a:prstGeom>
          <a:noFill/>
          <a:ln/>
        </p:spPr>
      </p:sp>
      <p:sp>
        <p:nvSpPr>
          <p:cNvPr id="23" name="Shape 12"/>
          <p:cNvSpPr/>
          <p:nvPr/>
        </p:nvSpPr>
        <p:spPr>
          <a:xfrm>
            <a:off x="10447056" y="1181100"/>
            <a:ext cx="2972171" cy="736600"/>
          </a:xfrm>
          <a:prstGeom prst="rect">
            <a:avLst/>
          </a:prstGeom>
          <a:noFill/>
          <a:ln/>
        </p:spPr>
      </p:sp>
      <p:sp>
        <p:nvSpPr>
          <p:cNvPr id="24" name="Text 13"/>
          <p:cNvSpPr/>
          <p:nvPr/>
        </p:nvSpPr>
        <p:spPr>
          <a:xfrm>
            <a:off x="10447056" y="1181100"/>
            <a:ext cx="3175397" cy="939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25" name="Shape 14"/>
          <p:cNvSpPr/>
          <p:nvPr/>
        </p:nvSpPr>
        <p:spPr>
          <a:xfrm>
            <a:off x="8408451" y="2527300"/>
            <a:ext cx="7049381" cy="2438400"/>
          </a:xfrm>
          <a:prstGeom prst="rect">
            <a:avLst/>
          </a:prstGeom>
          <a:noFill/>
          <a:ln/>
        </p:spPr>
      </p:sp>
      <p:sp>
        <p:nvSpPr>
          <p:cNvPr id="26" name="Text 15"/>
          <p:cNvSpPr/>
          <p:nvPr/>
        </p:nvSpPr>
        <p:spPr>
          <a:xfrm>
            <a:off x="8340709" y="2527300"/>
            <a:ext cx="7184865"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7" name="Image 9" descr="preencoded.png">    </p:cNvPr>
          <p:cNvPicPr>
            <a:picLocks noChangeAspect="1"/>
          </p:cNvPicPr>
          <p:nvPr/>
        </p:nvPicPr>
        <p:blipFill>
          <a:blip r:embed="rId10"/>
          <a:stretch>
            <a:fillRect/>
          </a:stretch>
        </p:blipFill>
        <p:spPr>
          <a:xfrm>
            <a:off x="8408451" y="5575300"/>
            <a:ext cx="7049381" cy="6819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910866" y="7442200"/>
            <a:ext cx="7183470" cy="5372100"/>
          </a:xfrm>
          <a:prstGeom prst="rect">
            <a:avLst/>
          </a:prstGeom>
        </p:spPr>
      </p:pic>
      <p:pic>
        <p:nvPicPr>
          <p:cNvPr id="4" name="Image 2" descr="preencoded.png">    </p:cNvPr>
          <p:cNvPicPr>
            <a:picLocks noChangeAspect="1"/>
          </p:cNvPicPr>
          <p:nvPr/>
        </p:nvPicPr>
        <p:blipFill>
          <a:blip r:embed="rId3"/>
          <a:stretch>
            <a:fillRect/>
          </a:stretch>
        </p:blipFill>
        <p:spPr>
          <a:xfrm>
            <a:off x="5470142" y="1405452"/>
            <a:ext cx="2739326" cy="491040"/>
          </a:xfrm>
          <a:prstGeom prst="rect">
            <a:avLst/>
          </a:prstGeom>
        </p:spPr>
      </p:pic>
      <p:pic>
        <p:nvPicPr>
          <p:cNvPr id="5" name="Image 3" descr="preencoded.png">    </p:cNvPr>
          <p:cNvPicPr>
            <a:picLocks noChangeAspect="1"/>
          </p:cNvPicPr>
          <p:nvPr/>
        </p:nvPicPr>
        <p:blipFill>
          <a:blip r:embed="rId4"/>
          <a:stretch>
            <a:fillRect/>
          </a:stretch>
        </p:blipFill>
        <p:spPr>
          <a:xfrm>
            <a:off x="22478272" y="1063265"/>
            <a:ext cx="1302638" cy="1175469"/>
          </a:xfrm>
          <a:prstGeom prst="rect">
            <a:avLst/>
          </a:prstGeom>
        </p:spPr>
      </p:pic>
      <p:pic>
        <p:nvPicPr>
          <p:cNvPr id="6" name="Image 4" descr="preencoded.png">    </p:cNvPr>
          <p:cNvPicPr>
            <a:picLocks noChangeAspect="1"/>
          </p:cNvPicPr>
          <p:nvPr/>
        </p:nvPicPr>
        <p:blipFill>
          <a:blip r:embed="rId5"/>
          <a:stretch>
            <a:fillRect/>
          </a:stretch>
        </p:blipFill>
        <p:spPr>
          <a:xfrm>
            <a:off x="6838930" y="11311508"/>
            <a:ext cx="900529" cy="775556"/>
          </a:xfrm>
          <a:prstGeom prst="rect">
            <a:avLst/>
          </a:prstGeom>
        </p:spPr>
      </p:pic>
      <p:pic>
        <p:nvPicPr>
          <p:cNvPr id="7" name="Image 5" descr="preencoded.png">    </p:cNvPr>
          <p:cNvPicPr>
            <a:picLocks noChangeAspect="1"/>
          </p:cNvPicPr>
          <p:nvPr/>
        </p:nvPicPr>
        <p:blipFill>
          <a:blip r:embed="rId6"/>
          <a:stretch>
            <a:fillRect/>
          </a:stretch>
        </p:blipFill>
        <p:spPr>
          <a:xfrm>
            <a:off x="20127771" y="12454458"/>
            <a:ext cx="3984087" cy="706934"/>
          </a:xfrm>
          <a:prstGeom prst="rect">
            <a:avLst/>
          </a:prstGeom>
        </p:spPr>
      </p:pic>
      <p:pic>
        <p:nvPicPr>
          <p:cNvPr id="8" name="Image 6" descr="preencoded.png">    </p:cNvPr>
          <p:cNvPicPr>
            <a:picLocks noChangeAspect="1"/>
          </p:cNvPicPr>
          <p:nvPr/>
        </p:nvPicPr>
        <p:blipFill>
          <a:blip r:embed="rId7"/>
          <a:stretch>
            <a:fillRect/>
          </a:stretch>
        </p:blipFill>
        <p:spPr>
          <a:xfrm>
            <a:off x="1729571" y="6021958"/>
            <a:ext cx="1075325" cy="1900684"/>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pic>
        <p:nvPicPr>
          <p:cNvPr id="11" name="Image 8" descr="preencoded.png">    </p:cNvPr>
          <p:cNvPicPr>
            <a:picLocks noChangeAspect="1"/>
          </p:cNvPicPr>
          <p:nvPr/>
        </p:nvPicPr>
        <p:blipFill>
          <a:blip r:embed="rId9"/>
          <a:stretch>
            <a:fillRect/>
          </a:stretch>
        </p:blipFill>
        <p:spPr>
          <a:xfrm>
            <a:off x="7290711" y="2235200"/>
            <a:ext cx="5966698" cy="4437887"/>
          </a:xfrm>
          <a:prstGeom prst="rect">
            <a:avLst/>
          </a:prstGeom>
        </p:spPr>
      </p:pic>
      <p:sp>
        <p:nvSpPr>
          <p:cNvPr id="12" name="Shape 1"/>
          <p:cNvSpPr/>
          <p:nvPr/>
        </p:nvSpPr>
        <p:spPr>
          <a:xfrm>
            <a:off x="12523765" y="5105400"/>
            <a:ext cx="8624378" cy="5270500"/>
          </a:xfrm>
          <a:prstGeom prst="rect">
            <a:avLst/>
          </a:prstGeom>
          <a:noFill/>
          <a:ln/>
        </p:spPr>
      </p:sp>
      <p:sp>
        <p:nvSpPr>
          <p:cNvPr id="13" name="Text 2"/>
          <p:cNvSpPr/>
          <p:nvPr/>
        </p:nvSpPr>
        <p:spPr>
          <a:xfrm>
            <a:off x="12523765" y="5105400"/>
            <a:ext cx="8827603" cy="46228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4" name="Text 3"/>
          <p:cNvSpPr/>
          <p:nvPr/>
        </p:nvSpPr>
        <p:spPr>
          <a:xfrm>
            <a:off x="18391899" y="9829800"/>
            <a:ext cx="2908664" cy="698500"/>
          </a:xfrm>
          <a:prstGeom prst="rect">
            <a:avLst/>
          </a:prstGeom>
          <a:noFill/>
          <a:ln/>
        </p:spPr>
        <p:txBody>
          <a:bodyPr wrap="square" lIns="0" tIns="0" rIns="0" bIns="0" rtlCol="0" anchor="t"/>
          <a:lstStyle/>
          <a:p>
            <a:pPr algn="l"/>
            <a:r>
              <a:rPr lang="en-US" sz="3600" dirty="0">
                <a:solidFill>
                  <a:srgbClr val="0E0E0E">
                    <a:alpha val="100000"/>
                  </a:srgbClr>
                </a:solidFill>
                <a:latin typeface="Bebas Neue Regular" pitchFamily="34" charset="0"/>
                <a:ea typeface="Bebas Neue Regular" pitchFamily="34" charset="-122"/>
                <a:cs typeface="Bebas Neue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18044763" y="1011808"/>
            <a:ext cx="2004975" cy="1161616"/>
          </a:xfrm>
          <a:prstGeom prst="rect">
            <a:avLst/>
          </a:prstGeom>
        </p:spPr>
      </p:pic>
      <p:pic>
        <p:nvPicPr>
          <p:cNvPr id="4" name="Image 2" descr="preencoded.png">    </p:cNvPr>
          <p:cNvPicPr>
            <a:picLocks noChangeAspect="1"/>
          </p:cNvPicPr>
          <p:nvPr/>
        </p:nvPicPr>
        <p:blipFill>
          <a:blip r:embed="rId3"/>
          <a:stretch>
            <a:fillRect/>
          </a:stretch>
        </p:blipFill>
        <p:spPr>
          <a:xfrm>
            <a:off x="8637080" y="11341100"/>
            <a:ext cx="711289" cy="711200"/>
          </a:xfrm>
          <a:prstGeom prst="rect">
            <a:avLst/>
          </a:prstGeom>
        </p:spPr>
      </p:pic>
      <p:pic>
        <p:nvPicPr>
          <p:cNvPr id="5" name="Image 3" descr="preencoded.png">    </p:cNvPr>
          <p:cNvPicPr>
            <a:picLocks noChangeAspect="1"/>
          </p:cNvPicPr>
          <p:nvPr/>
        </p:nvPicPr>
        <p:blipFill>
          <a:blip r:embed="rId4"/>
          <a:stretch>
            <a:fillRect/>
          </a:stretch>
        </p:blipFill>
        <p:spPr>
          <a:xfrm>
            <a:off x="21601292" y="11273495"/>
            <a:ext cx="1816969" cy="1563663"/>
          </a:xfrm>
          <a:prstGeom prst="rect">
            <a:avLst/>
          </a:prstGeom>
        </p:spPr>
      </p:pic>
      <p:pic>
        <p:nvPicPr>
          <p:cNvPr id="6" name="Image 4" descr="preencoded.png">    </p:cNvPr>
          <p:cNvPicPr>
            <a:picLocks noChangeAspect="1"/>
          </p:cNvPicPr>
          <p:nvPr/>
        </p:nvPicPr>
        <p:blipFill>
          <a:blip r:embed="rId5"/>
          <a:stretch>
            <a:fillRect/>
          </a:stretch>
        </p:blipFill>
        <p:spPr>
          <a:xfrm>
            <a:off x="10817238" y="11336586"/>
            <a:ext cx="4372273" cy="1424434"/>
          </a:xfrm>
          <a:prstGeom prst="rect">
            <a:avLst/>
          </a:prstGeom>
        </p:spPr>
      </p:pic>
      <p:pic>
        <p:nvPicPr>
          <p:cNvPr id="7" name="Image 5" descr="preencoded.png">    </p:cNvPr>
          <p:cNvPicPr>
            <a:picLocks noChangeAspect="1"/>
          </p:cNvPicPr>
          <p:nvPr/>
        </p:nvPicPr>
        <p:blipFill>
          <a:blip r:embed="rId6"/>
          <a:stretch>
            <a:fillRect/>
          </a:stretch>
        </p:blipFill>
        <p:spPr>
          <a:xfrm>
            <a:off x="770553" y="2167458"/>
            <a:ext cx="3683822" cy="656010"/>
          </a:xfrm>
          <a:prstGeom prst="rect">
            <a:avLst/>
          </a:prstGeom>
        </p:spPr>
      </p:pic>
      <p:pic>
        <p:nvPicPr>
          <p:cNvPr id="8" name="Image 6" descr="preencoded.png">    </p:cNvPr>
          <p:cNvPicPr>
            <a:picLocks noChangeAspect="1"/>
          </p:cNvPicPr>
          <p:nvPr/>
        </p:nvPicPr>
        <p:blipFill>
          <a:blip r:embed="rId7"/>
          <a:stretch>
            <a:fillRect/>
          </a:stretch>
        </p:blipFill>
        <p:spPr>
          <a:xfrm>
            <a:off x="21033829" y="5689600"/>
            <a:ext cx="2490814" cy="123664"/>
          </a:xfrm>
          <a:prstGeom prst="rect">
            <a:avLst/>
          </a:prstGeom>
        </p:spPr>
      </p:pic>
      <p:sp>
        <p:nvSpPr>
          <p:cNvPr id="9" name="Shape 0"/>
          <p:cNvSpPr/>
          <p:nvPr/>
        </p:nvSpPr>
        <p:spPr>
          <a:xfrm>
            <a:off x="23370921" y="10515600"/>
            <a:ext cx="1016127" cy="3200400"/>
          </a:xfrm>
          <a:prstGeom prst="rect">
            <a:avLst/>
          </a:prstGeom>
          <a:noFill/>
          <a:ln/>
        </p:spPr>
      </p:sp>
      <p:pic>
        <p:nvPicPr>
          <p:cNvPr id="10" name="Image 7" descr="preencoded.png">    </p:cNvPr>
          <p:cNvPicPr>
            <a:picLocks noChangeAspect="1"/>
          </p:cNvPicPr>
          <p:nvPr/>
        </p:nvPicPr>
        <p:blipFill>
          <a:blip r:embed="rId8"/>
          <a:stretch>
            <a:fillRect/>
          </a:stretch>
        </p:blipFill>
        <p:spPr>
          <a:xfrm>
            <a:off x="23523340" y="10820400"/>
            <a:ext cx="711289" cy="2590800"/>
          </a:xfrm>
          <a:prstGeom prst="rect">
            <a:avLst/>
          </a:prstGeom>
        </p:spPr>
      </p:pic>
      <p:pic>
        <p:nvPicPr>
          <p:cNvPr id="11" name="Image 8" descr="preencoded.png">    </p:cNvPr>
          <p:cNvPicPr>
            <a:picLocks noChangeAspect="1"/>
          </p:cNvPicPr>
          <p:nvPr/>
        </p:nvPicPr>
        <p:blipFill>
          <a:blip r:embed="rId9"/>
          <a:stretch>
            <a:fillRect/>
          </a:stretch>
        </p:blipFill>
        <p:spPr>
          <a:xfrm>
            <a:off x="7938492" y="1657660"/>
            <a:ext cx="7251766" cy="10394628"/>
          </a:xfrm>
          <a:prstGeom prst="rect">
            <a:avLst/>
          </a:prstGeom>
        </p:spPr>
      </p:pic>
      <p:sp>
        <p:nvSpPr>
          <p:cNvPr id="12" name="Shape 1"/>
          <p:cNvSpPr/>
          <p:nvPr/>
        </p:nvSpPr>
        <p:spPr>
          <a:xfrm>
            <a:off x="1282860" y="7670800"/>
            <a:ext cx="5067933" cy="3606800"/>
          </a:xfrm>
          <a:prstGeom prst="rect">
            <a:avLst/>
          </a:prstGeom>
          <a:noFill/>
          <a:ln/>
        </p:spPr>
      </p:sp>
      <p:sp>
        <p:nvSpPr>
          <p:cNvPr id="13" name="Text 2"/>
          <p:cNvSpPr/>
          <p:nvPr/>
        </p:nvSpPr>
        <p:spPr>
          <a:xfrm>
            <a:off x="1282860" y="7670800"/>
            <a:ext cx="5271159" cy="16764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 Technique</a:t>
            </a:r>
            <a:endParaRPr lang="en-US" sz="4800" dirty="0"/>
          </a:p>
        </p:txBody>
      </p:sp>
      <p:sp>
        <p:nvSpPr>
          <p:cNvPr id="14" name="Text 3"/>
          <p:cNvSpPr/>
          <p:nvPr/>
        </p:nvSpPr>
        <p:spPr>
          <a:xfrm>
            <a:off x="1282860" y="9448800"/>
            <a:ext cx="5203417"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5" name="Shape 4"/>
          <p:cNvSpPr/>
          <p:nvPr/>
        </p:nvSpPr>
        <p:spPr>
          <a:xfrm>
            <a:off x="16715289" y="2209800"/>
            <a:ext cx="5436279" cy="3606800"/>
          </a:xfrm>
          <a:prstGeom prst="rect">
            <a:avLst/>
          </a:prstGeom>
          <a:noFill/>
          <a:ln/>
        </p:spPr>
      </p:sp>
      <p:sp>
        <p:nvSpPr>
          <p:cNvPr id="16" name="Text 5"/>
          <p:cNvSpPr/>
          <p:nvPr/>
        </p:nvSpPr>
        <p:spPr>
          <a:xfrm>
            <a:off x="16715289" y="2209800"/>
            <a:ext cx="5639505" cy="1676400"/>
          </a:xfrm>
          <a:prstGeom prst="rect">
            <a:avLst/>
          </a:prstGeom>
          <a:noFill/>
          <a:ln/>
        </p:spPr>
        <p:txBody>
          <a:bodyPr wrap="square" lIns="0" tIns="0" rIns="0" bIns="0" rtlCol="0" anchor="t"/>
          <a:lstStyle/>
          <a:p>
            <a:pPr algn="l"/>
            <a:r>
              <a:rPr lang="en-US" sz="4800" dirty="0">
                <a:solidFill>
                  <a:srgbClr val="0E0E0E">
                    <a:alpha val="100000"/>
                  </a:srgbClr>
                </a:solidFill>
                <a:latin typeface="Bebas Neue Regular" pitchFamily="34" charset="0"/>
                <a:ea typeface="Bebas Neue Regular" pitchFamily="34" charset="-122"/>
                <a:cs typeface="Bebas Neue Regular" pitchFamily="34" charset="-120"/>
              </a:rPr>
              <a:t>The Art of Unicorn Sighting</a:t>
            </a:r>
            <a:endParaRPr lang="en-US" sz="4800" dirty="0"/>
          </a:p>
        </p:txBody>
      </p:sp>
      <p:sp>
        <p:nvSpPr>
          <p:cNvPr id="17" name="Text 6"/>
          <p:cNvSpPr/>
          <p:nvPr/>
        </p:nvSpPr>
        <p:spPr>
          <a:xfrm>
            <a:off x="16715289" y="3987800"/>
            <a:ext cx="5571763"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pic>
        <p:nvPicPr>
          <p:cNvPr id="18" name="Image 9" descr="preencoded.png">    </p:cNvPr>
          <p:cNvPicPr>
            <a:picLocks noChangeAspect="1"/>
          </p:cNvPicPr>
          <p:nvPr/>
        </p:nvPicPr>
        <p:blipFill>
          <a:blip r:embed="rId10"/>
          <a:stretch>
            <a:fillRect/>
          </a:stretch>
        </p:blipFill>
        <p:spPr>
          <a:xfrm>
            <a:off x="1282860" y="1968500"/>
            <a:ext cx="5436279" cy="4305300"/>
          </a:xfrm>
          <a:prstGeom prst="rect">
            <a:avLst/>
          </a:prstGeom>
        </p:spPr>
      </p:pic>
      <p:pic>
        <p:nvPicPr>
          <p:cNvPr id="19" name="Image 10" descr="preencoded.png">    </p:cNvPr>
          <p:cNvPicPr>
            <a:picLocks noChangeAspect="1"/>
          </p:cNvPicPr>
          <p:nvPr/>
        </p:nvPicPr>
        <p:blipFill>
          <a:blip r:embed="rId11"/>
          <a:stretch>
            <a:fillRect/>
          </a:stretch>
        </p:blipFill>
        <p:spPr>
          <a:xfrm>
            <a:off x="16715289" y="6858000"/>
            <a:ext cx="5436279" cy="5702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9F1D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406400"/>
            <a:ext cx="21135442" cy="13309600"/>
          </a:xfrm>
          <a:prstGeom prst="rect">
            <a:avLst/>
          </a:prstGeom>
        </p:spPr>
      </p:pic>
      <p:pic>
        <p:nvPicPr>
          <p:cNvPr id="3" name="Image 1" descr="preencoded.png">    </p:cNvPr>
          <p:cNvPicPr>
            <a:picLocks noChangeAspect="1"/>
          </p:cNvPicPr>
          <p:nvPr/>
        </p:nvPicPr>
        <p:blipFill>
          <a:blip r:embed="rId2"/>
          <a:stretch>
            <a:fillRect/>
          </a:stretch>
        </p:blipFill>
        <p:spPr>
          <a:xfrm>
            <a:off x="19776372" y="7340600"/>
            <a:ext cx="4610676" cy="3905498"/>
          </a:xfrm>
          <a:prstGeom prst="rect">
            <a:avLst/>
          </a:prstGeom>
        </p:spPr>
      </p:pic>
      <p:pic>
        <p:nvPicPr>
          <p:cNvPr id="4" name="Image 2" descr="preencoded.png">    </p:cNvPr>
          <p:cNvPicPr>
            <a:picLocks noChangeAspect="1"/>
          </p:cNvPicPr>
          <p:nvPr/>
        </p:nvPicPr>
        <p:blipFill>
          <a:blip r:embed="rId3"/>
          <a:stretch>
            <a:fillRect/>
          </a:stretch>
        </p:blipFill>
        <p:spPr>
          <a:xfrm>
            <a:off x="21945686" y="12265546"/>
            <a:ext cx="892807" cy="769218"/>
          </a:xfrm>
          <a:prstGeom prst="rect">
            <a:avLst/>
          </a:prstGeom>
        </p:spPr>
      </p:pic>
      <p:pic>
        <p:nvPicPr>
          <p:cNvPr id="5" name="Image 3" descr="preencoded.png">    </p:cNvPr>
          <p:cNvPicPr>
            <a:picLocks noChangeAspect="1"/>
          </p:cNvPicPr>
          <p:nvPr/>
        </p:nvPicPr>
        <p:blipFill>
          <a:blip r:embed="rId4"/>
          <a:stretch>
            <a:fillRect/>
          </a:stretch>
        </p:blipFill>
        <p:spPr>
          <a:xfrm>
            <a:off x="18865386" y="968735"/>
            <a:ext cx="4095077" cy="735955"/>
          </a:xfrm>
          <a:prstGeom prst="rect">
            <a:avLst/>
          </a:prstGeom>
        </p:spPr>
      </p:pic>
      <p:pic>
        <p:nvPicPr>
          <p:cNvPr id="6" name="Image 4" descr="preencoded.png">    </p:cNvPr>
          <p:cNvPicPr>
            <a:picLocks noChangeAspect="1"/>
          </p:cNvPicPr>
          <p:nvPr/>
        </p:nvPicPr>
        <p:blipFill>
          <a:blip r:embed="rId5"/>
          <a:stretch>
            <a:fillRect/>
          </a:stretch>
        </p:blipFill>
        <p:spPr>
          <a:xfrm>
            <a:off x="1273790" y="2061034"/>
            <a:ext cx="2035665" cy="1153616"/>
          </a:xfrm>
          <a:prstGeom prst="rect">
            <a:avLst/>
          </a:prstGeom>
        </p:spPr>
      </p:pic>
      <p:pic>
        <p:nvPicPr>
          <p:cNvPr id="7" name="Image 5" descr="preencoded.png">    </p:cNvPr>
          <p:cNvPicPr>
            <a:picLocks noChangeAspect="1"/>
          </p:cNvPicPr>
          <p:nvPr/>
        </p:nvPicPr>
        <p:blipFill>
          <a:blip r:embed="rId6"/>
          <a:stretch>
            <a:fillRect/>
          </a:stretch>
        </p:blipFill>
        <p:spPr>
          <a:xfrm>
            <a:off x="1427629" y="11244548"/>
            <a:ext cx="1557842" cy="1406289"/>
          </a:xfrm>
          <a:prstGeom prst="rect">
            <a:avLst/>
          </a:prstGeom>
        </p:spPr>
      </p:pic>
      <p:sp>
        <p:nvSpPr>
          <p:cNvPr id="8" name="Text 0"/>
          <p:cNvSpPr/>
          <p:nvPr/>
        </p:nvSpPr>
        <p:spPr>
          <a:xfrm>
            <a:off x="1621569" y="1930400"/>
            <a:ext cx="20216693" cy="1557867"/>
          </a:xfrm>
          <a:prstGeom prst="rect">
            <a:avLst/>
          </a:prstGeom>
          <a:noFill/>
          <a:ln/>
        </p:spPr>
        <p:txBody>
          <a:bodyPr wrap="square" lIns="0" tIns="0" rIns="0" bIns="0" rtlCol="0" anchor="t"/>
          <a:lstStyle/>
          <a:p>
            <a:pPr algn="ctr"/>
            <a:r>
              <a:rPr lang="en-US" sz="8000" dirty="0">
                <a:solidFill>
                  <a:srgbClr val="272727">
                    <a:alpha val="100000"/>
                  </a:srgbClr>
                </a:solidFill>
                <a:latin typeface="Bebas Neue Regular" pitchFamily="34" charset="0"/>
                <a:ea typeface="Bebas Neue Regular" pitchFamily="34" charset="-122"/>
                <a:cs typeface="Bebas Neue Regular" pitchFamily="34" charset="-120"/>
              </a:rPr>
              <a:t>The Magic of Dragons: A Research</a:t>
            </a:r>
            <a:endParaRPr lang="en-US" sz="8000" dirty="0"/>
          </a:p>
        </p:txBody>
      </p:sp>
      <p:sp>
        <p:nvSpPr>
          <p:cNvPr id="9" name="Shape 1"/>
          <p:cNvSpPr/>
          <p:nvPr/>
        </p:nvSpPr>
        <p:spPr>
          <a:xfrm>
            <a:off x="2006851" y="3695700"/>
            <a:ext cx="6096762" cy="6096000"/>
          </a:xfrm>
          <a:prstGeom prst="roundRect">
            <a:avLst>
              <a:gd name="adj" fmla="val 2083350"/>
            </a:avLst>
          </a:prstGeom>
          <a:noFill/>
          <a:ln w="38100">
            <a:solidFill>
              <a:srgbClr val="1D5FBF"/>
            </a:solidFill>
            <a:prstDash val="solid"/>
          </a:ln>
        </p:spPr>
      </p:sp>
      <p:pic>
        <p:nvPicPr>
          <p:cNvPr id="10" name="Image 6" descr="preencoded.png">    </p:cNvPr>
          <p:cNvPicPr>
            <a:picLocks noChangeAspect="1"/>
          </p:cNvPicPr>
          <p:nvPr/>
        </p:nvPicPr>
        <p:blipFill>
          <a:blip r:embed="rId7"/>
          <a:stretch>
            <a:fillRect/>
          </a:stretch>
        </p:blipFill>
        <p:spPr>
          <a:xfrm>
            <a:off x="4341326" y="5410200"/>
            <a:ext cx="1427812" cy="1625600"/>
          </a:xfrm>
          <a:prstGeom prst="rect">
            <a:avLst/>
          </a:prstGeom>
        </p:spPr>
      </p:pic>
      <p:sp>
        <p:nvSpPr>
          <p:cNvPr id="11" name="Shape 2"/>
          <p:cNvSpPr/>
          <p:nvPr/>
        </p:nvSpPr>
        <p:spPr>
          <a:xfrm>
            <a:off x="2159270" y="7340600"/>
            <a:ext cx="5791924" cy="736600"/>
          </a:xfrm>
          <a:prstGeom prst="rect">
            <a:avLst/>
          </a:prstGeom>
          <a:noFill/>
          <a:ln/>
        </p:spPr>
      </p:sp>
      <p:sp>
        <p:nvSpPr>
          <p:cNvPr id="12" name="Text 3"/>
          <p:cNvSpPr/>
          <p:nvPr/>
        </p:nvSpPr>
        <p:spPr>
          <a:xfrm>
            <a:off x="2057657"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Unicorn Sighting</a:t>
            </a:r>
            <a:endParaRPr lang="en-US" sz="4800" dirty="0"/>
          </a:p>
        </p:txBody>
      </p:sp>
      <p:sp>
        <p:nvSpPr>
          <p:cNvPr id="13" name="Shape 4"/>
          <p:cNvSpPr/>
          <p:nvPr/>
        </p:nvSpPr>
        <p:spPr>
          <a:xfrm>
            <a:off x="9030829" y="3695700"/>
            <a:ext cx="6096762" cy="6096000"/>
          </a:xfrm>
          <a:prstGeom prst="roundRect">
            <a:avLst>
              <a:gd name="adj" fmla="val 2083350"/>
            </a:avLst>
          </a:prstGeom>
          <a:noFill/>
          <a:ln w="38100">
            <a:solidFill>
              <a:srgbClr val="1D5FBF"/>
            </a:solidFill>
            <a:prstDash val="solid"/>
          </a:ln>
        </p:spPr>
      </p:sp>
      <p:pic>
        <p:nvPicPr>
          <p:cNvPr id="14" name="Image 7" descr="preencoded.png">    </p:cNvPr>
          <p:cNvPicPr>
            <a:picLocks noChangeAspect="1"/>
          </p:cNvPicPr>
          <p:nvPr/>
        </p:nvPicPr>
        <p:blipFill>
          <a:blip r:embed="rId8"/>
          <a:stretch>
            <a:fillRect/>
          </a:stretch>
        </p:blipFill>
        <p:spPr>
          <a:xfrm>
            <a:off x="11365282" y="5410200"/>
            <a:ext cx="1427853" cy="1625600"/>
          </a:xfrm>
          <a:prstGeom prst="rect">
            <a:avLst/>
          </a:prstGeom>
        </p:spPr>
      </p:pic>
      <p:sp>
        <p:nvSpPr>
          <p:cNvPr id="15" name="Shape 5"/>
          <p:cNvSpPr/>
          <p:nvPr/>
        </p:nvSpPr>
        <p:spPr>
          <a:xfrm>
            <a:off x="9183248" y="7340600"/>
            <a:ext cx="5791924" cy="736600"/>
          </a:xfrm>
          <a:prstGeom prst="rect">
            <a:avLst/>
          </a:prstGeom>
          <a:noFill/>
          <a:ln/>
        </p:spPr>
      </p:sp>
      <p:sp>
        <p:nvSpPr>
          <p:cNvPr id="16" name="Text 6"/>
          <p:cNvSpPr/>
          <p:nvPr/>
        </p:nvSpPr>
        <p:spPr>
          <a:xfrm>
            <a:off x="9081635"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Dragon taming</a:t>
            </a:r>
            <a:endParaRPr lang="en-US" sz="4800" dirty="0"/>
          </a:p>
        </p:txBody>
      </p:sp>
      <p:sp>
        <p:nvSpPr>
          <p:cNvPr id="17" name="Shape 7"/>
          <p:cNvSpPr/>
          <p:nvPr/>
        </p:nvSpPr>
        <p:spPr>
          <a:xfrm>
            <a:off x="16054807" y="3695700"/>
            <a:ext cx="6096762" cy="6096000"/>
          </a:xfrm>
          <a:prstGeom prst="roundRect">
            <a:avLst>
              <a:gd name="adj" fmla="val 2083350"/>
            </a:avLst>
          </a:prstGeom>
          <a:noFill/>
          <a:ln w="38100">
            <a:solidFill>
              <a:srgbClr val="1D5FBF"/>
            </a:solidFill>
            <a:prstDash val="solid"/>
          </a:ln>
        </p:spPr>
      </p:sp>
      <p:pic>
        <p:nvPicPr>
          <p:cNvPr id="18" name="Image 8" descr="preencoded.png">    </p:cNvPr>
          <p:cNvPicPr>
            <a:picLocks noChangeAspect="1"/>
          </p:cNvPicPr>
          <p:nvPr/>
        </p:nvPicPr>
        <p:blipFill>
          <a:blip r:embed="rId9"/>
          <a:stretch>
            <a:fillRect/>
          </a:stretch>
        </p:blipFill>
        <p:spPr>
          <a:xfrm>
            <a:off x="18389278" y="5410200"/>
            <a:ext cx="1427815" cy="1625600"/>
          </a:xfrm>
          <a:prstGeom prst="rect">
            <a:avLst/>
          </a:prstGeom>
        </p:spPr>
      </p:pic>
      <p:sp>
        <p:nvSpPr>
          <p:cNvPr id="19" name="Shape 8"/>
          <p:cNvSpPr/>
          <p:nvPr/>
        </p:nvSpPr>
        <p:spPr>
          <a:xfrm>
            <a:off x="16207226" y="7340600"/>
            <a:ext cx="5791924" cy="736600"/>
          </a:xfrm>
          <a:prstGeom prst="rect">
            <a:avLst/>
          </a:prstGeom>
          <a:noFill/>
          <a:ln/>
        </p:spPr>
      </p:sp>
      <p:sp>
        <p:nvSpPr>
          <p:cNvPr id="20" name="Text 9"/>
          <p:cNvSpPr/>
          <p:nvPr/>
        </p:nvSpPr>
        <p:spPr>
          <a:xfrm>
            <a:off x="16105613" y="7340600"/>
            <a:ext cx="5995149" cy="939800"/>
          </a:xfrm>
          <a:prstGeom prst="rect">
            <a:avLst/>
          </a:prstGeom>
          <a:noFill/>
          <a:ln/>
        </p:spPr>
        <p:txBody>
          <a:bodyPr wrap="square" lIns="0" tIns="0" rIns="0" bIns="0" rtlCol="0" anchor="t"/>
          <a:lstStyle/>
          <a:p>
            <a:pPr algn="ctr"/>
            <a:r>
              <a:rPr lang="en-US" sz="4800" dirty="0">
                <a:solidFill>
                  <a:srgbClr val="0E0E0E">
                    <a:alpha val="100000"/>
                  </a:srgbClr>
                </a:solidFill>
                <a:latin typeface="Bebas Neue Regular" pitchFamily="34" charset="0"/>
                <a:ea typeface="Bebas Neue Regular" pitchFamily="34" charset="-122"/>
                <a:cs typeface="Bebas Neue Regular" pitchFamily="34" charset="-120"/>
              </a:rPr>
              <a:t>rainbow seeing</a:t>
            </a:r>
            <a:endParaRPr lang="en-US" sz="4800" dirty="0"/>
          </a:p>
        </p:txBody>
      </p:sp>
      <p:sp>
        <p:nvSpPr>
          <p:cNvPr id="21" name="Shape 10"/>
          <p:cNvSpPr/>
          <p:nvPr/>
        </p:nvSpPr>
        <p:spPr>
          <a:xfrm>
            <a:off x="23370921" y="10515600"/>
            <a:ext cx="1016127" cy="3200400"/>
          </a:xfrm>
          <a:prstGeom prst="rect">
            <a:avLst/>
          </a:prstGeom>
          <a:noFill/>
          <a:ln/>
        </p:spPr>
      </p:sp>
      <p:pic>
        <p:nvPicPr>
          <p:cNvPr id="22" name="Image 9" descr="preencoded.png">    </p:cNvPr>
          <p:cNvPicPr>
            <a:picLocks noChangeAspect="1"/>
          </p:cNvPicPr>
          <p:nvPr/>
        </p:nvPicPr>
        <p:blipFill>
          <a:blip r:embed="rId10"/>
          <a:stretch>
            <a:fillRect/>
          </a:stretch>
        </p:blipFill>
        <p:spPr>
          <a:xfrm>
            <a:off x="23523340" y="10820400"/>
            <a:ext cx="711289" cy="2590800"/>
          </a:xfrm>
          <a:prstGeom prst="rect">
            <a:avLst/>
          </a:prstGeom>
        </p:spPr>
      </p:pic>
      <p:sp>
        <p:nvSpPr>
          <p:cNvPr id="23" name="Shape 11"/>
          <p:cNvSpPr/>
          <p:nvPr/>
        </p:nvSpPr>
        <p:spPr>
          <a:xfrm>
            <a:off x="2032254" y="10401300"/>
            <a:ext cx="6096762" cy="1828800"/>
          </a:xfrm>
          <a:prstGeom prst="rect">
            <a:avLst/>
          </a:prstGeom>
          <a:noFill/>
          <a:ln/>
        </p:spPr>
      </p:sp>
      <p:sp>
        <p:nvSpPr>
          <p:cNvPr id="24" name="Shape 12"/>
          <p:cNvSpPr/>
          <p:nvPr/>
        </p:nvSpPr>
        <p:spPr>
          <a:xfrm>
            <a:off x="2032254" y="10401300"/>
            <a:ext cx="6096762" cy="1828800"/>
          </a:xfrm>
          <a:prstGeom prst="rect">
            <a:avLst/>
          </a:prstGeom>
          <a:noFill/>
          <a:ln/>
        </p:spPr>
      </p:sp>
      <p:sp>
        <p:nvSpPr>
          <p:cNvPr id="25" name="Text 13"/>
          <p:cNvSpPr/>
          <p:nvPr/>
        </p:nvSpPr>
        <p:spPr>
          <a:xfrm>
            <a:off x="2032254"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6" name="Shape 14"/>
          <p:cNvSpPr/>
          <p:nvPr/>
        </p:nvSpPr>
        <p:spPr>
          <a:xfrm>
            <a:off x="9030829" y="10401300"/>
            <a:ext cx="6096762" cy="1828800"/>
          </a:xfrm>
          <a:prstGeom prst="rect">
            <a:avLst/>
          </a:prstGeom>
          <a:noFill/>
          <a:ln/>
        </p:spPr>
      </p:sp>
      <p:sp>
        <p:nvSpPr>
          <p:cNvPr id="27" name="Shape 15"/>
          <p:cNvSpPr/>
          <p:nvPr/>
        </p:nvSpPr>
        <p:spPr>
          <a:xfrm>
            <a:off x="9030829" y="10401300"/>
            <a:ext cx="6096762" cy="1828800"/>
          </a:xfrm>
          <a:prstGeom prst="rect">
            <a:avLst/>
          </a:prstGeom>
          <a:noFill/>
          <a:ln/>
        </p:spPr>
      </p:sp>
      <p:sp>
        <p:nvSpPr>
          <p:cNvPr id="28" name="Text 16"/>
          <p:cNvSpPr/>
          <p:nvPr/>
        </p:nvSpPr>
        <p:spPr>
          <a:xfrm>
            <a:off x="9030829"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29" name="Shape 17"/>
          <p:cNvSpPr/>
          <p:nvPr/>
        </p:nvSpPr>
        <p:spPr>
          <a:xfrm>
            <a:off x="16054807" y="10401300"/>
            <a:ext cx="6096762" cy="1828800"/>
          </a:xfrm>
          <a:prstGeom prst="rect">
            <a:avLst/>
          </a:prstGeom>
          <a:noFill/>
          <a:ln/>
        </p:spPr>
      </p:sp>
      <p:sp>
        <p:nvSpPr>
          <p:cNvPr id="30" name="Shape 18"/>
          <p:cNvSpPr/>
          <p:nvPr/>
        </p:nvSpPr>
        <p:spPr>
          <a:xfrm>
            <a:off x="16054807" y="10401300"/>
            <a:ext cx="6096762" cy="1828800"/>
          </a:xfrm>
          <a:prstGeom prst="rect">
            <a:avLst/>
          </a:prstGeom>
          <a:noFill/>
          <a:ln/>
        </p:spPr>
      </p:sp>
      <p:sp>
        <p:nvSpPr>
          <p:cNvPr id="31" name="Text 19"/>
          <p:cNvSpPr/>
          <p:nvPr/>
        </p:nvSpPr>
        <p:spPr>
          <a:xfrm>
            <a:off x="16054807" y="10401300"/>
            <a:ext cx="623224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2023-07-21T06:55:28Z</dcterms:created>
  <dcterms:modified xsi:type="dcterms:W3CDTF">2023-07-21T06:55:28Z</dcterms:modified>
</cp:coreProperties>
</file>