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6858000" cx="12192000"/>
  <p:notesSz cx="6858000" cy="9144000"/>
  <p:embeddedFontLst>
    <p:embeddedFont>
      <p:font typeface="Play"/>
      <p:regular r:id="rId9"/>
      <p:bold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0" Type="http://schemas.openxmlformats.org/officeDocument/2006/relationships/font" Target="fonts/Play-bold.fntdata"/><Relationship Id="rId9" Type="http://schemas.openxmlformats.org/officeDocument/2006/relationships/font" Target="fonts/Play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image" Target="../media/image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7.jpg"/><Relationship Id="rId5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ctrTitle"/>
          </p:nvPr>
        </p:nvSpPr>
        <p:spPr>
          <a:xfrm>
            <a:off x="852125" y="1600200"/>
            <a:ext cx="106338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Teko"/>
              <a:buNone/>
            </a:pPr>
            <a:r>
              <a:rPr b="1" lang="es-CL" sz="2020">
                <a:latin typeface="Arial"/>
                <a:ea typeface="Arial"/>
                <a:cs typeface="Arial"/>
                <a:sym typeface="Arial"/>
              </a:rPr>
              <a:t>A 100 años del Trabajo Social en Chile y Latinoamérica.</a:t>
            </a:r>
            <a:br>
              <a:rPr b="1" lang="es-CL" sz="2020">
                <a:latin typeface="Arial"/>
                <a:ea typeface="Arial"/>
                <a:cs typeface="Arial"/>
                <a:sym typeface="Arial"/>
              </a:rPr>
            </a:br>
            <a:r>
              <a:rPr b="1" lang="es-CL" sz="2020">
                <a:latin typeface="Arial"/>
                <a:ea typeface="Arial"/>
                <a:cs typeface="Arial"/>
                <a:sym typeface="Arial"/>
              </a:rPr>
              <a:t>Crisis civilizatoria, luchas contra hegemónicas y proyectos emancipatorios:</a:t>
            </a:r>
            <a:br>
              <a:rPr b="1" lang="es-CL" sz="2020">
                <a:latin typeface="Arial"/>
                <a:ea typeface="Arial"/>
                <a:cs typeface="Arial"/>
                <a:sym typeface="Arial"/>
              </a:rPr>
            </a:br>
            <a:r>
              <a:rPr b="1" lang="es-CL" sz="2020">
                <a:latin typeface="Arial"/>
                <a:ea typeface="Arial"/>
                <a:cs typeface="Arial"/>
                <a:sym typeface="Arial"/>
              </a:rPr>
              <a:t>Desafíos, rupturas y organización frente al avance ultraconservador.</a:t>
            </a:r>
            <a:br>
              <a:rPr b="1" lang="es-CL" sz="2020">
                <a:latin typeface="Arial"/>
                <a:ea typeface="Arial"/>
                <a:cs typeface="Arial"/>
                <a:sym typeface="Arial"/>
              </a:rPr>
            </a:br>
            <a:r>
              <a:rPr b="1" lang="es-CL" sz="2020">
                <a:latin typeface="Arial"/>
                <a:ea typeface="Arial"/>
                <a:cs typeface="Arial"/>
                <a:sym typeface="Arial"/>
              </a:rPr>
              <a:t>13 al 15 de octubre 2025</a:t>
            </a:r>
            <a:br>
              <a:rPr b="1" lang="es-CL" sz="2020">
                <a:latin typeface="Arial"/>
                <a:ea typeface="Arial"/>
                <a:cs typeface="Arial"/>
                <a:sym typeface="Arial"/>
              </a:rPr>
            </a:br>
            <a:r>
              <a:rPr b="1" lang="es-CL" sz="2020">
                <a:latin typeface="Arial"/>
                <a:ea typeface="Arial"/>
                <a:cs typeface="Arial"/>
                <a:sym typeface="Arial"/>
              </a:rPr>
              <a:t> Santiago, Chile</a:t>
            </a:r>
            <a:endParaRPr b="1" sz="202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3"/>
          <p:cNvSpPr txBox="1"/>
          <p:nvPr>
            <p:ph idx="1" type="subTitle"/>
          </p:nvPr>
        </p:nvSpPr>
        <p:spPr>
          <a:xfrm>
            <a:off x="784250" y="4126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CL" sz="2000"/>
              <a:t>Nombre: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CL" sz="2000"/>
              <a:t>Ponencia: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CL" sz="2000"/>
              <a:t>Fecha:</a:t>
            </a:r>
            <a:endParaRPr sz="2000"/>
          </a:p>
        </p:txBody>
      </p:sp>
      <p:pic>
        <p:nvPicPr>
          <p:cNvPr descr="Imagen que contiene Logotipo&#10;&#10;El contenido generado por IA puede ser incorrecto." id="86" name="Google Shape;8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1426" y="15411"/>
            <a:ext cx="2080652" cy="208065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xto&#10;&#10;El contenido generado por IA puede ser incorrecto." id="87" name="Google Shape;87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72511" y="111489"/>
            <a:ext cx="3462121" cy="1488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76080" y="4265760"/>
            <a:ext cx="3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, nombre de la empresa&#10;&#10;El contenido generado por IA puede ser incorrecto." id="89" name="Google Shape;89;p13"/>
          <p:cNvPicPr preferRelativeResize="0"/>
          <p:nvPr/>
        </p:nvPicPr>
        <p:blipFill rotWithShape="1">
          <a:blip r:embed="rId6">
            <a:alphaModFix/>
          </a:blip>
          <a:srcRect b="-4" l="741" r="2889" t="0"/>
          <a:stretch/>
        </p:blipFill>
        <p:spPr>
          <a:xfrm>
            <a:off x="10886590" y="5575523"/>
            <a:ext cx="1070954" cy="1111347"/>
          </a:xfrm>
          <a:custGeom>
            <a:rect b="b" l="l" r="r" t="t"/>
            <a:pathLst>
              <a:path extrusionOk="0" h="4193763" w="4041336">
                <a:moveTo>
                  <a:pt x="0" y="0"/>
                </a:moveTo>
                <a:lnTo>
                  <a:pt x="4019848" y="0"/>
                </a:lnTo>
                <a:lnTo>
                  <a:pt x="4021195" y="11419"/>
                </a:lnTo>
                <a:cubicBezTo>
                  <a:pt x="4036145" y="95184"/>
                  <a:pt x="4033611" y="180091"/>
                  <a:pt x="4037665" y="264364"/>
                </a:cubicBezTo>
                <a:cubicBezTo>
                  <a:pt x="4042480" y="367421"/>
                  <a:pt x="4036399" y="470858"/>
                  <a:pt x="4034118" y="574168"/>
                </a:cubicBezTo>
                <a:cubicBezTo>
                  <a:pt x="4032344" y="662121"/>
                  <a:pt x="4023602" y="749948"/>
                  <a:pt x="4026263" y="838028"/>
                </a:cubicBezTo>
                <a:cubicBezTo>
                  <a:pt x="4026453" y="841074"/>
                  <a:pt x="4026453" y="844120"/>
                  <a:pt x="4026263" y="847166"/>
                </a:cubicBezTo>
                <a:cubicBezTo>
                  <a:pt x="4018154" y="944003"/>
                  <a:pt x="4018154" y="1041348"/>
                  <a:pt x="4026263" y="1138186"/>
                </a:cubicBezTo>
                <a:cubicBezTo>
                  <a:pt x="4028835" y="1178494"/>
                  <a:pt x="4028113" y="1218943"/>
                  <a:pt x="4024109" y="1259137"/>
                </a:cubicBezTo>
                <a:cubicBezTo>
                  <a:pt x="4020308" y="1310285"/>
                  <a:pt x="4008145" y="1362194"/>
                  <a:pt x="4016887" y="1412960"/>
                </a:cubicBezTo>
                <a:cubicBezTo>
                  <a:pt x="4022576" y="1454780"/>
                  <a:pt x="4025705" y="1496916"/>
                  <a:pt x="4026263" y="1539116"/>
                </a:cubicBezTo>
                <a:cubicBezTo>
                  <a:pt x="4030697" y="1633542"/>
                  <a:pt x="4026516" y="1728475"/>
                  <a:pt x="4024869" y="1823155"/>
                </a:cubicBezTo>
                <a:cubicBezTo>
                  <a:pt x="4023095" y="1933446"/>
                  <a:pt x="4025883" y="2043737"/>
                  <a:pt x="4017014" y="2154154"/>
                </a:cubicBezTo>
                <a:cubicBezTo>
                  <a:pt x="4012136" y="2243351"/>
                  <a:pt x="4012136" y="2332751"/>
                  <a:pt x="4017014" y="2421948"/>
                </a:cubicBezTo>
                <a:cubicBezTo>
                  <a:pt x="4019421" y="2503683"/>
                  <a:pt x="4031711" y="2584656"/>
                  <a:pt x="4029684" y="2667279"/>
                </a:cubicBezTo>
                <a:cubicBezTo>
                  <a:pt x="4027276" y="2763608"/>
                  <a:pt x="4015874" y="2859684"/>
                  <a:pt x="4019421" y="2956268"/>
                </a:cubicBezTo>
                <a:cubicBezTo>
                  <a:pt x="4021068" y="3002339"/>
                  <a:pt x="4021195" y="3048410"/>
                  <a:pt x="4022082" y="3094480"/>
                </a:cubicBezTo>
                <a:cubicBezTo>
                  <a:pt x="4023222" y="3149943"/>
                  <a:pt x="4033231" y="3205278"/>
                  <a:pt x="4027656" y="3260614"/>
                </a:cubicBezTo>
                <a:cubicBezTo>
                  <a:pt x="4018408" y="3352883"/>
                  <a:pt x="3994462" y="3443628"/>
                  <a:pt x="4009412" y="3538181"/>
                </a:cubicBezTo>
                <a:cubicBezTo>
                  <a:pt x="4017647" y="3590217"/>
                  <a:pt x="4026896" y="3642380"/>
                  <a:pt x="4031711" y="3694923"/>
                </a:cubicBezTo>
                <a:cubicBezTo>
                  <a:pt x="4035892" y="3741882"/>
                  <a:pt x="4046407" y="3789603"/>
                  <a:pt x="4038425" y="3836308"/>
                </a:cubicBezTo>
                <a:cubicBezTo>
                  <a:pt x="4031584" y="3876287"/>
                  <a:pt x="4035131" y="3916266"/>
                  <a:pt x="4029810" y="3956245"/>
                </a:cubicBezTo>
                <a:cubicBezTo>
                  <a:pt x="4022842" y="4008661"/>
                  <a:pt x="4019168" y="4061966"/>
                  <a:pt x="4013847" y="4114764"/>
                </a:cubicBezTo>
                <a:lnTo>
                  <a:pt x="4010970" y="4161894"/>
                </a:lnTo>
                <a:lnTo>
                  <a:pt x="4002764" y="4161042"/>
                </a:lnTo>
                <a:cubicBezTo>
                  <a:pt x="3957904" y="4159210"/>
                  <a:pt x="3912934" y="4160186"/>
                  <a:pt x="3868108" y="4163980"/>
                </a:cubicBezTo>
                <a:cubicBezTo>
                  <a:pt x="3637072" y="4178737"/>
                  <a:pt x="3405779" y="4172076"/>
                  <a:pt x="3174741" y="4175341"/>
                </a:cubicBezTo>
                <a:cubicBezTo>
                  <a:pt x="2865668" y="4179782"/>
                  <a:pt x="2556851" y="4168420"/>
                  <a:pt x="2247906" y="4167376"/>
                </a:cubicBezTo>
                <a:cubicBezTo>
                  <a:pt x="2184582" y="4167115"/>
                  <a:pt x="2121002" y="4170510"/>
                  <a:pt x="2057934" y="4175733"/>
                </a:cubicBezTo>
                <a:cubicBezTo>
                  <a:pt x="1970560" y="4182786"/>
                  <a:pt x="1884336" y="4173905"/>
                  <a:pt x="1797729" y="4165547"/>
                </a:cubicBezTo>
                <a:cubicBezTo>
                  <a:pt x="1693340" y="4155492"/>
                  <a:pt x="1589207" y="4164372"/>
                  <a:pt x="1485458" y="4175995"/>
                </a:cubicBezTo>
                <a:cubicBezTo>
                  <a:pt x="1307344" y="4195571"/>
                  <a:pt x="1127888" y="4198979"/>
                  <a:pt x="949185" y="4186181"/>
                </a:cubicBezTo>
                <a:cubicBezTo>
                  <a:pt x="751793" y="4172468"/>
                  <a:pt x="554529" y="4174950"/>
                  <a:pt x="357136" y="4175995"/>
                </a:cubicBezTo>
                <a:lnTo>
                  <a:pt x="0" y="417506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3456600" y="446450"/>
            <a:ext cx="47928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CL" sz="2100">
                <a:solidFill>
                  <a:schemeClr val="dk1"/>
                </a:solidFill>
              </a:rPr>
              <a:t>XXIV SEMINARIO ALAEITS-2025 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4"/>
          <p:cNvSpPr txBox="1"/>
          <p:nvPr>
            <p:ph type="title"/>
          </p:nvPr>
        </p:nvSpPr>
        <p:spPr>
          <a:xfrm>
            <a:off x="3888125" y="329175"/>
            <a:ext cx="7665000" cy="17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Play"/>
              <a:buNone/>
            </a:pPr>
            <a:r>
              <a:t/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n que contiene Logotipo&#10;&#10;El contenido generado por IA puede ser incorrecto." id="97" name="Google Shape;9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076" y="874075"/>
            <a:ext cx="3295896" cy="3295896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/>
          <p:cNvSpPr/>
          <p:nvPr/>
        </p:nvSpPr>
        <p:spPr>
          <a:xfrm>
            <a:off x="4797494" y="2395728"/>
            <a:ext cx="4243589" cy="18288"/>
          </a:xfrm>
          <a:custGeom>
            <a:rect b="b" l="l" r="r" t="t"/>
            <a:pathLst>
              <a:path extrusionOk="0" fill="none" h="18288" w="4243589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extrusionOk="0" h="18288" w="4243589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cap="rnd" cmpd="sng" w="412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exto&#10;&#10;El contenido generado por IA puede ser incorrecto." id="99" name="Google Shape;99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4018" y="4650273"/>
            <a:ext cx="3101516" cy="133365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4"/>
          <p:cNvSpPr txBox="1"/>
          <p:nvPr>
            <p:ph idx="1" type="body"/>
          </p:nvPr>
        </p:nvSpPr>
        <p:spPr>
          <a:xfrm>
            <a:off x="3888126" y="2706625"/>
            <a:ext cx="7665000" cy="34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889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5"/>
          <p:cNvSpPr txBox="1"/>
          <p:nvPr>
            <p:ph type="title"/>
          </p:nvPr>
        </p:nvSpPr>
        <p:spPr>
          <a:xfrm>
            <a:off x="4151775" y="329175"/>
            <a:ext cx="7397100" cy="17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Play"/>
              <a:buNone/>
            </a:pPr>
            <a:r>
              <a:t/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tipo, nombre de la empresa&#10;&#10;El contenido generado por IA puede ser incorrecto." id="107" name="Google Shape;107;p15"/>
          <p:cNvPicPr preferRelativeResize="0"/>
          <p:nvPr/>
        </p:nvPicPr>
        <p:blipFill rotWithShape="1">
          <a:blip r:embed="rId3">
            <a:alphaModFix/>
          </a:blip>
          <a:srcRect b="-4" l="741" r="2889" t="0"/>
          <a:stretch/>
        </p:blipFill>
        <p:spPr>
          <a:xfrm>
            <a:off x="786320" y="3309898"/>
            <a:ext cx="2192425" cy="2275116"/>
          </a:xfrm>
          <a:custGeom>
            <a:rect b="b" l="l" r="r" t="t"/>
            <a:pathLst>
              <a:path extrusionOk="0" h="4193763" w="4041336">
                <a:moveTo>
                  <a:pt x="0" y="0"/>
                </a:moveTo>
                <a:lnTo>
                  <a:pt x="4019848" y="0"/>
                </a:lnTo>
                <a:lnTo>
                  <a:pt x="4021195" y="11419"/>
                </a:lnTo>
                <a:cubicBezTo>
                  <a:pt x="4036145" y="95184"/>
                  <a:pt x="4033611" y="180091"/>
                  <a:pt x="4037665" y="264364"/>
                </a:cubicBezTo>
                <a:cubicBezTo>
                  <a:pt x="4042480" y="367421"/>
                  <a:pt x="4036399" y="470858"/>
                  <a:pt x="4034118" y="574168"/>
                </a:cubicBezTo>
                <a:cubicBezTo>
                  <a:pt x="4032344" y="662121"/>
                  <a:pt x="4023602" y="749948"/>
                  <a:pt x="4026263" y="838028"/>
                </a:cubicBezTo>
                <a:cubicBezTo>
                  <a:pt x="4026453" y="841074"/>
                  <a:pt x="4026453" y="844120"/>
                  <a:pt x="4026263" y="847166"/>
                </a:cubicBezTo>
                <a:cubicBezTo>
                  <a:pt x="4018154" y="944003"/>
                  <a:pt x="4018154" y="1041348"/>
                  <a:pt x="4026263" y="1138186"/>
                </a:cubicBezTo>
                <a:cubicBezTo>
                  <a:pt x="4028835" y="1178494"/>
                  <a:pt x="4028113" y="1218943"/>
                  <a:pt x="4024109" y="1259137"/>
                </a:cubicBezTo>
                <a:cubicBezTo>
                  <a:pt x="4020308" y="1310285"/>
                  <a:pt x="4008145" y="1362194"/>
                  <a:pt x="4016887" y="1412960"/>
                </a:cubicBezTo>
                <a:cubicBezTo>
                  <a:pt x="4022576" y="1454780"/>
                  <a:pt x="4025705" y="1496916"/>
                  <a:pt x="4026263" y="1539116"/>
                </a:cubicBezTo>
                <a:cubicBezTo>
                  <a:pt x="4030697" y="1633542"/>
                  <a:pt x="4026516" y="1728475"/>
                  <a:pt x="4024869" y="1823155"/>
                </a:cubicBezTo>
                <a:cubicBezTo>
                  <a:pt x="4023095" y="1933446"/>
                  <a:pt x="4025883" y="2043737"/>
                  <a:pt x="4017014" y="2154154"/>
                </a:cubicBezTo>
                <a:cubicBezTo>
                  <a:pt x="4012136" y="2243351"/>
                  <a:pt x="4012136" y="2332751"/>
                  <a:pt x="4017014" y="2421948"/>
                </a:cubicBezTo>
                <a:cubicBezTo>
                  <a:pt x="4019421" y="2503683"/>
                  <a:pt x="4031711" y="2584656"/>
                  <a:pt x="4029684" y="2667279"/>
                </a:cubicBezTo>
                <a:cubicBezTo>
                  <a:pt x="4027276" y="2763608"/>
                  <a:pt x="4015874" y="2859684"/>
                  <a:pt x="4019421" y="2956268"/>
                </a:cubicBezTo>
                <a:cubicBezTo>
                  <a:pt x="4021068" y="3002339"/>
                  <a:pt x="4021195" y="3048410"/>
                  <a:pt x="4022082" y="3094480"/>
                </a:cubicBezTo>
                <a:cubicBezTo>
                  <a:pt x="4023222" y="3149943"/>
                  <a:pt x="4033231" y="3205278"/>
                  <a:pt x="4027656" y="3260614"/>
                </a:cubicBezTo>
                <a:cubicBezTo>
                  <a:pt x="4018408" y="3352883"/>
                  <a:pt x="3994462" y="3443628"/>
                  <a:pt x="4009412" y="3538181"/>
                </a:cubicBezTo>
                <a:cubicBezTo>
                  <a:pt x="4017647" y="3590217"/>
                  <a:pt x="4026896" y="3642380"/>
                  <a:pt x="4031711" y="3694923"/>
                </a:cubicBezTo>
                <a:cubicBezTo>
                  <a:pt x="4035892" y="3741882"/>
                  <a:pt x="4046407" y="3789603"/>
                  <a:pt x="4038425" y="3836308"/>
                </a:cubicBezTo>
                <a:cubicBezTo>
                  <a:pt x="4031584" y="3876287"/>
                  <a:pt x="4035131" y="3916266"/>
                  <a:pt x="4029810" y="3956245"/>
                </a:cubicBezTo>
                <a:cubicBezTo>
                  <a:pt x="4022842" y="4008661"/>
                  <a:pt x="4019168" y="4061966"/>
                  <a:pt x="4013847" y="4114764"/>
                </a:cubicBezTo>
                <a:lnTo>
                  <a:pt x="4010970" y="4161894"/>
                </a:lnTo>
                <a:lnTo>
                  <a:pt x="4002764" y="4161042"/>
                </a:lnTo>
                <a:cubicBezTo>
                  <a:pt x="3957904" y="4159210"/>
                  <a:pt x="3912934" y="4160186"/>
                  <a:pt x="3868108" y="4163980"/>
                </a:cubicBezTo>
                <a:cubicBezTo>
                  <a:pt x="3637072" y="4178737"/>
                  <a:pt x="3405779" y="4172076"/>
                  <a:pt x="3174741" y="4175341"/>
                </a:cubicBezTo>
                <a:cubicBezTo>
                  <a:pt x="2865668" y="4179782"/>
                  <a:pt x="2556851" y="4168420"/>
                  <a:pt x="2247906" y="4167376"/>
                </a:cubicBezTo>
                <a:cubicBezTo>
                  <a:pt x="2184582" y="4167115"/>
                  <a:pt x="2121002" y="4170510"/>
                  <a:pt x="2057934" y="4175733"/>
                </a:cubicBezTo>
                <a:cubicBezTo>
                  <a:pt x="1970560" y="4182786"/>
                  <a:pt x="1884336" y="4173905"/>
                  <a:pt x="1797729" y="4165547"/>
                </a:cubicBezTo>
                <a:cubicBezTo>
                  <a:pt x="1693340" y="4155492"/>
                  <a:pt x="1589207" y="4164372"/>
                  <a:pt x="1485458" y="4175995"/>
                </a:cubicBezTo>
                <a:cubicBezTo>
                  <a:pt x="1307344" y="4195571"/>
                  <a:pt x="1127888" y="4198979"/>
                  <a:pt x="949185" y="4186181"/>
                </a:cubicBezTo>
                <a:cubicBezTo>
                  <a:pt x="751793" y="4172468"/>
                  <a:pt x="554529" y="4174950"/>
                  <a:pt x="357136" y="4175995"/>
                </a:cubicBezTo>
                <a:lnTo>
                  <a:pt x="0" y="417506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08" name="Google Shape;108;p15"/>
          <p:cNvSpPr/>
          <p:nvPr/>
        </p:nvSpPr>
        <p:spPr>
          <a:xfrm>
            <a:off x="4654296" y="2463186"/>
            <a:ext cx="4243589" cy="18288"/>
          </a:xfrm>
          <a:custGeom>
            <a:rect b="b" l="l" r="r" t="t"/>
            <a:pathLst>
              <a:path extrusionOk="0" fill="none" h="18288" w="4243589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extrusionOk="0" h="18288" w="4243589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cap="rnd" cmpd="sng" w="412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n que contiene Logotipo&#10;&#10;El contenido generado por IA puede ser incorrecto." id="109" name="Google Shape;109;p15"/>
          <p:cNvPicPr preferRelativeResize="0"/>
          <p:nvPr/>
        </p:nvPicPr>
        <p:blipFill rotWithShape="1">
          <a:blip r:embed="rId4">
            <a:alphaModFix/>
          </a:blip>
          <a:srcRect b="18618" l="0" r="3" t="17431"/>
          <a:stretch/>
        </p:blipFill>
        <p:spPr>
          <a:xfrm>
            <a:off x="242425" y="204351"/>
            <a:ext cx="3909293" cy="2502270"/>
          </a:xfrm>
          <a:custGeom>
            <a:rect b="b" l="l" r="r" t="t"/>
            <a:pathLst>
              <a:path extrusionOk="0" h="2496030" w="4051081">
                <a:moveTo>
                  <a:pt x="2464753" y="4"/>
                </a:moveTo>
                <a:cubicBezTo>
                  <a:pt x="2509518" y="-78"/>
                  <a:pt x="2554292" y="1163"/>
                  <a:pt x="2599067" y="4428"/>
                </a:cubicBezTo>
                <a:cubicBezTo>
                  <a:pt x="2749817" y="17813"/>
                  <a:pt x="2901270" y="21079"/>
                  <a:pt x="3052443" y="14222"/>
                </a:cubicBezTo>
                <a:cubicBezTo>
                  <a:pt x="3173923" y="5694"/>
                  <a:pt x="3295774" y="4206"/>
                  <a:pt x="3417420" y="9782"/>
                </a:cubicBezTo>
                <a:cubicBezTo>
                  <a:pt x="3530764" y="16442"/>
                  <a:pt x="3644108" y="23233"/>
                  <a:pt x="3757835" y="19315"/>
                </a:cubicBezTo>
                <a:cubicBezTo>
                  <a:pt x="3803121" y="17748"/>
                  <a:pt x="3847768" y="15789"/>
                  <a:pt x="3892671" y="13177"/>
                </a:cubicBezTo>
                <a:cubicBezTo>
                  <a:pt x="3933972" y="9619"/>
                  <a:pt x="3975386" y="7938"/>
                  <a:pt x="4016790" y="8134"/>
                </a:cubicBezTo>
                <a:lnTo>
                  <a:pt x="4034037" y="8999"/>
                </a:lnTo>
                <a:lnTo>
                  <a:pt x="4035370" y="62503"/>
                </a:lnTo>
                <a:cubicBezTo>
                  <a:pt x="4033549" y="118790"/>
                  <a:pt x="4026390" y="174983"/>
                  <a:pt x="4020562" y="231143"/>
                </a:cubicBezTo>
                <a:cubicBezTo>
                  <a:pt x="4014860" y="285717"/>
                  <a:pt x="4006498" y="343464"/>
                  <a:pt x="4019168" y="393470"/>
                </a:cubicBezTo>
                <a:cubicBezTo>
                  <a:pt x="4042480" y="482184"/>
                  <a:pt x="4024236" y="566457"/>
                  <a:pt x="4014100" y="651618"/>
                </a:cubicBezTo>
                <a:cubicBezTo>
                  <a:pt x="4001874" y="734926"/>
                  <a:pt x="4003635" y="819681"/>
                  <a:pt x="4019295" y="902406"/>
                </a:cubicBezTo>
                <a:cubicBezTo>
                  <a:pt x="4031711" y="960787"/>
                  <a:pt x="4031711" y="1020184"/>
                  <a:pt x="4033231" y="1078946"/>
                </a:cubicBezTo>
                <a:cubicBezTo>
                  <a:pt x="4034118" y="1115753"/>
                  <a:pt x="4020562" y="1153193"/>
                  <a:pt x="4011566" y="1189872"/>
                </a:cubicBezTo>
                <a:cubicBezTo>
                  <a:pt x="3995476" y="1256123"/>
                  <a:pt x="3989648" y="1323388"/>
                  <a:pt x="4011566" y="1387989"/>
                </a:cubicBezTo>
                <a:cubicBezTo>
                  <a:pt x="4042100" y="1477465"/>
                  <a:pt x="4059584" y="1566941"/>
                  <a:pt x="4046914" y="1661622"/>
                </a:cubicBezTo>
                <a:cubicBezTo>
                  <a:pt x="4039566" y="1720003"/>
                  <a:pt x="4037919" y="1779654"/>
                  <a:pt x="4026896" y="1837274"/>
                </a:cubicBezTo>
                <a:cubicBezTo>
                  <a:pt x="4008779" y="1932843"/>
                  <a:pt x="4015240" y="2027776"/>
                  <a:pt x="4029684" y="2121948"/>
                </a:cubicBezTo>
                <a:cubicBezTo>
                  <a:pt x="4039832" y="2200637"/>
                  <a:pt x="4040934" y="2280226"/>
                  <a:pt x="4032978" y="2359155"/>
                </a:cubicBezTo>
                <a:lnTo>
                  <a:pt x="4023519" y="2496030"/>
                </a:lnTo>
                <a:lnTo>
                  <a:pt x="0" y="2496030"/>
                </a:lnTo>
                <a:lnTo>
                  <a:pt x="0" y="12459"/>
                </a:lnTo>
                <a:lnTo>
                  <a:pt x="17104" y="15006"/>
                </a:lnTo>
                <a:cubicBezTo>
                  <a:pt x="83627" y="15006"/>
                  <a:pt x="150022" y="12263"/>
                  <a:pt x="216416" y="7824"/>
                </a:cubicBezTo>
                <a:cubicBezTo>
                  <a:pt x="361434" y="-156"/>
                  <a:pt x="506837" y="3162"/>
                  <a:pt x="651370" y="17748"/>
                </a:cubicBezTo>
                <a:cubicBezTo>
                  <a:pt x="753623" y="25440"/>
                  <a:pt x="856335" y="24213"/>
                  <a:pt x="958396" y="14092"/>
                </a:cubicBezTo>
                <a:cubicBezTo>
                  <a:pt x="1145682" y="-1710"/>
                  <a:pt x="1332584" y="10958"/>
                  <a:pt x="1519486" y="21666"/>
                </a:cubicBezTo>
                <a:cubicBezTo>
                  <a:pt x="1700504" y="32113"/>
                  <a:pt x="1881394" y="24408"/>
                  <a:pt x="2062411" y="17487"/>
                </a:cubicBezTo>
                <a:cubicBezTo>
                  <a:pt x="2196255" y="12394"/>
                  <a:pt x="2330459" y="249"/>
                  <a:pt x="2464753" y="4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10" name="Google Shape;110;p15"/>
          <p:cNvSpPr txBox="1"/>
          <p:nvPr>
            <p:ph idx="1" type="body"/>
          </p:nvPr>
        </p:nvSpPr>
        <p:spPr>
          <a:xfrm>
            <a:off x="4151725" y="2706625"/>
            <a:ext cx="7397100" cy="34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889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t/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exto&#10;&#10;El contenido generado por IA puede ser incorrecto." id="116" name="Google Shape;11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50635" y="4989027"/>
            <a:ext cx="3441409" cy="14817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, nombre de la empresa&#10;&#10;El contenido generado por IA puede ser incorrecto." id="117" name="Google Shape;117;p16"/>
          <p:cNvPicPr preferRelativeResize="0"/>
          <p:nvPr/>
        </p:nvPicPr>
        <p:blipFill rotWithShape="1">
          <a:blip r:embed="rId4">
            <a:alphaModFix/>
          </a:blip>
          <a:srcRect b="-4" l="741" r="2889" t="0"/>
          <a:stretch/>
        </p:blipFill>
        <p:spPr>
          <a:xfrm>
            <a:off x="8870664" y="4728624"/>
            <a:ext cx="1929738" cy="2002522"/>
          </a:xfrm>
          <a:custGeom>
            <a:rect b="b" l="l" r="r" t="t"/>
            <a:pathLst>
              <a:path extrusionOk="0" h="4193763" w="4041336">
                <a:moveTo>
                  <a:pt x="0" y="0"/>
                </a:moveTo>
                <a:lnTo>
                  <a:pt x="4019848" y="0"/>
                </a:lnTo>
                <a:lnTo>
                  <a:pt x="4021195" y="11419"/>
                </a:lnTo>
                <a:cubicBezTo>
                  <a:pt x="4036145" y="95184"/>
                  <a:pt x="4033611" y="180091"/>
                  <a:pt x="4037665" y="264364"/>
                </a:cubicBezTo>
                <a:cubicBezTo>
                  <a:pt x="4042480" y="367421"/>
                  <a:pt x="4036399" y="470858"/>
                  <a:pt x="4034118" y="574168"/>
                </a:cubicBezTo>
                <a:cubicBezTo>
                  <a:pt x="4032344" y="662121"/>
                  <a:pt x="4023602" y="749948"/>
                  <a:pt x="4026263" y="838028"/>
                </a:cubicBezTo>
                <a:cubicBezTo>
                  <a:pt x="4026453" y="841074"/>
                  <a:pt x="4026453" y="844120"/>
                  <a:pt x="4026263" y="847166"/>
                </a:cubicBezTo>
                <a:cubicBezTo>
                  <a:pt x="4018154" y="944003"/>
                  <a:pt x="4018154" y="1041348"/>
                  <a:pt x="4026263" y="1138186"/>
                </a:cubicBezTo>
                <a:cubicBezTo>
                  <a:pt x="4028835" y="1178494"/>
                  <a:pt x="4028113" y="1218943"/>
                  <a:pt x="4024109" y="1259137"/>
                </a:cubicBezTo>
                <a:cubicBezTo>
                  <a:pt x="4020308" y="1310285"/>
                  <a:pt x="4008145" y="1362194"/>
                  <a:pt x="4016887" y="1412960"/>
                </a:cubicBezTo>
                <a:cubicBezTo>
                  <a:pt x="4022576" y="1454780"/>
                  <a:pt x="4025705" y="1496916"/>
                  <a:pt x="4026263" y="1539116"/>
                </a:cubicBezTo>
                <a:cubicBezTo>
                  <a:pt x="4030697" y="1633542"/>
                  <a:pt x="4026516" y="1728475"/>
                  <a:pt x="4024869" y="1823155"/>
                </a:cubicBezTo>
                <a:cubicBezTo>
                  <a:pt x="4023095" y="1933446"/>
                  <a:pt x="4025883" y="2043737"/>
                  <a:pt x="4017014" y="2154154"/>
                </a:cubicBezTo>
                <a:cubicBezTo>
                  <a:pt x="4012136" y="2243351"/>
                  <a:pt x="4012136" y="2332751"/>
                  <a:pt x="4017014" y="2421948"/>
                </a:cubicBezTo>
                <a:cubicBezTo>
                  <a:pt x="4019421" y="2503683"/>
                  <a:pt x="4031711" y="2584656"/>
                  <a:pt x="4029684" y="2667279"/>
                </a:cubicBezTo>
                <a:cubicBezTo>
                  <a:pt x="4027276" y="2763608"/>
                  <a:pt x="4015874" y="2859684"/>
                  <a:pt x="4019421" y="2956268"/>
                </a:cubicBezTo>
                <a:cubicBezTo>
                  <a:pt x="4021068" y="3002339"/>
                  <a:pt x="4021195" y="3048410"/>
                  <a:pt x="4022082" y="3094480"/>
                </a:cubicBezTo>
                <a:cubicBezTo>
                  <a:pt x="4023222" y="3149943"/>
                  <a:pt x="4033231" y="3205278"/>
                  <a:pt x="4027656" y="3260614"/>
                </a:cubicBezTo>
                <a:cubicBezTo>
                  <a:pt x="4018408" y="3352883"/>
                  <a:pt x="3994462" y="3443628"/>
                  <a:pt x="4009412" y="3538181"/>
                </a:cubicBezTo>
                <a:cubicBezTo>
                  <a:pt x="4017647" y="3590217"/>
                  <a:pt x="4026896" y="3642380"/>
                  <a:pt x="4031711" y="3694923"/>
                </a:cubicBezTo>
                <a:cubicBezTo>
                  <a:pt x="4035892" y="3741882"/>
                  <a:pt x="4046407" y="3789603"/>
                  <a:pt x="4038425" y="3836308"/>
                </a:cubicBezTo>
                <a:cubicBezTo>
                  <a:pt x="4031584" y="3876287"/>
                  <a:pt x="4035131" y="3916266"/>
                  <a:pt x="4029810" y="3956245"/>
                </a:cubicBezTo>
                <a:cubicBezTo>
                  <a:pt x="4022842" y="4008661"/>
                  <a:pt x="4019168" y="4061966"/>
                  <a:pt x="4013847" y="4114764"/>
                </a:cubicBezTo>
                <a:lnTo>
                  <a:pt x="4010970" y="4161894"/>
                </a:lnTo>
                <a:lnTo>
                  <a:pt x="4002764" y="4161042"/>
                </a:lnTo>
                <a:cubicBezTo>
                  <a:pt x="3957904" y="4159210"/>
                  <a:pt x="3912934" y="4160186"/>
                  <a:pt x="3868108" y="4163980"/>
                </a:cubicBezTo>
                <a:cubicBezTo>
                  <a:pt x="3637072" y="4178737"/>
                  <a:pt x="3405779" y="4172076"/>
                  <a:pt x="3174741" y="4175341"/>
                </a:cubicBezTo>
                <a:cubicBezTo>
                  <a:pt x="2865668" y="4179782"/>
                  <a:pt x="2556851" y="4168420"/>
                  <a:pt x="2247906" y="4167376"/>
                </a:cubicBezTo>
                <a:cubicBezTo>
                  <a:pt x="2184582" y="4167115"/>
                  <a:pt x="2121002" y="4170510"/>
                  <a:pt x="2057934" y="4175733"/>
                </a:cubicBezTo>
                <a:cubicBezTo>
                  <a:pt x="1970560" y="4182786"/>
                  <a:pt x="1884336" y="4173905"/>
                  <a:pt x="1797729" y="4165547"/>
                </a:cubicBezTo>
                <a:cubicBezTo>
                  <a:pt x="1693340" y="4155492"/>
                  <a:pt x="1589207" y="4164372"/>
                  <a:pt x="1485458" y="4175995"/>
                </a:cubicBezTo>
                <a:cubicBezTo>
                  <a:pt x="1307344" y="4195571"/>
                  <a:pt x="1127888" y="4198979"/>
                  <a:pt x="949185" y="4186181"/>
                </a:cubicBezTo>
                <a:cubicBezTo>
                  <a:pt x="751793" y="4172468"/>
                  <a:pt x="554529" y="4174950"/>
                  <a:pt x="357136" y="4175995"/>
                </a:cubicBezTo>
                <a:lnTo>
                  <a:pt x="0" y="417506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descr="Imagen que contiene Logotipo&#10;&#10;El contenido generado por IA puede ser incorrecto." id="118" name="Google Shape;118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91598" y="4812400"/>
            <a:ext cx="1834971" cy="1834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Verde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