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13716000" cx="24387025"/>
  <p:notesSz cx="13716000" cy="24387025"/>
  <p:embeddedFontLst>
    <p:embeddedFont>
      <p:font typeface="Lato"/>
      <p:regular r:id="rId29"/>
      <p:bold r:id="rId30"/>
      <p:italic r:id="rId31"/>
      <p:boldItalic r:id="rId32"/>
    </p:embeddedFont>
    <p:embeddedFont>
      <p:font typeface="Montserrat"/>
      <p:regular r:id="rId33"/>
      <p:bold r:id="rId34"/>
      <p:italic r:id="rId35"/>
      <p:boldItalic r:id="rId36"/>
    </p:embeddedFont>
    <p:embeddedFont>
      <p:font typeface="Inter"/>
      <p:regular r:id="rId37"/>
      <p:bold r:id="rId38"/>
    </p:embeddedFont>
    <p:embeddedFont>
      <p:font typeface="Bayon"/>
      <p:regular r:id="rId39"/>
    </p:embeddedFont>
    <p:embeddedFont>
      <p:font typeface="DM Sans"/>
      <p:bold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jfAMErvZ6EyN/G+h0WQgW+g2yd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DMSans-bold.fntdata"/><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font" Target="fonts/DMSans-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7.xml"/><Relationship Id="rId33" Type="http://schemas.openxmlformats.org/officeDocument/2006/relationships/font" Target="fonts/Montserrat-regular.fntdata"/><Relationship Id="rId10" Type="http://schemas.openxmlformats.org/officeDocument/2006/relationships/slide" Target="slides/slide6.xml"/><Relationship Id="rId32" Type="http://schemas.openxmlformats.org/officeDocument/2006/relationships/font" Target="fonts/Lato-boldItalic.fntdata"/><Relationship Id="rId13" Type="http://schemas.openxmlformats.org/officeDocument/2006/relationships/slide" Target="slides/slide9.xml"/><Relationship Id="rId35" Type="http://schemas.openxmlformats.org/officeDocument/2006/relationships/font" Target="fonts/Montserrat-italic.fntdata"/><Relationship Id="rId12" Type="http://schemas.openxmlformats.org/officeDocument/2006/relationships/slide" Target="slides/slide8.xml"/><Relationship Id="rId34" Type="http://schemas.openxmlformats.org/officeDocument/2006/relationships/font" Target="fonts/Montserrat-bold.fntdata"/><Relationship Id="rId15" Type="http://schemas.openxmlformats.org/officeDocument/2006/relationships/slide" Target="slides/slide11.xml"/><Relationship Id="rId37" Type="http://schemas.openxmlformats.org/officeDocument/2006/relationships/font" Target="fonts/Inter-regular.fntdata"/><Relationship Id="rId14" Type="http://schemas.openxmlformats.org/officeDocument/2006/relationships/slide" Target="slides/slide10.xml"/><Relationship Id="rId36" Type="http://schemas.openxmlformats.org/officeDocument/2006/relationships/font" Target="fonts/Montserrat-boldItalic.fntdata"/><Relationship Id="rId17" Type="http://schemas.openxmlformats.org/officeDocument/2006/relationships/slide" Target="slides/slide13.xml"/><Relationship Id="rId39" Type="http://schemas.openxmlformats.org/officeDocument/2006/relationships/font" Target="fonts/Bayon-regular.fntdata"/><Relationship Id="rId16" Type="http://schemas.openxmlformats.org/officeDocument/2006/relationships/slide" Target="slides/slide12.xml"/><Relationship Id="rId38" Type="http://schemas.openxmlformats.org/officeDocument/2006/relationships/font" Target="fonts/Inter-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d0d60d4ba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d0d60d4ba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d0d60d4ba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d0d60d4baa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d0d60d4baa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2d0d60d4baa_0_1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d0d60d4baa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2d0d60d4baa_0_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2d0d60d4baa_0_2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d0d60d4baa_0_2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2d0d60d4baa_0_2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g2d0d60d4baa_0_2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d0d60d4baa_0_3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2d0d60d4baa_0_3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g2d0d60d4baa_0_3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d0d60d4baa_0_3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g2d0d60d4baa_0_3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g2d0d60d4baa_0_3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d0d60d4baa_0_3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g2d0d60d4baa_0_3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g2d0d60d4baa_0_3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d0d60d4baa_0_4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g2d0d60d4baa_0_4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g2d0d60d4baa_0_4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d0d60d4baa_0_4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g2d0d60d4baa_0_4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g2d0d60d4baa_0_4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d0d60d4baa_0_4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g2d0d60d4baa_0_4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g2d0d60d4baa_0_4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d0d60d4baa_0_4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g2d0d60d4baa_0_4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g2d0d60d4baa_0_4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2d0d60d4baa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2d0d60d4baa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2d0d60d4baa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d0d60d4baa_0_4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g2d0d60d4baa_0_4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g2d0d60d4baa_0_4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d0d60d4baa_0_4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g2d0d60d4baa_0_4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g2d0d60d4baa_0_4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d0d60d4baa_0_5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g2d0d60d4baa_0_5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g2d0d60d4baa_0_5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2d0d60d4baa_0_5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g2d0d60d4baa_0_5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g2d0d60d4baa_0_5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2d0d60d4baa_0_6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g2d0d60d4baa_0_6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g2d0d60d4baa_0_6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2d0d60d4baa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g2d0d60d4baa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g2d0d60d4baa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d0d60d4baa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g2d0d60d4baa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g2d0d60d4baa_0_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d0d60d4baa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g2d0d60d4baa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g2d0d60d4baa_0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d0d60d4baa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2d0d60d4baa_0_1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g2d0d60d4baa_0_1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d0d60d4baa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2d0d60d4baa_0_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2d0d60d4baa_0_1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d0d60d4baa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2d0d60d4baa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2d0d60d4baa_0_1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d0d60d4baa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2d0d60d4baa_0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2d0d60d4baa_0_1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47.png"/><Relationship Id="rId5" Type="http://schemas.openxmlformats.org/officeDocument/2006/relationships/image" Target="../media/image2.png"/><Relationship Id="rId6"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41.png"/><Relationship Id="rId7" Type="http://schemas.openxmlformats.org/officeDocument/2006/relationships/image" Target="../media/image46.png"/><Relationship Id="rId8" Type="http://schemas.openxmlformats.org/officeDocument/2006/relationships/image" Target="../media/image6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4.png"/><Relationship Id="rId4" Type="http://schemas.openxmlformats.org/officeDocument/2006/relationships/image" Target="../media/image115.png"/><Relationship Id="rId11" Type="http://schemas.openxmlformats.org/officeDocument/2006/relationships/image" Target="../media/image80.png"/><Relationship Id="rId10" Type="http://schemas.openxmlformats.org/officeDocument/2006/relationships/image" Target="../media/image55.png"/><Relationship Id="rId12" Type="http://schemas.openxmlformats.org/officeDocument/2006/relationships/image" Target="../media/image62.png"/><Relationship Id="rId9" Type="http://schemas.openxmlformats.org/officeDocument/2006/relationships/image" Target="../media/image49.png"/><Relationship Id="rId5" Type="http://schemas.openxmlformats.org/officeDocument/2006/relationships/image" Target="../media/image11.png"/><Relationship Id="rId6" Type="http://schemas.openxmlformats.org/officeDocument/2006/relationships/image" Target="../media/image43.png"/><Relationship Id="rId7" Type="http://schemas.openxmlformats.org/officeDocument/2006/relationships/image" Target="../media/image58.png"/><Relationship Id="rId8" Type="http://schemas.openxmlformats.org/officeDocument/2006/relationships/image" Target="../media/image6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20" Type="http://schemas.openxmlformats.org/officeDocument/2006/relationships/image" Target="../media/image85.png"/><Relationship Id="rId22" Type="http://schemas.openxmlformats.org/officeDocument/2006/relationships/image" Target="../media/image106.png"/><Relationship Id="rId21" Type="http://schemas.openxmlformats.org/officeDocument/2006/relationships/image" Target="../media/image108.png"/><Relationship Id="rId24" Type="http://schemas.openxmlformats.org/officeDocument/2006/relationships/image" Target="../media/image86.png"/><Relationship Id="rId23" Type="http://schemas.openxmlformats.org/officeDocument/2006/relationships/image" Target="../media/image93.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9.png"/><Relationship Id="rId9" Type="http://schemas.openxmlformats.org/officeDocument/2006/relationships/image" Target="../media/image83.png"/><Relationship Id="rId26" Type="http://schemas.openxmlformats.org/officeDocument/2006/relationships/image" Target="../media/image89.png"/><Relationship Id="rId25" Type="http://schemas.openxmlformats.org/officeDocument/2006/relationships/image" Target="../media/image92.png"/><Relationship Id="rId28" Type="http://schemas.openxmlformats.org/officeDocument/2006/relationships/image" Target="../media/image84.png"/><Relationship Id="rId27" Type="http://schemas.openxmlformats.org/officeDocument/2006/relationships/image" Target="../media/image90.png"/><Relationship Id="rId5" Type="http://schemas.openxmlformats.org/officeDocument/2006/relationships/image" Target="../media/image11.png"/><Relationship Id="rId6" Type="http://schemas.openxmlformats.org/officeDocument/2006/relationships/image" Target="../media/image81.png"/><Relationship Id="rId29" Type="http://schemas.openxmlformats.org/officeDocument/2006/relationships/image" Target="../media/image95.png"/><Relationship Id="rId7" Type="http://schemas.openxmlformats.org/officeDocument/2006/relationships/image" Target="../media/image77.png"/><Relationship Id="rId8" Type="http://schemas.openxmlformats.org/officeDocument/2006/relationships/image" Target="../media/image74.png"/><Relationship Id="rId11" Type="http://schemas.openxmlformats.org/officeDocument/2006/relationships/image" Target="../media/image79.png"/><Relationship Id="rId10" Type="http://schemas.openxmlformats.org/officeDocument/2006/relationships/image" Target="../media/image76.png"/><Relationship Id="rId13" Type="http://schemas.openxmlformats.org/officeDocument/2006/relationships/image" Target="../media/image103.png"/><Relationship Id="rId12" Type="http://schemas.openxmlformats.org/officeDocument/2006/relationships/image" Target="../media/image78.png"/><Relationship Id="rId15" Type="http://schemas.openxmlformats.org/officeDocument/2006/relationships/image" Target="../media/image96.png"/><Relationship Id="rId14" Type="http://schemas.openxmlformats.org/officeDocument/2006/relationships/image" Target="../media/image82.png"/><Relationship Id="rId17" Type="http://schemas.openxmlformats.org/officeDocument/2006/relationships/image" Target="../media/image91.png"/><Relationship Id="rId16" Type="http://schemas.openxmlformats.org/officeDocument/2006/relationships/image" Target="../media/image104.png"/><Relationship Id="rId19" Type="http://schemas.openxmlformats.org/officeDocument/2006/relationships/image" Target="../media/image87.png"/><Relationship Id="rId18" Type="http://schemas.openxmlformats.org/officeDocument/2006/relationships/image" Target="../media/image10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47.png"/><Relationship Id="rId5" Type="http://schemas.openxmlformats.org/officeDocument/2006/relationships/image" Target="../media/image11.png"/><Relationship Id="rId6" Type="http://schemas.openxmlformats.org/officeDocument/2006/relationships/image" Target="../media/image98.png"/><Relationship Id="rId7" Type="http://schemas.openxmlformats.org/officeDocument/2006/relationships/image" Target="../media/image1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10.png"/><Relationship Id="rId7" Type="http://schemas.openxmlformats.org/officeDocument/2006/relationships/image" Target="../media/image1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9.png"/><Relationship Id="rId5" Type="http://schemas.openxmlformats.org/officeDocument/2006/relationships/image" Target="../media/image138.png"/><Relationship Id="rId6" Type="http://schemas.openxmlformats.org/officeDocument/2006/relationships/image" Target="../media/image1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6.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9.png"/><Relationship Id="rId9" Type="http://schemas.openxmlformats.org/officeDocument/2006/relationships/image" Target="../media/image122.png"/><Relationship Id="rId5" Type="http://schemas.openxmlformats.org/officeDocument/2006/relationships/image" Target="../media/image11.png"/><Relationship Id="rId6" Type="http://schemas.openxmlformats.org/officeDocument/2006/relationships/image" Target="../media/image116.png"/><Relationship Id="rId7" Type="http://schemas.openxmlformats.org/officeDocument/2006/relationships/image" Target="../media/image125.png"/><Relationship Id="rId8" Type="http://schemas.openxmlformats.org/officeDocument/2006/relationships/image" Target="../media/image119.png"/><Relationship Id="rId10" Type="http://schemas.openxmlformats.org/officeDocument/2006/relationships/image" Target="../media/image1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47.png"/><Relationship Id="rId5" Type="http://schemas.openxmlformats.org/officeDocument/2006/relationships/image" Target="../media/image11.png"/><Relationship Id="rId6" Type="http://schemas.openxmlformats.org/officeDocument/2006/relationships/image" Target="../media/image153.png"/><Relationship Id="rId7" Type="http://schemas.openxmlformats.org/officeDocument/2006/relationships/image" Target="../media/image152.png"/><Relationship Id="rId8" Type="http://schemas.openxmlformats.org/officeDocument/2006/relationships/image" Target="../media/image130.png"/></Relationships>
</file>

<file path=ppt/slides/_rels/slide23.xml.rels><?xml version="1.0" encoding="UTF-8" standalone="yes"?><Relationships xmlns="http://schemas.openxmlformats.org/package/2006/relationships"><Relationship Id="rId20" Type="http://schemas.openxmlformats.org/officeDocument/2006/relationships/hyperlink" Target="https://eatemp.com/powerpoint-org-chart-template/" TargetMode="External"/><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9.png"/><Relationship Id="rId9" Type="http://schemas.openxmlformats.org/officeDocument/2006/relationships/image" Target="../media/image148.png"/><Relationship Id="rId5" Type="http://schemas.openxmlformats.org/officeDocument/2006/relationships/image" Target="../media/image11.png"/><Relationship Id="rId6" Type="http://schemas.openxmlformats.org/officeDocument/2006/relationships/image" Target="../media/image134.png"/><Relationship Id="rId7" Type="http://schemas.openxmlformats.org/officeDocument/2006/relationships/image" Target="../media/image150.png"/><Relationship Id="rId8" Type="http://schemas.openxmlformats.org/officeDocument/2006/relationships/image" Target="../media/image128.png"/><Relationship Id="rId11" Type="http://schemas.openxmlformats.org/officeDocument/2006/relationships/image" Target="../media/image139.png"/><Relationship Id="rId10" Type="http://schemas.openxmlformats.org/officeDocument/2006/relationships/image" Target="../media/image151.png"/><Relationship Id="rId13" Type="http://schemas.openxmlformats.org/officeDocument/2006/relationships/image" Target="../media/image144.png"/><Relationship Id="rId12" Type="http://schemas.openxmlformats.org/officeDocument/2006/relationships/image" Target="../media/image142.png"/><Relationship Id="rId15" Type="http://schemas.openxmlformats.org/officeDocument/2006/relationships/image" Target="../media/image147.png"/><Relationship Id="rId14" Type="http://schemas.openxmlformats.org/officeDocument/2006/relationships/image" Target="../media/image135.png"/><Relationship Id="rId17" Type="http://schemas.openxmlformats.org/officeDocument/2006/relationships/image" Target="../media/image155.png"/><Relationship Id="rId16" Type="http://schemas.openxmlformats.org/officeDocument/2006/relationships/image" Target="../media/image133.png"/><Relationship Id="rId19" Type="http://schemas.openxmlformats.org/officeDocument/2006/relationships/image" Target="../media/image157.png"/><Relationship Id="rId18" Type="http://schemas.openxmlformats.org/officeDocument/2006/relationships/image" Target="../media/image1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hyperlink" Target="https://unsplash.com/" TargetMode="External"/><Relationship Id="rId6" Type="http://schemas.openxmlformats.org/officeDocument/2006/relationships/image" Target="../media/image1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0.png"/><Relationship Id="rId4" Type="http://schemas.openxmlformats.org/officeDocument/2006/relationships/image" Target="../media/image9.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47.png"/><Relationship Id="rId5" Type="http://schemas.openxmlformats.org/officeDocument/2006/relationships/image" Target="../media/image11.png"/><Relationship Id="rId6" Type="http://schemas.openxmlformats.org/officeDocument/2006/relationships/image" Target="../media/image13.png"/><Relationship Id="rId7" Type="http://schemas.openxmlformats.org/officeDocument/2006/relationships/image" Target="../media/image37.png"/><Relationship Id="rId8"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47.png"/><Relationship Id="rId5" Type="http://schemas.openxmlformats.org/officeDocument/2006/relationships/image" Target="../media/image36.png"/><Relationship Id="rId6" Type="http://schemas.openxmlformats.org/officeDocument/2006/relationships/image" Target="../media/image52.png"/><Relationship Id="rId7" Type="http://schemas.openxmlformats.org/officeDocument/2006/relationships/image" Target="../media/image63.png"/><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15" name="Shape 15"/>
        <p:cNvGrpSpPr/>
        <p:nvPr/>
      </p:nvGrpSpPr>
      <p:grpSpPr>
        <a:xfrm>
          <a:off x="0" y="0"/>
          <a:ext cx="0" cy="0"/>
          <a:chOff x="0" y="0"/>
          <a:chExt cx="0" cy="0"/>
        </a:xfrm>
      </p:grpSpPr>
      <p:pic>
        <p:nvPicPr>
          <p:cNvPr descr=" " id="16" name="Google Shape;16;g2d0d60d4baa_0_0"/>
          <p:cNvPicPr preferRelativeResize="0"/>
          <p:nvPr/>
        </p:nvPicPr>
        <p:blipFill rotWithShape="1">
          <a:blip r:embed="rId3">
            <a:alphaModFix/>
          </a:blip>
          <a:srcRect b="0" l="0" r="0" t="0"/>
          <a:stretch/>
        </p:blipFill>
        <p:spPr>
          <a:xfrm>
            <a:off x="16620492" y="0"/>
            <a:ext cx="7766555" cy="5780821"/>
          </a:xfrm>
          <a:prstGeom prst="rect">
            <a:avLst/>
          </a:prstGeom>
          <a:noFill/>
          <a:ln>
            <a:noFill/>
          </a:ln>
        </p:spPr>
      </p:pic>
      <p:pic>
        <p:nvPicPr>
          <p:cNvPr descr=" " id="17" name="Google Shape;17;g2d0d60d4baa_0_0"/>
          <p:cNvPicPr preferRelativeResize="0"/>
          <p:nvPr/>
        </p:nvPicPr>
        <p:blipFill rotWithShape="1">
          <a:blip r:embed="rId4">
            <a:alphaModFix/>
          </a:blip>
          <a:srcRect b="0" l="0" r="0" t="0"/>
          <a:stretch/>
        </p:blipFill>
        <p:spPr>
          <a:xfrm>
            <a:off x="0" y="7480300"/>
            <a:ext cx="9018127" cy="6235700"/>
          </a:xfrm>
          <a:prstGeom prst="rect">
            <a:avLst/>
          </a:prstGeom>
          <a:noFill/>
          <a:ln>
            <a:noFill/>
          </a:ln>
        </p:spPr>
      </p:pic>
      <p:pic>
        <p:nvPicPr>
          <p:cNvPr descr=" " id="18" name="Google Shape;18;g2d0d60d4baa_0_0"/>
          <p:cNvPicPr preferRelativeResize="0"/>
          <p:nvPr/>
        </p:nvPicPr>
        <p:blipFill rotWithShape="1">
          <a:blip r:embed="rId5">
            <a:alphaModFix/>
          </a:blip>
          <a:srcRect b="0" l="0" r="0" t="0"/>
          <a:stretch/>
        </p:blipFill>
        <p:spPr>
          <a:xfrm>
            <a:off x="0" y="3149600"/>
            <a:ext cx="9780222" cy="7429500"/>
          </a:xfrm>
          <a:prstGeom prst="rect">
            <a:avLst/>
          </a:prstGeom>
          <a:noFill/>
          <a:ln>
            <a:noFill/>
          </a:ln>
        </p:spPr>
      </p:pic>
      <p:sp>
        <p:nvSpPr>
          <p:cNvPr id="19" name="Google Shape;19;g2d0d60d4baa_0_0"/>
          <p:cNvSpPr/>
          <p:nvPr/>
        </p:nvSpPr>
        <p:spPr>
          <a:xfrm>
            <a:off x="7519340" y="3416300"/>
            <a:ext cx="15991200" cy="6527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24F3E"/>
              </a:buClr>
              <a:buSzPts val="24000"/>
              <a:buFont typeface="Bayon"/>
              <a:buNone/>
            </a:pPr>
            <a:r>
              <a:rPr b="0" i="0" lang="en-US" sz="24000" u="none" cap="none" strike="noStrike">
                <a:solidFill>
                  <a:srgbClr val="624F3E"/>
                </a:solidFill>
                <a:latin typeface="Bayon"/>
                <a:ea typeface="Bayon"/>
                <a:cs typeface="Bayon"/>
                <a:sym typeface="Bayon"/>
              </a:rPr>
              <a:t>Malnutrition </a:t>
            </a:r>
            <a:endParaRPr b="0" i="0" sz="24000" u="none" cap="none" strike="noStrike">
              <a:solidFill>
                <a:schemeClr val="dk1"/>
              </a:solidFill>
              <a:latin typeface="Calibri"/>
              <a:ea typeface="Calibri"/>
              <a:cs typeface="Calibri"/>
              <a:sym typeface="Calibri"/>
            </a:endParaRPr>
          </a:p>
        </p:txBody>
      </p:sp>
      <p:sp>
        <p:nvSpPr>
          <p:cNvPr id="20" name="Google Shape;20;g2d0d60d4baa_0_0"/>
          <p:cNvSpPr/>
          <p:nvPr/>
        </p:nvSpPr>
        <p:spPr>
          <a:xfrm>
            <a:off x="7519340" y="7747000"/>
            <a:ext cx="17113200" cy="1210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66F58"/>
              </a:buClr>
              <a:buSzPts val="5800"/>
              <a:buFont typeface="DM Sans"/>
              <a:buNone/>
            </a:pPr>
            <a:r>
              <a:rPr b="1" i="0" lang="en-US" sz="5800" u="none" cap="none" strike="noStrike">
                <a:solidFill>
                  <a:srgbClr val="866F58"/>
                </a:solidFill>
                <a:latin typeface="DM Sans"/>
                <a:ea typeface="DM Sans"/>
                <a:cs typeface="DM Sans"/>
                <a:sym typeface="DM Sans"/>
              </a:rPr>
              <a:t>Free Presentation Template by EaTemp</a:t>
            </a:r>
            <a:endParaRPr b="0" i="0" sz="5800" u="none" cap="none" strike="noStrike">
              <a:solidFill>
                <a:schemeClr val="dk1"/>
              </a:solidFill>
              <a:latin typeface="Calibri"/>
              <a:ea typeface="Calibri"/>
              <a:cs typeface="Calibri"/>
              <a:sym typeface="Calibri"/>
            </a:endParaRPr>
          </a:p>
        </p:txBody>
      </p:sp>
      <p:sp>
        <p:nvSpPr>
          <p:cNvPr id="21" name="Google Shape;21;g2d0d60d4baa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 name="Google Shape;22;g2d0d60d4baa_0_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214" name="Shape 214"/>
        <p:cNvGrpSpPr/>
        <p:nvPr/>
      </p:nvGrpSpPr>
      <p:grpSpPr>
        <a:xfrm>
          <a:off x="0" y="0"/>
          <a:ext cx="0" cy="0"/>
          <a:chOff x="0" y="0"/>
          <a:chExt cx="0" cy="0"/>
        </a:xfrm>
      </p:grpSpPr>
      <p:pic>
        <p:nvPicPr>
          <p:cNvPr descr=" " id="215" name="Google Shape;215;g2d0d60d4baa_0_192"/>
          <p:cNvPicPr preferRelativeResize="0"/>
          <p:nvPr/>
        </p:nvPicPr>
        <p:blipFill rotWithShape="1">
          <a:blip r:embed="rId3">
            <a:alphaModFix/>
          </a:blip>
          <a:srcRect b="0" l="0" r="0" t="0"/>
          <a:stretch/>
        </p:blipFill>
        <p:spPr>
          <a:xfrm>
            <a:off x="17159845" y="0"/>
            <a:ext cx="7227203" cy="7541344"/>
          </a:xfrm>
          <a:prstGeom prst="rect">
            <a:avLst/>
          </a:prstGeom>
          <a:noFill/>
          <a:ln>
            <a:noFill/>
          </a:ln>
        </p:spPr>
      </p:pic>
      <p:pic>
        <p:nvPicPr>
          <p:cNvPr descr=" " id="216" name="Google Shape;216;g2d0d60d4baa_0_192"/>
          <p:cNvPicPr preferRelativeResize="0"/>
          <p:nvPr/>
        </p:nvPicPr>
        <p:blipFill rotWithShape="1">
          <a:blip r:embed="rId4">
            <a:alphaModFix/>
          </a:blip>
          <a:srcRect b="0" l="0" r="0" t="0"/>
          <a:stretch/>
        </p:blipFill>
        <p:spPr>
          <a:xfrm>
            <a:off x="0" y="8280400"/>
            <a:ext cx="8586273" cy="5435600"/>
          </a:xfrm>
          <a:prstGeom prst="rect">
            <a:avLst/>
          </a:prstGeom>
          <a:noFill/>
          <a:ln>
            <a:noFill/>
          </a:ln>
        </p:spPr>
      </p:pic>
      <p:sp>
        <p:nvSpPr>
          <p:cNvPr id="217" name="Google Shape;217;g2d0d60d4baa_0_19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8" name="Google Shape;218;g2d0d60d4baa_0_19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19" name="Google Shape;219;g2d0d60d4baa_0_192"/>
          <p:cNvSpPr/>
          <p:nvPr/>
        </p:nvSpPr>
        <p:spPr>
          <a:xfrm>
            <a:off x="9107038" y="469900"/>
            <a:ext cx="51525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24F3E"/>
              </a:buClr>
              <a:buSzPts val="8000"/>
              <a:buFont typeface="Bayon"/>
              <a:buNone/>
            </a:pPr>
            <a:r>
              <a:rPr b="0" i="0" lang="en-US" sz="8000" u="none" cap="none" strike="noStrike">
                <a:solidFill>
                  <a:srgbClr val="624F3E"/>
                </a:solidFill>
                <a:latin typeface="Bayon"/>
                <a:ea typeface="Bayon"/>
                <a:cs typeface="Bayon"/>
                <a:sym typeface="Bayon"/>
              </a:rPr>
              <a:t>Pricing Plan</a:t>
            </a:r>
            <a:endParaRPr b="0" i="0" sz="8000" u="none" cap="none" strike="noStrike">
              <a:solidFill>
                <a:schemeClr val="dk1"/>
              </a:solidFill>
              <a:latin typeface="Calibri"/>
              <a:ea typeface="Calibri"/>
              <a:cs typeface="Calibri"/>
              <a:sym typeface="Calibri"/>
            </a:endParaRPr>
          </a:p>
        </p:txBody>
      </p:sp>
      <p:sp>
        <p:nvSpPr>
          <p:cNvPr id="220" name="Google Shape;220;g2d0d60d4baa_0_192"/>
          <p:cNvSpPr/>
          <p:nvPr/>
        </p:nvSpPr>
        <p:spPr>
          <a:xfrm>
            <a:off x="1778222" y="2489200"/>
            <a:ext cx="20843400" cy="1033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2d0d60d4baa_0_192"/>
          <p:cNvSpPr/>
          <p:nvPr/>
        </p:nvSpPr>
        <p:spPr>
          <a:xfrm>
            <a:off x="1778222" y="2489200"/>
            <a:ext cx="6439800" cy="10337700"/>
          </a:xfrm>
          <a:prstGeom prst="roundRect">
            <a:avLst>
              <a:gd fmla="val 3124" name="adj"/>
            </a:avLst>
          </a:prstGeom>
          <a:noFill/>
          <a:ln cap="flat" cmpd="sng" w="12700">
            <a:solidFill>
              <a:srgbClr val="6947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2" name="Google Shape;222;g2d0d60d4baa_0_192"/>
          <p:cNvPicPr preferRelativeResize="0"/>
          <p:nvPr/>
        </p:nvPicPr>
        <p:blipFill rotWithShape="1">
          <a:blip r:embed="rId6">
            <a:alphaModFix/>
          </a:blip>
          <a:srcRect b="0" l="0" r="0" t="0"/>
          <a:stretch/>
        </p:blipFill>
        <p:spPr>
          <a:xfrm>
            <a:off x="4245822" y="2946400"/>
            <a:ext cx="1504506" cy="1625600"/>
          </a:xfrm>
          <a:prstGeom prst="rect">
            <a:avLst/>
          </a:prstGeom>
          <a:noFill/>
          <a:ln>
            <a:noFill/>
          </a:ln>
        </p:spPr>
      </p:pic>
      <p:sp>
        <p:nvSpPr>
          <p:cNvPr id="223" name="Google Shape;223;g2d0d60d4baa_0_192"/>
          <p:cNvSpPr/>
          <p:nvPr/>
        </p:nvSpPr>
        <p:spPr>
          <a:xfrm>
            <a:off x="4286786" y="4876800"/>
            <a:ext cx="14226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9472C"/>
              </a:buClr>
              <a:buSzPts val="4800"/>
              <a:buFont typeface="Bayon"/>
              <a:buNone/>
            </a:pPr>
            <a:r>
              <a:rPr b="0" i="0" lang="en-US" sz="4800" u="none" cap="none" strike="noStrike">
                <a:solidFill>
                  <a:srgbClr val="69472C"/>
                </a:solidFill>
                <a:latin typeface="Bayon"/>
                <a:ea typeface="Bayon"/>
                <a:cs typeface="Bayon"/>
                <a:sym typeface="Bayon"/>
              </a:rPr>
              <a:t>Basic</a:t>
            </a:r>
            <a:endParaRPr b="0" i="0" sz="4800" u="none" cap="none" strike="noStrike">
              <a:solidFill>
                <a:schemeClr val="dk1"/>
              </a:solidFill>
              <a:latin typeface="Calibri"/>
              <a:ea typeface="Calibri"/>
              <a:cs typeface="Calibri"/>
              <a:sym typeface="Calibri"/>
            </a:endParaRPr>
          </a:p>
        </p:txBody>
      </p:sp>
      <p:sp>
        <p:nvSpPr>
          <p:cNvPr id="224" name="Google Shape;224;g2d0d60d4baa_0_192"/>
          <p:cNvSpPr/>
          <p:nvPr/>
        </p:nvSpPr>
        <p:spPr>
          <a:xfrm>
            <a:off x="2235479" y="62865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25" name="Google Shape;225;g2d0d60d4baa_0_192"/>
          <p:cNvSpPr/>
          <p:nvPr/>
        </p:nvSpPr>
        <p:spPr>
          <a:xfrm>
            <a:off x="3759670" y="11264900"/>
            <a:ext cx="24768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$10/month</a:t>
            </a:r>
            <a:endParaRPr b="0" i="0" sz="4800" u="none" cap="none" strike="noStrike">
              <a:solidFill>
                <a:schemeClr val="dk1"/>
              </a:solidFill>
              <a:latin typeface="Calibri"/>
              <a:ea typeface="Calibri"/>
              <a:cs typeface="Calibri"/>
              <a:sym typeface="Calibri"/>
            </a:endParaRPr>
          </a:p>
        </p:txBody>
      </p:sp>
      <p:sp>
        <p:nvSpPr>
          <p:cNvPr id="226" name="Google Shape;226;g2d0d60d4baa_0_192"/>
          <p:cNvSpPr/>
          <p:nvPr/>
        </p:nvSpPr>
        <p:spPr>
          <a:xfrm>
            <a:off x="8980022" y="2489200"/>
            <a:ext cx="6439800" cy="10337700"/>
          </a:xfrm>
          <a:prstGeom prst="roundRect">
            <a:avLst>
              <a:gd fmla="val 3124" name="adj"/>
            </a:avLst>
          </a:prstGeom>
          <a:noFill/>
          <a:ln cap="flat" cmpd="sng" w="12700">
            <a:solidFill>
              <a:srgbClr val="6947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7" name="Google Shape;227;g2d0d60d4baa_0_192"/>
          <p:cNvPicPr preferRelativeResize="0"/>
          <p:nvPr/>
        </p:nvPicPr>
        <p:blipFill rotWithShape="1">
          <a:blip r:embed="rId7">
            <a:alphaModFix/>
          </a:blip>
          <a:srcRect b="0" l="0" r="0" t="0"/>
          <a:stretch/>
        </p:blipFill>
        <p:spPr>
          <a:xfrm>
            <a:off x="11360221" y="2946400"/>
            <a:ext cx="1679307" cy="1625600"/>
          </a:xfrm>
          <a:prstGeom prst="rect">
            <a:avLst/>
          </a:prstGeom>
          <a:noFill/>
          <a:ln>
            <a:noFill/>
          </a:ln>
        </p:spPr>
      </p:pic>
      <p:sp>
        <p:nvSpPr>
          <p:cNvPr id="228" name="Google Shape;228;g2d0d60d4baa_0_192"/>
          <p:cNvSpPr/>
          <p:nvPr/>
        </p:nvSpPr>
        <p:spPr>
          <a:xfrm>
            <a:off x="11533041" y="4876800"/>
            <a:ext cx="13338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9472C"/>
              </a:buClr>
              <a:buSzPts val="4800"/>
              <a:buFont typeface="Bayon"/>
              <a:buNone/>
            </a:pPr>
            <a:r>
              <a:rPr b="0" i="0" lang="en-US" sz="4800" u="none" cap="none" strike="noStrike">
                <a:solidFill>
                  <a:srgbClr val="69472C"/>
                </a:solidFill>
                <a:latin typeface="Bayon"/>
                <a:ea typeface="Bayon"/>
                <a:cs typeface="Bayon"/>
                <a:sym typeface="Bayon"/>
              </a:rPr>
              <a:t>Elite</a:t>
            </a:r>
            <a:endParaRPr b="0" i="0" sz="4800" u="none" cap="none" strike="noStrike">
              <a:solidFill>
                <a:schemeClr val="dk1"/>
              </a:solidFill>
              <a:latin typeface="Calibri"/>
              <a:ea typeface="Calibri"/>
              <a:cs typeface="Calibri"/>
              <a:sym typeface="Calibri"/>
            </a:endParaRPr>
          </a:p>
        </p:txBody>
      </p:sp>
      <p:sp>
        <p:nvSpPr>
          <p:cNvPr id="229" name="Google Shape;229;g2d0d60d4baa_0_192"/>
          <p:cNvSpPr/>
          <p:nvPr/>
        </p:nvSpPr>
        <p:spPr>
          <a:xfrm>
            <a:off x="9437280" y="62865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30" name="Google Shape;230;g2d0d60d4baa_0_192"/>
          <p:cNvSpPr/>
          <p:nvPr/>
        </p:nvSpPr>
        <p:spPr>
          <a:xfrm>
            <a:off x="10897962" y="11264900"/>
            <a:ext cx="26037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$50/month</a:t>
            </a:r>
            <a:endParaRPr b="0" i="0" sz="4800" u="none" cap="none" strike="noStrike">
              <a:solidFill>
                <a:schemeClr val="dk1"/>
              </a:solidFill>
              <a:latin typeface="Calibri"/>
              <a:ea typeface="Calibri"/>
              <a:cs typeface="Calibri"/>
              <a:sym typeface="Calibri"/>
            </a:endParaRPr>
          </a:p>
        </p:txBody>
      </p:sp>
      <p:sp>
        <p:nvSpPr>
          <p:cNvPr id="231" name="Google Shape;231;g2d0d60d4baa_0_192"/>
          <p:cNvSpPr/>
          <p:nvPr/>
        </p:nvSpPr>
        <p:spPr>
          <a:xfrm>
            <a:off x="16181822" y="2489200"/>
            <a:ext cx="6439800" cy="10337700"/>
          </a:xfrm>
          <a:prstGeom prst="roundRect">
            <a:avLst>
              <a:gd fmla="val 3124" name="adj"/>
            </a:avLst>
          </a:prstGeom>
          <a:noFill/>
          <a:ln cap="flat" cmpd="sng" w="12700">
            <a:solidFill>
              <a:srgbClr val="6947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2" name="Google Shape;232;g2d0d60d4baa_0_192"/>
          <p:cNvPicPr preferRelativeResize="0"/>
          <p:nvPr/>
        </p:nvPicPr>
        <p:blipFill rotWithShape="1">
          <a:blip r:embed="rId8">
            <a:alphaModFix/>
          </a:blip>
          <a:srcRect b="0" l="0" r="0" t="0"/>
          <a:stretch/>
        </p:blipFill>
        <p:spPr>
          <a:xfrm>
            <a:off x="18542262" y="2946400"/>
            <a:ext cx="1718829" cy="1625600"/>
          </a:xfrm>
          <a:prstGeom prst="rect">
            <a:avLst/>
          </a:prstGeom>
          <a:noFill/>
          <a:ln>
            <a:noFill/>
          </a:ln>
        </p:spPr>
      </p:pic>
      <p:sp>
        <p:nvSpPr>
          <p:cNvPr id="233" name="Google Shape;233;g2d0d60d4baa_0_192"/>
          <p:cNvSpPr/>
          <p:nvPr/>
        </p:nvSpPr>
        <p:spPr>
          <a:xfrm>
            <a:off x="18099762" y="4876800"/>
            <a:ext cx="26037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9472C"/>
              </a:buClr>
              <a:buSzPts val="4800"/>
              <a:buFont typeface="Bayon"/>
              <a:buNone/>
            </a:pPr>
            <a:r>
              <a:rPr b="0" i="0" lang="en-US" sz="4800" u="none" cap="none" strike="noStrike">
                <a:solidFill>
                  <a:srgbClr val="69472C"/>
                </a:solidFill>
                <a:latin typeface="Bayon"/>
                <a:ea typeface="Bayon"/>
                <a:cs typeface="Bayon"/>
                <a:sym typeface="Bayon"/>
              </a:rPr>
              <a:t>Legendary</a:t>
            </a:r>
            <a:endParaRPr b="0" i="0" sz="4800" u="none" cap="none" strike="noStrike">
              <a:solidFill>
                <a:schemeClr val="dk1"/>
              </a:solidFill>
              <a:latin typeface="Calibri"/>
              <a:ea typeface="Calibri"/>
              <a:cs typeface="Calibri"/>
              <a:sym typeface="Calibri"/>
            </a:endParaRPr>
          </a:p>
        </p:txBody>
      </p:sp>
      <p:sp>
        <p:nvSpPr>
          <p:cNvPr id="234" name="Google Shape;234;g2d0d60d4baa_0_192"/>
          <p:cNvSpPr/>
          <p:nvPr/>
        </p:nvSpPr>
        <p:spPr>
          <a:xfrm>
            <a:off x="16639080" y="62865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35" name="Google Shape;235;g2d0d60d4baa_0_192"/>
          <p:cNvSpPr/>
          <p:nvPr/>
        </p:nvSpPr>
        <p:spPr>
          <a:xfrm>
            <a:off x="18010851" y="11264900"/>
            <a:ext cx="27816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240" name="Shape 240"/>
        <p:cNvGrpSpPr/>
        <p:nvPr/>
      </p:nvGrpSpPr>
      <p:grpSpPr>
        <a:xfrm>
          <a:off x="0" y="0"/>
          <a:ext cx="0" cy="0"/>
          <a:chOff x="0" y="0"/>
          <a:chExt cx="0" cy="0"/>
        </a:xfrm>
      </p:grpSpPr>
      <p:pic>
        <p:nvPicPr>
          <p:cNvPr descr=" " id="241" name="Google Shape;241;g2d0d60d4baa_0_217"/>
          <p:cNvPicPr preferRelativeResize="0"/>
          <p:nvPr/>
        </p:nvPicPr>
        <p:blipFill rotWithShape="1">
          <a:blip r:embed="rId3">
            <a:alphaModFix/>
          </a:blip>
          <a:srcRect b="0" l="0" r="0" t="0"/>
          <a:stretch/>
        </p:blipFill>
        <p:spPr>
          <a:xfrm>
            <a:off x="13882835" y="0"/>
            <a:ext cx="10504213" cy="5562600"/>
          </a:xfrm>
          <a:prstGeom prst="rect">
            <a:avLst/>
          </a:prstGeom>
          <a:noFill/>
          <a:ln>
            <a:noFill/>
          </a:ln>
        </p:spPr>
      </p:pic>
      <p:pic>
        <p:nvPicPr>
          <p:cNvPr descr=" " id="242" name="Google Shape;242;g2d0d60d4baa_0_217"/>
          <p:cNvPicPr preferRelativeResize="0"/>
          <p:nvPr/>
        </p:nvPicPr>
        <p:blipFill rotWithShape="1">
          <a:blip r:embed="rId4">
            <a:alphaModFix/>
          </a:blip>
          <a:srcRect b="0" l="0" r="0" t="0"/>
          <a:stretch/>
        </p:blipFill>
        <p:spPr>
          <a:xfrm>
            <a:off x="0" y="9588500"/>
            <a:ext cx="9526191" cy="4127500"/>
          </a:xfrm>
          <a:prstGeom prst="rect">
            <a:avLst/>
          </a:prstGeom>
          <a:noFill/>
          <a:ln>
            <a:noFill/>
          </a:ln>
        </p:spPr>
      </p:pic>
      <p:sp>
        <p:nvSpPr>
          <p:cNvPr id="243" name="Google Shape;243;g2d0d60d4baa_0_21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4" name="Google Shape;244;g2d0d60d4baa_0_21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45" name="Google Shape;245;g2d0d60d4baa_0_217"/>
          <p:cNvPicPr preferRelativeResize="0"/>
          <p:nvPr/>
        </p:nvPicPr>
        <p:blipFill rotWithShape="1">
          <a:blip r:embed="rId6">
            <a:alphaModFix/>
          </a:blip>
          <a:srcRect b="0" l="0" r="0" t="0"/>
          <a:stretch/>
        </p:blipFill>
        <p:spPr>
          <a:xfrm>
            <a:off x="990724" y="1574800"/>
            <a:ext cx="22418302" cy="10579100"/>
          </a:xfrm>
          <a:prstGeom prst="rect">
            <a:avLst/>
          </a:prstGeom>
          <a:noFill/>
          <a:ln>
            <a:noFill/>
          </a:ln>
        </p:spPr>
      </p:pic>
      <p:sp>
        <p:nvSpPr>
          <p:cNvPr id="246" name="Google Shape;246;g2d0d60d4baa_0_217"/>
          <p:cNvSpPr/>
          <p:nvPr/>
        </p:nvSpPr>
        <p:spPr>
          <a:xfrm>
            <a:off x="1270159" y="1574800"/>
            <a:ext cx="22138800" cy="563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7" name="Google Shape;247;g2d0d60d4baa_0_217"/>
          <p:cNvPicPr preferRelativeResize="0"/>
          <p:nvPr/>
        </p:nvPicPr>
        <p:blipFill rotWithShape="1">
          <a:blip r:embed="rId7">
            <a:alphaModFix/>
          </a:blip>
          <a:srcRect b="0" l="0" r="0" t="0"/>
          <a:stretch/>
        </p:blipFill>
        <p:spPr>
          <a:xfrm>
            <a:off x="1270159" y="1574800"/>
            <a:ext cx="5639505" cy="5638800"/>
          </a:xfrm>
          <a:prstGeom prst="rect">
            <a:avLst/>
          </a:prstGeom>
          <a:noFill/>
          <a:ln>
            <a:noFill/>
          </a:ln>
        </p:spPr>
      </p:pic>
      <p:pic>
        <p:nvPicPr>
          <p:cNvPr descr=" " id="248" name="Google Shape;248;g2d0d60d4baa_0_217"/>
          <p:cNvPicPr preferRelativeResize="0"/>
          <p:nvPr/>
        </p:nvPicPr>
        <p:blipFill rotWithShape="1">
          <a:blip r:embed="rId8">
            <a:alphaModFix/>
          </a:blip>
          <a:srcRect b="0" l="0" r="0" t="0"/>
          <a:stretch/>
        </p:blipFill>
        <p:spPr>
          <a:xfrm>
            <a:off x="3361700" y="3666083"/>
            <a:ext cx="1456422" cy="1456246"/>
          </a:xfrm>
          <a:prstGeom prst="rect">
            <a:avLst/>
          </a:prstGeom>
          <a:noFill/>
          <a:ln>
            <a:noFill/>
          </a:ln>
        </p:spPr>
      </p:pic>
      <p:pic>
        <p:nvPicPr>
          <p:cNvPr descr=" " id="249" name="Google Shape;249;g2d0d60d4baa_0_217"/>
          <p:cNvPicPr preferRelativeResize="0"/>
          <p:nvPr/>
        </p:nvPicPr>
        <p:blipFill rotWithShape="1">
          <a:blip r:embed="rId7">
            <a:alphaModFix/>
          </a:blip>
          <a:srcRect b="0" l="0" r="0" t="0"/>
          <a:stretch/>
        </p:blipFill>
        <p:spPr>
          <a:xfrm>
            <a:off x="6769946" y="1574800"/>
            <a:ext cx="5639505" cy="5638800"/>
          </a:xfrm>
          <a:prstGeom prst="rect">
            <a:avLst/>
          </a:prstGeom>
          <a:noFill/>
          <a:ln>
            <a:noFill/>
          </a:ln>
        </p:spPr>
      </p:pic>
      <p:pic>
        <p:nvPicPr>
          <p:cNvPr descr=" " id="250" name="Google Shape;250;g2d0d60d4baa_0_217"/>
          <p:cNvPicPr preferRelativeResize="0"/>
          <p:nvPr/>
        </p:nvPicPr>
        <p:blipFill rotWithShape="1">
          <a:blip r:embed="rId9">
            <a:alphaModFix/>
          </a:blip>
          <a:srcRect b="0" l="0" r="0" t="0"/>
          <a:stretch/>
        </p:blipFill>
        <p:spPr>
          <a:xfrm>
            <a:off x="8776797" y="3581400"/>
            <a:ext cx="1625803" cy="1625600"/>
          </a:xfrm>
          <a:prstGeom prst="rect">
            <a:avLst/>
          </a:prstGeom>
          <a:noFill/>
          <a:ln>
            <a:noFill/>
          </a:ln>
        </p:spPr>
      </p:pic>
      <p:pic>
        <p:nvPicPr>
          <p:cNvPr descr=" " id="251" name="Google Shape;251;g2d0d60d4baa_0_217"/>
          <p:cNvPicPr preferRelativeResize="0"/>
          <p:nvPr/>
        </p:nvPicPr>
        <p:blipFill rotWithShape="1">
          <a:blip r:embed="rId10">
            <a:alphaModFix/>
          </a:blip>
          <a:srcRect b="0" l="0" r="0" t="0"/>
          <a:stretch/>
        </p:blipFill>
        <p:spPr>
          <a:xfrm>
            <a:off x="8980022" y="3784600"/>
            <a:ext cx="1192256" cy="1190414"/>
          </a:xfrm>
          <a:prstGeom prst="rect">
            <a:avLst/>
          </a:prstGeom>
          <a:noFill/>
          <a:ln>
            <a:noFill/>
          </a:ln>
        </p:spPr>
      </p:pic>
      <p:pic>
        <p:nvPicPr>
          <p:cNvPr descr=" " id="252" name="Google Shape;252;g2d0d60d4baa_0_217"/>
          <p:cNvPicPr preferRelativeResize="0"/>
          <p:nvPr/>
        </p:nvPicPr>
        <p:blipFill rotWithShape="1">
          <a:blip r:embed="rId7">
            <a:alphaModFix/>
          </a:blip>
          <a:srcRect b="0" l="0" r="0" t="0"/>
          <a:stretch/>
        </p:blipFill>
        <p:spPr>
          <a:xfrm>
            <a:off x="12269734" y="1574800"/>
            <a:ext cx="5639505" cy="5638800"/>
          </a:xfrm>
          <a:prstGeom prst="rect">
            <a:avLst/>
          </a:prstGeom>
          <a:noFill/>
          <a:ln>
            <a:noFill/>
          </a:ln>
        </p:spPr>
      </p:pic>
      <p:pic>
        <p:nvPicPr>
          <p:cNvPr descr=" " id="253" name="Google Shape;253;g2d0d60d4baa_0_217"/>
          <p:cNvPicPr preferRelativeResize="0"/>
          <p:nvPr/>
        </p:nvPicPr>
        <p:blipFill rotWithShape="1">
          <a:blip r:embed="rId9">
            <a:alphaModFix/>
          </a:blip>
          <a:srcRect b="0" l="0" r="0" t="0"/>
          <a:stretch/>
        </p:blipFill>
        <p:spPr>
          <a:xfrm>
            <a:off x="14276584" y="3581400"/>
            <a:ext cx="1625803" cy="1625600"/>
          </a:xfrm>
          <a:prstGeom prst="rect">
            <a:avLst/>
          </a:prstGeom>
          <a:noFill/>
          <a:ln>
            <a:noFill/>
          </a:ln>
        </p:spPr>
      </p:pic>
      <p:pic>
        <p:nvPicPr>
          <p:cNvPr descr=" " id="254" name="Google Shape;254;g2d0d60d4baa_0_217"/>
          <p:cNvPicPr preferRelativeResize="0"/>
          <p:nvPr/>
        </p:nvPicPr>
        <p:blipFill rotWithShape="1">
          <a:blip r:embed="rId11">
            <a:alphaModFix/>
          </a:blip>
          <a:srcRect b="0" l="0" r="0" t="0"/>
          <a:stretch/>
        </p:blipFill>
        <p:spPr>
          <a:xfrm>
            <a:off x="14378172" y="3586163"/>
            <a:ext cx="1519452" cy="1519262"/>
          </a:xfrm>
          <a:prstGeom prst="rect">
            <a:avLst/>
          </a:prstGeom>
          <a:noFill/>
          <a:ln>
            <a:noFill/>
          </a:ln>
        </p:spPr>
      </p:pic>
      <p:pic>
        <p:nvPicPr>
          <p:cNvPr descr=" " id="255" name="Google Shape;255;g2d0d60d4baa_0_217"/>
          <p:cNvPicPr preferRelativeResize="0"/>
          <p:nvPr/>
        </p:nvPicPr>
        <p:blipFill rotWithShape="1">
          <a:blip r:embed="rId7">
            <a:alphaModFix/>
          </a:blip>
          <a:srcRect b="0" l="0" r="0" t="0"/>
          <a:stretch/>
        </p:blipFill>
        <p:spPr>
          <a:xfrm>
            <a:off x="17769521" y="1574800"/>
            <a:ext cx="5639505" cy="5638800"/>
          </a:xfrm>
          <a:prstGeom prst="rect">
            <a:avLst/>
          </a:prstGeom>
          <a:noFill/>
          <a:ln>
            <a:noFill/>
          </a:ln>
        </p:spPr>
      </p:pic>
      <p:pic>
        <p:nvPicPr>
          <p:cNvPr descr=" " id="256" name="Google Shape;256;g2d0d60d4baa_0_217"/>
          <p:cNvPicPr preferRelativeResize="0"/>
          <p:nvPr/>
        </p:nvPicPr>
        <p:blipFill rotWithShape="1">
          <a:blip r:embed="rId9">
            <a:alphaModFix/>
          </a:blip>
          <a:srcRect b="0" l="0" r="0" t="0"/>
          <a:stretch/>
        </p:blipFill>
        <p:spPr>
          <a:xfrm>
            <a:off x="19776372" y="3581400"/>
            <a:ext cx="1625803" cy="1625600"/>
          </a:xfrm>
          <a:prstGeom prst="rect">
            <a:avLst/>
          </a:prstGeom>
          <a:noFill/>
          <a:ln>
            <a:noFill/>
          </a:ln>
        </p:spPr>
      </p:pic>
      <p:pic>
        <p:nvPicPr>
          <p:cNvPr descr=" " id="257" name="Google Shape;257;g2d0d60d4baa_0_217"/>
          <p:cNvPicPr preferRelativeResize="0"/>
          <p:nvPr/>
        </p:nvPicPr>
        <p:blipFill rotWithShape="1">
          <a:blip r:embed="rId12">
            <a:alphaModFix/>
          </a:blip>
          <a:srcRect b="0" l="0" r="0" t="0"/>
          <a:stretch/>
        </p:blipFill>
        <p:spPr>
          <a:xfrm>
            <a:off x="19844116" y="3581400"/>
            <a:ext cx="1490319" cy="1625600"/>
          </a:xfrm>
          <a:prstGeom prst="rect">
            <a:avLst/>
          </a:prstGeom>
          <a:noFill/>
          <a:ln>
            <a:noFill/>
          </a:ln>
        </p:spPr>
      </p:pic>
      <p:sp>
        <p:nvSpPr>
          <p:cNvPr id="258" name="Google Shape;258;g2d0d60d4baa_0_217"/>
          <p:cNvSpPr/>
          <p:nvPr/>
        </p:nvSpPr>
        <p:spPr>
          <a:xfrm>
            <a:off x="990724" y="3835400"/>
            <a:ext cx="17426700" cy="11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2d0d60d4baa_0_217"/>
          <p:cNvSpPr/>
          <p:nvPr/>
        </p:nvSpPr>
        <p:spPr>
          <a:xfrm>
            <a:off x="990724" y="3835400"/>
            <a:ext cx="1117800" cy="1117500"/>
          </a:xfrm>
          <a:prstGeom prst="roundRect">
            <a:avLst>
              <a:gd fmla="val 378818" name="adj"/>
            </a:avLst>
          </a:prstGeom>
          <a:solidFill>
            <a:srgbClr val="6947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2d0d60d4baa_0_217"/>
          <p:cNvSpPr/>
          <p:nvPr/>
        </p:nvSpPr>
        <p:spPr>
          <a:xfrm>
            <a:off x="1327316" y="3473450"/>
            <a:ext cx="7833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ayon"/>
              <a:buNone/>
            </a:pPr>
            <a:r>
              <a:rPr b="0" i="0" lang="en-US" sz="8000" u="none" cap="none" strike="noStrike">
                <a:solidFill>
                  <a:srgbClr val="FFFFFF"/>
                </a:solidFill>
                <a:latin typeface="Bayon"/>
                <a:ea typeface="Bayon"/>
                <a:cs typeface="Bayon"/>
                <a:sym typeface="Bayon"/>
              </a:rPr>
              <a:t>S</a:t>
            </a:r>
            <a:endParaRPr b="0" i="0" sz="8000" u="none" cap="none" strike="noStrike">
              <a:solidFill>
                <a:schemeClr val="dk1"/>
              </a:solidFill>
              <a:latin typeface="Calibri"/>
              <a:ea typeface="Calibri"/>
              <a:cs typeface="Calibri"/>
              <a:sym typeface="Calibri"/>
            </a:endParaRPr>
          </a:p>
        </p:txBody>
      </p:sp>
      <p:sp>
        <p:nvSpPr>
          <p:cNvPr id="261" name="Google Shape;261;g2d0d60d4baa_0_217"/>
          <p:cNvSpPr/>
          <p:nvPr/>
        </p:nvSpPr>
        <p:spPr>
          <a:xfrm>
            <a:off x="6427003" y="3835400"/>
            <a:ext cx="1117800" cy="1117500"/>
          </a:xfrm>
          <a:prstGeom prst="roundRect">
            <a:avLst>
              <a:gd fmla="val 378818" name="adj"/>
            </a:avLst>
          </a:prstGeom>
          <a:solidFill>
            <a:srgbClr val="6947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2d0d60d4baa_0_217"/>
          <p:cNvSpPr/>
          <p:nvPr/>
        </p:nvSpPr>
        <p:spPr>
          <a:xfrm>
            <a:off x="6661983" y="3473450"/>
            <a:ext cx="9864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ayon"/>
              <a:buNone/>
            </a:pPr>
            <a:r>
              <a:rPr b="0" i="0" lang="en-US" sz="8000" u="none" cap="none" strike="noStrike">
                <a:solidFill>
                  <a:srgbClr val="FFFFFF"/>
                </a:solidFill>
                <a:latin typeface="Bayon"/>
                <a:ea typeface="Bayon"/>
                <a:cs typeface="Bayon"/>
                <a:sym typeface="Bayon"/>
              </a:rPr>
              <a:t>W</a:t>
            </a:r>
            <a:endParaRPr b="0" i="0" sz="8000" u="none" cap="none" strike="noStrike">
              <a:solidFill>
                <a:schemeClr val="dk1"/>
              </a:solidFill>
              <a:latin typeface="Calibri"/>
              <a:ea typeface="Calibri"/>
              <a:cs typeface="Calibri"/>
              <a:sym typeface="Calibri"/>
            </a:endParaRPr>
          </a:p>
        </p:txBody>
      </p:sp>
      <p:sp>
        <p:nvSpPr>
          <p:cNvPr id="263" name="Google Shape;263;g2d0d60d4baa_0_217"/>
          <p:cNvSpPr/>
          <p:nvPr/>
        </p:nvSpPr>
        <p:spPr>
          <a:xfrm>
            <a:off x="11863283" y="3835400"/>
            <a:ext cx="1117800" cy="1117500"/>
          </a:xfrm>
          <a:prstGeom prst="roundRect">
            <a:avLst>
              <a:gd fmla="val 378818" name="adj"/>
            </a:avLst>
          </a:prstGeom>
          <a:solidFill>
            <a:srgbClr val="6947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d0d60d4baa_0_217"/>
          <p:cNvSpPr/>
          <p:nvPr/>
        </p:nvSpPr>
        <p:spPr>
          <a:xfrm>
            <a:off x="12187173" y="3473450"/>
            <a:ext cx="8088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ayon"/>
              <a:buNone/>
            </a:pPr>
            <a:r>
              <a:rPr b="0" i="0" lang="en-US" sz="8000" u="none" cap="none" strike="noStrike">
                <a:solidFill>
                  <a:srgbClr val="FFFFFF"/>
                </a:solidFill>
                <a:latin typeface="Bayon"/>
                <a:ea typeface="Bayon"/>
                <a:cs typeface="Bayon"/>
                <a:sym typeface="Bayon"/>
              </a:rPr>
              <a:t>O</a:t>
            </a:r>
            <a:endParaRPr b="0" i="0" sz="8000" u="none" cap="none" strike="noStrike">
              <a:solidFill>
                <a:schemeClr val="dk1"/>
              </a:solidFill>
              <a:latin typeface="Calibri"/>
              <a:ea typeface="Calibri"/>
              <a:cs typeface="Calibri"/>
              <a:sym typeface="Calibri"/>
            </a:endParaRPr>
          </a:p>
        </p:txBody>
      </p:sp>
      <p:sp>
        <p:nvSpPr>
          <p:cNvPr id="265" name="Google Shape;265;g2d0d60d4baa_0_217"/>
          <p:cNvSpPr/>
          <p:nvPr/>
        </p:nvSpPr>
        <p:spPr>
          <a:xfrm>
            <a:off x="17299562" y="3835400"/>
            <a:ext cx="1117800" cy="1117500"/>
          </a:xfrm>
          <a:prstGeom prst="roundRect">
            <a:avLst>
              <a:gd fmla="val 378818" name="adj"/>
            </a:avLst>
          </a:prstGeom>
          <a:solidFill>
            <a:srgbClr val="6947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d0d60d4baa_0_217"/>
          <p:cNvSpPr/>
          <p:nvPr/>
        </p:nvSpPr>
        <p:spPr>
          <a:xfrm>
            <a:off x="17648856" y="3473450"/>
            <a:ext cx="7578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ayon"/>
              <a:buNone/>
            </a:pPr>
            <a:r>
              <a:rPr b="0" i="0" lang="en-US" sz="8000" u="none" cap="none" strike="noStrike">
                <a:solidFill>
                  <a:srgbClr val="FFFFFF"/>
                </a:solidFill>
                <a:latin typeface="Bayon"/>
                <a:ea typeface="Bayon"/>
                <a:cs typeface="Bayon"/>
                <a:sym typeface="Bayon"/>
              </a:rPr>
              <a:t>T</a:t>
            </a:r>
            <a:endParaRPr b="0" i="0" sz="8000" u="none" cap="none" strike="noStrike">
              <a:solidFill>
                <a:schemeClr val="dk1"/>
              </a:solidFill>
              <a:latin typeface="Calibri"/>
              <a:ea typeface="Calibri"/>
              <a:cs typeface="Calibri"/>
              <a:sym typeface="Calibri"/>
            </a:endParaRPr>
          </a:p>
        </p:txBody>
      </p:sp>
      <p:sp>
        <p:nvSpPr>
          <p:cNvPr id="267" name="Google Shape;267;g2d0d60d4baa_0_217"/>
          <p:cNvSpPr/>
          <p:nvPr/>
        </p:nvSpPr>
        <p:spPr>
          <a:xfrm>
            <a:off x="1270159" y="7543800"/>
            <a:ext cx="4737600" cy="459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d0d60d4baa_0_217"/>
          <p:cNvSpPr/>
          <p:nvPr/>
        </p:nvSpPr>
        <p:spPr>
          <a:xfrm>
            <a:off x="1270159" y="7543800"/>
            <a:ext cx="47376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d0d60d4baa_0_217"/>
          <p:cNvSpPr/>
          <p:nvPr/>
        </p:nvSpPr>
        <p:spPr>
          <a:xfrm>
            <a:off x="1270159" y="7543800"/>
            <a:ext cx="47376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d0d60d4baa_0_217"/>
          <p:cNvSpPr/>
          <p:nvPr/>
        </p:nvSpPr>
        <p:spPr>
          <a:xfrm>
            <a:off x="1270159" y="7543800"/>
            <a:ext cx="48900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Eclipse</a:t>
            </a:r>
            <a:endParaRPr b="0" i="0" sz="3600" u="none" cap="none" strike="noStrike">
              <a:solidFill>
                <a:schemeClr val="dk1"/>
              </a:solidFill>
              <a:latin typeface="Calibri"/>
              <a:ea typeface="Calibri"/>
              <a:cs typeface="Calibri"/>
              <a:sym typeface="Calibri"/>
            </a:endParaRPr>
          </a:p>
        </p:txBody>
      </p:sp>
      <p:sp>
        <p:nvSpPr>
          <p:cNvPr id="271" name="Google Shape;271;g2d0d60d4baa_0_217"/>
          <p:cNvSpPr/>
          <p:nvPr/>
        </p:nvSpPr>
        <p:spPr>
          <a:xfrm>
            <a:off x="1270159"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72" name="Google Shape;272;g2d0d60d4baa_0_217"/>
          <p:cNvSpPr/>
          <p:nvPr/>
        </p:nvSpPr>
        <p:spPr>
          <a:xfrm>
            <a:off x="1270159" y="10045700"/>
            <a:ext cx="47376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2d0d60d4baa_0_217"/>
          <p:cNvSpPr/>
          <p:nvPr/>
        </p:nvSpPr>
        <p:spPr>
          <a:xfrm>
            <a:off x="1270159" y="10045700"/>
            <a:ext cx="47376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2d0d60d4baa_0_217"/>
          <p:cNvSpPr/>
          <p:nvPr/>
        </p:nvSpPr>
        <p:spPr>
          <a:xfrm>
            <a:off x="1270159" y="10045700"/>
            <a:ext cx="48900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Quest</a:t>
            </a:r>
            <a:endParaRPr b="0" i="0" sz="3600" u="none" cap="none" strike="noStrike">
              <a:solidFill>
                <a:schemeClr val="dk1"/>
              </a:solidFill>
              <a:latin typeface="Calibri"/>
              <a:ea typeface="Calibri"/>
              <a:cs typeface="Calibri"/>
              <a:sym typeface="Calibri"/>
            </a:endParaRPr>
          </a:p>
        </p:txBody>
      </p:sp>
      <p:sp>
        <p:nvSpPr>
          <p:cNvPr id="275" name="Google Shape;275;g2d0d60d4baa_0_217"/>
          <p:cNvSpPr/>
          <p:nvPr/>
        </p:nvSpPr>
        <p:spPr>
          <a:xfrm>
            <a:off x="1270159" y="110744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76" name="Google Shape;276;g2d0d60d4baa_0_217"/>
          <p:cNvSpPr/>
          <p:nvPr/>
        </p:nvSpPr>
        <p:spPr>
          <a:xfrm>
            <a:off x="6769946" y="7543800"/>
            <a:ext cx="4737600" cy="459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2d0d60d4baa_0_217"/>
          <p:cNvSpPr/>
          <p:nvPr/>
        </p:nvSpPr>
        <p:spPr>
          <a:xfrm>
            <a:off x="6769946" y="7543800"/>
            <a:ext cx="47376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2d0d60d4baa_0_217"/>
          <p:cNvSpPr/>
          <p:nvPr/>
        </p:nvSpPr>
        <p:spPr>
          <a:xfrm>
            <a:off x="6769946" y="7543800"/>
            <a:ext cx="47376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d0d60d4baa_0_217"/>
          <p:cNvSpPr/>
          <p:nvPr/>
        </p:nvSpPr>
        <p:spPr>
          <a:xfrm>
            <a:off x="6769946" y="7543800"/>
            <a:ext cx="48900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Eclipse</a:t>
            </a:r>
            <a:endParaRPr b="0" i="0" sz="3600" u="none" cap="none" strike="noStrike">
              <a:solidFill>
                <a:schemeClr val="dk1"/>
              </a:solidFill>
              <a:latin typeface="Calibri"/>
              <a:ea typeface="Calibri"/>
              <a:cs typeface="Calibri"/>
              <a:sym typeface="Calibri"/>
            </a:endParaRPr>
          </a:p>
        </p:txBody>
      </p:sp>
      <p:sp>
        <p:nvSpPr>
          <p:cNvPr id="280" name="Google Shape;280;g2d0d60d4baa_0_217"/>
          <p:cNvSpPr/>
          <p:nvPr/>
        </p:nvSpPr>
        <p:spPr>
          <a:xfrm>
            <a:off x="6769946"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81" name="Google Shape;281;g2d0d60d4baa_0_217"/>
          <p:cNvSpPr/>
          <p:nvPr/>
        </p:nvSpPr>
        <p:spPr>
          <a:xfrm>
            <a:off x="6769946" y="10045700"/>
            <a:ext cx="47376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2d0d60d4baa_0_217"/>
          <p:cNvSpPr/>
          <p:nvPr/>
        </p:nvSpPr>
        <p:spPr>
          <a:xfrm>
            <a:off x="6769946" y="10045700"/>
            <a:ext cx="47376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d0d60d4baa_0_217"/>
          <p:cNvSpPr/>
          <p:nvPr/>
        </p:nvSpPr>
        <p:spPr>
          <a:xfrm>
            <a:off x="6769946" y="10045700"/>
            <a:ext cx="48900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Quest</a:t>
            </a:r>
            <a:endParaRPr b="0" i="0" sz="3600" u="none" cap="none" strike="noStrike">
              <a:solidFill>
                <a:schemeClr val="dk1"/>
              </a:solidFill>
              <a:latin typeface="Calibri"/>
              <a:ea typeface="Calibri"/>
              <a:cs typeface="Calibri"/>
              <a:sym typeface="Calibri"/>
            </a:endParaRPr>
          </a:p>
        </p:txBody>
      </p:sp>
      <p:sp>
        <p:nvSpPr>
          <p:cNvPr id="284" name="Google Shape;284;g2d0d60d4baa_0_217"/>
          <p:cNvSpPr/>
          <p:nvPr/>
        </p:nvSpPr>
        <p:spPr>
          <a:xfrm>
            <a:off x="6769946" y="110744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85" name="Google Shape;285;g2d0d60d4baa_0_217"/>
          <p:cNvSpPr/>
          <p:nvPr/>
        </p:nvSpPr>
        <p:spPr>
          <a:xfrm>
            <a:off x="12269734" y="7543800"/>
            <a:ext cx="4737600" cy="459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d0d60d4baa_0_217"/>
          <p:cNvSpPr/>
          <p:nvPr/>
        </p:nvSpPr>
        <p:spPr>
          <a:xfrm>
            <a:off x="12269734" y="7543800"/>
            <a:ext cx="47376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2d0d60d4baa_0_217"/>
          <p:cNvSpPr/>
          <p:nvPr/>
        </p:nvSpPr>
        <p:spPr>
          <a:xfrm>
            <a:off x="12269734" y="7543800"/>
            <a:ext cx="47376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d0d60d4baa_0_217"/>
          <p:cNvSpPr/>
          <p:nvPr/>
        </p:nvSpPr>
        <p:spPr>
          <a:xfrm>
            <a:off x="12269734" y="7543800"/>
            <a:ext cx="48900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Eclipse</a:t>
            </a:r>
            <a:endParaRPr b="0" i="0" sz="3600" u="none" cap="none" strike="noStrike">
              <a:solidFill>
                <a:schemeClr val="dk1"/>
              </a:solidFill>
              <a:latin typeface="Calibri"/>
              <a:ea typeface="Calibri"/>
              <a:cs typeface="Calibri"/>
              <a:sym typeface="Calibri"/>
            </a:endParaRPr>
          </a:p>
        </p:txBody>
      </p:sp>
      <p:sp>
        <p:nvSpPr>
          <p:cNvPr id="289" name="Google Shape;289;g2d0d60d4baa_0_217"/>
          <p:cNvSpPr/>
          <p:nvPr/>
        </p:nvSpPr>
        <p:spPr>
          <a:xfrm>
            <a:off x="12269734"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90" name="Google Shape;290;g2d0d60d4baa_0_217"/>
          <p:cNvSpPr/>
          <p:nvPr/>
        </p:nvSpPr>
        <p:spPr>
          <a:xfrm>
            <a:off x="12269734" y="10045700"/>
            <a:ext cx="47376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d0d60d4baa_0_217"/>
          <p:cNvSpPr/>
          <p:nvPr/>
        </p:nvSpPr>
        <p:spPr>
          <a:xfrm>
            <a:off x="12269734" y="10045700"/>
            <a:ext cx="47376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d0d60d4baa_0_217"/>
          <p:cNvSpPr/>
          <p:nvPr/>
        </p:nvSpPr>
        <p:spPr>
          <a:xfrm>
            <a:off x="12269734" y="10045700"/>
            <a:ext cx="48900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Quest</a:t>
            </a:r>
            <a:endParaRPr b="0" i="0" sz="3600" u="none" cap="none" strike="noStrike">
              <a:solidFill>
                <a:schemeClr val="dk1"/>
              </a:solidFill>
              <a:latin typeface="Calibri"/>
              <a:ea typeface="Calibri"/>
              <a:cs typeface="Calibri"/>
              <a:sym typeface="Calibri"/>
            </a:endParaRPr>
          </a:p>
        </p:txBody>
      </p:sp>
      <p:sp>
        <p:nvSpPr>
          <p:cNvPr id="293" name="Google Shape;293;g2d0d60d4baa_0_217"/>
          <p:cNvSpPr/>
          <p:nvPr/>
        </p:nvSpPr>
        <p:spPr>
          <a:xfrm>
            <a:off x="12269734" y="110744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94" name="Google Shape;294;g2d0d60d4baa_0_217"/>
          <p:cNvSpPr/>
          <p:nvPr/>
        </p:nvSpPr>
        <p:spPr>
          <a:xfrm>
            <a:off x="17769521" y="7543800"/>
            <a:ext cx="4737600" cy="459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d0d60d4baa_0_217"/>
          <p:cNvSpPr/>
          <p:nvPr/>
        </p:nvSpPr>
        <p:spPr>
          <a:xfrm>
            <a:off x="17769521" y="7543800"/>
            <a:ext cx="47376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d0d60d4baa_0_217"/>
          <p:cNvSpPr/>
          <p:nvPr/>
        </p:nvSpPr>
        <p:spPr>
          <a:xfrm>
            <a:off x="17769521" y="7543800"/>
            <a:ext cx="47376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d0d60d4baa_0_217"/>
          <p:cNvSpPr/>
          <p:nvPr/>
        </p:nvSpPr>
        <p:spPr>
          <a:xfrm>
            <a:off x="17769521" y="7543800"/>
            <a:ext cx="48900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Eclipse</a:t>
            </a:r>
            <a:endParaRPr b="0" i="0" sz="3600" u="none" cap="none" strike="noStrike">
              <a:solidFill>
                <a:schemeClr val="dk1"/>
              </a:solidFill>
              <a:latin typeface="Calibri"/>
              <a:ea typeface="Calibri"/>
              <a:cs typeface="Calibri"/>
              <a:sym typeface="Calibri"/>
            </a:endParaRPr>
          </a:p>
        </p:txBody>
      </p:sp>
      <p:sp>
        <p:nvSpPr>
          <p:cNvPr id="298" name="Google Shape;298;g2d0d60d4baa_0_217"/>
          <p:cNvSpPr/>
          <p:nvPr/>
        </p:nvSpPr>
        <p:spPr>
          <a:xfrm>
            <a:off x="17769521"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99" name="Google Shape;299;g2d0d60d4baa_0_217"/>
          <p:cNvSpPr/>
          <p:nvPr/>
        </p:nvSpPr>
        <p:spPr>
          <a:xfrm>
            <a:off x="17769521" y="10045700"/>
            <a:ext cx="47376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2d0d60d4baa_0_217"/>
          <p:cNvSpPr/>
          <p:nvPr/>
        </p:nvSpPr>
        <p:spPr>
          <a:xfrm>
            <a:off x="17769521" y="10045700"/>
            <a:ext cx="47376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2d0d60d4baa_0_217"/>
          <p:cNvSpPr/>
          <p:nvPr/>
        </p:nvSpPr>
        <p:spPr>
          <a:xfrm>
            <a:off x="17769521" y="10045700"/>
            <a:ext cx="48900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Quest</a:t>
            </a:r>
            <a:endParaRPr b="0" i="0" sz="3600" u="none" cap="none" strike="noStrike">
              <a:solidFill>
                <a:schemeClr val="dk1"/>
              </a:solidFill>
              <a:latin typeface="Calibri"/>
              <a:ea typeface="Calibri"/>
              <a:cs typeface="Calibri"/>
              <a:sym typeface="Calibri"/>
            </a:endParaRPr>
          </a:p>
        </p:txBody>
      </p:sp>
      <p:sp>
        <p:nvSpPr>
          <p:cNvPr id="302" name="Google Shape;302;g2d0d60d4baa_0_217"/>
          <p:cNvSpPr/>
          <p:nvPr/>
        </p:nvSpPr>
        <p:spPr>
          <a:xfrm>
            <a:off x="17769521" y="110744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307" name="Shape 307"/>
        <p:cNvGrpSpPr/>
        <p:nvPr/>
      </p:nvGrpSpPr>
      <p:grpSpPr>
        <a:xfrm>
          <a:off x="0" y="0"/>
          <a:ext cx="0" cy="0"/>
          <a:chOff x="0" y="0"/>
          <a:chExt cx="0" cy="0"/>
        </a:xfrm>
      </p:grpSpPr>
      <p:pic>
        <p:nvPicPr>
          <p:cNvPr descr=" " id="308" name="Google Shape;308;g2d0d60d4baa_0_283"/>
          <p:cNvPicPr preferRelativeResize="0"/>
          <p:nvPr/>
        </p:nvPicPr>
        <p:blipFill rotWithShape="1">
          <a:blip r:embed="rId3">
            <a:alphaModFix/>
          </a:blip>
          <a:srcRect b="0" l="0" r="0" t="0"/>
          <a:stretch/>
        </p:blipFill>
        <p:spPr>
          <a:xfrm>
            <a:off x="17159845" y="0"/>
            <a:ext cx="7227203" cy="7541344"/>
          </a:xfrm>
          <a:prstGeom prst="rect">
            <a:avLst/>
          </a:prstGeom>
          <a:noFill/>
          <a:ln>
            <a:noFill/>
          </a:ln>
        </p:spPr>
      </p:pic>
      <p:pic>
        <p:nvPicPr>
          <p:cNvPr descr=" " id="309" name="Google Shape;309;g2d0d60d4baa_0_283"/>
          <p:cNvPicPr preferRelativeResize="0"/>
          <p:nvPr/>
        </p:nvPicPr>
        <p:blipFill rotWithShape="1">
          <a:blip r:embed="rId4">
            <a:alphaModFix/>
          </a:blip>
          <a:srcRect b="0" l="0" r="0" t="0"/>
          <a:stretch/>
        </p:blipFill>
        <p:spPr>
          <a:xfrm>
            <a:off x="0" y="8280400"/>
            <a:ext cx="8586273" cy="5435600"/>
          </a:xfrm>
          <a:prstGeom prst="rect">
            <a:avLst/>
          </a:prstGeom>
          <a:noFill/>
          <a:ln>
            <a:noFill/>
          </a:ln>
        </p:spPr>
      </p:pic>
      <p:sp>
        <p:nvSpPr>
          <p:cNvPr id="310" name="Google Shape;310;g2d0d60d4baa_0_28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1" name="Google Shape;311;g2d0d60d4baa_0_28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312" name="Google Shape;312;g2d0d60d4baa_0_283"/>
          <p:cNvPicPr preferRelativeResize="0"/>
          <p:nvPr/>
        </p:nvPicPr>
        <p:blipFill rotWithShape="1">
          <a:blip r:embed="rId6">
            <a:alphaModFix/>
          </a:blip>
          <a:srcRect b="0" l="0" r="0" t="0"/>
          <a:stretch/>
        </p:blipFill>
        <p:spPr>
          <a:xfrm>
            <a:off x="990724" y="2578100"/>
            <a:ext cx="13006426" cy="9652000"/>
          </a:xfrm>
          <a:prstGeom prst="rect">
            <a:avLst/>
          </a:prstGeom>
          <a:noFill/>
          <a:ln>
            <a:noFill/>
          </a:ln>
        </p:spPr>
      </p:pic>
      <p:sp>
        <p:nvSpPr>
          <p:cNvPr id="313" name="Google Shape;313;g2d0d60d4baa_0_283"/>
          <p:cNvSpPr/>
          <p:nvPr/>
        </p:nvSpPr>
        <p:spPr>
          <a:xfrm>
            <a:off x="14543318" y="1651000"/>
            <a:ext cx="75660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Bayon"/>
              <a:buNone/>
            </a:pPr>
            <a:r>
              <a:rPr b="0" i="0" lang="en-US" sz="8000" u="none" cap="none" strike="noStrike">
                <a:solidFill>
                  <a:srgbClr val="0E0E0E"/>
                </a:solidFill>
                <a:latin typeface="Bayon"/>
                <a:ea typeface="Bayon"/>
                <a:cs typeface="Bayon"/>
                <a:sym typeface="Bayon"/>
              </a:rPr>
              <a:t>Some Data</a:t>
            </a:r>
            <a:endParaRPr b="0" i="0" sz="8000" u="none" cap="none" strike="noStrike">
              <a:solidFill>
                <a:schemeClr val="dk1"/>
              </a:solidFill>
              <a:latin typeface="Calibri"/>
              <a:ea typeface="Calibri"/>
              <a:cs typeface="Calibri"/>
              <a:sym typeface="Calibri"/>
            </a:endParaRPr>
          </a:p>
        </p:txBody>
      </p:sp>
      <p:sp>
        <p:nvSpPr>
          <p:cNvPr id="314" name="Google Shape;314;g2d0d60d4baa_0_283"/>
          <p:cNvSpPr/>
          <p:nvPr/>
        </p:nvSpPr>
        <p:spPr>
          <a:xfrm>
            <a:off x="14543318" y="3543300"/>
            <a:ext cx="25275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d0d60d4baa_0_283"/>
          <p:cNvSpPr/>
          <p:nvPr/>
        </p:nvSpPr>
        <p:spPr>
          <a:xfrm>
            <a:off x="14543318" y="3543300"/>
            <a:ext cx="3069600" cy="3475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24F3E"/>
              </a:buClr>
              <a:buSzPts val="12800"/>
              <a:buFont typeface="Bayon"/>
              <a:buNone/>
            </a:pPr>
            <a:r>
              <a:rPr b="0" i="0" lang="en-US" sz="12800" u="none" cap="none" strike="noStrike">
                <a:solidFill>
                  <a:srgbClr val="624F3E"/>
                </a:solidFill>
                <a:latin typeface="Bayon"/>
                <a:ea typeface="Bayon"/>
                <a:cs typeface="Bayon"/>
                <a:sym typeface="Bayon"/>
              </a:rPr>
              <a:t>75%</a:t>
            </a:r>
            <a:endParaRPr b="0" i="0" sz="12800" u="none" cap="none" strike="noStrike">
              <a:solidFill>
                <a:schemeClr val="dk1"/>
              </a:solidFill>
              <a:latin typeface="Calibri"/>
              <a:ea typeface="Calibri"/>
              <a:cs typeface="Calibri"/>
              <a:sym typeface="Calibri"/>
            </a:endParaRPr>
          </a:p>
        </p:txBody>
      </p:sp>
      <p:sp>
        <p:nvSpPr>
          <p:cNvPr id="316" name="Google Shape;316;g2d0d60d4baa_0_283"/>
          <p:cNvSpPr/>
          <p:nvPr/>
        </p:nvSpPr>
        <p:spPr>
          <a:xfrm>
            <a:off x="14543318" y="5892800"/>
            <a:ext cx="78750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2d0d60d4baa_0_283"/>
          <p:cNvSpPr/>
          <p:nvPr/>
        </p:nvSpPr>
        <p:spPr>
          <a:xfrm>
            <a:off x="14543318" y="5892800"/>
            <a:ext cx="80274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Enchanted Creatures</a:t>
            </a:r>
            <a:endParaRPr b="0" i="0" sz="3600" u="none" cap="none" strike="noStrike">
              <a:solidFill>
                <a:schemeClr val="dk1"/>
              </a:solidFill>
              <a:latin typeface="Calibri"/>
              <a:ea typeface="Calibri"/>
              <a:cs typeface="Calibri"/>
              <a:sym typeface="Calibri"/>
            </a:endParaRPr>
          </a:p>
        </p:txBody>
      </p:sp>
      <p:sp>
        <p:nvSpPr>
          <p:cNvPr id="318" name="Google Shape;318;g2d0d60d4baa_0_283"/>
          <p:cNvSpPr/>
          <p:nvPr/>
        </p:nvSpPr>
        <p:spPr>
          <a:xfrm>
            <a:off x="14543318" y="6819900"/>
            <a:ext cx="8010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possess the ability to cast spells.</a:t>
            </a:r>
            <a:endParaRPr b="0" i="0" sz="3200" u="none" cap="none" strike="noStrike">
              <a:solidFill>
                <a:schemeClr val="dk1"/>
              </a:solidFill>
              <a:latin typeface="Calibri"/>
              <a:ea typeface="Calibri"/>
              <a:cs typeface="Calibri"/>
              <a:sym typeface="Calibri"/>
            </a:endParaRPr>
          </a:p>
        </p:txBody>
      </p:sp>
      <p:sp>
        <p:nvSpPr>
          <p:cNvPr id="319" name="Google Shape;319;g2d0d60d4baa_0_283"/>
          <p:cNvSpPr/>
          <p:nvPr/>
        </p:nvSpPr>
        <p:spPr>
          <a:xfrm>
            <a:off x="14543318" y="7835900"/>
            <a:ext cx="26547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2d0d60d4baa_0_283"/>
          <p:cNvSpPr/>
          <p:nvPr/>
        </p:nvSpPr>
        <p:spPr>
          <a:xfrm>
            <a:off x="14543318" y="7835900"/>
            <a:ext cx="3196500" cy="3475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24F3E"/>
              </a:buClr>
              <a:buSzPts val="12800"/>
              <a:buFont typeface="Bayon"/>
              <a:buNone/>
            </a:pPr>
            <a:r>
              <a:rPr b="0" i="0" lang="en-US" sz="12800" u="none" cap="none" strike="noStrike">
                <a:solidFill>
                  <a:srgbClr val="624F3E"/>
                </a:solidFill>
                <a:latin typeface="Bayon"/>
                <a:ea typeface="Bayon"/>
                <a:cs typeface="Bayon"/>
                <a:sym typeface="Bayon"/>
              </a:rPr>
              <a:t>60%</a:t>
            </a:r>
            <a:endParaRPr b="0" i="0" sz="12800" u="none" cap="none" strike="noStrike">
              <a:solidFill>
                <a:schemeClr val="dk1"/>
              </a:solidFill>
              <a:latin typeface="Calibri"/>
              <a:ea typeface="Calibri"/>
              <a:cs typeface="Calibri"/>
              <a:sym typeface="Calibri"/>
            </a:endParaRPr>
          </a:p>
        </p:txBody>
      </p:sp>
      <p:sp>
        <p:nvSpPr>
          <p:cNvPr id="321" name="Google Shape;321;g2d0d60d4baa_0_283"/>
          <p:cNvSpPr/>
          <p:nvPr/>
        </p:nvSpPr>
        <p:spPr>
          <a:xfrm>
            <a:off x="14543318" y="10185400"/>
            <a:ext cx="78750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2d0d60d4baa_0_283"/>
          <p:cNvSpPr/>
          <p:nvPr/>
        </p:nvSpPr>
        <p:spPr>
          <a:xfrm>
            <a:off x="14543318" y="10185400"/>
            <a:ext cx="80274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Magic-Wielding Individuals</a:t>
            </a:r>
            <a:endParaRPr b="0" i="0" sz="3600" u="none" cap="none" strike="noStrike">
              <a:solidFill>
                <a:schemeClr val="dk1"/>
              </a:solidFill>
              <a:latin typeface="Calibri"/>
              <a:ea typeface="Calibri"/>
              <a:cs typeface="Calibri"/>
              <a:sym typeface="Calibri"/>
            </a:endParaRPr>
          </a:p>
        </p:txBody>
      </p:sp>
      <p:sp>
        <p:nvSpPr>
          <p:cNvPr id="323" name="Google Shape;323;g2d0d60d4baa_0_283"/>
          <p:cNvSpPr/>
          <p:nvPr/>
        </p:nvSpPr>
        <p:spPr>
          <a:xfrm>
            <a:off x="14543318" y="11112500"/>
            <a:ext cx="8010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practice the art of illusions.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328" name="Shape 328"/>
        <p:cNvGrpSpPr/>
        <p:nvPr/>
      </p:nvGrpSpPr>
      <p:grpSpPr>
        <a:xfrm>
          <a:off x="0" y="0"/>
          <a:ext cx="0" cy="0"/>
          <a:chOff x="0" y="0"/>
          <a:chExt cx="0" cy="0"/>
        </a:xfrm>
      </p:grpSpPr>
      <p:sp>
        <p:nvSpPr>
          <p:cNvPr id="329" name="Google Shape;329;g2d0d60d4baa_0_303"/>
          <p:cNvSpPr/>
          <p:nvPr/>
        </p:nvSpPr>
        <p:spPr>
          <a:xfrm>
            <a:off x="0" y="0"/>
            <a:ext cx="24387000" cy="13716000"/>
          </a:xfrm>
          <a:prstGeom prst="rect">
            <a:avLst/>
          </a:prstGeom>
          <a:solidFill>
            <a:srgbClr val="BDA2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0" name="Google Shape;330;g2d0d60d4baa_0_303"/>
          <p:cNvPicPr preferRelativeResize="0"/>
          <p:nvPr/>
        </p:nvPicPr>
        <p:blipFill rotWithShape="1">
          <a:blip r:embed="rId3">
            <a:alphaModFix/>
          </a:blip>
          <a:srcRect b="0" l="0" r="0" t="0"/>
          <a:stretch/>
        </p:blipFill>
        <p:spPr>
          <a:xfrm>
            <a:off x="4280435" y="0"/>
            <a:ext cx="15826178" cy="13716000"/>
          </a:xfrm>
          <a:prstGeom prst="rect">
            <a:avLst/>
          </a:prstGeom>
          <a:noFill/>
          <a:ln>
            <a:noFill/>
          </a:ln>
        </p:spPr>
      </p:pic>
      <p:sp>
        <p:nvSpPr>
          <p:cNvPr id="331" name="Google Shape;331;g2d0d60d4baa_0_30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2" name="Google Shape;332;g2d0d60d4baa_0_30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33" name="Google Shape;333;g2d0d60d4baa_0_303"/>
          <p:cNvSpPr/>
          <p:nvPr/>
        </p:nvSpPr>
        <p:spPr>
          <a:xfrm>
            <a:off x="7309764" y="3403600"/>
            <a:ext cx="9754800" cy="6527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24F3E"/>
              </a:buClr>
              <a:buSzPts val="24000"/>
              <a:buFont typeface="Bayon"/>
              <a:buNone/>
            </a:pPr>
            <a:r>
              <a:rPr b="0" i="0" lang="en-US" sz="24000" u="none" cap="none" strike="noStrike">
                <a:solidFill>
                  <a:srgbClr val="624F3E"/>
                </a:solidFill>
                <a:latin typeface="Bayon"/>
                <a:ea typeface="Bayon"/>
                <a:cs typeface="Bayon"/>
                <a:sym typeface="Bayon"/>
              </a:rPr>
              <a:t>234,567</a:t>
            </a:r>
            <a:endParaRPr b="0" i="0" sz="24000" u="none" cap="none" strike="noStrike">
              <a:solidFill>
                <a:schemeClr val="dk1"/>
              </a:solidFill>
              <a:latin typeface="Calibri"/>
              <a:ea typeface="Calibri"/>
              <a:cs typeface="Calibri"/>
              <a:sym typeface="Calibri"/>
            </a:endParaRPr>
          </a:p>
        </p:txBody>
      </p:sp>
      <p:sp>
        <p:nvSpPr>
          <p:cNvPr id="334" name="Google Shape;334;g2d0d60d4baa_0_303"/>
          <p:cNvSpPr/>
          <p:nvPr/>
        </p:nvSpPr>
        <p:spPr>
          <a:xfrm>
            <a:off x="4170355" y="7975600"/>
            <a:ext cx="16033500" cy="132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DM Sans"/>
              <a:buNone/>
            </a:pPr>
            <a:r>
              <a:rPr b="1" i="0" lang="en-US" sz="6400" u="none" cap="none" strike="noStrike">
                <a:solidFill>
                  <a:srgbClr val="0E0E0E"/>
                </a:solidFill>
                <a:latin typeface="DM Sans"/>
                <a:ea typeface="DM Sans"/>
                <a:cs typeface="DM Sans"/>
                <a:sym typeface="DM Sans"/>
              </a:rPr>
              <a:t>Unicorn Sightings</a:t>
            </a:r>
            <a:endParaRPr b="0" i="0" sz="6400" u="none" cap="none" strike="noStrike">
              <a:solidFill>
                <a:schemeClr val="dk1"/>
              </a:solidFill>
              <a:latin typeface="Calibri"/>
              <a:ea typeface="Calibri"/>
              <a:cs typeface="Calibri"/>
              <a:sym typeface="Calibri"/>
            </a:endParaRPr>
          </a:p>
        </p:txBody>
      </p:sp>
      <p:sp>
        <p:nvSpPr>
          <p:cNvPr id="335" name="Google Shape;335;g2d0d60d4baa_0_303"/>
          <p:cNvSpPr/>
          <p:nvPr/>
        </p:nvSpPr>
        <p:spPr>
          <a:xfrm>
            <a:off x="7483352" y="9436100"/>
            <a:ext cx="94077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340" name="Shape 340"/>
        <p:cNvGrpSpPr/>
        <p:nvPr/>
      </p:nvGrpSpPr>
      <p:grpSpPr>
        <a:xfrm>
          <a:off x="0" y="0"/>
          <a:ext cx="0" cy="0"/>
          <a:chOff x="0" y="0"/>
          <a:chExt cx="0" cy="0"/>
        </a:xfrm>
      </p:grpSpPr>
      <p:pic>
        <p:nvPicPr>
          <p:cNvPr descr=" " id="341" name="Google Shape;341;g2d0d60d4baa_0_315"/>
          <p:cNvPicPr preferRelativeResize="0"/>
          <p:nvPr/>
        </p:nvPicPr>
        <p:blipFill rotWithShape="1">
          <a:blip r:embed="rId3">
            <a:alphaModFix/>
          </a:blip>
          <a:srcRect b="0" l="0" r="0" t="0"/>
          <a:stretch/>
        </p:blipFill>
        <p:spPr>
          <a:xfrm>
            <a:off x="13882835" y="8153400"/>
            <a:ext cx="10504213" cy="5562600"/>
          </a:xfrm>
          <a:prstGeom prst="rect">
            <a:avLst/>
          </a:prstGeom>
          <a:noFill/>
          <a:ln>
            <a:noFill/>
          </a:ln>
        </p:spPr>
      </p:pic>
      <p:pic>
        <p:nvPicPr>
          <p:cNvPr descr=" " id="342" name="Google Shape;342;g2d0d60d4baa_0_315"/>
          <p:cNvPicPr preferRelativeResize="0"/>
          <p:nvPr/>
        </p:nvPicPr>
        <p:blipFill rotWithShape="1">
          <a:blip r:embed="rId4">
            <a:alphaModFix/>
          </a:blip>
          <a:srcRect b="0" l="0" r="0" t="0"/>
          <a:stretch/>
        </p:blipFill>
        <p:spPr>
          <a:xfrm>
            <a:off x="0" y="0"/>
            <a:ext cx="9526191" cy="4127500"/>
          </a:xfrm>
          <a:prstGeom prst="rect">
            <a:avLst/>
          </a:prstGeom>
          <a:noFill/>
          <a:ln>
            <a:noFill/>
          </a:ln>
        </p:spPr>
      </p:pic>
      <p:sp>
        <p:nvSpPr>
          <p:cNvPr id="343" name="Google Shape;343;g2d0d60d4baa_0_31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4" name="Google Shape;344;g2d0d60d4baa_0_31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45" name="Google Shape;345;g2d0d60d4baa_0_315"/>
          <p:cNvSpPr/>
          <p:nvPr/>
        </p:nvSpPr>
        <p:spPr>
          <a:xfrm>
            <a:off x="3391324" y="2501900"/>
            <a:ext cx="7875000" cy="346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2d0d60d4baa_0_315"/>
          <p:cNvSpPr/>
          <p:nvPr/>
        </p:nvSpPr>
        <p:spPr>
          <a:xfrm>
            <a:off x="4401100" y="2501900"/>
            <a:ext cx="58554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2d0d60d4baa_0_315"/>
          <p:cNvSpPr/>
          <p:nvPr/>
        </p:nvSpPr>
        <p:spPr>
          <a:xfrm>
            <a:off x="4401100" y="2501900"/>
            <a:ext cx="6397500" cy="3475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24F3E"/>
              </a:buClr>
              <a:buSzPts val="12800"/>
              <a:buFont typeface="Bayon"/>
              <a:buNone/>
            </a:pPr>
            <a:r>
              <a:rPr b="0" i="0" lang="en-US" sz="12800" u="none" cap="none" strike="noStrike">
                <a:solidFill>
                  <a:srgbClr val="624F3E"/>
                </a:solidFill>
                <a:latin typeface="Bayon"/>
                <a:ea typeface="Bayon"/>
                <a:cs typeface="Bayon"/>
                <a:sym typeface="Bayon"/>
              </a:rPr>
              <a:t>233 Coins</a:t>
            </a:r>
            <a:endParaRPr b="0" i="0" sz="12800" u="none" cap="none" strike="noStrike">
              <a:solidFill>
                <a:schemeClr val="dk1"/>
              </a:solidFill>
              <a:latin typeface="Calibri"/>
              <a:ea typeface="Calibri"/>
              <a:cs typeface="Calibri"/>
              <a:sym typeface="Calibri"/>
            </a:endParaRPr>
          </a:p>
        </p:txBody>
      </p:sp>
      <p:sp>
        <p:nvSpPr>
          <p:cNvPr id="348" name="Google Shape;348;g2d0d60d4baa_0_315"/>
          <p:cNvSpPr/>
          <p:nvPr/>
        </p:nvSpPr>
        <p:spPr>
          <a:xfrm>
            <a:off x="3391324" y="54356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2d0d60d4baa_0_315"/>
          <p:cNvSpPr/>
          <p:nvPr/>
        </p:nvSpPr>
        <p:spPr>
          <a:xfrm>
            <a:off x="3323582" y="54356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Treasure Found</a:t>
            </a:r>
            <a:endParaRPr b="0" i="0" sz="3200" u="none" cap="none" strike="noStrike">
              <a:solidFill>
                <a:schemeClr val="dk1"/>
              </a:solidFill>
              <a:latin typeface="Calibri"/>
              <a:ea typeface="Calibri"/>
              <a:cs typeface="Calibri"/>
              <a:sym typeface="Calibri"/>
            </a:endParaRPr>
          </a:p>
        </p:txBody>
      </p:sp>
      <p:sp>
        <p:nvSpPr>
          <p:cNvPr id="350" name="Google Shape;350;g2d0d60d4baa_0_315"/>
          <p:cNvSpPr/>
          <p:nvPr/>
        </p:nvSpPr>
        <p:spPr>
          <a:xfrm>
            <a:off x="3391324" y="6985000"/>
            <a:ext cx="7875000" cy="346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2d0d60d4baa_0_315"/>
          <p:cNvSpPr/>
          <p:nvPr/>
        </p:nvSpPr>
        <p:spPr>
          <a:xfrm>
            <a:off x="4147068" y="6985000"/>
            <a:ext cx="63636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2d0d60d4baa_0_315"/>
          <p:cNvSpPr/>
          <p:nvPr/>
        </p:nvSpPr>
        <p:spPr>
          <a:xfrm>
            <a:off x="4147068" y="6985000"/>
            <a:ext cx="6905400" cy="3475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24F3E"/>
              </a:buClr>
              <a:buSzPts val="12800"/>
              <a:buFont typeface="Bayon"/>
              <a:buNone/>
            </a:pPr>
            <a:r>
              <a:rPr b="0" i="0" lang="en-US" sz="12800" u="none" cap="none" strike="noStrike">
                <a:solidFill>
                  <a:srgbClr val="624F3E"/>
                </a:solidFill>
                <a:latin typeface="Bayon"/>
                <a:ea typeface="Bayon"/>
                <a:cs typeface="Bayon"/>
                <a:sym typeface="Bayon"/>
              </a:rPr>
              <a:t>456 Hours</a:t>
            </a:r>
            <a:endParaRPr b="0" i="0" sz="12800" u="none" cap="none" strike="noStrike">
              <a:solidFill>
                <a:schemeClr val="dk1"/>
              </a:solidFill>
              <a:latin typeface="Calibri"/>
              <a:ea typeface="Calibri"/>
              <a:cs typeface="Calibri"/>
              <a:sym typeface="Calibri"/>
            </a:endParaRPr>
          </a:p>
        </p:txBody>
      </p:sp>
      <p:sp>
        <p:nvSpPr>
          <p:cNvPr id="353" name="Google Shape;353;g2d0d60d4baa_0_315"/>
          <p:cNvSpPr/>
          <p:nvPr/>
        </p:nvSpPr>
        <p:spPr>
          <a:xfrm>
            <a:off x="3391324" y="99187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2d0d60d4baa_0_315"/>
          <p:cNvSpPr/>
          <p:nvPr/>
        </p:nvSpPr>
        <p:spPr>
          <a:xfrm>
            <a:off x="3323582" y="99187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Duration of Spell Casting</a:t>
            </a:r>
            <a:endParaRPr b="0" i="0" sz="3200" u="none" cap="none" strike="noStrike">
              <a:solidFill>
                <a:schemeClr val="dk1"/>
              </a:solidFill>
              <a:latin typeface="Calibri"/>
              <a:ea typeface="Calibri"/>
              <a:cs typeface="Calibri"/>
              <a:sym typeface="Calibri"/>
            </a:endParaRPr>
          </a:p>
        </p:txBody>
      </p:sp>
      <p:sp>
        <p:nvSpPr>
          <p:cNvPr id="355" name="Google Shape;355;g2d0d60d4baa_0_315"/>
          <p:cNvSpPr/>
          <p:nvPr/>
        </p:nvSpPr>
        <p:spPr>
          <a:xfrm>
            <a:off x="13552594" y="2501900"/>
            <a:ext cx="7875000" cy="346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2d0d60d4baa_0_315"/>
          <p:cNvSpPr/>
          <p:nvPr/>
        </p:nvSpPr>
        <p:spPr>
          <a:xfrm>
            <a:off x="16219927" y="2501900"/>
            <a:ext cx="25404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2d0d60d4baa_0_315"/>
          <p:cNvSpPr/>
          <p:nvPr/>
        </p:nvSpPr>
        <p:spPr>
          <a:xfrm>
            <a:off x="16219927" y="2501900"/>
            <a:ext cx="3082200" cy="3475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24F3E"/>
              </a:buClr>
              <a:buSzPts val="12800"/>
              <a:buFont typeface="Bayon"/>
              <a:buNone/>
            </a:pPr>
            <a:r>
              <a:rPr b="0" i="0" lang="en-US" sz="12800" u="none" cap="none" strike="noStrike">
                <a:solidFill>
                  <a:srgbClr val="624F3E"/>
                </a:solidFill>
                <a:latin typeface="Bayon"/>
                <a:ea typeface="Bayon"/>
                <a:cs typeface="Bayon"/>
                <a:sym typeface="Bayon"/>
              </a:rPr>
              <a:t>85%</a:t>
            </a:r>
            <a:endParaRPr b="0" i="0" sz="12800" u="none" cap="none" strike="noStrike">
              <a:solidFill>
                <a:schemeClr val="dk1"/>
              </a:solidFill>
              <a:latin typeface="Calibri"/>
              <a:ea typeface="Calibri"/>
              <a:cs typeface="Calibri"/>
              <a:sym typeface="Calibri"/>
            </a:endParaRPr>
          </a:p>
        </p:txBody>
      </p:sp>
      <p:sp>
        <p:nvSpPr>
          <p:cNvPr id="358" name="Google Shape;358;g2d0d60d4baa_0_315"/>
          <p:cNvSpPr/>
          <p:nvPr/>
        </p:nvSpPr>
        <p:spPr>
          <a:xfrm>
            <a:off x="13552594" y="54356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2d0d60d4baa_0_315"/>
          <p:cNvSpPr/>
          <p:nvPr/>
        </p:nvSpPr>
        <p:spPr>
          <a:xfrm>
            <a:off x="13484852" y="54356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Wished Granted</a:t>
            </a:r>
            <a:endParaRPr b="0" i="0" sz="3200" u="none" cap="none" strike="noStrike">
              <a:solidFill>
                <a:schemeClr val="dk1"/>
              </a:solidFill>
              <a:latin typeface="Calibri"/>
              <a:ea typeface="Calibri"/>
              <a:cs typeface="Calibri"/>
              <a:sym typeface="Calibri"/>
            </a:endParaRPr>
          </a:p>
        </p:txBody>
      </p:sp>
      <p:sp>
        <p:nvSpPr>
          <p:cNvPr id="360" name="Google Shape;360;g2d0d60d4baa_0_315"/>
          <p:cNvSpPr/>
          <p:nvPr/>
        </p:nvSpPr>
        <p:spPr>
          <a:xfrm>
            <a:off x="13552594" y="6985000"/>
            <a:ext cx="7875000" cy="346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2d0d60d4baa_0_315"/>
          <p:cNvSpPr/>
          <p:nvPr/>
        </p:nvSpPr>
        <p:spPr>
          <a:xfrm>
            <a:off x="15387973" y="6985000"/>
            <a:ext cx="42042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2d0d60d4baa_0_315"/>
          <p:cNvSpPr/>
          <p:nvPr/>
        </p:nvSpPr>
        <p:spPr>
          <a:xfrm>
            <a:off x="15387973" y="6985000"/>
            <a:ext cx="4746300" cy="3475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24F3E"/>
              </a:buClr>
              <a:buSzPts val="12800"/>
              <a:buFont typeface="Bayon"/>
              <a:buNone/>
            </a:pPr>
            <a:r>
              <a:rPr b="0" i="0" lang="en-US" sz="12800" u="none" cap="none" strike="noStrike">
                <a:solidFill>
                  <a:srgbClr val="624F3E"/>
                </a:solidFill>
                <a:latin typeface="Bayon"/>
                <a:ea typeface="Bayon"/>
                <a:cs typeface="Bayon"/>
                <a:sym typeface="Bayon"/>
              </a:rPr>
              <a:t>323 Km</a:t>
            </a:r>
            <a:endParaRPr b="0" i="0" sz="12800" u="none" cap="none" strike="noStrike">
              <a:solidFill>
                <a:schemeClr val="dk1"/>
              </a:solidFill>
              <a:latin typeface="Calibri"/>
              <a:ea typeface="Calibri"/>
              <a:cs typeface="Calibri"/>
              <a:sym typeface="Calibri"/>
            </a:endParaRPr>
          </a:p>
        </p:txBody>
      </p:sp>
      <p:sp>
        <p:nvSpPr>
          <p:cNvPr id="363" name="Google Shape;363;g2d0d60d4baa_0_315"/>
          <p:cNvSpPr/>
          <p:nvPr/>
        </p:nvSpPr>
        <p:spPr>
          <a:xfrm>
            <a:off x="13552594" y="99187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2d0d60d4baa_0_315"/>
          <p:cNvSpPr/>
          <p:nvPr/>
        </p:nvSpPr>
        <p:spPr>
          <a:xfrm>
            <a:off x="13484852" y="99187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369" name="Shape 369"/>
        <p:cNvGrpSpPr/>
        <p:nvPr/>
      </p:nvGrpSpPr>
      <p:grpSpPr>
        <a:xfrm>
          <a:off x="0" y="0"/>
          <a:ext cx="0" cy="0"/>
          <a:chOff x="0" y="0"/>
          <a:chExt cx="0" cy="0"/>
        </a:xfrm>
      </p:grpSpPr>
      <p:pic>
        <p:nvPicPr>
          <p:cNvPr descr=" " id="370" name="Google Shape;370;g2d0d60d4baa_0_343"/>
          <p:cNvPicPr preferRelativeResize="0"/>
          <p:nvPr/>
        </p:nvPicPr>
        <p:blipFill rotWithShape="1">
          <a:blip r:embed="rId3">
            <a:alphaModFix/>
          </a:blip>
          <a:srcRect b="0" l="0" r="0" t="0"/>
          <a:stretch/>
        </p:blipFill>
        <p:spPr>
          <a:xfrm>
            <a:off x="17159845" y="0"/>
            <a:ext cx="7227203" cy="7541344"/>
          </a:xfrm>
          <a:prstGeom prst="rect">
            <a:avLst/>
          </a:prstGeom>
          <a:noFill/>
          <a:ln>
            <a:noFill/>
          </a:ln>
        </p:spPr>
      </p:pic>
      <p:pic>
        <p:nvPicPr>
          <p:cNvPr descr=" " id="371" name="Google Shape;371;g2d0d60d4baa_0_343"/>
          <p:cNvPicPr preferRelativeResize="0"/>
          <p:nvPr/>
        </p:nvPicPr>
        <p:blipFill rotWithShape="1">
          <a:blip r:embed="rId4">
            <a:alphaModFix/>
          </a:blip>
          <a:srcRect b="0" l="0" r="0" t="0"/>
          <a:stretch/>
        </p:blipFill>
        <p:spPr>
          <a:xfrm>
            <a:off x="0" y="8280400"/>
            <a:ext cx="8586273" cy="5435600"/>
          </a:xfrm>
          <a:prstGeom prst="rect">
            <a:avLst/>
          </a:prstGeom>
          <a:noFill/>
          <a:ln>
            <a:noFill/>
          </a:ln>
        </p:spPr>
      </p:pic>
      <p:sp>
        <p:nvSpPr>
          <p:cNvPr id="372" name="Google Shape;372;g2d0d60d4baa_0_34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73" name="Google Shape;373;g2d0d60d4baa_0_34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74" name="Google Shape;374;g2d0d60d4baa_0_343"/>
          <p:cNvSpPr/>
          <p:nvPr/>
        </p:nvSpPr>
        <p:spPr>
          <a:xfrm>
            <a:off x="6841922" y="1143000"/>
            <a:ext cx="10690500" cy="218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24F3E"/>
              </a:buClr>
              <a:buSzPts val="8000"/>
              <a:buFont typeface="Bayon"/>
              <a:buNone/>
            </a:pPr>
            <a:r>
              <a:rPr b="0" i="0" lang="en-US" sz="8000" u="none" cap="none" strike="noStrike">
                <a:solidFill>
                  <a:srgbClr val="624F3E"/>
                </a:solidFill>
                <a:latin typeface="Bayon"/>
                <a:ea typeface="Bayon"/>
                <a:cs typeface="Bayon"/>
                <a:sym typeface="Bayon"/>
              </a:rPr>
              <a:t>Some Graph</a:t>
            </a:r>
            <a:endParaRPr b="0" i="0" sz="8000" u="none" cap="none" strike="noStrike">
              <a:solidFill>
                <a:schemeClr val="dk1"/>
              </a:solidFill>
              <a:latin typeface="Calibri"/>
              <a:ea typeface="Calibri"/>
              <a:cs typeface="Calibri"/>
              <a:sym typeface="Calibri"/>
            </a:endParaRPr>
          </a:p>
        </p:txBody>
      </p:sp>
      <p:sp>
        <p:nvSpPr>
          <p:cNvPr id="375" name="Google Shape;375;g2d0d60d4baa_0_343"/>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2d0d60d4baa_0_343"/>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9472C"/>
              </a:buClr>
              <a:buSzPts val="1820"/>
              <a:buFont typeface="Lato"/>
              <a:buNone/>
            </a:pPr>
            <a:r>
              <a:rPr b="0" i="0" lang="en-US" sz="1820" u="none" cap="none" strike="noStrike">
                <a:solidFill>
                  <a:srgbClr val="69472C"/>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77" name="Google Shape;377;g2d0d60d4baa_0_343"/>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9472C"/>
              </a:buClr>
              <a:buSzPts val="2185"/>
              <a:buFont typeface="Lato"/>
              <a:buNone/>
            </a:pPr>
            <a:r>
              <a:rPr b="0" i="0" lang="en-US" sz="2185" u="none" cap="none" strike="noStrike">
                <a:solidFill>
                  <a:srgbClr val="69472C"/>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78" name="Google Shape;378;g2d0d60d4baa_0_343"/>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9472C"/>
              </a:buClr>
              <a:buSzPts val="2185"/>
              <a:buFont typeface="Lato"/>
              <a:buNone/>
            </a:pPr>
            <a:r>
              <a:rPr b="0" i="0" lang="en-US" sz="2185" u="none" cap="none" strike="noStrike">
                <a:solidFill>
                  <a:srgbClr val="69472C"/>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79" name="Google Shape;379;g2d0d60d4baa_0_343"/>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9472C"/>
              </a:buClr>
              <a:buSzPts val="2185"/>
              <a:buFont typeface="Lato"/>
              <a:buNone/>
            </a:pPr>
            <a:r>
              <a:rPr b="0" i="0" lang="en-US" sz="2185" u="none" cap="none" strike="noStrike">
                <a:solidFill>
                  <a:srgbClr val="69472C"/>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80" name="Google Shape;380;g2d0d60d4baa_0_343"/>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9472C"/>
              </a:buClr>
              <a:buSzPts val="2185"/>
              <a:buFont typeface="Lato"/>
              <a:buNone/>
            </a:pPr>
            <a:r>
              <a:rPr b="0" i="0" lang="en-US" sz="2185" u="none" cap="none" strike="noStrike">
                <a:solidFill>
                  <a:srgbClr val="69472C"/>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81" name="Google Shape;381;g2d0d60d4baa_0_343"/>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9472C"/>
              </a:buClr>
              <a:buSzPts val="2185"/>
              <a:buFont typeface="Lato"/>
              <a:buNone/>
            </a:pPr>
            <a:r>
              <a:rPr b="0" i="0" lang="en-US" sz="2185" u="none" cap="none" strike="noStrike">
                <a:solidFill>
                  <a:srgbClr val="69472C"/>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82" name="Google Shape;382;g2d0d60d4baa_0_343"/>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9472C"/>
              </a:buClr>
              <a:buSzPts val="2185"/>
              <a:buFont typeface="Lato"/>
              <a:buNone/>
            </a:pPr>
            <a:r>
              <a:rPr b="0" i="0" lang="en-US" sz="2185" u="none" cap="none" strike="noStrike">
                <a:solidFill>
                  <a:srgbClr val="69472C"/>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83" name="Google Shape;383;g2d0d60d4baa_0_343"/>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9472C"/>
              </a:buClr>
              <a:buSzPts val="2185"/>
              <a:buFont typeface="Lato"/>
              <a:buNone/>
            </a:pPr>
            <a:r>
              <a:rPr b="0" i="0" lang="en-US" sz="2185" u="none" cap="none" strike="noStrike">
                <a:solidFill>
                  <a:srgbClr val="69472C"/>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84" name="Google Shape;384;g2d0d60d4baa_0_343"/>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9472C"/>
              </a:buClr>
              <a:buSzPts val="2185"/>
              <a:buFont typeface="Lato"/>
              <a:buNone/>
            </a:pPr>
            <a:r>
              <a:rPr b="0" i="0" lang="en-US" sz="2185" u="none" cap="none" strike="noStrike">
                <a:solidFill>
                  <a:srgbClr val="69472C"/>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85" name="Google Shape;385;g2d0d60d4baa_0_343"/>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9472C"/>
              </a:buClr>
              <a:buSzPts val="1820"/>
              <a:buFont typeface="Lato"/>
              <a:buNone/>
            </a:pPr>
            <a:r>
              <a:rPr b="0" i="0" lang="en-US" sz="1820" u="none" cap="none" strike="noStrike">
                <a:solidFill>
                  <a:srgbClr val="69472C"/>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86" name="Google Shape;386;g2d0d60d4baa_0_343"/>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9472C"/>
              </a:buClr>
              <a:buSzPts val="1820"/>
              <a:buFont typeface="Lato"/>
              <a:buNone/>
            </a:pPr>
            <a:r>
              <a:rPr b="0" i="0" lang="en-US" sz="1820" u="none" cap="none" strike="noStrike">
                <a:solidFill>
                  <a:srgbClr val="69472C"/>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87" name="Google Shape;387;g2d0d60d4baa_0_343"/>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9472C"/>
              </a:buClr>
              <a:buSzPts val="1820"/>
              <a:buFont typeface="Lato"/>
              <a:buNone/>
            </a:pPr>
            <a:r>
              <a:rPr b="0" i="0" lang="en-US" sz="1820" u="none" cap="none" strike="noStrike">
                <a:solidFill>
                  <a:srgbClr val="69472C"/>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88" name="Google Shape;388;g2d0d60d4baa_0_343"/>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9472C"/>
              </a:buClr>
              <a:buSzPts val="1820"/>
              <a:buFont typeface="Lato"/>
              <a:buNone/>
            </a:pPr>
            <a:r>
              <a:rPr b="0" i="0" lang="en-US" sz="1820" u="none" cap="none" strike="noStrike">
                <a:solidFill>
                  <a:srgbClr val="69472C"/>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89" name="Google Shape;389;g2d0d60d4baa_0_343"/>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9472C"/>
              </a:buClr>
              <a:buSzPts val="1820"/>
              <a:buFont typeface="Lato"/>
              <a:buNone/>
            </a:pPr>
            <a:r>
              <a:rPr b="0" i="0" lang="en-US" sz="1820" u="none" cap="none" strike="noStrike">
                <a:solidFill>
                  <a:srgbClr val="69472C"/>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90" name="Google Shape;390;g2d0d60d4baa_0_343"/>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9472C"/>
              </a:buClr>
              <a:buSzPts val="1820"/>
              <a:buFont typeface="Lato"/>
              <a:buNone/>
            </a:pPr>
            <a:r>
              <a:rPr b="0" i="0" lang="en-US" sz="1820" u="none" cap="none" strike="noStrike">
                <a:solidFill>
                  <a:srgbClr val="69472C"/>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91" name="Google Shape;391;g2d0d60d4baa_0_343"/>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9472C"/>
              </a:buClr>
              <a:buSzPts val="1820"/>
              <a:buFont typeface="Lato"/>
              <a:buNone/>
            </a:pPr>
            <a:r>
              <a:rPr b="0" i="0" lang="en-US" sz="1820" u="none" cap="none" strike="noStrike">
                <a:solidFill>
                  <a:srgbClr val="69472C"/>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92" name="Google Shape;392;g2d0d60d4baa_0_343"/>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9472C"/>
              </a:buClr>
              <a:buSzPts val="1820"/>
              <a:buFont typeface="Lato"/>
              <a:buNone/>
            </a:pPr>
            <a:r>
              <a:rPr b="0" i="0" lang="en-US" sz="1820" u="none" cap="none" strike="noStrike">
                <a:solidFill>
                  <a:srgbClr val="69472C"/>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93" name="Google Shape;393;g2d0d60d4baa_0_343"/>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9472C"/>
              </a:buClr>
              <a:buSzPts val="1820"/>
              <a:buFont typeface="Lato"/>
              <a:buNone/>
            </a:pPr>
            <a:r>
              <a:rPr b="0" i="0" lang="en-US" sz="1820" u="none" cap="none" strike="noStrike">
                <a:solidFill>
                  <a:srgbClr val="69472C"/>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94" name="Google Shape;394;g2d0d60d4baa_0_343"/>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9472C"/>
              </a:buClr>
              <a:buSzPts val="1820"/>
              <a:buFont typeface="Lato"/>
              <a:buNone/>
            </a:pPr>
            <a:r>
              <a:rPr b="0" i="0" lang="en-US" sz="1820" u="none" cap="none" strike="noStrike">
                <a:solidFill>
                  <a:srgbClr val="69472C"/>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95" name="Google Shape;395;g2d0d60d4baa_0_343"/>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96" name="Google Shape;396;g2d0d60d4baa_0_343"/>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97" name="Google Shape;397;g2d0d60d4baa_0_343"/>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98" name="Google Shape;398;g2d0d60d4baa_0_343"/>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99" name="Google Shape;399;g2d0d60d4baa_0_343"/>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400" name="Google Shape;400;g2d0d60d4baa_0_343"/>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401" name="Google Shape;401;g2d0d60d4baa_0_343"/>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402" name="Google Shape;402;g2d0d60d4baa_0_343"/>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403" name="Google Shape;403;g2d0d60d4baa_0_343"/>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404" name="Google Shape;404;g2d0d60d4baa_0_343"/>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405" name="Google Shape;405;g2d0d60d4baa_0_343"/>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406" name="Google Shape;406;g2d0d60d4baa_0_343"/>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407" name="Google Shape;407;g2d0d60d4baa_0_343"/>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408" name="Google Shape;408;g2d0d60d4baa_0_343"/>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409" name="Google Shape;409;g2d0d60d4baa_0_343"/>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410" name="Google Shape;410;g2d0d60d4baa_0_343"/>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411" name="Google Shape;411;g2d0d60d4baa_0_343"/>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412" name="Google Shape;412;g2d0d60d4baa_0_343"/>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413" name="Google Shape;413;g2d0d60d4baa_0_343"/>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414" name="Google Shape;414;g2d0d60d4baa_0_343"/>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415" name="Google Shape;415;g2d0d60d4baa_0_343"/>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416" name="Google Shape;416;g2d0d60d4baa_0_343"/>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417" name="Google Shape;417;g2d0d60d4baa_0_343"/>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2d0d60d4baa_0_343"/>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9" name="Google Shape;419;g2d0d60d4baa_0_343"/>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420" name="Google Shape;420;g2d0d60d4baa_0_343"/>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421" name="Google Shape;421;g2d0d60d4baa_0_343"/>
          <p:cNvSpPr/>
          <p:nvPr/>
        </p:nvSpPr>
        <p:spPr>
          <a:xfrm>
            <a:off x="16454907" y="6365379"/>
            <a:ext cx="14862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g2d0d60d4baa_0_343"/>
          <p:cNvSpPr/>
          <p:nvPr/>
        </p:nvSpPr>
        <p:spPr>
          <a:xfrm>
            <a:off x="16454907" y="6159500"/>
            <a:ext cx="16893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34.574</a:t>
            </a:r>
            <a:endParaRPr b="0" i="0" sz="4800" u="none" cap="none" strike="noStrike">
              <a:solidFill>
                <a:schemeClr val="dk1"/>
              </a:solidFill>
              <a:latin typeface="Calibri"/>
              <a:ea typeface="Calibri"/>
              <a:cs typeface="Calibri"/>
              <a:sym typeface="Calibri"/>
            </a:endParaRPr>
          </a:p>
        </p:txBody>
      </p:sp>
      <p:sp>
        <p:nvSpPr>
          <p:cNvPr id="423" name="Google Shape;423;g2d0d60d4baa_0_343"/>
          <p:cNvSpPr/>
          <p:nvPr/>
        </p:nvSpPr>
        <p:spPr>
          <a:xfrm>
            <a:off x="16747043" y="7264400"/>
            <a:ext cx="10374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Total</a:t>
            </a:r>
            <a:endParaRPr b="0" i="0" sz="3200" u="none" cap="none" strike="noStrike">
              <a:solidFill>
                <a:schemeClr val="dk1"/>
              </a:solidFill>
              <a:latin typeface="Calibri"/>
              <a:ea typeface="Calibri"/>
              <a:cs typeface="Calibri"/>
              <a:sym typeface="Calibri"/>
            </a:endParaRPr>
          </a:p>
        </p:txBody>
      </p:sp>
      <p:sp>
        <p:nvSpPr>
          <p:cNvPr id="424" name="Google Shape;424;g2d0d60d4baa_0_343"/>
          <p:cNvSpPr/>
          <p:nvPr/>
        </p:nvSpPr>
        <p:spPr>
          <a:xfrm>
            <a:off x="13260457" y="10515600"/>
            <a:ext cx="7875000" cy="22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2d0d60d4baa_0_343"/>
          <p:cNvSpPr/>
          <p:nvPr/>
        </p:nvSpPr>
        <p:spPr>
          <a:xfrm>
            <a:off x="13260457" y="10515600"/>
            <a:ext cx="7875000" cy="22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2d0d60d4baa_0_343"/>
          <p:cNvSpPr/>
          <p:nvPr/>
        </p:nvSpPr>
        <p:spPr>
          <a:xfrm>
            <a:off x="13158845" y="10515600"/>
            <a:ext cx="80781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Treasure Found</a:t>
            </a:r>
            <a:endParaRPr b="0" i="0" sz="4800" u="none" cap="none" strike="noStrike">
              <a:solidFill>
                <a:schemeClr val="dk1"/>
              </a:solidFill>
              <a:latin typeface="Calibri"/>
              <a:ea typeface="Calibri"/>
              <a:cs typeface="Calibri"/>
              <a:sym typeface="Calibri"/>
            </a:endParaRPr>
          </a:p>
        </p:txBody>
      </p:sp>
      <p:sp>
        <p:nvSpPr>
          <p:cNvPr id="427" name="Google Shape;427;g2d0d60d4baa_0_343"/>
          <p:cNvSpPr/>
          <p:nvPr/>
        </p:nvSpPr>
        <p:spPr>
          <a:xfrm>
            <a:off x="13192716" y="11722100"/>
            <a:ext cx="80106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28" name="Google Shape;428;g2d0d60d4baa_0_343"/>
          <p:cNvSpPr/>
          <p:nvPr/>
        </p:nvSpPr>
        <p:spPr>
          <a:xfrm>
            <a:off x="3251606" y="10515600"/>
            <a:ext cx="7875000" cy="22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2d0d60d4baa_0_343"/>
          <p:cNvSpPr/>
          <p:nvPr/>
        </p:nvSpPr>
        <p:spPr>
          <a:xfrm>
            <a:off x="3251606" y="10515600"/>
            <a:ext cx="7875000" cy="22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2d0d60d4baa_0_343"/>
          <p:cNvSpPr/>
          <p:nvPr/>
        </p:nvSpPr>
        <p:spPr>
          <a:xfrm>
            <a:off x="3149994" y="10515600"/>
            <a:ext cx="80781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Spellcasting Progress</a:t>
            </a:r>
            <a:endParaRPr b="0" i="0" sz="4800" u="none" cap="none" strike="noStrike">
              <a:solidFill>
                <a:schemeClr val="dk1"/>
              </a:solidFill>
              <a:latin typeface="Calibri"/>
              <a:ea typeface="Calibri"/>
              <a:cs typeface="Calibri"/>
              <a:sym typeface="Calibri"/>
            </a:endParaRPr>
          </a:p>
        </p:txBody>
      </p:sp>
      <p:sp>
        <p:nvSpPr>
          <p:cNvPr id="431" name="Google Shape;431;g2d0d60d4baa_0_343"/>
          <p:cNvSpPr/>
          <p:nvPr/>
        </p:nvSpPr>
        <p:spPr>
          <a:xfrm>
            <a:off x="3183865" y="11722100"/>
            <a:ext cx="80106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436" name="Shape 436"/>
        <p:cNvGrpSpPr/>
        <p:nvPr/>
      </p:nvGrpSpPr>
      <p:grpSpPr>
        <a:xfrm>
          <a:off x="0" y="0"/>
          <a:ext cx="0" cy="0"/>
          <a:chOff x="0" y="0"/>
          <a:chExt cx="0" cy="0"/>
        </a:xfrm>
      </p:grpSpPr>
      <p:pic>
        <p:nvPicPr>
          <p:cNvPr descr=" " id="437" name="Google Shape;437;g2d0d60d4baa_0_409"/>
          <p:cNvPicPr preferRelativeResize="0"/>
          <p:nvPr/>
        </p:nvPicPr>
        <p:blipFill rotWithShape="1">
          <a:blip r:embed="rId3">
            <a:alphaModFix/>
          </a:blip>
          <a:srcRect b="0" l="0" r="0" t="0"/>
          <a:stretch/>
        </p:blipFill>
        <p:spPr>
          <a:xfrm>
            <a:off x="16620492" y="0"/>
            <a:ext cx="7766555" cy="5780807"/>
          </a:xfrm>
          <a:prstGeom prst="rect">
            <a:avLst/>
          </a:prstGeom>
          <a:noFill/>
          <a:ln>
            <a:noFill/>
          </a:ln>
        </p:spPr>
      </p:pic>
      <p:pic>
        <p:nvPicPr>
          <p:cNvPr descr=" " id="438" name="Google Shape;438;g2d0d60d4baa_0_409"/>
          <p:cNvPicPr preferRelativeResize="0"/>
          <p:nvPr/>
        </p:nvPicPr>
        <p:blipFill rotWithShape="1">
          <a:blip r:embed="rId4">
            <a:alphaModFix/>
          </a:blip>
          <a:srcRect b="0" l="0" r="0" t="0"/>
          <a:stretch/>
        </p:blipFill>
        <p:spPr>
          <a:xfrm>
            <a:off x="0" y="7480300"/>
            <a:ext cx="9018127" cy="6235700"/>
          </a:xfrm>
          <a:prstGeom prst="rect">
            <a:avLst/>
          </a:prstGeom>
          <a:noFill/>
          <a:ln>
            <a:noFill/>
          </a:ln>
        </p:spPr>
      </p:pic>
      <p:sp>
        <p:nvSpPr>
          <p:cNvPr id="439" name="Google Shape;439;g2d0d60d4baa_0_40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0" name="Google Shape;440;g2d0d60d4baa_0_40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41" name="Google Shape;441;g2d0d60d4baa_0_409"/>
          <p:cNvSpPr/>
          <p:nvPr/>
        </p:nvSpPr>
        <p:spPr>
          <a:xfrm>
            <a:off x="13450981" y="6870700"/>
            <a:ext cx="8738700" cy="237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g2d0d60d4baa_0_409"/>
          <p:cNvSpPr/>
          <p:nvPr/>
        </p:nvSpPr>
        <p:spPr>
          <a:xfrm>
            <a:off x="13450981" y="6870700"/>
            <a:ext cx="8738700" cy="237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2d0d60d4baa_0_409"/>
          <p:cNvSpPr/>
          <p:nvPr/>
        </p:nvSpPr>
        <p:spPr>
          <a:xfrm>
            <a:off x="13450981" y="6870700"/>
            <a:ext cx="89418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A web application</a:t>
            </a:r>
            <a:endParaRPr b="0" i="0" sz="4800" u="none" cap="none" strike="noStrike">
              <a:solidFill>
                <a:schemeClr val="dk1"/>
              </a:solidFill>
              <a:latin typeface="Calibri"/>
              <a:ea typeface="Calibri"/>
              <a:cs typeface="Calibri"/>
              <a:sym typeface="Calibri"/>
            </a:endParaRPr>
          </a:p>
        </p:txBody>
      </p:sp>
      <p:sp>
        <p:nvSpPr>
          <p:cNvPr id="444" name="Google Shape;444;g2d0d60d4baa_0_409"/>
          <p:cNvSpPr/>
          <p:nvPr/>
        </p:nvSpPr>
        <p:spPr>
          <a:xfrm>
            <a:off x="13450981" y="8178800"/>
            <a:ext cx="8874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45" name="Google Shape;445;g2d0d60d4baa_0_409"/>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 " id="446" name="Google Shape;446;g2d0d60d4baa_0_409"/>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47" name="Google Shape;447;g2d0d60d4baa_0_409"/>
          <p:cNvSpPr/>
          <p:nvPr/>
        </p:nvSpPr>
        <p:spPr>
          <a:xfrm>
            <a:off x="13374772" y="4737100"/>
            <a:ext cx="106905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24F3E"/>
              </a:buClr>
              <a:buSzPts val="8000"/>
              <a:buFont typeface="Bayon"/>
              <a:buNone/>
            </a:pPr>
            <a:r>
              <a:rPr b="0" i="0" lang="en-US" sz="8000" u="none" cap="none" strike="noStrike">
                <a:solidFill>
                  <a:srgbClr val="624F3E"/>
                </a:solidFill>
                <a:latin typeface="Bayon"/>
                <a:ea typeface="Bayon"/>
                <a:cs typeface="Bayon"/>
                <a:sym typeface="Bayon"/>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452" name="Shape 452"/>
        <p:cNvGrpSpPr/>
        <p:nvPr/>
      </p:nvGrpSpPr>
      <p:grpSpPr>
        <a:xfrm>
          <a:off x="0" y="0"/>
          <a:ext cx="0" cy="0"/>
          <a:chOff x="0" y="0"/>
          <a:chExt cx="0" cy="0"/>
        </a:xfrm>
      </p:grpSpPr>
      <p:pic>
        <p:nvPicPr>
          <p:cNvPr descr=" " id="453" name="Google Shape;453;g2d0d60d4baa_0_424"/>
          <p:cNvPicPr preferRelativeResize="0"/>
          <p:nvPr/>
        </p:nvPicPr>
        <p:blipFill rotWithShape="1">
          <a:blip r:embed="rId3">
            <a:alphaModFix/>
          </a:blip>
          <a:srcRect b="0" l="0" r="0" t="0"/>
          <a:stretch/>
        </p:blipFill>
        <p:spPr>
          <a:xfrm>
            <a:off x="13882835" y="8153400"/>
            <a:ext cx="10504213" cy="5562600"/>
          </a:xfrm>
          <a:prstGeom prst="rect">
            <a:avLst/>
          </a:prstGeom>
          <a:noFill/>
          <a:ln>
            <a:noFill/>
          </a:ln>
        </p:spPr>
      </p:pic>
      <p:pic>
        <p:nvPicPr>
          <p:cNvPr descr=" " id="454" name="Google Shape;454;g2d0d60d4baa_0_424"/>
          <p:cNvPicPr preferRelativeResize="0"/>
          <p:nvPr/>
        </p:nvPicPr>
        <p:blipFill rotWithShape="1">
          <a:blip r:embed="rId4">
            <a:alphaModFix/>
          </a:blip>
          <a:srcRect b="0" l="0" r="0" t="0"/>
          <a:stretch/>
        </p:blipFill>
        <p:spPr>
          <a:xfrm>
            <a:off x="0" y="0"/>
            <a:ext cx="9526191" cy="4127500"/>
          </a:xfrm>
          <a:prstGeom prst="rect">
            <a:avLst/>
          </a:prstGeom>
          <a:noFill/>
          <a:ln>
            <a:noFill/>
          </a:ln>
        </p:spPr>
      </p:pic>
      <p:sp>
        <p:nvSpPr>
          <p:cNvPr id="455" name="Google Shape;455;g2d0d60d4baa_0_42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6" name="Google Shape;456;g2d0d60d4baa_0_42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57" name="Google Shape;457;g2d0d60d4baa_0_424"/>
          <p:cNvSpPr/>
          <p:nvPr/>
        </p:nvSpPr>
        <p:spPr>
          <a:xfrm>
            <a:off x="2946768" y="4152900"/>
            <a:ext cx="8738700" cy="237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g2d0d60d4baa_0_424"/>
          <p:cNvSpPr/>
          <p:nvPr/>
        </p:nvSpPr>
        <p:spPr>
          <a:xfrm>
            <a:off x="2946768" y="4152900"/>
            <a:ext cx="8738700" cy="237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2d0d60d4baa_0_424"/>
          <p:cNvSpPr/>
          <p:nvPr/>
        </p:nvSpPr>
        <p:spPr>
          <a:xfrm>
            <a:off x="2946768" y="4152900"/>
            <a:ext cx="89418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An mobile app</a:t>
            </a:r>
            <a:endParaRPr b="0" i="0" sz="4800" u="none" cap="none" strike="noStrike">
              <a:solidFill>
                <a:schemeClr val="dk1"/>
              </a:solidFill>
              <a:latin typeface="Calibri"/>
              <a:ea typeface="Calibri"/>
              <a:cs typeface="Calibri"/>
              <a:sym typeface="Calibri"/>
            </a:endParaRPr>
          </a:p>
        </p:txBody>
      </p:sp>
      <p:sp>
        <p:nvSpPr>
          <p:cNvPr id="460" name="Google Shape;460;g2d0d60d4baa_0_424"/>
          <p:cNvSpPr/>
          <p:nvPr/>
        </p:nvSpPr>
        <p:spPr>
          <a:xfrm>
            <a:off x="2946768" y="5461000"/>
            <a:ext cx="8874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61" name="Google Shape;461;g2d0d60d4baa_0_424"/>
          <p:cNvSpPr/>
          <p:nvPr/>
        </p:nvSpPr>
        <p:spPr>
          <a:xfrm>
            <a:off x="2946768" y="7658100"/>
            <a:ext cx="9090000" cy="3615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Live your fantasy dreams</a:t>
            </a:r>
            <a:endParaRPr b="0" i="0" sz="3200" u="none" cap="none" strike="noStrike">
              <a:solidFill>
                <a:schemeClr val="dk1"/>
              </a:solidFill>
              <a:latin typeface="Calibri"/>
              <a:ea typeface="Calibri"/>
              <a:cs typeface="Calibri"/>
              <a:sym typeface="Calibri"/>
            </a:endParaRPr>
          </a:p>
        </p:txBody>
      </p:sp>
      <p:sp>
        <p:nvSpPr>
          <p:cNvPr id="462" name="Google Shape;462;g2d0d60d4baa_0_424"/>
          <p:cNvSpPr/>
          <p:nvPr/>
        </p:nvSpPr>
        <p:spPr>
          <a:xfrm>
            <a:off x="2895962" y="1854200"/>
            <a:ext cx="129006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24F3E"/>
              </a:buClr>
              <a:buSzPts val="8000"/>
              <a:buFont typeface="Bayon"/>
              <a:buNone/>
            </a:pPr>
            <a:r>
              <a:rPr b="0" i="0" lang="en-US" sz="8000" u="none" cap="none" strike="noStrike">
                <a:solidFill>
                  <a:srgbClr val="624F3E"/>
                </a:solidFill>
                <a:latin typeface="Bayon"/>
                <a:ea typeface="Bayon"/>
                <a:cs typeface="Bayon"/>
                <a:sym typeface="Bayon"/>
              </a:rPr>
              <a:t>The Future of Fantasy</a:t>
            </a:r>
            <a:endParaRPr b="0" i="0" sz="8000" u="none" cap="none" strike="noStrike">
              <a:solidFill>
                <a:schemeClr val="dk1"/>
              </a:solidFill>
              <a:latin typeface="Calibri"/>
              <a:ea typeface="Calibri"/>
              <a:cs typeface="Calibri"/>
              <a:sym typeface="Calibri"/>
            </a:endParaRPr>
          </a:p>
        </p:txBody>
      </p:sp>
      <p:pic>
        <p:nvPicPr>
          <p:cNvPr descr=" " id="463" name="Google Shape;463;g2d0d60d4baa_0_424"/>
          <p:cNvPicPr preferRelativeResize="0"/>
          <p:nvPr/>
        </p:nvPicPr>
        <p:blipFill rotWithShape="1">
          <a:blip r:embed="rId6">
            <a:alphaModFix/>
          </a:blip>
          <a:srcRect b="0" l="0" r="0" t="0"/>
          <a:stretch/>
        </p:blipFill>
        <p:spPr>
          <a:xfrm>
            <a:off x="15457832" y="1028700"/>
            <a:ext cx="5474384" cy="11849100"/>
          </a:xfrm>
          <a:prstGeom prst="rect">
            <a:avLst/>
          </a:prstGeom>
          <a:noFill/>
          <a:ln>
            <a:noFill/>
          </a:ln>
        </p:spPr>
      </p:pic>
      <p:pic>
        <p:nvPicPr>
          <p:cNvPr descr=" " id="464" name="Google Shape;464;g2d0d60d4baa_0_424"/>
          <p:cNvPicPr preferRelativeResize="0"/>
          <p:nvPr/>
        </p:nvPicPr>
        <p:blipFill rotWithShape="1">
          <a:blip r:embed="rId7">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469" name="Shape 469"/>
        <p:cNvGrpSpPr/>
        <p:nvPr/>
      </p:nvGrpSpPr>
      <p:grpSpPr>
        <a:xfrm>
          <a:off x="0" y="0"/>
          <a:ext cx="0" cy="0"/>
          <a:chOff x="0" y="0"/>
          <a:chExt cx="0" cy="0"/>
        </a:xfrm>
      </p:grpSpPr>
      <p:pic>
        <p:nvPicPr>
          <p:cNvPr descr=" " id="470" name="Google Shape;470;g2d0d60d4baa_0_440"/>
          <p:cNvPicPr preferRelativeResize="0"/>
          <p:nvPr/>
        </p:nvPicPr>
        <p:blipFill rotWithShape="1">
          <a:blip r:embed="rId3">
            <a:alphaModFix/>
          </a:blip>
          <a:srcRect b="0" l="0" r="0" t="0"/>
          <a:stretch/>
        </p:blipFill>
        <p:spPr>
          <a:xfrm>
            <a:off x="17159845" y="0"/>
            <a:ext cx="7227203" cy="7541344"/>
          </a:xfrm>
          <a:prstGeom prst="rect">
            <a:avLst/>
          </a:prstGeom>
          <a:noFill/>
          <a:ln>
            <a:noFill/>
          </a:ln>
        </p:spPr>
      </p:pic>
      <p:pic>
        <p:nvPicPr>
          <p:cNvPr descr=" " id="471" name="Google Shape;471;g2d0d60d4baa_0_440"/>
          <p:cNvPicPr preferRelativeResize="0"/>
          <p:nvPr/>
        </p:nvPicPr>
        <p:blipFill rotWithShape="1">
          <a:blip r:embed="rId4">
            <a:alphaModFix/>
          </a:blip>
          <a:srcRect b="0" l="0" r="0" t="0"/>
          <a:stretch/>
        </p:blipFill>
        <p:spPr>
          <a:xfrm>
            <a:off x="0" y="8280400"/>
            <a:ext cx="8586273" cy="5435600"/>
          </a:xfrm>
          <a:prstGeom prst="rect">
            <a:avLst/>
          </a:prstGeom>
          <a:noFill/>
          <a:ln>
            <a:noFill/>
          </a:ln>
        </p:spPr>
      </p:pic>
      <p:sp>
        <p:nvSpPr>
          <p:cNvPr id="472" name="Google Shape;472;g2d0d60d4baa_0_440"/>
          <p:cNvSpPr/>
          <p:nvPr/>
        </p:nvSpPr>
        <p:spPr>
          <a:xfrm>
            <a:off x="16880410" y="4025900"/>
            <a:ext cx="5715600" cy="29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2d0d60d4baa_0_440"/>
          <p:cNvSpPr/>
          <p:nvPr/>
        </p:nvSpPr>
        <p:spPr>
          <a:xfrm>
            <a:off x="16880410" y="4025900"/>
            <a:ext cx="5715600" cy="29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2d0d60d4baa_0_440"/>
          <p:cNvSpPr/>
          <p:nvPr/>
        </p:nvSpPr>
        <p:spPr>
          <a:xfrm>
            <a:off x="16880410" y="4025900"/>
            <a:ext cx="59190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A web application</a:t>
            </a:r>
            <a:endParaRPr b="0" i="0" sz="4800" u="none" cap="none" strike="noStrike">
              <a:solidFill>
                <a:schemeClr val="dk1"/>
              </a:solidFill>
              <a:latin typeface="Calibri"/>
              <a:ea typeface="Calibri"/>
              <a:cs typeface="Calibri"/>
              <a:sym typeface="Calibri"/>
            </a:endParaRPr>
          </a:p>
        </p:txBody>
      </p:sp>
      <p:sp>
        <p:nvSpPr>
          <p:cNvPr id="475" name="Google Shape;475;g2d0d60d4baa_0_440"/>
          <p:cNvSpPr/>
          <p:nvPr/>
        </p:nvSpPr>
        <p:spPr>
          <a:xfrm>
            <a:off x="16880410" y="5334000"/>
            <a:ext cx="58512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76" name="Google Shape;476;g2d0d60d4baa_0_440"/>
          <p:cNvSpPr/>
          <p:nvPr/>
        </p:nvSpPr>
        <p:spPr>
          <a:xfrm>
            <a:off x="825603" y="4064000"/>
            <a:ext cx="7007100" cy="7704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24F3E"/>
              </a:buClr>
              <a:buSzPts val="8000"/>
              <a:buFont typeface="Bayon"/>
              <a:buNone/>
            </a:pPr>
            <a:r>
              <a:rPr b="0" i="0" lang="en-US" sz="8000" u="none" cap="none" strike="noStrike">
                <a:solidFill>
                  <a:srgbClr val="624F3E"/>
                </a:solidFill>
                <a:latin typeface="Bayon"/>
                <a:ea typeface="Bayon"/>
                <a:cs typeface="Bayon"/>
                <a:sym typeface="Bayon"/>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77" name="Google Shape;477;g2d0d60d4baa_0_440"/>
          <p:cNvSpPr/>
          <p:nvPr/>
        </p:nvSpPr>
        <p:spPr>
          <a:xfrm>
            <a:off x="16766096" y="7734300"/>
            <a:ext cx="6994200" cy="5012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Uncover treasures and secret treasures</a:t>
            </a:r>
            <a:endParaRPr b="0" i="0" sz="3200" u="none" cap="none" strike="noStrike">
              <a:solidFill>
                <a:schemeClr val="dk1"/>
              </a:solidFill>
              <a:latin typeface="Calibri"/>
              <a:ea typeface="Calibri"/>
              <a:cs typeface="Calibri"/>
              <a:sym typeface="Calibri"/>
            </a:endParaRPr>
          </a:p>
        </p:txBody>
      </p:sp>
      <p:pic>
        <p:nvPicPr>
          <p:cNvPr descr=" " id="478" name="Google Shape;478;g2d0d60d4baa_0_440"/>
          <p:cNvPicPr preferRelativeResize="0"/>
          <p:nvPr/>
        </p:nvPicPr>
        <p:blipFill rotWithShape="1">
          <a:blip r:embed="rId5">
            <a:alphaModFix/>
          </a:blip>
          <a:srcRect b="0" l="0" r="0" t="0"/>
          <a:stretch/>
        </p:blipFill>
        <p:spPr>
          <a:xfrm>
            <a:off x="7900387" y="749300"/>
            <a:ext cx="8573572" cy="12331700"/>
          </a:xfrm>
          <a:prstGeom prst="rect">
            <a:avLst/>
          </a:prstGeom>
          <a:noFill/>
          <a:ln>
            <a:noFill/>
          </a:ln>
        </p:spPr>
      </p:pic>
      <p:pic>
        <p:nvPicPr>
          <p:cNvPr descr=" " id="479" name="Google Shape;479;g2d0d60d4baa_0_440"/>
          <p:cNvPicPr preferRelativeResize="0"/>
          <p:nvPr/>
        </p:nvPicPr>
        <p:blipFill rotWithShape="1">
          <a:blip r:embed="rId6">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484" name="Shape 484"/>
        <p:cNvGrpSpPr/>
        <p:nvPr/>
      </p:nvGrpSpPr>
      <p:grpSpPr>
        <a:xfrm>
          <a:off x="0" y="0"/>
          <a:ext cx="0" cy="0"/>
          <a:chOff x="0" y="0"/>
          <a:chExt cx="0" cy="0"/>
        </a:xfrm>
      </p:grpSpPr>
      <p:pic>
        <p:nvPicPr>
          <p:cNvPr descr=" " id="485" name="Google Shape;485;g2d0d60d4baa_0_454"/>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86" name="Google Shape;486;g2d0d60d4baa_0_45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7" name="Google Shape;487;g2d0d60d4baa_0_45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88" name="Google Shape;488;g2d0d60d4baa_0_454"/>
          <p:cNvSpPr/>
          <p:nvPr/>
        </p:nvSpPr>
        <p:spPr>
          <a:xfrm>
            <a:off x="15690694" y="698500"/>
            <a:ext cx="7464300" cy="2180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EFE2DA"/>
              </a:buClr>
              <a:buSzPts val="8000"/>
              <a:buFont typeface="Bayon"/>
              <a:buNone/>
            </a:pPr>
            <a:r>
              <a:rPr b="0" i="0" lang="en-US" sz="8000" u="none" cap="none" strike="noStrike">
                <a:solidFill>
                  <a:srgbClr val="EFE2DA"/>
                </a:solidFill>
                <a:latin typeface="Bayon"/>
                <a:ea typeface="Bayon"/>
                <a:cs typeface="Bayon"/>
                <a:sym typeface="Bayon"/>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27" name="Shape 27"/>
        <p:cNvGrpSpPr/>
        <p:nvPr/>
      </p:nvGrpSpPr>
      <p:grpSpPr>
        <a:xfrm>
          <a:off x="0" y="0"/>
          <a:ext cx="0" cy="0"/>
          <a:chOff x="0" y="0"/>
          <a:chExt cx="0" cy="0"/>
        </a:xfrm>
      </p:grpSpPr>
      <p:sp>
        <p:nvSpPr>
          <p:cNvPr id="28" name="Google Shape;28;g2d0d60d4baa_0_11"/>
          <p:cNvSpPr/>
          <p:nvPr/>
        </p:nvSpPr>
        <p:spPr>
          <a:xfrm>
            <a:off x="0" y="0"/>
            <a:ext cx="24387000" cy="13716000"/>
          </a:xfrm>
          <a:prstGeom prst="rect">
            <a:avLst/>
          </a:prstGeom>
          <a:solidFill>
            <a:srgbClr val="BDA2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 name="Google Shape;29;g2d0d60d4baa_0_11"/>
          <p:cNvPicPr preferRelativeResize="0"/>
          <p:nvPr/>
        </p:nvPicPr>
        <p:blipFill rotWithShape="1">
          <a:blip r:embed="rId3">
            <a:alphaModFix/>
          </a:blip>
          <a:srcRect b="0" l="0" r="0" t="0"/>
          <a:stretch/>
        </p:blipFill>
        <p:spPr>
          <a:xfrm>
            <a:off x="4280435" y="0"/>
            <a:ext cx="15826178" cy="13716000"/>
          </a:xfrm>
          <a:prstGeom prst="rect">
            <a:avLst/>
          </a:prstGeom>
          <a:noFill/>
          <a:ln>
            <a:noFill/>
          </a:ln>
        </p:spPr>
      </p:pic>
      <p:sp>
        <p:nvSpPr>
          <p:cNvPr id="30" name="Google Shape;30;g2d0d60d4baa_0_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 name="Google Shape;31;g2d0d60d4baa_0_1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2" name="Google Shape;32;g2d0d60d4baa_0_11"/>
          <p:cNvSpPr/>
          <p:nvPr/>
        </p:nvSpPr>
        <p:spPr>
          <a:xfrm>
            <a:off x="9280627" y="4394200"/>
            <a:ext cx="5838600" cy="3475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24F3E"/>
              </a:buClr>
              <a:buSzPts val="12800"/>
              <a:buFont typeface="Bayon"/>
              <a:buNone/>
            </a:pPr>
            <a:r>
              <a:rPr b="0" i="0" lang="en-US" sz="12800" u="none" cap="none" strike="noStrike">
                <a:solidFill>
                  <a:srgbClr val="624F3E"/>
                </a:solidFill>
                <a:latin typeface="Bayon"/>
                <a:ea typeface="Bayon"/>
                <a:cs typeface="Bayon"/>
                <a:sym typeface="Bayon"/>
              </a:rPr>
              <a:t>Welcome</a:t>
            </a:r>
            <a:endParaRPr b="0" i="0" sz="12800" u="none" cap="none" strike="noStrike">
              <a:solidFill>
                <a:schemeClr val="dk1"/>
              </a:solidFill>
              <a:latin typeface="Calibri"/>
              <a:ea typeface="Calibri"/>
              <a:cs typeface="Calibri"/>
              <a:sym typeface="Calibri"/>
            </a:endParaRPr>
          </a:p>
        </p:txBody>
      </p:sp>
      <p:sp>
        <p:nvSpPr>
          <p:cNvPr id="33" name="Google Shape;33;g2d0d60d4baa_0_11"/>
          <p:cNvSpPr/>
          <p:nvPr/>
        </p:nvSpPr>
        <p:spPr>
          <a:xfrm>
            <a:off x="5000192" y="6921500"/>
            <a:ext cx="14399400" cy="2269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493" name="Shape 493"/>
        <p:cNvGrpSpPr/>
        <p:nvPr/>
      </p:nvGrpSpPr>
      <p:grpSpPr>
        <a:xfrm>
          <a:off x="0" y="0"/>
          <a:ext cx="0" cy="0"/>
          <a:chOff x="0" y="0"/>
          <a:chExt cx="0" cy="0"/>
        </a:xfrm>
      </p:grpSpPr>
      <p:pic>
        <p:nvPicPr>
          <p:cNvPr descr=" " id="494" name="Google Shape;494;g2d0d60d4baa_0_462"/>
          <p:cNvPicPr preferRelativeResize="0"/>
          <p:nvPr/>
        </p:nvPicPr>
        <p:blipFill rotWithShape="1">
          <a:blip r:embed="rId3">
            <a:alphaModFix/>
          </a:blip>
          <a:srcRect b="0" l="0" r="0" t="0"/>
          <a:stretch/>
        </p:blipFill>
        <p:spPr>
          <a:xfrm>
            <a:off x="13882835" y="8153400"/>
            <a:ext cx="10504213" cy="5562600"/>
          </a:xfrm>
          <a:prstGeom prst="rect">
            <a:avLst/>
          </a:prstGeom>
          <a:noFill/>
          <a:ln>
            <a:noFill/>
          </a:ln>
        </p:spPr>
      </p:pic>
      <p:pic>
        <p:nvPicPr>
          <p:cNvPr descr=" " id="495" name="Google Shape;495;g2d0d60d4baa_0_462"/>
          <p:cNvPicPr preferRelativeResize="0"/>
          <p:nvPr/>
        </p:nvPicPr>
        <p:blipFill rotWithShape="1">
          <a:blip r:embed="rId4">
            <a:alphaModFix/>
          </a:blip>
          <a:srcRect b="0" l="0" r="0" t="0"/>
          <a:stretch/>
        </p:blipFill>
        <p:spPr>
          <a:xfrm>
            <a:off x="0" y="0"/>
            <a:ext cx="9526191" cy="4127500"/>
          </a:xfrm>
          <a:prstGeom prst="rect">
            <a:avLst/>
          </a:prstGeom>
          <a:noFill/>
          <a:ln>
            <a:noFill/>
          </a:ln>
        </p:spPr>
      </p:pic>
      <p:sp>
        <p:nvSpPr>
          <p:cNvPr id="496" name="Google Shape;496;g2d0d60d4baa_0_46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7" name="Google Shape;497;g2d0d60d4baa_0_46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98" name="Google Shape;498;g2d0d60d4baa_0_462"/>
          <p:cNvPicPr preferRelativeResize="0"/>
          <p:nvPr/>
        </p:nvPicPr>
        <p:blipFill rotWithShape="1">
          <a:blip r:embed="rId6">
            <a:alphaModFix/>
          </a:blip>
          <a:srcRect b="0" l="0" r="0" t="0"/>
          <a:stretch/>
        </p:blipFill>
        <p:spPr>
          <a:xfrm>
            <a:off x="8522765" y="3810000"/>
            <a:ext cx="14479810" cy="7861300"/>
          </a:xfrm>
          <a:prstGeom prst="rect">
            <a:avLst/>
          </a:prstGeom>
          <a:noFill/>
          <a:ln>
            <a:noFill/>
          </a:ln>
        </p:spPr>
      </p:pic>
      <p:sp>
        <p:nvSpPr>
          <p:cNvPr id="499" name="Google Shape;499;g2d0d60d4baa_0_462"/>
          <p:cNvSpPr/>
          <p:nvPr/>
        </p:nvSpPr>
        <p:spPr>
          <a:xfrm>
            <a:off x="5025595" y="1104900"/>
            <a:ext cx="14348700" cy="218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24F3E"/>
              </a:buClr>
              <a:buSzPts val="8000"/>
              <a:buFont typeface="Bayon"/>
              <a:buNone/>
            </a:pPr>
            <a:r>
              <a:rPr b="0" i="0" lang="en-US" sz="8000" u="none" cap="none" strike="noStrike">
                <a:solidFill>
                  <a:srgbClr val="624F3E"/>
                </a:solidFill>
                <a:latin typeface="Bayon"/>
                <a:ea typeface="Bayon"/>
                <a:cs typeface="Bayon"/>
                <a:sym typeface="Bayon"/>
              </a:rPr>
              <a:t>Fantasy Realm at a Glance</a:t>
            </a:r>
            <a:endParaRPr b="0" i="0" sz="8000" u="none" cap="none" strike="noStrike">
              <a:solidFill>
                <a:schemeClr val="dk1"/>
              </a:solidFill>
              <a:latin typeface="Calibri"/>
              <a:ea typeface="Calibri"/>
              <a:cs typeface="Calibri"/>
              <a:sym typeface="Calibri"/>
            </a:endParaRPr>
          </a:p>
        </p:txBody>
      </p:sp>
      <p:sp>
        <p:nvSpPr>
          <p:cNvPr id="500" name="Google Shape;500;g2d0d60d4baa_0_462"/>
          <p:cNvSpPr/>
          <p:nvPr/>
        </p:nvSpPr>
        <p:spPr>
          <a:xfrm>
            <a:off x="1714714" y="3257550"/>
            <a:ext cx="6935100" cy="22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2d0d60d4baa_0_462"/>
          <p:cNvSpPr/>
          <p:nvPr/>
        </p:nvSpPr>
        <p:spPr>
          <a:xfrm>
            <a:off x="1714714" y="3257550"/>
            <a:ext cx="6935100" cy="22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g2d0d60d4baa_0_462"/>
          <p:cNvSpPr/>
          <p:nvPr/>
        </p:nvSpPr>
        <p:spPr>
          <a:xfrm>
            <a:off x="1714714" y="3257550"/>
            <a:ext cx="71382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The Forest</a:t>
            </a:r>
            <a:endParaRPr b="0" i="0" sz="4800" u="none" cap="none" strike="noStrike">
              <a:solidFill>
                <a:schemeClr val="dk1"/>
              </a:solidFill>
              <a:latin typeface="Calibri"/>
              <a:ea typeface="Calibri"/>
              <a:cs typeface="Calibri"/>
              <a:sym typeface="Calibri"/>
            </a:endParaRPr>
          </a:p>
        </p:txBody>
      </p:sp>
      <p:sp>
        <p:nvSpPr>
          <p:cNvPr id="503" name="Google Shape;503;g2d0d60d4baa_0_462"/>
          <p:cNvSpPr/>
          <p:nvPr/>
        </p:nvSpPr>
        <p:spPr>
          <a:xfrm>
            <a:off x="1714714" y="446405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504" name="Google Shape;504;g2d0d60d4baa_0_462"/>
          <p:cNvSpPr/>
          <p:nvPr/>
        </p:nvSpPr>
        <p:spPr>
          <a:xfrm>
            <a:off x="1714714" y="6419850"/>
            <a:ext cx="6935100" cy="22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g2d0d60d4baa_0_462"/>
          <p:cNvSpPr/>
          <p:nvPr/>
        </p:nvSpPr>
        <p:spPr>
          <a:xfrm>
            <a:off x="1714714" y="6419850"/>
            <a:ext cx="6935100" cy="22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2d0d60d4baa_0_462"/>
          <p:cNvSpPr/>
          <p:nvPr/>
        </p:nvSpPr>
        <p:spPr>
          <a:xfrm>
            <a:off x="1714714" y="6419850"/>
            <a:ext cx="71382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The Caves</a:t>
            </a:r>
            <a:endParaRPr b="0" i="0" sz="4800" u="none" cap="none" strike="noStrike">
              <a:solidFill>
                <a:schemeClr val="dk1"/>
              </a:solidFill>
              <a:latin typeface="Calibri"/>
              <a:ea typeface="Calibri"/>
              <a:cs typeface="Calibri"/>
              <a:sym typeface="Calibri"/>
            </a:endParaRPr>
          </a:p>
        </p:txBody>
      </p:sp>
      <p:sp>
        <p:nvSpPr>
          <p:cNvPr id="507" name="Google Shape;507;g2d0d60d4baa_0_462"/>
          <p:cNvSpPr/>
          <p:nvPr/>
        </p:nvSpPr>
        <p:spPr>
          <a:xfrm>
            <a:off x="1714714" y="762635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508" name="Google Shape;508;g2d0d60d4baa_0_462"/>
          <p:cNvSpPr/>
          <p:nvPr/>
        </p:nvSpPr>
        <p:spPr>
          <a:xfrm>
            <a:off x="1714714" y="9582150"/>
            <a:ext cx="6935100" cy="22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g2d0d60d4baa_0_462"/>
          <p:cNvSpPr/>
          <p:nvPr/>
        </p:nvSpPr>
        <p:spPr>
          <a:xfrm>
            <a:off x="1714714" y="9582150"/>
            <a:ext cx="6935100" cy="22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g2d0d60d4baa_0_462"/>
          <p:cNvSpPr/>
          <p:nvPr/>
        </p:nvSpPr>
        <p:spPr>
          <a:xfrm>
            <a:off x="1714714" y="9582150"/>
            <a:ext cx="71382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The Lair</a:t>
            </a:r>
            <a:endParaRPr b="0" i="0" sz="4800" u="none" cap="none" strike="noStrike">
              <a:solidFill>
                <a:schemeClr val="dk1"/>
              </a:solidFill>
              <a:latin typeface="Calibri"/>
              <a:ea typeface="Calibri"/>
              <a:cs typeface="Calibri"/>
              <a:sym typeface="Calibri"/>
            </a:endParaRPr>
          </a:p>
        </p:txBody>
      </p:sp>
      <p:sp>
        <p:nvSpPr>
          <p:cNvPr id="511" name="Google Shape;511;g2d0d60d4baa_0_462"/>
          <p:cNvSpPr/>
          <p:nvPr/>
        </p:nvSpPr>
        <p:spPr>
          <a:xfrm>
            <a:off x="1714714" y="1078865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516" name="Shape 516"/>
        <p:cNvGrpSpPr/>
        <p:nvPr/>
      </p:nvGrpSpPr>
      <p:grpSpPr>
        <a:xfrm>
          <a:off x="0" y="0"/>
          <a:ext cx="0" cy="0"/>
          <a:chOff x="0" y="0"/>
          <a:chExt cx="0" cy="0"/>
        </a:xfrm>
      </p:grpSpPr>
      <p:pic>
        <p:nvPicPr>
          <p:cNvPr descr=" " id="517" name="Google Shape;517;g2d0d60d4baa_0_484"/>
          <p:cNvPicPr preferRelativeResize="0"/>
          <p:nvPr/>
        </p:nvPicPr>
        <p:blipFill rotWithShape="1">
          <a:blip r:embed="rId3">
            <a:alphaModFix/>
          </a:blip>
          <a:srcRect b="0" l="0" r="0" t="0"/>
          <a:stretch/>
        </p:blipFill>
        <p:spPr>
          <a:xfrm>
            <a:off x="17159845" y="0"/>
            <a:ext cx="7227203" cy="7541344"/>
          </a:xfrm>
          <a:prstGeom prst="rect">
            <a:avLst/>
          </a:prstGeom>
          <a:noFill/>
          <a:ln>
            <a:noFill/>
          </a:ln>
        </p:spPr>
      </p:pic>
      <p:pic>
        <p:nvPicPr>
          <p:cNvPr descr=" " id="518" name="Google Shape;518;g2d0d60d4baa_0_484"/>
          <p:cNvPicPr preferRelativeResize="0"/>
          <p:nvPr/>
        </p:nvPicPr>
        <p:blipFill rotWithShape="1">
          <a:blip r:embed="rId4">
            <a:alphaModFix/>
          </a:blip>
          <a:srcRect b="0" l="0" r="0" t="0"/>
          <a:stretch/>
        </p:blipFill>
        <p:spPr>
          <a:xfrm>
            <a:off x="0" y="8280400"/>
            <a:ext cx="8586273" cy="5435600"/>
          </a:xfrm>
          <a:prstGeom prst="rect">
            <a:avLst/>
          </a:prstGeom>
          <a:noFill/>
          <a:ln>
            <a:noFill/>
          </a:ln>
        </p:spPr>
      </p:pic>
      <p:sp>
        <p:nvSpPr>
          <p:cNvPr id="519" name="Google Shape;519;g2d0d60d4baa_0_48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0" name="Google Shape;520;g2d0d60d4baa_0_48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21" name="Google Shape;521;g2d0d60d4baa_0_484"/>
          <p:cNvSpPr/>
          <p:nvPr/>
        </p:nvSpPr>
        <p:spPr>
          <a:xfrm>
            <a:off x="6054423" y="1104900"/>
            <a:ext cx="12278100" cy="218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24F3E"/>
              </a:buClr>
              <a:buSzPts val="8000"/>
              <a:buFont typeface="Bayon"/>
              <a:buNone/>
            </a:pPr>
            <a:r>
              <a:rPr b="0" i="0" lang="en-US" sz="8000" u="none" cap="none" strike="noStrike">
                <a:solidFill>
                  <a:srgbClr val="624F3E"/>
                </a:solidFill>
                <a:latin typeface="Bayon"/>
                <a:ea typeface="Bayon"/>
                <a:cs typeface="Bayon"/>
                <a:sym typeface="Bayon"/>
              </a:rPr>
              <a:t>The Timeline</a:t>
            </a:r>
            <a:endParaRPr b="0" i="0" sz="8000" u="none" cap="none" strike="noStrike">
              <a:solidFill>
                <a:schemeClr val="dk1"/>
              </a:solidFill>
              <a:latin typeface="Calibri"/>
              <a:ea typeface="Calibri"/>
              <a:cs typeface="Calibri"/>
              <a:sym typeface="Calibri"/>
            </a:endParaRPr>
          </a:p>
        </p:txBody>
      </p:sp>
      <p:sp>
        <p:nvSpPr>
          <p:cNvPr id="522" name="Google Shape;522;g2d0d60d4baa_0_484"/>
          <p:cNvSpPr/>
          <p:nvPr/>
        </p:nvSpPr>
        <p:spPr>
          <a:xfrm>
            <a:off x="0" y="3289300"/>
            <a:ext cx="24387000" cy="97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2d0d60d4baa_0_484"/>
          <p:cNvSpPr/>
          <p:nvPr/>
        </p:nvSpPr>
        <p:spPr>
          <a:xfrm>
            <a:off x="0" y="79248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4" name="Google Shape;524;g2d0d60d4baa_0_484"/>
          <p:cNvPicPr preferRelativeResize="0"/>
          <p:nvPr/>
        </p:nvPicPr>
        <p:blipFill rotWithShape="1">
          <a:blip r:embed="rId6">
            <a:alphaModFix/>
          </a:blip>
          <a:srcRect b="0" l="0" r="0" t="0"/>
          <a:stretch/>
        </p:blipFill>
        <p:spPr>
          <a:xfrm>
            <a:off x="0" y="7912100"/>
            <a:ext cx="24387048" cy="12700"/>
          </a:xfrm>
          <a:prstGeom prst="rect">
            <a:avLst/>
          </a:prstGeom>
          <a:noFill/>
          <a:ln>
            <a:noFill/>
          </a:ln>
        </p:spPr>
      </p:pic>
      <p:pic>
        <p:nvPicPr>
          <p:cNvPr descr=" " id="525" name="Google Shape;525;g2d0d60d4baa_0_484"/>
          <p:cNvPicPr preferRelativeResize="0"/>
          <p:nvPr/>
        </p:nvPicPr>
        <p:blipFill rotWithShape="1">
          <a:blip r:embed="rId7">
            <a:alphaModFix/>
          </a:blip>
          <a:srcRect b="0" l="0" r="0" t="0"/>
          <a:stretch/>
        </p:blipFill>
        <p:spPr>
          <a:xfrm>
            <a:off x="1244756" y="5016500"/>
            <a:ext cx="190524" cy="2908300"/>
          </a:xfrm>
          <a:prstGeom prst="rect">
            <a:avLst/>
          </a:prstGeom>
          <a:noFill/>
          <a:ln>
            <a:noFill/>
          </a:ln>
        </p:spPr>
      </p:pic>
      <p:pic>
        <p:nvPicPr>
          <p:cNvPr descr=" " id="526" name="Google Shape;526;g2d0d60d4baa_0_484"/>
          <p:cNvPicPr preferRelativeResize="0"/>
          <p:nvPr/>
        </p:nvPicPr>
        <p:blipFill rotWithShape="1">
          <a:blip r:embed="rId8">
            <a:alphaModFix/>
          </a:blip>
          <a:srcRect b="0" l="0" r="0" t="0"/>
          <a:stretch/>
        </p:blipFill>
        <p:spPr>
          <a:xfrm>
            <a:off x="12561870" y="3505200"/>
            <a:ext cx="190524" cy="4419600"/>
          </a:xfrm>
          <a:prstGeom prst="rect">
            <a:avLst/>
          </a:prstGeom>
          <a:noFill/>
          <a:ln>
            <a:noFill/>
          </a:ln>
        </p:spPr>
      </p:pic>
      <p:pic>
        <p:nvPicPr>
          <p:cNvPr descr=" " id="527" name="Google Shape;527;g2d0d60d4baa_0_484"/>
          <p:cNvPicPr preferRelativeResize="0"/>
          <p:nvPr/>
        </p:nvPicPr>
        <p:blipFill rotWithShape="1">
          <a:blip r:embed="rId9">
            <a:alphaModFix/>
          </a:blip>
          <a:srcRect b="0" l="0" r="0" t="0"/>
          <a:stretch/>
        </p:blipFill>
        <p:spPr>
          <a:xfrm>
            <a:off x="6884260" y="7924800"/>
            <a:ext cx="190524" cy="5029200"/>
          </a:xfrm>
          <a:prstGeom prst="rect">
            <a:avLst/>
          </a:prstGeom>
          <a:noFill/>
          <a:ln>
            <a:noFill/>
          </a:ln>
        </p:spPr>
      </p:pic>
      <p:pic>
        <p:nvPicPr>
          <p:cNvPr descr=" " id="528" name="Google Shape;528;g2d0d60d4baa_0_484"/>
          <p:cNvPicPr preferRelativeResize="0"/>
          <p:nvPr/>
        </p:nvPicPr>
        <p:blipFill rotWithShape="1">
          <a:blip r:embed="rId10">
            <a:alphaModFix/>
          </a:blip>
          <a:srcRect b="0" l="0" r="0" t="0"/>
          <a:stretch/>
        </p:blipFill>
        <p:spPr>
          <a:xfrm>
            <a:off x="18214076" y="7924800"/>
            <a:ext cx="190524" cy="3048000"/>
          </a:xfrm>
          <a:prstGeom prst="rect">
            <a:avLst/>
          </a:prstGeom>
          <a:noFill/>
          <a:ln>
            <a:noFill/>
          </a:ln>
        </p:spPr>
      </p:pic>
      <p:sp>
        <p:nvSpPr>
          <p:cNvPr id="529" name="Google Shape;529;g2d0d60d4baa_0_484"/>
          <p:cNvSpPr/>
          <p:nvPr/>
        </p:nvSpPr>
        <p:spPr>
          <a:xfrm>
            <a:off x="1740117" y="4775200"/>
            <a:ext cx="4572600" cy="303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2d0d60d4baa_0_484"/>
          <p:cNvSpPr/>
          <p:nvPr/>
        </p:nvSpPr>
        <p:spPr>
          <a:xfrm>
            <a:off x="1740117" y="4775200"/>
            <a:ext cx="4572600" cy="303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g2d0d60d4baa_0_484"/>
          <p:cNvSpPr/>
          <p:nvPr/>
        </p:nvSpPr>
        <p:spPr>
          <a:xfrm>
            <a:off x="1740117" y="4775200"/>
            <a:ext cx="47250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War</a:t>
            </a:r>
            <a:endParaRPr b="0" i="0" sz="3600" u="none" cap="none" strike="noStrike">
              <a:solidFill>
                <a:schemeClr val="dk1"/>
              </a:solidFill>
              <a:latin typeface="Calibri"/>
              <a:ea typeface="Calibri"/>
              <a:cs typeface="Calibri"/>
              <a:sym typeface="Calibri"/>
            </a:endParaRPr>
          </a:p>
        </p:txBody>
      </p:sp>
      <p:sp>
        <p:nvSpPr>
          <p:cNvPr id="532" name="Google Shape;532;g2d0d60d4baa_0_484"/>
          <p:cNvSpPr/>
          <p:nvPr/>
        </p:nvSpPr>
        <p:spPr>
          <a:xfrm>
            <a:off x="1740117" y="5803900"/>
            <a:ext cx="4708200" cy="214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Eclipse</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Quest for artifact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Volcano disaster</a:t>
            </a:r>
            <a:endParaRPr b="0" i="0" sz="3200" u="none" cap="none" strike="noStrike">
              <a:solidFill>
                <a:schemeClr val="dk1"/>
              </a:solidFill>
              <a:latin typeface="Calibri"/>
              <a:ea typeface="Calibri"/>
              <a:cs typeface="Calibri"/>
              <a:sym typeface="Calibri"/>
            </a:endParaRPr>
          </a:p>
        </p:txBody>
      </p:sp>
      <p:sp>
        <p:nvSpPr>
          <p:cNvPr id="533" name="Google Shape;533;g2d0d60d4baa_0_484"/>
          <p:cNvSpPr/>
          <p:nvPr/>
        </p:nvSpPr>
        <p:spPr>
          <a:xfrm>
            <a:off x="13069934" y="3289300"/>
            <a:ext cx="4572600" cy="463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g2d0d60d4baa_0_484"/>
          <p:cNvSpPr/>
          <p:nvPr/>
        </p:nvSpPr>
        <p:spPr>
          <a:xfrm>
            <a:off x="13069934" y="3289300"/>
            <a:ext cx="4572600" cy="463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g2d0d60d4baa_0_484"/>
          <p:cNvSpPr/>
          <p:nvPr/>
        </p:nvSpPr>
        <p:spPr>
          <a:xfrm>
            <a:off x="13069934" y="3289300"/>
            <a:ext cx="47250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Transformation</a:t>
            </a:r>
            <a:endParaRPr b="0" i="0" sz="3600" u="none" cap="none" strike="noStrike">
              <a:solidFill>
                <a:schemeClr val="dk1"/>
              </a:solidFill>
              <a:latin typeface="Calibri"/>
              <a:ea typeface="Calibri"/>
              <a:cs typeface="Calibri"/>
              <a:sym typeface="Calibri"/>
            </a:endParaRPr>
          </a:p>
        </p:txBody>
      </p:sp>
      <p:sp>
        <p:nvSpPr>
          <p:cNvPr id="536" name="Google Shape;536;g2d0d60d4baa_0_484"/>
          <p:cNvSpPr/>
          <p:nvPr/>
        </p:nvSpPr>
        <p:spPr>
          <a:xfrm>
            <a:off x="13069934" y="4318000"/>
            <a:ext cx="4708200" cy="3742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Kingdoms clash in conflict.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Peasant discovers magical powers.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Plot to assassinate leader uncovered.</a:t>
            </a:r>
            <a:endParaRPr b="0" i="0" sz="3200" u="none" cap="none" strike="noStrike">
              <a:solidFill>
                <a:schemeClr val="dk1"/>
              </a:solidFill>
              <a:latin typeface="Calibri"/>
              <a:ea typeface="Calibri"/>
              <a:cs typeface="Calibri"/>
              <a:sym typeface="Calibri"/>
            </a:endParaRPr>
          </a:p>
        </p:txBody>
      </p:sp>
      <p:sp>
        <p:nvSpPr>
          <p:cNvPr id="537" name="Google Shape;537;g2d0d60d4baa_0_484"/>
          <p:cNvSpPr/>
          <p:nvPr/>
        </p:nvSpPr>
        <p:spPr>
          <a:xfrm>
            <a:off x="7417727" y="8432800"/>
            <a:ext cx="4572600" cy="463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2d0d60d4baa_0_484"/>
          <p:cNvSpPr/>
          <p:nvPr/>
        </p:nvSpPr>
        <p:spPr>
          <a:xfrm>
            <a:off x="7417727" y="8432800"/>
            <a:ext cx="4572600" cy="463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g2d0d60d4baa_0_484"/>
          <p:cNvSpPr/>
          <p:nvPr/>
        </p:nvSpPr>
        <p:spPr>
          <a:xfrm>
            <a:off x="7417727" y="8432800"/>
            <a:ext cx="47250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Rise</a:t>
            </a:r>
            <a:endParaRPr b="0" i="0" sz="3600" u="none" cap="none" strike="noStrike">
              <a:solidFill>
                <a:schemeClr val="dk1"/>
              </a:solidFill>
              <a:latin typeface="Calibri"/>
              <a:ea typeface="Calibri"/>
              <a:cs typeface="Calibri"/>
              <a:sym typeface="Calibri"/>
            </a:endParaRPr>
          </a:p>
        </p:txBody>
      </p:sp>
      <p:sp>
        <p:nvSpPr>
          <p:cNvPr id="540" name="Google Shape;540;g2d0d60d4baa_0_484"/>
          <p:cNvSpPr/>
          <p:nvPr/>
        </p:nvSpPr>
        <p:spPr>
          <a:xfrm>
            <a:off x="7417727" y="9461500"/>
            <a:ext cx="4708200" cy="3742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Humans acquire Crystal </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Shimmering City established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City expands, conquers neighbors.</a:t>
            </a:r>
            <a:endParaRPr b="0" i="0" sz="3200" u="none" cap="none" strike="noStrike">
              <a:solidFill>
                <a:schemeClr val="dk1"/>
              </a:solidFill>
              <a:latin typeface="Calibri"/>
              <a:ea typeface="Calibri"/>
              <a:cs typeface="Calibri"/>
              <a:sym typeface="Calibri"/>
            </a:endParaRPr>
          </a:p>
        </p:txBody>
      </p:sp>
      <p:sp>
        <p:nvSpPr>
          <p:cNvPr id="541" name="Google Shape;541;g2d0d60d4baa_0_484"/>
          <p:cNvSpPr/>
          <p:nvPr/>
        </p:nvSpPr>
        <p:spPr>
          <a:xfrm>
            <a:off x="18747543" y="8432800"/>
            <a:ext cx="4572600" cy="303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2d0d60d4baa_0_484"/>
          <p:cNvSpPr/>
          <p:nvPr/>
        </p:nvSpPr>
        <p:spPr>
          <a:xfrm>
            <a:off x="18747543" y="8432800"/>
            <a:ext cx="4572600" cy="303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2d0d60d4baa_0_484"/>
          <p:cNvSpPr/>
          <p:nvPr/>
        </p:nvSpPr>
        <p:spPr>
          <a:xfrm>
            <a:off x="18747543" y="8432800"/>
            <a:ext cx="47250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Invasion</a:t>
            </a:r>
            <a:endParaRPr b="0" i="0" sz="3600" u="none" cap="none" strike="noStrike">
              <a:solidFill>
                <a:schemeClr val="dk1"/>
              </a:solidFill>
              <a:latin typeface="Calibri"/>
              <a:ea typeface="Calibri"/>
              <a:cs typeface="Calibri"/>
              <a:sym typeface="Calibri"/>
            </a:endParaRPr>
          </a:p>
        </p:txBody>
      </p:sp>
      <p:sp>
        <p:nvSpPr>
          <p:cNvPr id="544" name="Google Shape;544;g2d0d60d4baa_0_484"/>
          <p:cNvSpPr/>
          <p:nvPr/>
        </p:nvSpPr>
        <p:spPr>
          <a:xfrm>
            <a:off x="18747543" y="9461500"/>
            <a:ext cx="4708200" cy="214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Kingdom invaded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Betrayal</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Hero's festival</a:t>
            </a:r>
            <a:endParaRPr b="0" i="0" sz="3200" u="none" cap="none" strike="noStrike">
              <a:solidFill>
                <a:schemeClr val="dk1"/>
              </a:solidFill>
              <a:latin typeface="Calibri"/>
              <a:ea typeface="Calibri"/>
              <a:cs typeface="Calibri"/>
              <a:sym typeface="Calibri"/>
            </a:endParaRPr>
          </a:p>
        </p:txBody>
      </p:sp>
      <p:sp>
        <p:nvSpPr>
          <p:cNvPr id="545" name="Google Shape;545;g2d0d60d4baa_0_484"/>
          <p:cNvSpPr/>
          <p:nvPr/>
        </p:nvSpPr>
        <p:spPr>
          <a:xfrm rot="-5400000">
            <a:off x="1047300" y="8510700"/>
            <a:ext cx="10161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Bayon"/>
              <a:buNone/>
            </a:pPr>
            <a:r>
              <a:rPr b="0" i="0" lang="en-US" sz="3600" u="none" cap="none" strike="noStrike">
                <a:solidFill>
                  <a:srgbClr val="000000"/>
                </a:solidFill>
                <a:latin typeface="Bayon"/>
                <a:ea typeface="Bayon"/>
                <a:cs typeface="Bayon"/>
                <a:sym typeface="Bayon"/>
              </a:rPr>
              <a:t>2020</a:t>
            </a:r>
            <a:endParaRPr b="0" i="0" sz="3600" u="none" cap="none" strike="noStrike">
              <a:solidFill>
                <a:schemeClr val="dk1"/>
              </a:solidFill>
              <a:latin typeface="Calibri"/>
              <a:ea typeface="Calibri"/>
              <a:cs typeface="Calibri"/>
              <a:sym typeface="Calibri"/>
            </a:endParaRPr>
          </a:p>
        </p:txBody>
      </p:sp>
      <p:sp>
        <p:nvSpPr>
          <p:cNvPr id="546" name="Google Shape;546;g2d0d60d4baa_0_484"/>
          <p:cNvSpPr/>
          <p:nvPr/>
        </p:nvSpPr>
        <p:spPr>
          <a:xfrm rot="-5400000">
            <a:off x="12377164" y="8523138"/>
            <a:ext cx="9906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Bayon"/>
              <a:buNone/>
            </a:pPr>
            <a:r>
              <a:rPr b="0" i="0" lang="en-US" sz="3600" u="none" cap="none" strike="noStrike">
                <a:solidFill>
                  <a:srgbClr val="000000"/>
                </a:solidFill>
                <a:latin typeface="Bayon"/>
                <a:ea typeface="Bayon"/>
                <a:cs typeface="Bayon"/>
                <a:sym typeface="Bayon"/>
              </a:rPr>
              <a:t>2022</a:t>
            </a:r>
            <a:endParaRPr b="0" i="0" sz="3600" u="none" cap="none" strike="noStrike">
              <a:solidFill>
                <a:schemeClr val="dk1"/>
              </a:solidFill>
              <a:latin typeface="Calibri"/>
              <a:ea typeface="Calibri"/>
              <a:cs typeface="Calibri"/>
              <a:sym typeface="Calibri"/>
            </a:endParaRPr>
          </a:p>
        </p:txBody>
      </p:sp>
      <p:sp>
        <p:nvSpPr>
          <p:cNvPr id="547" name="Google Shape;547;g2d0d60d4baa_0_484"/>
          <p:cNvSpPr/>
          <p:nvPr/>
        </p:nvSpPr>
        <p:spPr>
          <a:xfrm rot="-5400000">
            <a:off x="6750255" y="6648666"/>
            <a:ext cx="8892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Bayon"/>
              <a:buNone/>
            </a:pPr>
            <a:r>
              <a:rPr b="0" i="0" lang="en-US" sz="3600" u="none" cap="none" strike="noStrike">
                <a:solidFill>
                  <a:srgbClr val="000000"/>
                </a:solidFill>
                <a:latin typeface="Bayon"/>
                <a:ea typeface="Bayon"/>
                <a:cs typeface="Bayon"/>
                <a:sym typeface="Bayon"/>
              </a:rPr>
              <a:t>2021</a:t>
            </a:r>
            <a:endParaRPr b="0" i="0" sz="3600" u="none" cap="none" strike="noStrike">
              <a:solidFill>
                <a:schemeClr val="dk1"/>
              </a:solidFill>
              <a:latin typeface="Calibri"/>
              <a:ea typeface="Calibri"/>
              <a:cs typeface="Calibri"/>
              <a:sym typeface="Calibri"/>
            </a:endParaRPr>
          </a:p>
        </p:txBody>
      </p:sp>
      <p:sp>
        <p:nvSpPr>
          <p:cNvPr id="548" name="Google Shape;548;g2d0d60d4baa_0_484"/>
          <p:cNvSpPr/>
          <p:nvPr/>
        </p:nvSpPr>
        <p:spPr>
          <a:xfrm rot="-5400000">
            <a:off x="18029370" y="6592738"/>
            <a:ext cx="9906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Bayon"/>
              <a:buNone/>
            </a:pPr>
            <a:r>
              <a:rPr b="0" i="0" lang="en-US" sz="3600" u="none" cap="none" strike="noStrike">
                <a:solidFill>
                  <a:srgbClr val="000000"/>
                </a:solidFill>
                <a:latin typeface="Bayon"/>
                <a:ea typeface="Bayon"/>
                <a:cs typeface="Bayon"/>
                <a:sym typeface="Bayon"/>
              </a:rPr>
              <a:t>2022</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553" name="Shape 553"/>
        <p:cNvGrpSpPr/>
        <p:nvPr/>
      </p:nvGrpSpPr>
      <p:grpSpPr>
        <a:xfrm>
          <a:off x="0" y="0"/>
          <a:ext cx="0" cy="0"/>
          <a:chOff x="0" y="0"/>
          <a:chExt cx="0" cy="0"/>
        </a:xfrm>
      </p:grpSpPr>
      <p:pic>
        <p:nvPicPr>
          <p:cNvPr descr=" " id="554" name="Google Shape;554;g2d0d60d4baa_0_520"/>
          <p:cNvPicPr preferRelativeResize="0"/>
          <p:nvPr/>
        </p:nvPicPr>
        <p:blipFill rotWithShape="1">
          <a:blip r:embed="rId3">
            <a:alphaModFix/>
          </a:blip>
          <a:srcRect b="0" l="0" r="0" t="0"/>
          <a:stretch/>
        </p:blipFill>
        <p:spPr>
          <a:xfrm>
            <a:off x="16620492" y="0"/>
            <a:ext cx="7766555" cy="5780807"/>
          </a:xfrm>
          <a:prstGeom prst="rect">
            <a:avLst/>
          </a:prstGeom>
          <a:noFill/>
          <a:ln>
            <a:noFill/>
          </a:ln>
        </p:spPr>
      </p:pic>
      <p:pic>
        <p:nvPicPr>
          <p:cNvPr descr=" " id="555" name="Google Shape;555;g2d0d60d4baa_0_520"/>
          <p:cNvPicPr preferRelativeResize="0"/>
          <p:nvPr/>
        </p:nvPicPr>
        <p:blipFill rotWithShape="1">
          <a:blip r:embed="rId4">
            <a:alphaModFix/>
          </a:blip>
          <a:srcRect b="0" l="0" r="0" t="0"/>
          <a:stretch/>
        </p:blipFill>
        <p:spPr>
          <a:xfrm>
            <a:off x="0" y="7480300"/>
            <a:ext cx="9018127" cy="6235700"/>
          </a:xfrm>
          <a:prstGeom prst="rect">
            <a:avLst/>
          </a:prstGeom>
          <a:noFill/>
          <a:ln>
            <a:noFill/>
          </a:ln>
        </p:spPr>
      </p:pic>
      <p:sp>
        <p:nvSpPr>
          <p:cNvPr id="556" name="Google Shape;556;g2d0d60d4baa_0_52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7" name="Google Shape;557;g2d0d60d4baa_0_52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58" name="Google Shape;558;g2d0d60d4baa_0_520"/>
          <p:cNvSpPr/>
          <p:nvPr/>
        </p:nvSpPr>
        <p:spPr>
          <a:xfrm>
            <a:off x="9267925" y="711200"/>
            <a:ext cx="5851200" cy="218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24F3E"/>
              </a:buClr>
              <a:buSzPts val="8000"/>
              <a:buFont typeface="Bayon"/>
              <a:buNone/>
            </a:pPr>
            <a:r>
              <a:rPr b="0" i="0" lang="en-US" sz="8000" u="none" cap="none" strike="noStrike">
                <a:solidFill>
                  <a:srgbClr val="624F3E"/>
                </a:solidFill>
                <a:latin typeface="Bayon"/>
                <a:ea typeface="Bayon"/>
                <a:cs typeface="Bayon"/>
                <a:sym typeface="Bayon"/>
              </a:rPr>
              <a:t>Our Team</a:t>
            </a:r>
            <a:endParaRPr b="0" i="0" sz="8000" u="none" cap="none" strike="noStrike">
              <a:solidFill>
                <a:schemeClr val="dk1"/>
              </a:solidFill>
              <a:latin typeface="Calibri"/>
              <a:ea typeface="Calibri"/>
              <a:cs typeface="Calibri"/>
              <a:sym typeface="Calibri"/>
            </a:endParaRPr>
          </a:p>
        </p:txBody>
      </p:sp>
      <p:sp>
        <p:nvSpPr>
          <p:cNvPr id="559" name="Google Shape;559;g2d0d60d4baa_0_520"/>
          <p:cNvSpPr/>
          <p:nvPr/>
        </p:nvSpPr>
        <p:spPr>
          <a:xfrm>
            <a:off x="2553019" y="2813050"/>
            <a:ext cx="6096900" cy="808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0" name="Google Shape;560;g2d0d60d4baa_0_520"/>
          <p:cNvPicPr preferRelativeResize="0"/>
          <p:nvPr/>
        </p:nvPicPr>
        <p:blipFill rotWithShape="1">
          <a:blip r:embed="rId6">
            <a:alphaModFix/>
          </a:blip>
          <a:srcRect b="0" l="0" r="0" t="0"/>
          <a:stretch/>
        </p:blipFill>
        <p:spPr>
          <a:xfrm>
            <a:off x="2553019" y="2813050"/>
            <a:ext cx="6096762" cy="6096000"/>
          </a:xfrm>
          <a:prstGeom prst="rect">
            <a:avLst/>
          </a:prstGeom>
          <a:noFill/>
          <a:ln>
            <a:noFill/>
          </a:ln>
        </p:spPr>
      </p:pic>
      <p:sp>
        <p:nvSpPr>
          <p:cNvPr id="561" name="Google Shape;561;g2d0d60d4baa_0_520"/>
          <p:cNvSpPr/>
          <p:nvPr/>
        </p:nvSpPr>
        <p:spPr>
          <a:xfrm>
            <a:off x="2553019" y="9112250"/>
            <a:ext cx="60969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2d0d60d4baa_0_520"/>
          <p:cNvSpPr/>
          <p:nvPr/>
        </p:nvSpPr>
        <p:spPr>
          <a:xfrm>
            <a:off x="2553019" y="9112250"/>
            <a:ext cx="60969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2d0d60d4baa_0_520"/>
          <p:cNvSpPr/>
          <p:nvPr/>
        </p:nvSpPr>
        <p:spPr>
          <a:xfrm>
            <a:off x="2451406" y="9112250"/>
            <a:ext cx="63000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Eldruin</a:t>
            </a:r>
            <a:endParaRPr b="0" i="0" sz="4800" u="none" cap="none" strike="noStrike">
              <a:solidFill>
                <a:schemeClr val="dk1"/>
              </a:solidFill>
              <a:latin typeface="Calibri"/>
              <a:ea typeface="Calibri"/>
              <a:cs typeface="Calibri"/>
              <a:sym typeface="Calibri"/>
            </a:endParaRPr>
          </a:p>
        </p:txBody>
      </p:sp>
      <p:sp>
        <p:nvSpPr>
          <p:cNvPr id="564" name="Google Shape;564;g2d0d60d4baa_0_520"/>
          <p:cNvSpPr/>
          <p:nvPr/>
        </p:nvSpPr>
        <p:spPr>
          <a:xfrm>
            <a:off x="2485277" y="1036955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Fire Mage</a:t>
            </a:r>
            <a:endParaRPr b="0" i="0" sz="3200" u="none" cap="none" strike="noStrike">
              <a:solidFill>
                <a:schemeClr val="dk1"/>
              </a:solidFill>
              <a:latin typeface="Calibri"/>
              <a:ea typeface="Calibri"/>
              <a:cs typeface="Calibri"/>
              <a:sym typeface="Calibri"/>
            </a:endParaRPr>
          </a:p>
        </p:txBody>
      </p:sp>
      <p:sp>
        <p:nvSpPr>
          <p:cNvPr id="565" name="Google Shape;565;g2d0d60d4baa_0_520"/>
          <p:cNvSpPr/>
          <p:nvPr/>
        </p:nvSpPr>
        <p:spPr>
          <a:xfrm>
            <a:off x="9513489" y="5251450"/>
            <a:ext cx="6096900" cy="808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6" name="Google Shape;566;g2d0d60d4baa_0_520"/>
          <p:cNvPicPr preferRelativeResize="0"/>
          <p:nvPr/>
        </p:nvPicPr>
        <p:blipFill rotWithShape="1">
          <a:blip r:embed="rId7">
            <a:alphaModFix/>
          </a:blip>
          <a:srcRect b="0" l="0" r="0" t="0"/>
          <a:stretch/>
        </p:blipFill>
        <p:spPr>
          <a:xfrm>
            <a:off x="9513489" y="5251450"/>
            <a:ext cx="6096762" cy="6096000"/>
          </a:xfrm>
          <a:prstGeom prst="rect">
            <a:avLst/>
          </a:prstGeom>
          <a:noFill/>
          <a:ln>
            <a:noFill/>
          </a:ln>
        </p:spPr>
      </p:pic>
      <p:sp>
        <p:nvSpPr>
          <p:cNvPr id="567" name="Google Shape;567;g2d0d60d4baa_0_520"/>
          <p:cNvSpPr/>
          <p:nvPr/>
        </p:nvSpPr>
        <p:spPr>
          <a:xfrm>
            <a:off x="9513489" y="11550650"/>
            <a:ext cx="60969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g2d0d60d4baa_0_520"/>
          <p:cNvSpPr/>
          <p:nvPr/>
        </p:nvSpPr>
        <p:spPr>
          <a:xfrm>
            <a:off x="9513489" y="11550650"/>
            <a:ext cx="60969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g2d0d60d4baa_0_520"/>
          <p:cNvSpPr/>
          <p:nvPr/>
        </p:nvSpPr>
        <p:spPr>
          <a:xfrm>
            <a:off x="9411876" y="11550650"/>
            <a:ext cx="63000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Elementalen</a:t>
            </a:r>
            <a:endParaRPr b="0" i="0" sz="4800" u="none" cap="none" strike="noStrike">
              <a:solidFill>
                <a:schemeClr val="dk1"/>
              </a:solidFill>
              <a:latin typeface="Calibri"/>
              <a:ea typeface="Calibri"/>
              <a:cs typeface="Calibri"/>
              <a:sym typeface="Calibri"/>
            </a:endParaRPr>
          </a:p>
        </p:txBody>
      </p:sp>
      <p:sp>
        <p:nvSpPr>
          <p:cNvPr id="570" name="Google Shape;570;g2d0d60d4baa_0_520"/>
          <p:cNvSpPr/>
          <p:nvPr/>
        </p:nvSpPr>
        <p:spPr>
          <a:xfrm>
            <a:off x="9445747" y="1280795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Guardian</a:t>
            </a:r>
            <a:endParaRPr b="0" i="0" sz="3200" u="none" cap="none" strike="noStrike">
              <a:solidFill>
                <a:schemeClr val="dk1"/>
              </a:solidFill>
              <a:latin typeface="Calibri"/>
              <a:ea typeface="Calibri"/>
              <a:cs typeface="Calibri"/>
              <a:sym typeface="Calibri"/>
            </a:endParaRPr>
          </a:p>
        </p:txBody>
      </p:sp>
      <p:sp>
        <p:nvSpPr>
          <p:cNvPr id="571" name="Google Shape;571;g2d0d60d4baa_0_520"/>
          <p:cNvSpPr/>
          <p:nvPr/>
        </p:nvSpPr>
        <p:spPr>
          <a:xfrm>
            <a:off x="16473959" y="2813050"/>
            <a:ext cx="6096900" cy="808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2" name="Google Shape;572;g2d0d60d4baa_0_520"/>
          <p:cNvPicPr preferRelativeResize="0"/>
          <p:nvPr/>
        </p:nvPicPr>
        <p:blipFill rotWithShape="1">
          <a:blip r:embed="rId8">
            <a:alphaModFix/>
          </a:blip>
          <a:srcRect b="0" l="0" r="0" t="0"/>
          <a:stretch/>
        </p:blipFill>
        <p:spPr>
          <a:xfrm>
            <a:off x="16473959" y="2813050"/>
            <a:ext cx="6096762" cy="6096000"/>
          </a:xfrm>
          <a:prstGeom prst="rect">
            <a:avLst/>
          </a:prstGeom>
          <a:noFill/>
          <a:ln>
            <a:noFill/>
          </a:ln>
        </p:spPr>
      </p:pic>
      <p:sp>
        <p:nvSpPr>
          <p:cNvPr id="573" name="Google Shape;573;g2d0d60d4baa_0_520"/>
          <p:cNvSpPr/>
          <p:nvPr/>
        </p:nvSpPr>
        <p:spPr>
          <a:xfrm>
            <a:off x="16473959" y="9112250"/>
            <a:ext cx="60969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g2d0d60d4baa_0_520"/>
          <p:cNvSpPr/>
          <p:nvPr/>
        </p:nvSpPr>
        <p:spPr>
          <a:xfrm>
            <a:off x="16473959" y="9112250"/>
            <a:ext cx="60969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2d0d60d4baa_0_520"/>
          <p:cNvSpPr/>
          <p:nvPr/>
        </p:nvSpPr>
        <p:spPr>
          <a:xfrm>
            <a:off x="16372346" y="9112250"/>
            <a:ext cx="63000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Lunaria</a:t>
            </a:r>
            <a:endParaRPr b="0" i="0" sz="4800" u="none" cap="none" strike="noStrike">
              <a:solidFill>
                <a:schemeClr val="dk1"/>
              </a:solidFill>
              <a:latin typeface="Calibri"/>
              <a:ea typeface="Calibri"/>
              <a:cs typeface="Calibri"/>
              <a:sym typeface="Calibri"/>
            </a:endParaRPr>
          </a:p>
        </p:txBody>
      </p:sp>
      <p:sp>
        <p:nvSpPr>
          <p:cNvPr id="576" name="Google Shape;576;g2d0d60d4baa_0_520"/>
          <p:cNvSpPr/>
          <p:nvPr/>
        </p:nvSpPr>
        <p:spPr>
          <a:xfrm>
            <a:off x="16406217" y="1036955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581" name="Shape 581"/>
        <p:cNvGrpSpPr/>
        <p:nvPr/>
      </p:nvGrpSpPr>
      <p:grpSpPr>
        <a:xfrm>
          <a:off x="0" y="0"/>
          <a:ext cx="0" cy="0"/>
          <a:chOff x="0" y="0"/>
          <a:chExt cx="0" cy="0"/>
        </a:xfrm>
      </p:grpSpPr>
      <p:pic>
        <p:nvPicPr>
          <p:cNvPr descr=" " id="582" name="Google Shape;582;g2d0d60d4baa_0_547"/>
          <p:cNvPicPr preferRelativeResize="0"/>
          <p:nvPr/>
        </p:nvPicPr>
        <p:blipFill rotWithShape="1">
          <a:blip r:embed="rId3">
            <a:alphaModFix/>
          </a:blip>
          <a:srcRect b="0" l="0" r="0" t="0"/>
          <a:stretch/>
        </p:blipFill>
        <p:spPr>
          <a:xfrm>
            <a:off x="17159845" y="0"/>
            <a:ext cx="7227203" cy="7541344"/>
          </a:xfrm>
          <a:prstGeom prst="rect">
            <a:avLst/>
          </a:prstGeom>
          <a:noFill/>
          <a:ln>
            <a:noFill/>
          </a:ln>
        </p:spPr>
      </p:pic>
      <p:pic>
        <p:nvPicPr>
          <p:cNvPr descr=" " id="583" name="Google Shape;583;g2d0d60d4baa_0_547"/>
          <p:cNvPicPr preferRelativeResize="0"/>
          <p:nvPr/>
        </p:nvPicPr>
        <p:blipFill rotWithShape="1">
          <a:blip r:embed="rId4">
            <a:alphaModFix/>
          </a:blip>
          <a:srcRect b="0" l="0" r="0" t="0"/>
          <a:stretch/>
        </p:blipFill>
        <p:spPr>
          <a:xfrm>
            <a:off x="0" y="8280400"/>
            <a:ext cx="8586273" cy="5435600"/>
          </a:xfrm>
          <a:prstGeom prst="rect">
            <a:avLst/>
          </a:prstGeom>
          <a:noFill/>
          <a:ln>
            <a:noFill/>
          </a:ln>
        </p:spPr>
      </p:pic>
      <p:sp>
        <p:nvSpPr>
          <p:cNvPr id="584" name="Google Shape;584;g2d0d60d4baa_0_54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5" name="Google Shape;585;g2d0d60d4baa_0_54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86" name="Google Shape;586;g2d0d60d4baa_0_547"/>
          <p:cNvSpPr/>
          <p:nvPr/>
        </p:nvSpPr>
        <p:spPr>
          <a:xfrm>
            <a:off x="2032254" y="571500"/>
            <a:ext cx="21338700" cy="116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g2d0d60d4baa_0_547"/>
          <p:cNvSpPr/>
          <p:nvPr/>
        </p:nvSpPr>
        <p:spPr>
          <a:xfrm>
            <a:off x="10618527" y="571500"/>
            <a:ext cx="4166100" cy="3695700"/>
          </a:xfrm>
          <a:prstGeom prst="roundRect">
            <a:avLst>
              <a:gd fmla="val 148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8" name="Google Shape;588;g2d0d60d4baa_0_547"/>
          <p:cNvPicPr preferRelativeResize="0"/>
          <p:nvPr/>
        </p:nvPicPr>
        <p:blipFill rotWithShape="1">
          <a:blip r:embed="rId6">
            <a:alphaModFix/>
          </a:blip>
          <a:srcRect b="0" l="0" r="0" t="0"/>
          <a:stretch/>
        </p:blipFill>
        <p:spPr>
          <a:xfrm>
            <a:off x="11685461" y="571500"/>
            <a:ext cx="2032254" cy="2032000"/>
          </a:xfrm>
          <a:prstGeom prst="rect">
            <a:avLst/>
          </a:prstGeom>
          <a:noFill/>
          <a:ln>
            <a:noFill/>
          </a:ln>
        </p:spPr>
      </p:pic>
      <p:sp>
        <p:nvSpPr>
          <p:cNvPr id="589" name="Google Shape;589;g2d0d60d4baa_0_547"/>
          <p:cNvSpPr/>
          <p:nvPr/>
        </p:nvSpPr>
        <p:spPr>
          <a:xfrm>
            <a:off x="10923365" y="2806700"/>
            <a:ext cx="3556500" cy="1460400"/>
          </a:xfrm>
          <a:prstGeom prst="roundRect">
            <a:avLst>
              <a:gd fmla="val 375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2d0d60d4baa_0_547"/>
          <p:cNvSpPr/>
          <p:nvPr/>
        </p:nvSpPr>
        <p:spPr>
          <a:xfrm>
            <a:off x="10847156" y="2806700"/>
            <a:ext cx="37089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Chloe Ng</a:t>
            </a:r>
            <a:endParaRPr b="0" i="0" sz="3600" u="none" cap="none" strike="noStrike">
              <a:solidFill>
                <a:schemeClr val="dk1"/>
              </a:solidFill>
              <a:latin typeface="Calibri"/>
              <a:ea typeface="Calibri"/>
              <a:cs typeface="Calibri"/>
              <a:sym typeface="Calibri"/>
            </a:endParaRPr>
          </a:p>
        </p:txBody>
      </p:sp>
      <p:sp>
        <p:nvSpPr>
          <p:cNvPr id="591" name="Google Shape;591;g2d0d60d4baa_0_547"/>
          <p:cNvSpPr/>
          <p:nvPr/>
        </p:nvSpPr>
        <p:spPr>
          <a:xfrm>
            <a:off x="10855623" y="37338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Mage</a:t>
            </a:r>
            <a:endParaRPr b="0" i="0" sz="3200" u="none" cap="none" strike="noStrike">
              <a:solidFill>
                <a:schemeClr val="dk1"/>
              </a:solidFill>
              <a:latin typeface="Calibri"/>
              <a:ea typeface="Calibri"/>
              <a:cs typeface="Calibri"/>
              <a:sym typeface="Calibri"/>
            </a:endParaRPr>
          </a:p>
        </p:txBody>
      </p:sp>
      <p:sp>
        <p:nvSpPr>
          <p:cNvPr id="592" name="Google Shape;592;g2d0d60d4baa_0_547"/>
          <p:cNvSpPr/>
          <p:nvPr/>
        </p:nvSpPr>
        <p:spPr>
          <a:xfrm>
            <a:off x="2032254" y="8839200"/>
            <a:ext cx="4166100" cy="3695700"/>
          </a:xfrm>
          <a:prstGeom prst="roundRect">
            <a:avLst>
              <a:gd fmla="val 148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3" name="Google Shape;593;g2d0d60d4baa_0_547"/>
          <p:cNvPicPr preferRelativeResize="0"/>
          <p:nvPr/>
        </p:nvPicPr>
        <p:blipFill rotWithShape="1">
          <a:blip r:embed="rId7">
            <a:alphaModFix/>
          </a:blip>
          <a:srcRect b="0" l="0" r="0" t="0"/>
          <a:stretch/>
        </p:blipFill>
        <p:spPr>
          <a:xfrm>
            <a:off x="3099187" y="8839200"/>
            <a:ext cx="2032254" cy="2032000"/>
          </a:xfrm>
          <a:prstGeom prst="rect">
            <a:avLst/>
          </a:prstGeom>
          <a:noFill/>
          <a:ln>
            <a:noFill/>
          </a:ln>
        </p:spPr>
      </p:pic>
      <p:sp>
        <p:nvSpPr>
          <p:cNvPr id="594" name="Google Shape;594;g2d0d60d4baa_0_547"/>
          <p:cNvSpPr/>
          <p:nvPr/>
        </p:nvSpPr>
        <p:spPr>
          <a:xfrm>
            <a:off x="2337092" y="11074400"/>
            <a:ext cx="3556500" cy="1460400"/>
          </a:xfrm>
          <a:prstGeom prst="roundRect">
            <a:avLst>
              <a:gd fmla="val 375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2d0d60d4baa_0_547"/>
          <p:cNvSpPr/>
          <p:nvPr/>
        </p:nvSpPr>
        <p:spPr>
          <a:xfrm>
            <a:off x="2260883" y="11074400"/>
            <a:ext cx="37089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Lyrisa</a:t>
            </a:r>
            <a:endParaRPr b="0" i="0" sz="3600" u="none" cap="none" strike="noStrike">
              <a:solidFill>
                <a:schemeClr val="dk1"/>
              </a:solidFill>
              <a:latin typeface="Calibri"/>
              <a:ea typeface="Calibri"/>
              <a:cs typeface="Calibri"/>
              <a:sym typeface="Calibri"/>
            </a:endParaRPr>
          </a:p>
        </p:txBody>
      </p:sp>
      <p:sp>
        <p:nvSpPr>
          <p:cNvPr id="596" name="Google Shape;596;g2d0d60d4baa_0_547"/>
          <p:cNvSpPr/>
          <p:nvPr/>
        </p:nvSpPr>
        <p:spPr>
          <a:xfrm>
            <a:off x="2269350" y="120015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Dreamer</a:t>
            </a:r>
            <a:endParaRPr b="0" i="0" sz="3200" u="none" cap="none" strike="noStrike">
              <a:solidFill>
                <a:schemeClr val="dk1"/>
              </a:solidFill>
              <a:latin typeface="Calibri"/>
              <a:ea typeface="Calibri"/>
              <a:cs typeface="Calibri"/>
              <a:sym typeface="Calibri"/>
            </a:endParaRPr>
          </a:p>
        </p:txBody>
      </p:sp>
      <p:sp>
        <p:nvSpPr>
          <p:cNvPr id="597" name="Google Shape;597;g2d0d60d4baa_0_547"/>
          <p:cNvSpPr/>
          <p:nvPr/>
        </p:nvSpPr>
        <p:spPr>
          <a:xfrm>
            <a:off x="6325391" y="8839200"/>
            <a:ext cx="4166100" cy="3695700"/>
          </a:xfrm>
          <a:prstGeom prst="roundRect">
            <a:avLst>
              <a:gd fmla="val 148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8" name="Google Shape;598;g2d0d60d4baa_0_547"/>
          <p:cNvPicPr preferRelativeResize="0"/>
          <p:nvPr/>
        </p:nvPicPr>
        <p:blipFill rotWithShape="1">
          <a:blip r:embed="rId8">
            <a:alphaModFix/>
          </a:blip>
          <a:srcRect b="0" l="0" r="0" t="0"/>
          <a:stretch/>
        </p:blipFill>
        <p:spPr>
          <a:xfrm>
            <a:off x="7392324" y="8839200"/>
            <a:ext cx="2032254" cy="2032000"/>
          </a:xfrm>
          <a:prstGeom prst="rect">
            <a:avLst/>
          </a:prstGeom>
          <a:noFill/>
          <a:ln>
            <a:noFill/>
          </a:ln>
        </p:spPr>
      </p:pic>
      <p:sp>
        <p:nvSpPr>
          <p:cNvPr id="599" name="Google Shape;599;g2d0d60d4baa_0_547"/>
          <p:cNvSpPr/>
          <p:nvPr/>
        </p:nvSpPr>
        <p:spPr>
          <a:xfrm>
            <a:off x="6630229" y="11074400"/>
            <a:ext cx="3556500" cy="1460400"/>
          </a:xfrm>
          <a:prstGeom prst="roundRect">
            <a:avLst>
              <a:gd fmla="val 375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g2d0d60d4baa_0_547"/>
          <p:cNvSpPr/>
          <p:nvPr/>
        </p:nvSpPr>
        <p:spPr>
          <a:xfrm>
            <a:off x="6554019" y="11074400"/>
            <a:ext cx="37089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Lucian</a:t>
            </a:r>
            <a:endParaRPr b="0" i="0" sz="3600" u="none" cap="none" strike="noStrike">
              <a:solidFill>
                <a:schemeClr val="dk1"/>
              </a:solidFill>
              <a:latin typeface="Calibri"/>
              <a:ea typeface="Calibri"/>
              <a:cs typeface="Calibri"/>
              <a:sym typeface="Calibri"/>
            </a:endParaRPr>
          </a:p>
        </p:txBody>
      </p:sp>
      <p:sp>
        <p:nvSpPr>
          <p:cNvPr id="601" name="Google Shape;601;g2d0d60d4baa_0_547"/>
          <p:cNvSpPr/>
          <p:nvPr/>
        </p:nvSpPr>
        <p:spPr>
          <a:xfrm>
            <a:off x="6562487" y="120015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Conjurer</a:t>
            </a:r>
            <a:endParaRPr b="0" i="0" sz="3200" u="none" cap="none" strike="noStrike">
              <a:solidFill>
                <a:schemeClr val="dk1"/>
              </a:solidFill>
              <a:latin typeface="Calibri"/>
              <a:ea typeface="Calibri"/>
              <a:cs typeface="Calibri"/>
              <a:sym typeface="Calibri"/>
            </a:endParaRPr>
          </a:p>
        </p:txBody>
      </p:sp>
      <p:sp>
        <p:nvSpPr>
          <p:cNvPr id="602" name="Google Shape;602;g2d0d60d4baa_0_547"/>
          <p:cNvSpPr/>
          <p:nvPr/>
        </p:nvSpPr>
        <p:spPr>
          <a:xfrm>
            <a:off x="10618527" y="8839200"/>
            <a:ext cx="4166100" cy="3695700"/>
          </a:xfrm>
          <a:prstGeom prst="roundRect">
            <a:avLst>
              <a:gd fmla="val 148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3" name="Google Shape;603;g2d0d60d4baa_0_547"/>
          <p:cNvPicPr preferRelativeResize="0"/>
          <p:nvPr/>
        </p:nvPicPr>
        <p:blipFill rotWithShape="1">
          <a:blip r:embed="rId9">
            <a:alphaModFix/>
          </a:blip>
          <a:srcRect b="0" l="0" r="0" t="0"/>
          <a:stretch/>
        </p:blipFill>
        <p:spPr>
          <a:xfrm>
            <a:off x="11685461" y="8839200"/>
            <a:ext cx="2032254" cy="2032000"/>
          </a:xfrm>
          <a:prstGeom prst="rect">
            <a:avLst/>
          </a:prstGeom>
          <a:noFill/>
          <a:ln>
            <a:noFill/>
          </a:ln>
        </p:spPr>
      </p:pic>
      <p:sp>
        <p:nvSpPr>
          <p:cNvPr id="604" name="Google Shape;604;g2d0d60d4baa_0_547"/>
          <p:cNvSpPr/>
          <p:nvPr/>
        </p:nvSpPr>
        <p:spPr>
          <a:xfrm>
            <a:off x="10923365" y="11074400"/>
            <a:ext cx="3556500" cy="1460400"/>
          </a:xfrm>
          <a:prstGeom prst="roundRect">
            <a:avLst>
              <a:gd fmla="val 375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g2d0d60d4baa_0_547"/>
          <p:cNvSpPr/>
          <p:nvPr/>
        </p:nvSpPr>
        <p:spPr>
          <a:xfrm>
            <a:off x="10847156" y="11074400"/>
            <a:ext cx="37089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Elvina</a:t>
            </a:r>
            <a:endParaRPr b="0" i="0" sz="3600" u="none" cap="none" strike="noStrike">
              <a:solidFill>
                <a:schemeClr val="dk1"/>
              </a:solidFill>
              <a:latin typeface="Calibri"/>
              <a:ea typeface="Calibri"/>
              <a:cs typeface="Calibri"/>
              <a:sym typeface="Calibri"/>
            </a:endParaRPr>
          </a:p>
        </p:txBody>
      </p:sp>
      <p:sp>
        <p:nvSpPr>
          <p:cNvPr id="606" name="Google Shape;606;g2d0d60d4baa_0_547"/>
          <p:cNvSpPr/>
          <p:nvPr/>
        </p:nvSpPr>
        <p:spPr>
          <a:xfrm>
            <a:off x="10855623" y="120015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Oracle</a:t>
            </a:r>
            <a:endParaRPr b="0" i="0" sz="3200" u="none" cap="none" strike="noStrike">
              <a:solidFill>
                <a:schemeClr val="dk1"/>
              </a:solidFill>
              <a:latin typeface="Calibri"/>
              <a:ea typeface="Calibri"/>
              <a:cs typeface="Calibri"/>
              <a:sym typeface="Calibri"/>
            </a:endParaRPr>
          </a:p>
        </p:txBody>
      </p:sp>
      <p:sp>
        <p:nvSpPr>
          <p:cNvPr id="607" name="Google Shape;607;g2d0d60d4baa_0_547"/>
          <p:cNvSpPr/>
          <p:nvPr/>
        </p:nvSpPr>
        <p:spPr>
          <a:xfrm>
            <a:off x="14911664" y="8839200"/>
            <a:ext cx="4166100" cy="3695700"/>
          </a:xfrm>
          <a:prstGeom prst="roundRect">
            <a:avLst>
              <a:gd fmla="val 148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8" name="Google Shape;608;g2d0d60d4baa_0_547"/>
          <p:cNvPicPr preferRelativeResize="0"/>
          <p:nvPr/>
        </p:nvPicPr>
        <p:blipFill rotWithShape="1">
          <a:blip r:embed="rId10">
            <a:alphaModFix/>
          </a:blip>
          <a:srcRect b="0" l="0" r="0" t="0"/>
          <a:stretch/>
        </p:blipFill>
        <p:spPr>
          <a:xfrm>
            <a:off x="15978597" y="8839200"/>
            <a:ext cx="2032254" cy="2032000"/>
          </a:xfrm>
          <a:prstGeom prst="rect">
            <a:avLst/>
          </a:prstGeom>
          <a:noFill/>
          <a:ln>
            <a:noFill/>
          </a:ln>
        </p:spPr>
      </p:pic>
      <p:sp>
        <p:nvSpPr>
          <p:cNvPr id="609" name="Google Shape;609;g2d0d60d4baa_0_547"/>
          <p:cNvSpPr/>
          <p:nvPr/>
        </p:nvSpPr>
        <p:spPr>
          <a:xfrm>
            <a:off x="15216502" y="11074400"/>
            <a:ext cx="3556500" cy="1460400"/>
          </a:xfrm>
          <a:prstGeom prst="roundRect">
            <a:avLst>
              <a:gd fmla="val 375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2d0d60d4baa_0_547"/>
          <p:cNvSpPr/>
          <p:nvPr/>
        </p:nvSpPr>
        <p:spPr>
          <a:xfrm>
            <a:off x="15140292" y="11074400"/>
            <a:ext cx="37089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Seraphina</a:t>
            </a:r>
            <a:endParaRPr b="0" i="0" sz="3600" u="none" cap="none" strike="noStrike">
              <a:solidFill>
                <a:schemeClr val="dk1"/>
              </a:solidFill>
              <a:latin typeface="Calibri"/>
              <a:ea typeface="Calibri"/>
              <a:cs typeface="Calibri"/>
              <a:sym typeface="Calibri"/>
            </a:endParaRPr>
          </a:p>
        </p:txBody>
      </p:sp>
      <p:sp>
        <p:nvSpPr>
          <p:cNvPr id="611" name="Google Shape;611;g2d0d60d4baa_0_547"/>
          <p:cNvSpPr/>
          <p:nvPr/>
        </p:nvSpPr>
        <p:spPr>
          <a:xfrm>
            <a:off x="15148760" y="120015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Lightbringer</a:t>
            </a:r>
            <a:endParaRPr b="0" i="0" sz="3200" u="none" cap="none" strike="noStrike">
              <a:solidFill>
                <a:schemeClr val="dk1"/>
              </a:solidFill>
              <a:latin typeface="Calibri"/>
              <a:ea typeface="Calibri"/>
              <a:cs typeface="Calibri"/>
              <a:sym typeface="Calibri"/>
            </a:endParaRPr>
          </a:p>
        </p:txBody>
      </p:sp>
      <p:sp>
        <p:nvSpPr>
          <p:cNvPr id="612" name="Google Shape;612;g2d0d60d4baa_0_547"/>
          <p:cNvSpPr/>
          <p:nvPr/>
        </p:nvSpPr>
        <p:spPr>
          <a:xfrm>
            <a:off x="19204800" y="8839200"/>
            <a:ext cx="4166100" cy="3695700"/>
          </a:xfrm>
          <a:prstGeom prst="roundRect">
            <a:avLst>
              <a:gd fmla="val 148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3" name="Google Shape;613;g2d0d60d4baa_0_547"/>
          <p:cNvPicPr preferRelativeResize="0"/>
          <p:nvPr/>
        </p:nvPicPr>
        <p:blipFill rotWithShape="1">
          <a:blip r:embed="rId11">
            <a:alphaModFix/>
          </a:blip>
          <a:srcRect b="0" l="0" r="0" t="0"/>
          <a:stretch/>
        </p:blipFill>
        <p:spPr>
          <a:xfrm>
            <a:off x="20271734" y="8839200"/>
            <a:ext cx="2032254" cy="2032000"/>
          </a:xfrm>
          <a:prstGeom prst="rect">
            <a:avLst/>
          </a:prstGeom>
          <a:noFill/>
          <a:ln>
            <a:noFill/>
          </a:ln>
        </p:spPr>
      </p:pic>
      <p:sp>
        <p:nvSpPr>
          <p:cNvPr id="614" name="Google Shape;614;g2d0d60d4baa_0_547"/>
          <p:cNvSpPr/>
          <p:nvPr/>
        </p:nvSpPr>
        <p:spPr>
          <a:xfrm>
            <a:off x="19509638" y="11074400"/>
            <a:ext cx="3556500" cy="1460400"/>
          </a:xfrm>
          <a:prstGeom prst="roundRect">
            <a:avLst>
              <a:gd fmla="val 375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2d0d60d4baa_0_547"/>
          <p:cNvSpPr/>
          <p:nvPr/>
        </p:nvSpPr>
        <p:spPr>
          <a:xfrm>
            <a:off x="19433429" y="11074400"/>
            <a:ext cx="37089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Kaelen</a:t>
            </a:r>
            <a:endParaRPr b="0" i="0" sz="3600" u="none" cap="none" strike="noStrike">
              <a:solidFill>
                <a:schemeClr val="dk1"/>
              </a:solidFill>
              <a:latin typeface="Calibri"/>
              <a:ea typeface="Calibri"/>
              <a:cs typeface="Calibri"/>
              <a:sym typeface="Calibri"/>
            </a:endParaRPr>
          </a:p>
        </p:txBody>
      </p:sp>
      <p:sp>
        <p:nvSpPr>
          <p:cNvPr id="616" name="Google Shape;616;g2d0d60d4baa_0_547"/>
          <p:cNvSpPr/>
          <p:nvPr/>
        </p:nvSpPr>
        <p:spPr>
          <a:xfrm>
            <a:off x="19441897" y="120015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Sentinel</a:t>
            </a:r>
            <a:endParaRPr b="0" i="0" sz="3200" u="none" cap="none" strike="noStrike">
              <a:solidFill>
                <a:schemeClr val="dk1"/>
              </a:solidFill>
              <a:latin typeface="Calibri"/>
              <a:ea typeface="Calibri"/>
              <a:cs typeface="Calibri"/>
              <a:sym typeface="Calibri"/>
            </a:endParaRPr>
          </a:p>
        </p:txBody>
      </p:sp>
      <p:sp>
        <p:nvSpPr>
          <p:cNvPr id="617" name="Google Shape;617;g2d0d60d4baa_0_547"/>
          <p:cNvSpPr/>
          <p:nvPr/>
        </p:nvSpPr>
        <p:spPr>
          <a:xfrm>
            <a:off x="4267733" y="4762500"/>
            <a:ext cx="4166100" cy="3695700"/>
          </a:xfrm>
          <a:prstGeom prst="roundRect">
            <a:avLst>
              <a:gd fmla="val 148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8" name="Google Shape;618;g2d0d60d4baa_0_547"/>
          <p:cNvPicPr preferRelativeResize="0"/>
          <p:nvPr/>
        </p:nvPicPr>
        <p:blipFill rotWithShape="1">
          <a:blip r:embed="rId12">
            <a:alphaModFix/>
          </a:blip>
          <a:srcRect b="0" l="0" r="0" t="0"/>
          <a:stretch/>
        </p:blipFill>
        <p:spPr>
          <a:xfrm>
            <a:off x="5334667" y="4762500"/>
            <a:ext cx="2032254" cy="2032000"/>
          </a:xfrm>
          <a:prstGeom prst="rect">
            <a:avLst/>
          </a:prstGeom>
          <a:noFill/>
          <a:ln>
            <a:noFill/>
          </a:ln>
        </p:spPr>
      </p:pic>
      <p:sp>
        <p:nvSpPr>
          <p:cNvPr id="619" name="Google Shape;619;g2d0d60d4baa_0_547"/>
          <p:cNvSpPr/>
          <p:nvPr/>
        </p:nvSpPr>
        <p:spPr>
          <a:xfrm>
            <a:off x="4572572" y="6997700"/>
            <a:ext cx="3556500" cy="1460400"/>
          </a:xfrm>
          <a:prstGeom prst="roundRect">
            <a:avLst>
              <a:gd fmla="val 375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2d0d60d4baa_0_547"/>
          <p:cNvSpPr/>
          <p:nvPr/>
        </p:nvSpPr>
        <p:spPr>
          <a:xfrm>
            <a:off x="4496362" y="6997700"/>
            <a:ext cx="37089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Aurielle</a:t>
            </a:r>
            <a:endParaRPr b="0" i="0" sz="3600" u="none" cap="none" strike="noStrike">
              <a:solidFill>
                <a:schemeClr val="dk1"/>
              </a:solidFill>
              <a:latin typeface="Calibri"/>
              <a:ea typeface="Calibri"/>
              <a:cs typeface="Calibri"/>
              <a:sym typeface="Calibri"/>
            </a:endParaRPr>
          </a:p>
        </p:txBody>
      </p:sp>
      <p:sp>
        <p:nvSpPr>
          <p:cNvPr id="621" name="Google Shape;621;g2d0d60d4baa_0_547"/>
          <p:cNvSpPr/>
          <p:nvPr/>
        </p:nvSpPr>
        <p:spPr>
          <a:xfrm>
            <a:off x="4504830" y="79248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Priestess</a:t>
            </a:r>
            <a:endParaRPr b="0" i="0" sz="3200" u="none" cap="none" strike="noStrike">
              <a:solidFill>
                <a:schemeClr val="dk1"/>
              </a:solidFill>
              <a:latin typeface="Calibri"/>
              <a:ea typeface="Calibri"/>
              <a:cs typeface="Calibri"/>
              <a:sym typeface="Calibri"/>
            </a:endParaRPr>
          </a:p>
        </p:txBody>
      </p:sp>
      <p:sp>
        <p:nvSpPr>
          <p:cNvPr id="622" name="Google Shape;622;g2d0d60d4baa_0_547"/>
          <p:cNvSpPr/>
          <p:nvPr/>
        </p:nvSpPr>
        <p:spPr>
          <a:xfrm>
            <a:off x="17121740" y="4762500"/>
            <a:ext cx="4166100" cy="3695700"/>
          </a:xfrm>
          <a:prstGeom prst="roundRect">
            <a:avLst>
              <a:gd fmla="val 148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3" name="Google Shape;623;g2d0d60d4baa_0_547"/>
          <p:cNvPicPr preferRelativeResize="0"/>
          <p:nvPr/>
        </p:nvPicPr>
        <p:blipFill rotWithShape="1">
          <a:blip r:embed="rId13">
            <a:alphaModFix/>
          </a:blip>
          <a:srcRect b="0" l="0" r="0" t="0"/>
          <a:stretch/>
        </p:blipFill>
        <p:spPr>
          <a:xfrm>
            <a:off x="18188673" y="4762500"/>
            <a:ext cx="2032254" cy="2032000"/>
          </a:xfrm>
          <a:prstGeom prst="rect">
            <a:avLst/>
          </a:prstGeom>
          <a:noFill/>
          <a:ln>
            <a:noFill/>
          </a:ln>
        </p:spPr>
      </p:pic>
      <p:sp>
        <p:nvSpPr>
          <p:cNvPr id="624" name="Google Shape;624;g2d0d60d4baa_0_547"/>
          <p:cNvSpPr/>
          <p:nvPr/>
        </p:nvSpPr>
        <p:spPr>
          <a:xfrm>
            <a:off x="17426578" y="6997700"/>
            <a:ext cx="3556500" cy="1460400"/>
          </a:xfrm>
          <a:prstGeom prst="roundRect">
            <a:avLst>
              <a:gd fmla="val 375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g2d0d60d4baa_0_547"/>
          <p:cNvSpPr/>
          <p:nvPr/>
        </p:nvSpPr>
        <p:spPr>
          <a:xfrm>
            <a:off x="17350369" y="6997700"/>
            <a:ext cx="37089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Dariana</a:t>
            </a:r>
            <a:endParaRPr b="0" i="0" sz="3600" u="none" cap="none" strike="noStrike">
              <a:solidFill>
                <a:schemeClr val="dk1"/>
              </a:solidFill>
              <a:latin typeface="Calibri"/>
              <a:ea typeface="Calibri"/>
              <a:cs typeface="Calibri"/>
              <a:sym typeface="Calibri"/>
            </a:endParaRPr>
          </a:p>
        </p:txBody>
      </p:sp>
      <p:sp>
        <p:nvSpPr>
          <p:cNvPr id="626" name="Google Shape;626;g2d0d60d4baa_0_547"/>
          <p:cNvSpPr/>
          <p:nvPr/>
        </p:nvSpPr>
        <p:spPr>
          <a:xfrm>
            <a:off x="17358836" y="79248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Shaman</a:t>
            </a:r>
            <a:endParaRPr b="0" i="0" sz="3200" u="none" cap="none" strike="noStrike">
              <a:solidFill>
                <a:schemeClr val="dk1"/>
              </a:solidFill>
              <a:latin typeface="Calibri"/>
              <a:ea typeface="Calibri"/>
              <a:cs typeface="Calibri"/>
              <a:sym typeface="Calibri"/>
            </a:endParaRPr>
          </a:p>
        </p:txBody>
      </p:sp>
      <p:sp>
        <p:nvSpPr>
          <p:cNvPr id="627" name="Google Shape;627;g2d0d60d4baa_0_547"/>
          <p:cNvSpPr/>
          <p:nvPr/>
        </p:nvSpPr>
        <p:spPr>
          <a:xfrm>
            <a:off x="10618527" y="4762500"/>
            <a:ext cx="4166100" cy="3695700"/>
          </a:xfrm>
          <a:prstGeom prst="roundRect">
            <a:avLst>
              <a:gd fmla="val 148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8" name="Google Shape;628;g2d0d60d4baa_0_547"/>
          <p:cNvPicPr preferRelativeResize="0"/>
          <p:nvPr/>
        </p:nvPicPr>
        <p:blipFill rotWithShape="1">
          <a:blip r:embed="rId14">
            <a:alphaModFix/>
          </a:blip>
          <a:srcRect b="0" l="0" r="0" t="0"/>
          <a:stretch/>
        </p:blipFill>
        <p:spPr>
          <a:xfrm>
            <a:off x="11685461" y="4762500"/>
            <a:ext cx="2032254" cy="2032000"/>
          </a:xfrm>
          <a:prstGeom prst="rect">
            <a:avLst/>
          </a:prstGeom>
          <a:noFill/>
          <a:ln>
            <a:noFill/>
          </a:ln>
        </p:spPr>
      </p:pic>
      <p:sp>
        <p:nvSpPr>
          <p:cNvPr id="629" name="Google Shape;629;g2d0d60d4baa_0_547"/>
          <p:cNvSpPr/>
          <p:nvPr/>
        </p:nvSpPr>
        <p:spPr>
          <a:xfrm>
            <a:off x="10923365" y="6997700"/>
            <a:ext cx="3556500" cy="1460400"/>
          </a:xfrm>
          <a:prstGeom prst="roundRect">
            <a:avLst>
              <a:gd fmla="val 375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g2d0d60d4baa_0_547"/>
          <p:cNvSpPr/>
          <p:nvPr/>
        </p:nvSpPr>
        <p:spPr>
          <a:xfrm>
            <a:off x="10847156" y="6997700"/>
            <a:ext cx="37089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Theronis</a:t>
            </a:r>
            <a:endParaRPr b="0" i="0" sz="3600" u="none" cap="none" strike="noStrike">
              <a:solidFill>
                <a:schemeClr val="dk1"/>
              </a:solidFill>
              <a:latin typeface="Calibri"/>
              <a:ea typeface="Calibri"/>
              <a:cs typeface="Calibri"/>
              <a:sym typeface="Calibri"/>
            </a:endParaRPr>
          </a:p>
        </p:txBody>
      </p:sp>
      <p:sp>
        <p:nvSpPr>
          <p:cNvPr id="631" name="Google Shape;631;g2d0d60d4baa_0_547"/>
          <p:cNvSpPr/>
          <p:nvPr/>
        </p:nvSpPr>
        <p:spPr>
          <a:xfrm>
            <a:off x="10855623" y="79248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Warrior</a:t>
            </a:r>
            <a:endParaRPr b="0" i="0" sz="3200" u="none" cap="none" strike="noStrike">
              <a:solidFill>
                <a:schemeClr val="dk1"/>
              </a:solidFill>
              <a:latin typeface="Calibri"/>
              <a:ea typeface="Calibri"/>
              <a:cs typeface="Calibri"/>
              <a:sym typeface="Calibri"/>
            </a:endParaRPr>
          </a:p>
        </p:txBody>
      </p:sp>
      <p:pic>
        <p:nvPicPr>
          <p:cNvPr descr=" " id="632" name="Google Shape;632;g2d0d60d4baa_0_547"/>
          <p:cNvPicPr preferRelativeResize="0"/>
          <p:nvPr/>
        </p:nvPicPr>
        <p:blipFill rotWithShape="1">
          <a:blip r:embed="rId15">
            <a:alphaModFix/>
          </a:blip>
          <a:srcRect b="0" l="0" r="0" t="0"/>
          <a:stretch/>
        </p:blipFill>
        <p:spPr>
          <a:xfrm>
            <a:off x="12688886" y="8140700"/>
            <a:ext cx="12702" cy="812800"/>
          </a:xfrm>
          <a:prstGeom prst="rect">
            <a:avLst/>
          </a:prstGeom>
          <a:noFill/>
          <a:ln>
            <a:noFill/>
          </a:ln>
        </p:spPr>
      </p:pic>
      <p:pic>
        <p:nvPicPr>
          <p:cNvPr descr=" " id="633" name="Google Shape;633;g2d0d60d4baa_0_547"/>
          <p:cNvPicPr preferRelativeResize="0"/>
          <p:nvPr/>
        </p:nvPicPr>
        <p:blipFill rotWithShape="1">
          <a:blip r:embed="rId15">
            <a:alphaModFix/>
          </a:blip>
          <a:srcRect b="0" l="0" r="0" t="0"/>
          <a:stretch/>
        </p:blipFill>
        <p:spPr>
          <a:xfrm>
            <a:off x="12688886" y="3949700"/>
            <a:ext cx="12702" cy="812800"/>
          </a:xfrm>
          <a:prstGeom prst="rect">
            <a:avLst/>
          </a:prstGeom>
          <a:noFill/>
          <a:ln>
            <a:noFill/>
          </a:ln>
        </p:spPr>
      </p:pic>
      <p:pic>
        <p:nvPicPr>
          <p:cNvPr descr=" " id="634" name="Google Shape;634;g2d0d60d4baa_0_547"/>
          <p:cNvPicPr preferRelativeResize="0"/>
          <p:nvPr/>
        </p:nvPicPr>
        <p:blipFill rotWithShape="1">
          <a:blip r:embed="rId16">
            <a:alphaModFix/>
          </a:blip>
          <a:srcRect b="0" l="0" r="0" t="0"/>
          <a:stretch/>
        </p:blipFill>
        <p:spPr>
          <a:xfrm>
            <a:off x="6349054" y="3937124"/>
            <a:ext cx="5882575" cy="825376"/>
          </a:xfrm>
          <a:prstGeom prst="rect">
            <a:avLst/>
          </a:prstGeom>
          <a:noFill/>
          <a:ln>
            <a:noFill/>
          </a:ln>
        </p:spPr>
      </p:pic>
      <p:pic>
        <p:nvPicPr>
          <p:cNvPr descr=" " id="635" name="Google Shape;635;g2d0d60d4baa_0_547"/>
          <p:cNvPicPr preferRelativeResize="0"/>
          <p:nvPr/>
        </p:nvPicPr>
        <p:blipFill rotWithShape="1">
          <a:blip r:embed="rId17">
            <a:alphaModFix/>
          </a:blip>
          <a:srcRect b="0" l="0" r="0" t="0"/>
          <a:stretch/>
        </p:blipFill>
        <p:spPr>
          <a:xfrm>
            <a:off x="4110505" y="8027343"/>
            <a:ext cx="1960854" cy="811857"/>
          </a:xfrm>
          <a:prstGeom prst="rect">
            <a:avLst/>
          </a:prstGeom>
          <a:noFill/>
          <a:ln>
            <a:noFill/>
          </a:ln>
        </p:spPr>
      </p:pic>
      <p:pic>
        <p:nvPicPr>
          <p:cNvPr descr=" " id="636" name="Google Shape;636;g2d0d60d4baa_0_547"/>
          <p:cNvPicPr preferRelativeResize="0"/>
          <p:nvPr/>
        </p:nvPicPr>
        <p:blipFill rotWithShape="1">
          <a:blip r:embed="rId17">
            <a:alphaModFix/>
          </a:blip>
          <a:srcRect b="0" l="0" r="0" t="0"/>
          <a:stretch/>
        </p:blipFill>
        <p:spPr>
          <a:xfrm>
            <a:off x="17053422" y="8027343"/>
            <a:ext cx="1960854" cy="811857"/>
          </a:xfrm>
          <a:prstGeom prst="rect">
            <a:avLst/>
          </a:prstGeom>
          <a:noFill/>
          <a:ln>
            <a:noFill/>
          </a:ln>
        </p:spPr>
      </p:pic>
      <p:pic>
        <p:nvPicPr>
          <p:cNvPr descr=" " id="637" name="Google Shape;637;g2d0d60d4baa_0_547"/>
          <p:cNvPicPr preferRelativeResize="0"/>
          <p:nvPr/>
        </p:nvPicPr>
        <p:blipFill rotWithShape="1">
          <a:blip r:embed="rId18">
            <a:alphaModFix/>
          </a:blip>
          <a:srcRect b="0" l="0" r="0" t="0"/>
          <a:stretch/>
        </p:blipFill>
        <p:spPr>
          <a:xfrm>
            <a:off x="6452406" y="8027343"/>
            <a:ext cx="1960854" cy="811857"/>
          </a:xfrm>
          <a:prstGeom prst="rect">
            <a:avLst/>
          </a:prstGeom>
          <a:noFill/>
          <a:ln>
            <a:noFill/>
          </a:ln>
        </p:spPr>
      </p:pic>
      <p:pic>
        <p:nvPicPr>
          <p:cNvPr descr=" " id="638" name="Google Shape;638;g2d0d60d4baa_0_547"/>
          <p:cNvPicPr preferRelativeResize="0"/>
          <p:nvPr/>
        </p:nvPicPr>
        <p:blipFill rotWithShape="1">
          <a:blip r:embed="rId18">
            <a:alphaModFix/>
          </a:blip>
          <a:srcRect b="0" l="0" r="0" t="0"/>
          <a:stretch/>
        </p:blipFill>
        <p:spPr>
          <a:xfrm>
            <a:off x="19395324" y="8027343"/>
            <a:ext cx="1960854" cy="811857"/>
          </a:xfrm>
          <a:prstGeom prst="rect">
            <a:avLst/>
          </a:prstGeom>
          <a:noFill/>
          <a:ln>
            <a:noFill/>
          </a:ln>
        </p:spPr>
      </p:pic>
      <p:pic>
        <p:nvPicPr>
          <p:cNvPr descr=" " id="639" name="Google Shape;639;g2d0d60d4baa_0_547"/>
          <p:cNvPicPr preferRelativeResize="0"/>
          <p:nvPr/>
        </p:nvPicPr>
        <p:blipFill rotWithShape="1">
          <a:blip r:embed="rId19">
            <a:alphaModFix/>
          </a:blip>
          <a:srcRect b="0" l="0" r="0" t="0"/>
          <a:stretch/>
        </p:blipFill>
        <p:spPr>
          <a:xfrm>
            <a:off x="13323965" y="3937124"/>
            <a:ext cx="5882575" cy="825376"/>
          </a:xfrm>
          <a:prstGeom prst="rect">
            <a:avLst/>
          </a:prstGeom>
          <a:noFill/>
          <a:ln>
            <a:noFill/>
          </a:ln>
        </p:spPr>
      </p:pic>
      <p:sp>
        <p:nvSpPr>
          <p:cNvPr id="640" name="Google Shape;640;g2d0d60d4baa_0_547"/>
          <p:cNvSpPr/>
          <p:nvPr/>
        </p:nvSpPr>
        <p:spPr>
          <a:xfrm>
            <a:off x="7747968" y="12801600"/>
            <a:ext cx="84804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DM Sans"/>
              <a:buNone/>
            </a:pPr>
            <a:r>
              <a:rPr b="0" i="0" lang="en-US" sz="3200" u="none" cap="none" strike="noStrike">
                <a:solidFill>
                  <a:srgbClr val="000000"/>
                </a:solidFill>
                <a:latin typeface="DM Sans"/>
                <a:ea typeface="DM Sans"/>
                <a:cs typeface="DM Sans"/>
                <a:sym typeface="DM Sans"/>
              </a:rPr>
              <a:t>To download more editable chart, </a:t>
            </a:r>
            <a:r>
              <a:rPr b="0" i="0" lang="en-US" sz="3200" u="sng" cap="none" strike="noStrike">
                <a:solidFill>
                  <a:srgbClr val="000000"/>
                </a:solidFill>
                <a:latin typeface="Montserrat"/>
                <a:ea typeface="Montserrat"/>
                <a:cs typeface="Montserrat"/>
                <a:sym typeface="Montserrat"/>
                <a:hlinkClick r:id="rId20">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41" name="Google Shape;641;g2d0d60d4baa_0_547"/>
          <p:cNvSpPr/>
          <p:nvPr/>
        </p:nvSpPr>
        <p:spPr>
          <a:xfrm rot="-5400000">
            <a:off x="-4185979" y="3492935"/>
            <a:ext cx="10754100" cy="2180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624F3E"/>
              </a:buClr>
              <a:buSzPts val="8000"/>
              <a:buFont typeface="Bayon"/>
              <a:buNone/>
            </a:pPr>
            <a:r>
              <a:rPr b="0" i="0" lang="en-US" sz="8000" u="none" cap="none" strike="noStrike">
                <a:solidFill>
                  <a:srgbClr val="624F3E"/>
                </a:solidFill>
                <a:latin typeface="Bayon"/>
                <a:ea typeface="Bayon"/>
                <a:cs typeface="Bayon"/>
                <a:sym typeface="Bayon"/>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A287"/>
        </a:solidFill>
      </p:bgPr>
    </p:bg>
    <p:spTree>
      <p:nvGrpSpPr>
        <p:cNvPr id="646" name="Shape 646"/>
        <p:cNvGrpSpPr/>
        <p:nvPr/>
      </p:nvGrpSpPr>
      <p:grpSpPr>
        <a:xfrm>
          <a:off x="0" y="0"/>
          <a:ext cx="0" cy="0"/>
          <a:chOff x="0" y="0"/>
          <a:chExt cx="0" cy="0"/>
        </a:xfrm>
      </p:grpSpPr>
      <p:sp>
        <p:nvSpPr>
          <p:cNvPr id="647" name="Google Shape;647;g2d0d60d4baa_0_611"/>
          <p:cNvSpPr/>
          <p:nvPr/>
        </p:nvSpPr>
        <p:spPr>
          <a:xfrm>
            <a:off x="4089911" y="0"/>
            <a:ext cx="24387000" cy="13716000"/>
          </a:xfrm>
          <a:prstGeom prst="rect">
            <a:avLst/>
          </a:prstGeom>
          <a:solidFill>
            <a:srgbClr val="BDA2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8" name="Google Shape;648;g2d0d60d4baa_0_611"/>
          <p:cNvPicPr preferRelativeResize="0"/>
          <p:nvPr/>
        </p:nvPicPr>
        <p:blipFill rotWithShape="1">
          <a:blip r:embed="rId3">
            <a:alphaModFix/>
          </a:blip>
          <a:srcRect b="0" l="0" r="0" t="0"/>
          <a:stretch/>
        </p:blipFill>
        <p:spPr>
          <a:xfrm>
            <a:off x="8370346" y="0"/>
            <a:ext cx="15826178" cy="13716000"/>
          </a:xfrm>
          <a:prstGeom prst="rect">
            <a:avLst/>
          </a:prstGeom>
          <a:noFill/>
          <a:ln>
            <a:noFill/>
          </a:ln>
        </p:spPr>
      </p:pic>
      <p:sp>
        <p:nvSpPr>
          <p:cNvPr id="649" name="Google Shape;649;g2d0d60d4baa_0_6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0" name="Google Shape;650;g2d0d60d4baa_0_61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651" name="Google Shape;651;g2d0d60d4baa_0_611"/>
          <p:cNvSpPr/>
          <p:nvPr/>
        </p:nvSpPr>
        <p:spPr>
          <a:xfrm rot="-5400000">
            <a:off x="22204446" y="8326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5">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sp>
        <p:nvSpPr>
          <p:cNvPr id="652" name="Google Shape;652;g2d0d60d4baa_0_611"/>
          <p:cNvSpPr/>
          <p:nvPr/>
        </p:nvSpPr>
        <p:spPr>
          <a:xfrm>
            <a:off x="10428003" y="3035300"/>
            <a:ext cx="125703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24F3E"/>
              </a:buClr>
              <a:buSzPts val="8000"/>
              <a:buFont typeface="Bayon"/>
              <a:buNone/>
            </a:pPr>
            <a:r>
              <a:rPr b="0" i="0" lang="en-US" sz="8000" u="none" cap="none" strike="noStrike">
                <a:solidFill>
                  <a:srgbClr val="624F3E"/>
                </a:solidFill>
                <a:latin typeface="Bayon"/>
                <a:ea typeface="Bayon"/>
                <a:cs typeface="Bayon"/>
                <a:sym typeface="Bayon"/>
              </a:rPr>
              <a:t>Thank you for choosing EaTemp</a:t>
            </a:r>
            <a:endParaRPr b="0" i="0" sz="8000" u="none" cap="none" strike="noStrike">
              <a:solidFill>
                <a:schemeClr val="dk1"/>
              </a:solidFill>
              <a:latin typeface="Calibri"/>
              <a:ea typeface="Calibri"/>
              <a:cs typeface="Calibri"/>
              <a:sym typeface="Calibri"/>
            </a:endParaRPr>
          </a:p>
        </p:txBody>
      </p:sp>
      <p:sp>
        <p:nvSpPr>
          <p:cNvPr id="653" name="Google Shape;653;g2d0d60d4baa_0_611"/>
          <p:cNvSpPr/>
          <p:nvPr/>
        </p:nvSpPr>
        <p:spPr>
          <a:xfrm>
            <a:off x="10428003" y="5384800"/>
            <a:ext cx="12049500" cy="3310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pic>
        <p:nvPicPr>
          <p:cNvPr descr=" " id="654" name="Google Shape;654;g2d0d60d4baa_0_611"/>
          <p:cNvPicPr preferRelativeResize="0"/>
          <p:nvPr/>
        </p:nvPicPr>
        <p:blipFill rotWithShape="1">
          <a:blip r:embed="rId6">
            <a:alphaModFix/>
          </a:blip>
          <a:srcRect b="0" l="0" r="0" t="0"/>
          <a:stretch/>
        </p:blipFill>
        <p:spPr>
          <a:xfrm>
            <a:off x="749394" y="3048000"/>
            <a:ext cx="11710864" cy="7150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38" name="Shape 38"/>
        <p:cNvGrpSpPr/>
        <p:nvPr/>
      </p:nvGrpSpPr>
      <p:grpSpPr>
        <a:xfrm>
          <a:off x="0" y="0"/>
          <a:ext cx="0" cy="0"/>
          <a:chOff x="0" y="0"/>
          <a:chExt cx="0" cy="0"/>
        </a:xfrm>
      </p:grpSpPr>
      <p:pic>
        <p:nvPicPr>
          <p:cNvPr descr=" " id="39" name="Google Shape;39;g2d0d60d4baa_0_22"/>
          <p:cNvPicPr preferRelativeResize="0"/>
          <p:nvPr/>
        </p:nvPicPr>
        <p:blipFill rotWithShape="1">
          <a:blip r:embed="rId3">
            <a:alphaModFix/>
          </a:blip>
          <a:srcRect b="0" l="0" r="0" t="0"/>
          <a:stretch/>
        </p:blipFill>
        <p:spPr>
          <a:xfrm>
            <a:off x="13882835" y="8153400"/>
            <a:ext cx="10504213" cy="5562600"/>
          </a:xfrm>
          <a:prstGeom prst="rect">
            <a:avLst/>
          </a:prstGeom>
          <a:noFill/>
          <a:ln>
            <a:noFill/>
          </a:ln>
        </p:spPr>
      </p:pic>
      <p:pic>
        <p:nvPicPr>
          <p:cNvPr descr=" " id="40" name="Google Shape;40;g2d0d60d4baa_0_22"/>
          <p:cNvPicPr preferRelativeResize="0"/>
          <p:nvPr/>
        </p:nvPicPr>
        <p:blipFill rotWithShape="1">
          <a:blip r:embed="rId4">
            <a:alphaModFix/>
          </a:blip>
          <a:srcRect b="0" l="0" r="0" t="0"/>
          <a:stretch/>
        </p:blipFill>
        <p:spPr>
          <a:xfrm>
            <a:off x="0" y="0"/>
            <a:ext cx="9526191" cy="4127500"/>
          </a:xfrm>
          <a:prstGeom prst="rect">
            <a:avLst/>
          </a:prstGeom>
          <a:noFill/>
          <a:ln>
            <a:noFill/>
          </a:ln>
        </p:spPr>
      </p:pic>
      <p:sp>
        <p:nvSpPr>
          <p:cNvPr id="41" name="Google Shape;41;g2d0d60d4baa_0_2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 name="Google Shape;42;g2d0d60d4baa_0_2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3" name="Google Shape;43;g2d0d60d4baa_0_22"/>
          <p:cNvSpPr/>
          <p:nvPr/>
        </p:nvSpPr>
        <p:spPr>
          <a:xfrm>
            <a:off x="5893537" y="825500"/>
            <a:ext cx="11884500" cy="3475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24F3E"/>
              </a:buClr>
              <a:buSzPts val="12800"/>
              <a:buFont typeface="Bayon"/>
              <a:buNone/>
            </a:pPr>
            <a:r>
              <a:rPr b="0" i="0" lang="en-US" sz="12800" u="none" cap="none" strike="noStrike">
                <a:solidFill>
                  <a:srgbClr val="624F3E"/>
                </a:solidFill>
                <a:latin typeface="Bayon"/>
                <a:ea typeface="Bayon"/>
                <a:cs typeface="Bayon"/>
                <a:sym typeface="Bayon"/>
              </a:rPr>
              <a:t>Table of Contents</a:t>
            </a:r>
            <a:endParaRPr b="0" i="0" sz="12800" u="none" cap="none" strike="noStrike">
              <a:solidFill>
                <a:schemeClr val="dk1"/>
              </a:solidFill>
              <a:latin typeface="Calibri"/>
              <a:ea typeface="Calibri"/>
              <a:cs typeface="Calibri"/>
              <a:sym typeface="Calibri"/>
            </a:endParaRPr>
          </a:p>
        </p:txBody>
      </p:sp>
      <p:sp>
        <p:nvSpPr>
          <p:cNvPr id="44" name="Google Shape;44;g2d0d60d4baa_0_22"/>
          <p:cNvSpPr/>
          <p:nvPr/>
        </p:nvSpPr>
        <p:spPr>
          <a:xfrm>
            <a:off x="0" y="4521200"/>
            <a:ext cx="77607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g2d0d60d4baa_0_22"/>
          <p:cNvSpPr/>
          <p:nvPr/>
        </p:nvSpPr>
        <p:spPr>
          <a:xfrm>
            <a:off x="0" y="4521200"/>
            <a:ext cx="5931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2d0d60d4baa_0_22"/>
          <p:cNvSpPr/>
          <p:nvPr/>
        </p:nvSpPr>
        <p:spPr>
          <a:xfrm>
            <a:off x="-203225" y="4521200"/>
            <a:ext cx="6135000" cy="1308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Introduction</a:t>
            </a:r>
            <a:endParaRPr b="0" i="0" sz="4800" u="none" cap="none" strike="noStrike">
              <a:solidFill>
                <a:schemeClr val="dk1"/>
              </a:solidFill>
              <a:latin typeface="Calibri"/>
              <a:ea typeface="Calibri"/>
              <a:cs typeface="Calibri"/>
              <a:sym typeface="Calibri"/>
            </a:endParaRPr>
          </a:p>
        </p:txBody>
      </p:sp>
      <p:sp>
        <p:nvSpPr>
          <p:cNvPr id="47" name="Google Shape;47;g2d0d60d4baa_0_22"/>
          <p:cNvSpPr/>
          <p:nvPr/>
        </p:nvSpPr>
        <p:spPr>
          <a:xfrm>
            <a:off x="-135484" y="572770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Extraordinary Realm</a:t>
            </a:r>
            <a:endParaRPr b="0" i="0" sz="3200" u="none" cap="none" strike="noStrike">
              <a:solidFill>
                <a:schemeClr val="dk1"/>
              </a:solidFill>
              <a:latin typeface="Calibri"/>
              <a:ea typeface="Calibri"/>
              <a:cs typeface="Calibri"/>
              <a:sym typeface="Calibri"/>
            </a:endParaRPr>
          </a:p>
        </p:txBody>
      </p:sp>
      <p:pic>
        <p:nvPicPr>
          <p:cNvPr descr=" " id="48" name="Google Shape;48;g2d0d60d4baa_0_22"/>
          <p:cNvPicPr preferRelativeResize="0"/>
          <p:nvPr/>
        </p:nvPicPr>
        <p:blipFill rotWithShape="1">
          <a:blip r:embed="rId6">
            <a:alphaModFix/>
          </a:blip>
          <a:srcRect b="0" l="0" r="0" t="0"/>
          <a:stretch/>
        </p:blipFill>
        <p:spPr>
          <a:xfrm>
            <a:off x="6134867" y="4578350"/>
            <a:ext cx="1625803" cy="1625600"/>
          </a:xfrm>
          <a:prstGeom prst="rect">
            <a:avLst/>
          </a:prstGeom>
          <a:noFill/>
          <a:ln>
            <a:noFill/>
          </a:ln>
        </p:spPr>
      </p:pic>
      <p:sp>
        <p:nvSpPr>
          <p:cNvPr id="49" name="Google Shape;49;g2d0d60d4baa_0_22"/>
          <p:cNvSpPr/>
          <p:nvPr/>
        </p:nvSpPr>
        <p:spPr>
          <a:xfrm>
            <a:off x="6134867" y="4578350"/>
            <a:ext cx="1625700" cy="1625700"/>
          </a:xfrm>
          <a:prstGeom prst="roundRect">
            <a:avLst>
              <a:gd fmla="val 781313" name="adj"/>
            </a:avLst>
          </a:prstGeom>
          <a:noFill/>
          <a:ln cap="flat" cmpd="sng" w="50800">
            <a:solidFill>
              <a:srgbClr val="6947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2d0d60d4baa_0_22"/>
          <p:cNvSpPr/>
          <p:nvPr/>
        </p:nvSpPr>
        <p:spPr>
          <a:xfrm>
            <a:off x="6630229" y="4737100"/>
            <a:ext cx="635100" cy="130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9472C"/>
              </a:buClr>
              <a:buSzPts val="4800"/>
              <a:buFont typeface="Bayon"/>
              <a:buNone/>
            </a:pPr>
            <a:r>
              <a:rPr b="0" i="0" lang="en-US" sz="4800" u="none" cap="none" strike="noStrike">
                <a:solidFill>
                  <a:srgbClr val="69472C"/>
                </a:solidFill>
                <a:latin typeface="Bayon"/>
                <a:ea typeface="Bayon"/>
                <a:cs typeface="Bayon"/>
                <a:sym typeface="Bayon"/>
              </a:rPr>
              <a:t>01</a:t>
            </a:r>
            <a:endParaRPr b="0" i="0" sz="4800" u="none" cap="none" strike="noStrike">
              <a:solidFill>
                <a:schemeClr val="dk1"/>
              </a:solidFill>
              <a:latin typeface="Calibri"/>
              <a:ea typeface="Calibri"/>
              <a:cs typeface="Calibri"/>
              <a:sym typeface="Calibri"/>
            </a:endParaRPr>
          </a:p>
        </p:txBody>
      </p:sp>
      <p:sp>
        <p:nvSpPr>
          <p:cNvPr id="51" name="Google Shape;51;g2d0d60d4baa_0_22"/>
          <p:cNvSpPr/>
          <p:nvPr/>
        </p:nvSpPr>
        <p:spPr>
          <a:xfrm>
            <a:off x="16626378" y="4521200"/>
            <a:ext cx="77607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 name="Google Shape;52;g2d0d60d4baa_0_22"/>
          <p:cNvPicPr preferRelativeResize="0"/>
          <p:nvPr/>
        </p:nvPicPr>
        <p:blipFill rotWithShape="1">
          <a:blip r:embed="rId6">
            <a:alphaModFix/>
          </a:blip>
          <a:srcRect b="0" l="0" r="0" t="0"/>
          <a:stretch/>
        </p:blipFill>
        <p:spPr>
          <a:xfrm>
            <a:off x="16626378" y="4578350"/>
            <a:ext cx="1625803" cy="1625600"/>
          </a:xfrm>
          <a:prstGeom prst="rect">
            <a:avLst/>
          </a:prstGeom>
          <a:noFill/>
          <a:ln>
            <a:noFill/>
          </a:ln>
        </p:spPr>
      </p:pic>
      <p:sp>
        <p:nvSpPr>
          <p:cNvPr id="53" name="Google Shape;53;g2d0d60d4baa_0_22"/>
          <p:cNvSpPr/>
          <p:nvPr/>
        </p:nvSpPr>
        <p:spPr>
          <a:xfrm>
            <a:off x="16626378" y="4578350"/>
            <a:ext cx="1625700" cy="1625700"/>
          </a:xfrm>
          <a:prstGeom prst="roundRect">
            <a:avLst>
              <a:gd fmla="val 781313" name="adj"/>
            </a:avLst>
          </a:prstGeom>
          <a:noFill/>
          <a:ln cap="flat" cmpd="sng" w="50800">
            <a:solidFill>
              <a:srgbClr val="6947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g2d0d60d4baa_0_22"/>
          <p:cNvSpPr/>
          <p:nvPr/>
        </p:nvSpPr>
        <p:spPr>
          <a:xfrm>
            <a:off x="17051881" y="4737100"/>
            <a:ext cx="774900" cy="130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9472C"/>
              </a:buClr>
              <a:buSzPts val="4800"/>
              <a:buFont typeface="Bayon"/>
              <a:buNone/>
            </a:pPr>
            <a:r>
              <a:rPr b="0" i="0" lang="en-US" sz="4800" u="none" cap="none" strike="noStrike">
                <a:solidFill>
                  <a:srgbClr val="69472C"/>
                </a:solidFill>
                <a:latin typeface="Bayon"/>
                <a:ea typeface="Bayon"/>
                <a:cs typeface="Bayon"/>
                <a:sym typeface="Bayon"/>
              </a:rPr>
              <a:t>02</a:t>
            </a:r>
            <a:endParaRPr b="0" i="0" sz="4800" u="none" cap="none" strike="noStrike">
              <a:solidFill>
                <a:schemeClr val="dk1"/>
              </a:solidFill>
              <a:latin typeface="Calibri"/>
              <a:ea typeface="Calibri"/>
              <a:cs typeface="Calibri"/>
              <a:sym typeface="Calibri"/>
            </a:endParaRPr>
          </a:p>
        </p:txBody>
      </p:sp>
      <p:sp>
        <p:nvSpPr>
          <p:cNvPr id="55" name="Google Shape;55;g2d0d60d4baa_0_22"/>
          <p:cNvSpPr/>
          <p:nvPr/>
        </p:nvSpPr>
        <p:spPr>
          <a:xfrm>
            <a:off x="18455407" y="4521200"/>
            <a:ext cx="5931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2d0d60d4baa_0_22"/>
          <p:cNvSpPr/>
          <p:nvPr/>
        </p:nvSpPr>
        <p:spPr>
          <a:xfrm>
            <a:off x="18455407" y="4521200"/>
            <a:ext cx="61350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Encounters</a:t>
            </a:r>
            <a:endParaRPr b="0" i="0" sz="4800" u="none" cap="none" strike="noStrike">
              <a:solidFill>
                <a:schemeClr val="dk1"/>
              </a:solidFill>
              <a:latin typeface="Calibri"/>
              <a:ea typeface="Calibri"/>
              <a:cs typeface="Calibri"/>
              <a:sym typeface="Calibri"/>
            </a:endParaRPr>
          </a:p>
        </p:txBody>
      </p:sp>
      <p:sp>
        <p:nvSpPr>
          <p:cNvPr id="57" name="Google Shape;57;g2d0d60d4baa_0_22"/>
          <p:cNvSpPr/>
          <p:nvPr/>
        </p:nvSpPr>
        <p:spPr>
          <a:xfrm>
            <a:off x="18455407" y="572770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Unicorn Sightings</a:t>
            </a:r>
            <a:endParaRPr b="0" i="0" sz="3200" u="none" cap="none" strike="noStrike">
              <a:solidFill>
                <a:schemeClr val="dk1"/>
              </a:solidFill>
              <a:latin typeface="Calibri"/>
              <a:ea typeface="Calibri"/>
              <a:cs typeface="Calibri"/>
              <a:sym typeface="Calibri"/>
            </a:endParaRPr>
          </a:p>
        </p:txBody>
      </p:sp>
      <p:sp>
        <p:nvSpPr>
          <p:cNvPr id="58" name="Google Shape;58;g2d0d60d4baa_0_22"/>
          <p:cNvSpPr/>
          <p:nvPr/>
        </p:nvSpPr>
        <p:spPr>
          <a:xfrm>
            <a:off x="0" y="7505700"/>
            <a:ext cx="77607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2d0d60d4baa_0_22"/>
          <p:cNvSpPr/>
          <p:nvPr/>
        </p:nvSpPr>
        <p:spPr>
          <a:xfrm>
            <a:off x="0" y="7505700"/>
            <a:ext cx="5931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g2d0d60d4baa_0_22"/>
          <p:cNvSpPr/>
          <p:nvPr/>
        </p:nvSpPr>
        <p:spPr>
          <a:xfrm>
            <a:off x="-203225" y="7505700"/>
            <a:ext cx="6135000" cy="1308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Wonders</a:t>
            </a:r>
            <a:endParaRPr b="0" i="0" sz="4800" u="none" cap="none" strike="noStrike">
              <a:solidFill>
                <a:schemeClr val="dk1"/>
              </a:solidFill>
              <a:latin typeface="Calibri"/>
              <a:ea typeface="Calibri"/>
              <a:cs typeface="Calibri"/>
              <a:sym typeface="Calibri"/>
            </a:endParaRPr>
          </a:p>
        </p:txBody>
      </p:sp>
      <p:sp>
        <p:nvSpPr>
          <p:cNvPr id="61" name="Google Shape;61;g2d0d60d4baa_0_22"/>
          <p:cNvSpPr/>
          <p:nvPr/>
        </p:nvSpPr>
        <p:spPr>
          <a:xfrm>
            <a:off x="-135484" y="871220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Wishes Granted</a:t>
            </a:r>
            <a:endParaRPr b="0" i="0" sz="3200" u="none" cap="none" strike="noStrike">
              <a:solidFill>
                <a:schemeClr val="dk1"/>
              </a:solidFill>
              <a:latin typeface="Calibri"/>
              <a:ea typeface="Calibri"/>
              <a:cs typeface="Calibri"/>
              <a:sym typeface="Calibri"/>
            </a:endParaRPr>
          </a:p>
        </p:txBody>
      </p:sp>
      <p:pic>
        <p:nvPicPr>
          <p:cNvPr descr=" " id="62" name="Google Shape;62;g2d0d60d4baa_0_22"/>
          <p:cNvPicPr preferRelativeResize="0"/>
          <p:nvPr/>
        </p:nvPicPr>
        <p:blipFill rotWithShape="1">
          <a:blip r:embed="rId6">
            <a:alphaModFix/>
          </a:blip>
          <a:srcRect b="0" l="0" r="0" t="0"/>
          <a:stretch/>
        </p:blipFill>
        <p:spPr>
          <a:xfrm>
            <a:off x="6134867" y="7562850"/>
            <a:ext cx="1625803" cy="1625600"/>
          </a:xfrm>
          <a:prstGeom prst="rect">
            <a:avLst/>
          </a:prstGeom>
          <a:noFill/>
          <a:ln>
            <a:noFill/>
          </a:ln>
        </p:spPr>
      </p:pic>
      <p:sp>
        <p:nvSpPr>
          <p:cNvPr id="63" name="Google Shape;63;g2d0d60d4baa_0_22"/>
          <p:cNvSpPr/>
          <p:nvPr/>
        </p:nvSpPr>
        <p:spPr>
          <a:xfrm>
            <a:off x="6134867" y="7562850"/>
            <a:ext cx="1625700" cy="1625700"/>
          </a:xfrm>
          <a:prstGeom prst="roundRect">
            <a:avLst>
              <a:gd fmla="val 781313" name="adj"/>
            </a:avLst>
          </a:prstGeom>
          <a:noFill/>
          <a:ln cap="flat" cmpd="sng" w="50800">
            <a:solidFill>
              <a:srgbClr val="6947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2d0d60d4baa_0_22"/>
          <p:cNvSpPr/>
          <p:nvPr/>
        </p:nvSpPr>
        <p:spPr>
          <a:xfrm>
            <a:off x="6560370" y="7721600"/>
            <a:ext cx="774900" cy="130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9472C"/>
              </a:buClr>
              <a:buSzPts val="4800"/>
              <a:buFont typeface="Bayon"/>
              <a:buNone/>
            </a:pPr>
            <a:r>
              <a:rPr b="0" i="0" lang="en-US" sz="4800" u="none" cap="none" strike="noStrike">
                <a:solidFill>
                  <a:srgbClr val="69472C"/>
                </a:solidFill>
                <a:latin typeface="Bayon"/>
                <a:ea typeface="Bayon"/>
                <a:cs typeface="Bayon"/>
                <a:sym typeface="Bayon"/>
              </a:rPr>
              <a:t>03</a:t>
            </a:r>
            <a:endParaRPr b="0" i="0" sz="4800" u="none" cap="none" strike="noStrike">
              <a:solidFill>
                <a:schemeClr val="dk1"/>
              </a:solidFill>
              <a:latin typeface="Calibri"/>
              <a:ea typeface="Calibri"/>
              <a:cs typeface="Calibri"/>
              <a:sym typeface="Calibri"/>
            </a:endParaRPr>
          </a:p>
        </p:txBody>
      </p:sp>
      <p:sp>
        <p:nvSpPr>
          <p:cNvPr id="65" name="Google Shape;65;g2d0d60d4baa_0_22"/>
          <p:cNvSpPr/>
          <p:nvPr/>
        </p:nvSpPr>
        <p:spPr>
          <a:xfrm>
            <a:off x="16626378" y="7505700"/>
            <a:ext cx="77607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 name="Google Shape;66;g2d0d60d4baa_0_22"/>
          <p:cNvPicPr preferRelativeResize="0"/>
          <p:nvPr/>
        </p:nvPicPr>
        <p:blipFill rotWithShape="1">
          <a:blip r:embed="rId6">
            <a:alphaModFix/>
          </a:blip>
          <a:srcRect b="0" l="0" r="0" t="0"/>
          <a:stretch/>
        </p:blipFill>
        <p:spPr>
          <a:xfrm>
            <a:off x="16626378" y="7562850"/>
            <a:ext cx="1625803" cy="1625600"/>
          </a:xfrm>
          <a:prstGeom prst="rect">
            <a:avLst/>
          </a:prstGeom>
          <a:noFill/>
          <a:ln>
            <a:noFill/>
          </a:ln>
        </p:spPr>
      </p:pic>
      <p:sp>
        <p:nvSpPr>
          <p:cNvPr id="67" name="Google Shape;67;g2d0d60d4baa_0_22"/>
          <p:cNvSpPr/>
          <p:nvPr/>
        </p:nvSpPr>
        <p:spPr>
          <a:xfrm>
            <a:off x="16626378" y="7562850"/>
            <a:ext cx="1625700" cy="1625700"/>
          </a:xfrm>
          <a:prstGeom prst="roundRect">
            <a:avLst>
              <a:gd fmla="val 781313" name="adj"/>
            </a:avLst>
          </a:prstGeom>
          <a:noFill/>
          <a:ln cap="flat" cmpd="sng" w="50800">
            <a:solidFill>
              <a:srgbClr val="6947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2d0d60d4baa_0_22"/>
          <p:cNvSpPr/>
          <p:nvPr/>
        </p:nvSpPr>
        <p:spPr>
          <a:xfrm>
            <a:off x="17045530" y="7721600"/>
            <a:ext cx="787500" cy="130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9472C"/>
              </a:buClr>
              <a:buSzPts val="4800"/>
              <a:buFont typeface="Bayon"/>
              <a:buNone/>
            </a:pPr>
            <a:r>
              <a:rPr b="0" i="0" lang="en-US" sz="4800" u="none" cap="none" strike="noStrike">
                <a:solidFill>
                  <a:srgbClr val="69472C"/>
                </a:solidFill>
                <a:latin typeface="Bayon"/>
                <a:ea typeface="Bayon"/>
                <a:cs typeface="Bayon"/>
                <a:sym typeface="Bayon"/>
              </a:rPr>
              <a:t>04</a:t>
            </a:r>
            <a:endParaRPr b="0" i="0" sz="4800" u="none" cap="none" strike="noStrike">
              <a:solidFill>
                <a:schemeClr val="dk1"/>
              </a:solidFill>
              <a:latin typeface="Calibri"/>
              <a:ea typeface="Calibri"/>
              <a:cs typeface="Calibri"/>
              <a:sym typeface="Calibri"/>
            </a:endParaRPr>
          </a:p>
        </p:txBody>
      </p:sp>
      <p:sp>
        <p:nvSpPr>
          <p:cNvPr id="69" name="Google Shape;69;g2d0d60d4baa_0_22"/>
          <p:cNvSpPr/>
          <p:nvPr/>
        </p:nvSpPr>
        <p:spPr>
          <a:xfrm>
            <a:off x="18455407" y="7505700"/>
            <a:ext cx="5931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2d0d60d4baa_0_22"/>
          <p:cNvSpPr/>
          <p:nvPr/>
        </p:nvSpPr>
        <p:spPr>
          <a:xfrm>
            <a:off x="18455407" y="7505700"/>
            <a:ext cx="61350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Magic</a:t>
            </a:r>
            <a:endParaRPr b="0" i="0" sz="4800" u="none" cap="none" strike="noStrike">
              <a:solidFill>
                <a:schemeClr val="dk1"/>
              </a:solidFill>
              <a:latin typeface="Calibri"/>
              <a:ea typeface="Calibri"/>
              <a:cs typeface="Calibri"/>
              <a:sym typeface="Calibri"/>
            </a:endParaRPr>
          </a:p>
        </p:txBody>
      </p:sp>
      <p:sp>
        <p:nvSpPr>
          <p:cNvPr id="71" name="Google Shape;71;g2d0d60d4baa_0_22"/>
          <p:cNvSpPr/>
          <p:nvPr/>
        </p:nvSpPr>
        <p:spPr>
          <a:xfrm>
            <a:off x="18455407" y="871220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Spellcasting</a:t>
            </a:r>
            <a:endParaRPr b="0" i="0" sz="3200" u="none" cap="none" strike="noStrike">
              <a:solidFill>
                <a:schemeClr val="dk1"/>
              </a:solidFill>
              <a:latin typeface="Calibri"/>
              <a:ea typeface="Calibri"/>
              <a:cs typeface="Calibri"/>
              <a:sym typeface="Calibri"/>
            </a:endParaRPr>
          </a:p>
        </p:txBody>
      </p:sp>
      <p:sp>
        <p:nvSpPr>
          <p:cNvPr id="72" name="Google Shape;72;g2d0d60d4baa_0_22"/>
          <p:cNvSpPr/>
          <p:nvPr/>
        </p:nvSpPr>
        <p:spPr>
          <a:xfrm>
            <a:off x="0" y="10490200"/>
            <a:ext cx="77607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2d0d60d4baa_0_22"/>
          <p:cNvSpPr/>
          <p:nvPr/>
        </p:nvSpPr>
        <p:spPr>
          <a:xfrm>
            <a:off x="0" y="10490200"/>
            <a:ext cx="5931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2d0d60d4baa_0_22"/>
          <p:cNvSpPr/>
          <p:nvPr/>
        </p:nvSpPr>
        <p:spPr>
          <a:xfrm>
            <a:off x="-203225" y="10490200"/>
            <a:ext cx="6135000" cy="1308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Adventure</a:t>
            </a:r>
            <a:endParaRPr b="0" i="0" sz="4800" u="none" cap="none" strike="noStrike">
              <a:solidFill>
                <a:schemeClr val="dk1"/>
              </a:solidFill>
              <a:latin typeface="Calibri"/>
              <a:ea typeface="Calibri"/>
              <a:cs typeface="Calibri"/>
              <a:sym typeface="Calibri"/>
            </a:endParaRPr>
          </a:p>
        </p:txBody>
      </p:sp>
      <p:sp>
        <p:nvSpPr>
          <p:cNvPr id="75" name="Google Shape;75;g2d0d60d4baa_0_22"/>
          <p:cNvSpPr/>
          <p:nvPr/>
        </p:nvSpPr>
        <p:spPr>
          <a:xfrm>
            <a:off x="-135484" y="1169670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Happily Ever After</a:t>
            </a:r>
            <a:endParaRPr b="0" i="0" sz="3200" u="none" cap="none" strike="noStrike">
              <a:solidFill>
                <a:schemeClr val="dk1"/>
              </a:solidFill>
              <a:latin typeface="Calibri"/>
              <a:ea typeface="Calibri"/>
              <a:cs typeface="Calibri"/>
              <a:sym typeface="Calibri"/>
            </a:endParaRPr>
          </a:p>
        </p:txBody>
      </p:sp>
      <p:pic>
        <p:nvPicPr>
          <p:cNvPr descr=" " id="76" name="Google Shape;76;g2d0d60d4baa_0_22"/>
          <p:cNvPicPr preferRelativeResize="0"/>
          <p:nvPr/>
        </p:nvPicPr>
        <p:blipFill rotWithShape="1">
          <a:blip r:embed="rId6">
            <a:alphaModFix/>
          </a:blip>
          <a:srcRect b="0" l="0" r="0" t="0"/>
          <a:stretch/>
        </p:blipFill>
        <p:spPr>
          <a:xfrm>
            <a:off x="6134867" y="10547350"/>
            <a:ext cx="1625803" cy="1625600"/>
          </a:xfrm>
          <a:prstGeom prst="rect">
            <a:avLst/>
          </a:prstGeom>
          <a:noFill/>
          <a:ln>
            <a:noFill/>
          </a:ln>
        </p:spPr>
      </p:pic>
      <p:sp>
        <p:nvSpPr>
          <p:cNvPr id="77" name="Google Shape;77;g2d0d60d4baa_0_22"/>
          <p:cNvSpPr/>
          <p:nvPr/>
        </p:nvSpPr>
        <p:spPr>
          <a:xfrm>
            <a:off x="6134867" y="10547350"/>
            <a:ext cx="1625700" cy="1625700"/>
          </a:xfrm>
          <a:prstGeom prst="roundRect">
            <a:avLst>
              <a:gd fmla="val 781313" name="adj"/>
            </a:avLst>
          </a:prstGeom>
          <a:noFill/>
          <a:ln cap="flat" cmpd="sng" w="50800">
            <a:solidFill>
              <a:srgbClr val="6947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2d0d60d4baa_0_22"/>
          <p:cNvSpPr/>
          <p:nvPr/>
        </p:nvSpPr>
        <p:spPr>
          <a:xfrm>
            <a:off x="6560370" y="10706100"/>
            <a:ext cx="774900" cy="130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9472C"/>
              </a:buClr>
              <a:buSzPts val="4800"/>
              <a:buFont typeface="Bayon"/>
              <a:buNone/>
            </a:pPr>
            <a:r>
              <a:rPr b="0" i="0" lang="en-US" sz="4800" u="none" cap="none" strike="noStrike">
                <a:solidFill>
                  <a:srgbClr val="69472C"/>
                </a:solidFill>
                <a:latin typeface="Bayon"/>
                <a:ea typeface="Bayon"/>
                <a:cs typeface="Bayon"/>
                <a:sym typeface="Bayon"/>
              </a:rPr>
              <a:t>05</a:t>
            </a:r>
            <a:endParaRPr b="0" i="0" sz="4800" u="none" cap="none" strike="noStrike">
              <a:solidFill>
                <a:schemeClr val="dk1"/>
              </a:solidFill>
              <a:latin typeface="Calibri"/>
              <a:ea typeface="Calibri"/>
              <a:cs typeface="Calibri"/>
              <a:sym typeface="Calibri"/>
            </a:endParaRPr>
          </a:p>
        </p:txBody>
      </p:sp>
      <p:sp>
        <p:nvSpPr>
          <p:cNvPr id="79" name="Google Shape;79;g2d0d60d4baa_0_22"/>
          <p:cNvSpPr/>
          <p:nvPr/>
        </p:nvSpPr>
        <p:spPr>
          <a:xfrm>
            <a:off x="16626378" y="10490200"/>
            <a:ext cx="77607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0" name="Google Shape;80;g2d0d60d4baa_0_22"/>
          <p:cNvPicPr preferRelativeResize="0"/>
          <p:nvPr/>
        </p:nvPicPr>
        <p:blipFill rotWithShape="1">
          <a:blip r:embed="rId6">
            <a:alphaModFix/>
          </a:blip>
          <a:srcRect b="0" l="0" r="0" t="0"/>
          <a:stretch/>
        </p:blipFill>
        <p:spPr>
          <a:xfrm>
            <a:off x="16626378" y="10547350"/>
            <a:ext cx="1625803" cy="1625600"/>
          </a:xfrm>
          <a:prstGeom prst="rect">
            <a:avLst/>
          </a:prstGeom>
          <a:noFill/>
          <a:ln>
            <a:noFill/>
          </a:ln>
        </p:spPr>
      </p:pic>
      <p:sp>
        <p:nvSpPr>
          <p:cNvPr id="81" name="Google Shape;81;g2d0d60d4baa_0_22"/>
          <p:cNvSpPr/>
          <p:nvPr/>
        </p:nvSpPr>
        <p:spPr>
          <a:xfrm>
            <a:off x="16626378" y="10547350"/>
            <a:ext cx="1625700" cy="1625700"/>
          </a:xfrm>
          <a:prstGeom prst="roundRect">
            <a:avLst>
              <a:gd fmla="val 781313" name="adj"/>
            </a:avLst>
          </a:prstGeom>
          <a:noFill/>
          <a:ln cap="flat" cmpd="sng" w="50800">
            <a:solidFill>
              <a:srgbClr val="6947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2d0d60d4baa_0_22"/>
          <p:cNvSpPr/>
          <p:nvPr/>
        </p:nvSpPr>
        <p:spPr>
          <a:xfrm>
            <a:off x="17045530" y="10706100"/>
            <a:ext cx="787500" cy="130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9472C"/>
              </a:buClr>
              <a:buSzPts val="4800"/>
              <a:buFont typeface="Bayon"/>
              <a:buNone/>
            </a:pPr>
            <a:r>
              <a:rPr b="0" i="0" lang="en-US" sz="4800" u="none" cap="none" strike="noStrike">
                <a:solidFill>
                  <a:srgbClr val="69472C"/>
                </a:solidFill>
                <a:latin typeface="Bayon"/>
                <a:ea typeface="Bayon"/>
                <a:cs typeface="Bayon"/>
                <a:sym typeface="Bayon"/>
              </a:rPr>
              <a:t>06</a:t>
            </a:r>
            <a:endParaRPr b="0" i="0" sz="4800" u="none" cap="none" strike="noStrike">
              <a:solidFill>
                <a:schemeClr val="dk1"/>
              </a:solidFill>
              <a:latin typeface="Calibri"/>
              <a:ea typeface="Calibri"/>
              <a:cs typeface="Calibri"/>
              <a:sym typeface="Calibri"/>
            </a:endParaRPr>
          </a:p>
        </p:txBody>
      </p:sp>
      <p:sp>
        <p:nvSpPr>
          <p:cNvPr id="83" name="Google Shape;83;g2d0d60d4baa_0_22"/>
          <p:cNvSpPr/>
          <p:nvPr/>
        </p:nvSpPr>
        <p:spPr>
          <a:xfrm>
            <a:off x="18455407" y="10490200"/>
            <a:ext cx="5931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2d0d60d4baa_0_22"/>
          <p:cNvSpPr/>
          <p:nvPr/>
        </p:nvSpPr>
        <p:spPr>
          <a:xfrm>
            <a:off x="18455407" y="10490200"/>
            <a:ext cx="61350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Conclusion</a:t>
            </a:r>
            <a:endParaRPr b="0" i="0" sz="4800" u="none" cap="none" strike="noStrike">
              <a:solidFill>
                <a:schemeClr val="dk1"/>
              </a:solidFill>
              <a:latin typeface="Calibri"/>
              <a:ea typeface="Calibri"/>
              <a:cs typeface="Calibri"/>
              <a:sym typeface="Calibri"/>
            </a:endParaRPr>
          </a:p>
        </p:txBody>
      </p:sp>
      <p:sp>
        <p:nvSpPr>
          <p:cNvPr id="85" name="Google Shape;85;g2d0d60d4baa_0_22"/>
          <p:cNvSpPr/>
          <p:nvPr/>
        </p:nvSpPr>
        <p:spPr>
          <a:xfrm>
            <a:off x="18455407" y="1169670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Embrace the Fantasy</a:t>
            </a:r>
            <a:endParaRPr b="0" i="0" sz="3200" u="none" cap="none" strike="noStrike">
              <a:solidFill>
                <a:schemeClr val="dk1"/>
              </a:solidFill>
              <a:latin typeface="Calibri"/>
              <a:ea typeface="Calibri"/>
              <a:cs typeface="Calibri"/>
              <a:sym typeface="Calibri"/>
            </a:endParaRPr>
          </a:p>
        </p:txBody>
      </p:sp>
      <p:pic>
        <p:nvPicPr>
          <p:cNvPr descr=" " id="86" name="Google Shape;86;g2d0d60d4baa_0_22"/>
          <p:cNvPicPr preferRelativeResize="0"/>
          <p:nvPr/>
        </p:nvPicPr>
        <p:blipFill rotWithShape="1">
          <a:blip r:embed="rId7">
            <a:alphaModFix/>
          </a:blip>
          <a:srcRect b="0" l="0" r="0" t="0"/>
          <a:stretch/>
        </p:blipFill>
        <p:spPr>
          <a:xfrm>
            <a:off x="8891111" y="4838700"/>
            <a:ext cx="7087486" cy="6832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91" name="Shape 91"/>
        <p:cNvGrpSpPr/>
        <p:nvPr/>
      </p:nvGrpSpPr>
      <p:grpSpPr>
        <a:xfrm>
          <a:off x="0" y="0"/>
          <a:ext cx="0" cy="0"/>
          <a:chOff x="0" y="0"/>
          <a:chExt cx="0" cy="0"/>
        </a:xfrm>
      </p:grpSpPr>
      <p:pic>
        <p:nvPicPr>
          <p:cNvPr descr=" " id="92" name="Google Shape;92;g2d0d60d4baa_0_74"/>
          <p:cNvPicPr preferRelativeResize="0"/>
          <p:nvPr/>
        </p:nvPicPr>
        <p:blipFill rotWithShape="1">
          <a:blip r:embed="rId3">
            <a:alphaModFix/>
          </a:blip>
          <a:srcRect b="0" l="0" r="0" t="0"/>
          <a:stretch/>
        </p:blipFill>
        <p:spPr>
          <a:xfrm>
            <a:off x="17159845" y="0"/>
            <a:ext cx="7227203" cy="7541351"/>
          </a:xfrm>
          <a:prstGeom prst="rect">
            <a:avLst/>
          </a:prstGeom>
          <a:noFill/>
          <a:ln>
            <a:noFill/>
          </a:ln>
        </p:spPr>
      </p:pic>
      <p:pic>
        <p:nvPicPr>
          <p:cNvPr descr=" " id="93" name="Google Shape;93;g2d0d60d4baa_0_74"/>
          <p:cNvPicPr preferRelativeResize="0"/>
          <p:nvPr/>
        </p:nvPicPr>
        <p:blipFill rotWithShape="1">
          <a:blip r:embed="rId4">
            <a:alphaModFix/>
          </a:blip>
          <a:srcRect b="0" l="0" r="0" t="0"/>
          <a:stretch/>
        </p:blipFill>
        <p:spPr>
          <a:xfrm>
            <a:off x="0" y="8280400"/>
            <a:ext cx="8586273" cy="5435600"/>
          </a:xfrm>
          <a:prstGeom prst="rect">
            <a:avLst/>
          </a:prstGeom>
          <a:noFill/>
          <a:ln>
            <a:noFill/>
          </a:ln>
        </p:spPr>
      </p:pic>
      <p:sp>
        <p:nvSpPr>
          <p:cNvPr id="94" name="Google Shape;94;g2d0d60d4baa_0_7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5" name="Google Shape;95;g2d0d60d4baa_0_7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96" name="Google Shape;96;g2d0d60d4baa_0_74"/>
          <p:cNvSpPr/>
          <p:nvPr/>
        </p:nvSpPr>
        <p:spPr>
          <a:xfrm>
            <a:off x="2959470" y="2743200"/>
            <a:ext cx="128244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24F3E"/>
              </a:buClr>
              <a:buSzPts val="8000"/>
              <a:buFont typeface="Bayon"/>
              <a:buNone/>
            </a:pPr>
            <a:r>
              <a:rPr b="0" i="0" lang="en-US" sz="8000" u="none" cap="none" strike="noStrike">
                <a:solidFill>
                  <a:srgbClr val="624F3E"/>
                </a:solidFill>
                <a:latin typeface="Bayon"/>
                <a:ea typeface="Bayon"/>
                <a:cs typeface="Bayon"/>
                <a:sym typeface="Bayon"/>
              </a:rPr>
              <a:t>The Realm of the Extraordinary</a:t>
            </a:r>
            <a:endParaRPr b="0" i="0" sz="8000" u="none" cap="none" strike="noStrike">
              <a:solidFill>
                <a:schemeClr val="dk1"/>
              </a:solidFill>
              <a:latin typeface="Calibri"/>
              <a:ea typeface="Calibri"/>
              <a:cs typeface="Calibri"/>
              <a:sym typeface="Calibri"/>
            </a:endParaRPr>
          </a:p>
        </p:txBody>
      </p:sp>
      <p:sp>
        <p:nvSpPr>
          <p:cNvPr id="97" name="Google Shape;97;g2d0d60d4baa_0_74"/>
          <p:cNvSpPr/>
          <p:nvPr/>
        </p:nvSpPr>
        <p:spPr>
          <a:xfrm>
            <a:off x="2959470" y="4737100"/>
            <a:ext cx="8861400" cy="546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8" name="Google Shape;98;g2d0d60d4baa_0_74"/>
          <p:cNvSpPr/>
          <p:nvPr/>
        </p:nvSpPr>
        <p:spPr>
          <a:xfrm>
            <a:off x="12701588" y="4737100"/>
            <a:ext cx="8861400" cy="546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103" name="Shape 103"/>
        <p:cNvGrpSpPr/>
        <p:nvPr/>
      </p:nvGrpSpPr>
      <p:grpSpPr>
        <a:xfrm>
          <a:off x="0" y="0"/>
          <a:ext cx="0" cy="0"/>
          <a:chOff x="0" y="0"/>
          <a:chExt cx="0" cy="0"/>
        </a:xfrm>
      </p:grpSpPr>
      <p:pic>
        <p:nvPicPr>
          <p:cNvPr descr=" " id="104" name="Google Shape;104;g2d0d60d4baa_0_85"/>
          <p:cNvPicPr preferRelativeResize="0"/>
          <p:nvPr/>
        </p:nvPicPr>
        <p:blipFill rotWithShape="1">
          <a:blip r:embed="rId3">
            <a:alphaModFix/>
          </a:blip>
          <a:srcRect b="0" l="0" r="0" t="0"/>
          <a:stretch/>
        </p:blipFill>
        <p:spPr>
          <a:xfrm>
            <a:off x="16620492" y="0"/>
            <a:ext cx="7766555" cy="5780825"/>
          </a:xfrm>
          <a:prstGeom prst="rect">
            <a:avLst/>
          </a:prstGeom>
          <a:noFill/>
          <a:ln>
            <a:noFill/>
          </a:ln>
        </p:spPr>
      </p:pic>
      <p:pic>
        <p:nvPicPr>
          <p:cNvPr descr=" " id="105" name="Google Shape;105;g2d0d60d4baa_0_85"/>
          <p:cNvPicPr preferRelativeResize="0"/>
          <p:nvPr/>
        </p:nvPicPr>
        <p:blipFill rotWithShape="1">
          <a:blip r:embed="rId4">
            <a:alphaModFix/>
          </a:blip>
          <a:srcRect b="0" l="0" r="0" t="0"/>
          <a:stretch/>
        </p:blipFill>
        <p:spPr>
          <a:xfrm>
            <a:off x="0" y="7480300"/>
            <a:ext cx="9018127" cy="6235700"/>
          </a:xfrm>
          <a:prstGeom prst="rect">
            <a:avLst/>
          </a:prstGeom>
          <a:noFill/>
          <a:ln>
            <a:noFill/>
          </a:ln>
        </p:spPr>
      </p:pic>
      <p:sp>
        <p:nvSpPr>
          <p:cNvPr id="106" name="Google Shape;106;g2d0d60d4baa_0_8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7" name="Google Shape;107;g2d0d60d4baa_0_8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08" name="Google Shape;108;g2d0d60d4baa_0_85"/>
          <p:cNvPicPr preferRelativeResize="0"/>
          <p:nvPr/>
        </p:nvPicPr>
        <p:blipFill rotWithShape="1">
          <a:blip r:embed="rId6">
            <a:alphaModFix/>
          </a:blip>
          <a:srcRect b="0" l="0" r="0" t="0"/>
          <a:stretch/>
        </p:blipFill>
        <p:spPr>
          <a:xfrm>
            <a:off x="0" y="0"/>
            <a:ext cx="24387048" cy="8305800"/>
          </a:xfrm>
          <a:prstGeom prst="rect">
            <a:avLst/>
          </a:prstGeom>
          <a:noFill/>
          <a:ln>
            <a:noFill/>
          </a:ln>
        </p:spPr>
      </p:pic>
      <p:sp>
        <p:nvSpPr>
          <p:cNvPr id="109" name="Google Shape;109;g2d0d60d4baa_0_85"/>
          <p:cNvSpPr/>
          <p:nvPr/>
        </p:nvSpPr>
        <p:spPr>
          <a:xfrm>
            <a:off x="1816327" y="9499600"/>
            <a:ext cx="9907200" cy="29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0" name="Google Shape;110;g2d0d60d4baa_0_85"/>
          <p:cNvPicPr preferRelativeResize="0"/>
          <p:nvPr/>
        </p:nvPicPr>
        <p:blipFill rotWithShape="1">
          <a:blip r:embed="rId7">
            <a:alphaModFix/>
          </a:blip>
          <a:srcRect b="0" l="0" r="0" t="0"/>
          <a:stretch/>
        </p:blipFill>
        <p:spPr>
          <a:xfrm>
            <a:off x="1816327" y="10140950"/>
            <a:ext cx="1707446" cy="1625600"/>
          </a:xfrm>
          <a:prstGeom prst="rect">
            <a:avLst/>
          </a:prstGeom>
          <a:noFill/>
          <a:ln>
            <a:noFill/>
          </a:ln>
        </p:spPr>
      </p:pic>
      <p:sp>
        <p:nvSpPr>
          <p:cNvPr id="111" name="Google Shape;111;g2d0d60d4baa_0_85"/>
          <p:cNvSpPr/>
          <p:nvPr/>
        </p:nvSpPr>
        <p:spPr>
          <a:xfrm>
            <a:off x="3930223" y="9499600"/>
            <a:ext cx="7793400" cy="29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2d0d60d4baa_0_85"/>
          <p:cNvSpPr/>
          <p:nvPr/>
        </p:nvSpPr>
        <p:spPr>
          <a:xfrm>
            <a:off x="3930223" y="9499600"/>
            <a:ext cx="79965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Unicorn Sightings</a:t>
            </a:r>
            <a:endParaRPr b="0" i="0" sz="4800" u="none" cap="none" strike="noStrike">
              <a:solidFill>
                <a:schemeClr val="dk1"/>
              </a:solidFill>
              <a:latin typeface="Calibri"/>
              <a:ea typeface="Calibri"/>
              <a:cs typeface="Calibri"/>
              <a:sym typeface="Calibri"/>
            </a:endParaRPr>
          </a:p>
        </p:txBody>
      </p:sp>
      <p:sp>
        <p:nvSpPr>
          <p:cNvPr id="113" name="Google Shape;113;g2d0d60d4baa_0_85"/>
          <p:cNvSpPr/>
          <p:nvPr/>
        </p:nvSpPr>
        <p:spPr>
          <a:xfrm>
            <a:off x="3930223" y="10807700"/>
            <a:ext cx="79287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14" name="Google Shape;114;g2d0d60d4baa_0_85"/>
          <p:cNvSpPr/>
          <p:nvPr/>
        </p:nvSpPr>
        <p:spPr>
          <a:xfrm>
            <a:off x="12676184" y="9499600"/>
            <a:ext cx="9907200" cy="29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5" name="Google Shape;115;g2d0d60d4baa_0_85"/>
          <p:cNvPicPr preferRelativeResize="0"/>
          <p:nvPr/>
        </p:nvPicPr>
        <p:blipFill rotWithShape="1">
          <a:blip r:embed="rId8">
            <a:alphaModFix/>
          </a:blip>
          <a:srcRect b="0" l="0" r="0" t="0"/>
          <a:stretch/>
        </p:blipFill>
        <p:spPr>
          <a:xfrm>
            <a:off x="12676184" y="10140950"/>
            <a:ext cx="1677490" cy="1625600"/>
          </a:xfrm>
          <a:prstGeom prst="rect">
            <a:avLst/>
          </a:prstGeom>
          <a:noFill/>
          <a:ln>
            <a:noFill/>
          </a:ln>
        </p:spPr>
      </p:pic>
      <p:sp>
        <p:nvSpPr>
          <p:cNvPr id="116" name="Google Shape;116;g2d0d60d4baa_0_85"/>
          <p:cNvSpPr/>
          <p:nvPr/>
        </p:nvSpPr>
        <p:spPr>
          <a:xfrm>
            <a:off x="14760125" y="9499600"/>
            <a:ext cx="7823400" cy="29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2d0d60d4baa_0_85"/>
          <p:cNvSpPr/>
          <p:nvPr/>
        </p:nvSpPr>
        <p:spPr>
          <a:xfrm>
            <a:off x="14760125" y="9499600"/>
            <a:ext cx="80265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Dragon Taming</a:t>
            </a:r>
            <a:endParaRPr b="0" i="0" sz="4800" u="none" cap="none" strike="noStrike">
              <a:solidFill>
                <a:schemeClr val="dk1"/>
              </a:solidFill>
              <a:latin typeface="Calibri"/>
              <a:ea typeface="Calibri"/>
              <a:cs typeface="Calibri"/>
              <a:sym typeface="Calibri"/>
            </a:endParaRPr>
          </a:p>
        </p:txBody>
      </p:sp>
      <p:sp>
        <p:nvSpPr>
          <p:cNvPr id="118" name="Google Shape;118;g2d0d60d4baa_0_85"/>
          <p:cNvSpPr/>
          <p:nvPr/>
        </p:nvSpPr>
        <p:spPr>
          <a:xfrm>
            <a:off x="14760125" y="10807700"/>
            <a:ext cx="79587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123" name="Shape 123"/>
        <p:cNvGrpSpPr/>
        <p:nvPr/>
      </p:nvGrpSpPr>
      <p:grpSpPr>
        <a:xfrm>
          <a:off x="0" y="0"/>
          <a:ext cx="0" cy="0"/>
          <a:chOff x="0" y="0"/>
          <a:chExt cx="0" cy="0"/>
        </a:xfrm>
      </p:grpSpPr>
      <p:pic>
        <p:nvPicPr>
          <p:cNvPr descr=" " id="124" name="Google Shape;124;g2d0d60d4baa_0_104"/>
          <p:cNvPicPr preferRelativeResize="0"/>
          <p:nvPr/>
        </p:nvPicPr>
        <p:blipFill rotWithShape="1">
          <a:blip r:embed="rId3">
            <a:alphaModFix/>
          </a:blip>
          <a:srcRect b="0" l="0" r="0" t="0"/>
          <a:stretch/>
        </p:blipFill>
        <p:spPr>
          <a:xfrm>
            <a:off x="13882835" y="8153400"/>
            <a:ext cx="10504213" cy="5562600"/>
          </a:xfrm>
          <a:prstGeom prst="rect">
            <a:avLst/>
          </a:prstGeom>
          <a:noFill/>
          <a:ln>
            <a:noFill/>
          </a:ln>
        </p:spPr>
      </p:pic>
      <p:pic>
        <p:nvPicPr>
          <p:cNvPr descr=" " id="125" name="Google Shape;125;g2d0d60d4baa_0_104"/>
          <p:cNvPicPr preferRelativeResize="0"/>
          <p:nvPr/>
        </p:nvPicPr>
        <p:blipFill rotWithShape="1">
          <a:blip r:embed="rId4">
            <a:alphaModFix/>
          </a:blip>
          <a:srcRect b="0" l="0" r="0" t="0"/>
          <a:stretch/>
        </p:blipFill>
        <p:spPr>
          <a:xfrm>
            <a:off x="0" y="0"/>
            <a:ext cx="9526191" cy="4127500"/>
          </a:xfrm>
          <a:prstGeom prst="rect">
            <a:avLst/>
          </a:prstGeom>
          <a:noFill/>
          <a:ln>
            <a:noFill/>
          </a:ln>
        </p:spPr>
      </p:pic>
      <p:sp>
        <p:nvSpPr>
          <p:cNvPr id="126" name="Google Shape;126;g2d0d60d4baa_0_10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7" name="Google Shape;127;g2d0d60d4baa_0_10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28" name="Google Shape;128;g2d0d60d4baa_0_104"/>
          <p:cNvSpPr/>
          <p:nvPr/>
        </p:nvSpPr>
        <p:spPr>
          <a:xfrm>
            <a:off x="914514" y="34925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2d0d60d4baa_0_104"/>
          <p:cNvSpPr/>
          <p:nvPr/>
        </p:nvSpPr>
        <p:spPr>
          <a:xfrm>
            <a:off x="914514" y="3492500"/>
            <a:ext cx="4140600" cy="110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2d0d60d4baa_0_104"/>
          <p:cNvSpPr/>
          <p:nvPr/>
        </p:nvSpPr>
        <p:spPr>
          <a:xfrm>
            <a:off x="914514" y="3492500"/>
            <a:ext cx="43440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Unicorn Sightings</a:t>
            </a:r>
            <a:endParaRPr b="0" i="0" sz="4800" u="none" cap="none" strike="noStrike">
              <a:solidFill>
                <a:schemeClr val="dk1"/>
              </a:solidFill>
              <a:latin typeface="Calibri"/>
              <a:ea typeface="Calibri"/>
              <a:cs typeface="Calibri"/>
              <a:sym typeface="Calibri"/>
            </a:endParaRPr>
          </a:p>
        </p:txBody>
      </p:sp>
      <p:sp>
        <p:nvSpPr>
          <p:cNvPr id="131" name="Google Shape;131;g2d0d60d4baa_0_104"/>
          <p:cNvSpPr/>
          <p:nvPr/>
        </p:nvSpPr>
        <p:spPr>
          <a:xfrm>
            <a:off x="914514" y="5207000"/>
            <a:ext cx="7023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2d0d60d4baa_0_104"/>
          <p:cNvSpPr/>
          <p:nvPr/>
        </p:nvSpPr>
        <p:spPr>
          <a:xfrm>
            <a:off x="914514" y="5207000"/>
            <a:ext cx="71595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33" name="Google Shape;133;g2d0d60d4baa_0_104"/>
          <p:cNvPicPr preferRelativeResize="0"/>
          <p:nvPr/>
        </p:nvPicPr>
        <p:blipFill rotWithShape="1">
          <a:blip r:embed="rId6">
            <a:alphaModFix/>
          </a:blip>
          <a:srcRect b="0" l="0" r="0" t="0"/>
          <a:stretch/>
        </p:blipFill>
        <p:spPr>
          <a:xfrm>
            <a:off x="914514" y="7416800"/>
            <a:ext cx="7023978" cy="4838700"/>
          </a:xfrm>
          <a:prstGeom prst="rect">
            <a:avLst/>
          </a:prstGeom>
          <a:noFill/>
          <a:ln>
            <a:noFill/>
          </a:ln>
        </p:spPr>
      </p:pic>
      <p:sp>
        <p:nvSpPr>
          <p:cNvPr id="134" name="Google Shape;134;g2d0d60d4baa_0_104"/>
          <p:cNvSpPr/>
          <p:nvPr/>
        </p:nvSpPr>
        <p:spPr>
          <a:xfrm>
            <a:off x="15826178" y="34925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2d0d60d4baa_0_104"/>
          <p:cNvSpPr/>
          <p:nvPr/>
        </p:nvSpPr>
        <p:spPr>
          <a:xfrm>
            <a:off x="15826178" y="3492500"/>
            <a:ext cx="4140600" cy="110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d0d60d4baa_0_104"/>
          <p:cNvSpPr/>
          <p:nvPr/>
        </p:nvSpPr>
        <p:spPr>
          <a:xfrm>
            <a:off x="15826178" y="3492500"/>
            <a:ext cx="43440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Unicorn Sightings</a:t>
            </a:r>
            <a:endParaRPr b="0" i="0" sz="4800" u="none" cap="none" strike="noStrike">
              <a:solidFill>
                <a:schemeClr val="dk1"/>
              </a:solidFill>
              <a:latin typeface="Calibri"/>
              <a:ea typeface="Calibri"/>
              <a:cs typeface="Calibri"/>
              <a:sym typeface="Calibri"/>
            </a:endParaRPr>
          </a:p>
        </p:txBody>
      </p:sp>
      <p:sp>
        <p:nvSpPr>
          <p:cNvPr id="137" name="Google Shape;137;g2d0d60d4baa_0_104"/>
          <p:cNvSpPr/>
          <p:nvPr/>
        </p:nvSpPr>
        <p:spPr>
          <a:xfrm>
            <a:off x="15826178" y="5207000"/>
            <a:ext cx="7023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2d0d60d4baa_0_104"/>
          <p:cNvSpPr/>
          <p:nvPr/>
        </p:nvSpPr>
        <p:spPr>
          <a:xfrm>
            <a:off x="15826178" y="5207000"/>
            <a:ext cx="71595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39" name="Google Shape;139;g2d0d60d4baa_0_104"/>
          <p:cNvPicPr preferRelativeResize="0"/>
          <p:nvPr/>
        </p:nvPicPr>
        <p:blipFill rotWithShape="1">
          <a:blip r:embed="rId7">
            <a:alphaModFix/>
          </a:blip>
          <a:srcRect b="0" l="0" r="0" t="0"/>
          <a:stretch/>
        </p:blipFill>
        <p:spPr>
          <a:xfrm>
            <a:off x="15826178" y="7416800"/>
            <a:ext cx="7023978" cy="4838700"/>
          </a:xfrm>
          <a:prstGeom prst="rect">
            <a:avLst/>
          </a:prstGeom>
          <a:noFill/>
          <a:ln>
            <a:noFill/>
          </a:ln>
        </p:spPr>
      </p:pic>
      <p:sp>
        <p:nvSpPr>
          <p:cNvPr id="140" name="Google Shape;140;g2d0d60d4baa_0_104"/>
          <p:cNvSpPr/>
          <p:nvPr/>
        </p:nvSpPr>
        <p:spPr>
          <a:xfrm>
            <a:off x="8370346" y="14986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d0d60d4baa_0_104"/>
          <p:cNvSpPr/>
          <p:nvPr/>
        </p:nvSpPr>
        <p:spPr>
          <a:xfrm>
            <a:off x="8370346" y="1498600"/>
            <a:ext cx="3327900" cy="110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2d0d60d4baa_0_104"/>
          <p:cNvSpPr/>
          <p:nvPr/>
        </p:nvSpPr>
        <p:spPr>
          <a:xfrm>
            <a:off x="8370346" y="1498600"/>
            <a:ext cx="35310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Dragon Taming</a:t>
            </a:r>
            <a:endParaRPr b="0" i="0" sz="4800" u="none" cap="none" strike="noStrike">
              <a:solidFill>
                <a:schemeClr val="dk1"/>
              </a:solidFill>
              <a:latin typeface="Calibri"/>
              <a:ea typeface="Calibri"/>
              <a:cs typeface="Calibri"/>
              <a:sym typeface="Calibri"/>
            </a:endParaRPr>
          </a:p>
        </p:txBody>
      </p:sp>
      <p:sp>
        <p:nvSpPr>
          <p:cNvPr id="143" name="Google Shape;143;g2d0d60d4baa_0_104"/>
          <p:cNvSpPr/>
          <p:nvPr/>
        </p:nvSpPr>
        <p:spPr>
          <a:xfrm>
            <a:off x="8370346" y="3213100"/>
            <a:ext cx="7023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2d0d60d4baa_0_104"/>
          <p:cNvSpPr/>
          <p:nvPr/>
        </p:nvSpPr>
        <p:spPr>
          <a:xfrm>
            <a:off x="8370346" y="3213100"/>
            <a:ext cx="71595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45" name="Google Shape;145;g2d0d60d4baa_0_104"/>
          <p:cNvPicPr preferRelativeResize="0"/>
          <p:nvPr/>
        </p:nvPicPr>
        <p:blipFill rotWithShape="1">
          <a:blip r:embed="rId8">
            <a:alphaModFix/>
          </a:blip>
          <a:srcRect b="0" l="0" r="0" t="0"/>
          <a:stretch/>
        </p:blipFill>
        <p:spPr>
          <a:xfrm>
            <a:off x="8370346" y="5422900"/>
            <a:ext cx="7023978"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150" name="Shape 150"/>
        <p:cNvGrpSpPr/>
        <p:nvPr/>
      </p:nvGrpSpPr>
      <p:grpSpPr>
        <a:xfrm>
          <a:off x="0" y="0"/>
          <a:ext cx="0" cy="0"/>
          <a:chOff x="0" y="0"/>
          <a:chExt cx="0" cy="0"/>
        </a:xfrm>
      </p:grpSpPr>
      <p:sp>
        <p:nvSpPr>
          <p:cNvPr id="151" name="Google Shape;151;g2d0d60d4baa_0_130"/>
          <p:cNvSpPr/>
          <p:nvPr/>
        </p:nvSpPr>
        <p:spPr>
          <a:xfrm>
            <a:off x="0" y="0"/>
            <a:ext cx="24387000" cy="13716000"/>
          </a:xfrm>
          <a:prstGeom prst="rect">
            <a:avLst/>
          </a:prstGeom>
          <a:solidFill>
            <a:srgbClr val="BDA2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2" name="Google Shape;152;g2d0d60d4baa_0_130"/>
          <p:cNvPicPr preferRelativeResize="0"/>
          <p:nvPr/>
        </p:nvPicPr>
        <p:blipFill rotWithShape="1">
          <a:blip r:embed="rId3">
            <a:alphaModFix/>
          </a:blip>
          <a:srcRect b="0" l="0" r="0" t="0"/>
          <a:stretch/>
        </p:blipFill>
        <p:spPr>
          <a:xfrm>
            <a:off x="4280435" y="0"/>
            <a:ext cx="15826178" cy="13716000"/>
          </a:xfrm>
          <a:prstGeom prst="rect">
            <a:avLst/>
          </a:prstGeom>
          <a:noFill/>
          <a:ln>
            <a:noFill/>
          </a:ln>
        </p:spPr>
      </p:pic>
      <p:sp>
        <p:nvSpPr>
          <p:cNvPr id="153" name="Google Shape;153;g2d0d60d4baa_0_13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4" name="Google Shape;154;g2d0d60d4baa_0_13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55" name="Google Shape;155;g2d0d60d4baa_0_130"/>
          <p:cNvPicPr preferRelativeResize="0"/>
          <p:nvPr/>
        </p:nvPicPr>
        <p:blipFill rotWithShape="1">
          <a:blip r:embed="rId5">
            <a:alphaModFix/>
          </a:blip>
          <a:srcRect b="0" l="0" r="0" t="0"/>
          <a:stretch/>
        </p:blipFill>
        <p:spPr>
          <a:xfrm>
            <a:off x="0" y="1384300"/>
            <a:ext cx="5458634" cy="4437887"/>
          </a:xfrm>
          <a:prstGeom prst="rect">
            <a:avLst/>
          </a:prstGeom>
          <a:noFill/>
          <a:ln>
            <a:noFill/>
          </a:ln>
        </p:spPr>
      </p:pic>
      <p:sp>
        <p:nvSpPr>
          <p:cNvPr id="156" name="Google Shape;156;g2d0d60d4baa_0_130"/>
          <p:cNvSpPr/>
          <p:nvPr/>
        </p:nvSpPr>
        <p:spPr>
          <a:xfrm>
            <a:off x="5842730" y="4229100"/>
            <a:ext cx="13603500" cy="555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2d0d60d4baa_0_130"/>
          <p:cNvSpPr/>
          <p:nvPr/>
        </p:nvSpPr>
        <p:spPr>
          <a:xfrm>
            <a:off x="5842730" y="4229100"/>
            <a:ext cx="13806600" cy="46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58" name="Google Shape;158;g2d0d60d4baa_0_130"/>
          <p:cNvSpPr/>
          <p:nvPr/>
        </p:nvSpPr>
        <p:spPr>
          <a:xfrm>
            <a:off x="16283435" y="8953500"/>
            <a:ext cx="33150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yon"/>
              <a:buNone/>
            </a:pPr>
            <a:r>
              <a:rPr b="0" i="0" lang="en-US" sz="3600" u="none" cap="none" strike="noStrike">
                <a:solidFill>
                  <a:srgbClr val="0E0E0E"/>
                </a:solidFill>
                <a:latin typeface="Bayon"/>
                <a:ea typeface="Bayon"/>
                <a:cs typeface="Bayon"/>
                <a:sym typeface="Bayon"/>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163" name="Shape 163"/>
        <p:cNvGrpSpPr/>
        <p:nvPr/>
      </p:nvGrpSpPr>
      <p:grpSpPr>
        <a:xfrm>
          <a:off x="0" y="0"/>
          <a:ext cx="0" cy="0"/>
          <a:chOff x="0" y="0"/>
          <a:chExt cx="0" cy="0"/>
        </a:xfrm>
      </p:grpSpPr>
      <p:pic>
        <p:nvPicPr>
          <p:cNvPr descr=" " id="164" name="Google Shape;164;g2d0d60d4baa_0_143"/>
          <p:cNvPicPr preferRelativeResize="0"/>
          <p:nvPr/>
        </p:nvPicPr>
        <p:blipFill rotWithShape="1">
          <a:blip r:embed="rId3">
            <a:alphaModFix/>
          </a:blip>
          <a:srcRect b="0" l="0" r="0" t="0"/>
          <a:stretch/>
        </p:blipFill>
        <p:spPr>
          <a:xfrm>
            <a:off x="17159845" y="0"/>
            <a:ext cx="7227203" cy="7541344"/>
          </a:xfrm>
          <a:prstGeom prst="rect">
            <a:avLst/>
          </a:prstGeom>
          <a:noFill/>
          <a:ln>
            <a:noFill/>
          </a:ln>
        </p:spPr>
      </p:pic>
      <p:pic>
        <p:nvPicPr>
          <p:cNvPr descr=" " id="165" name="Google Shape;165;g2d0d60d4baa_0_143"/>
          <p:cNvPicPr preferRelativeResize="0"/>
          <p:nvPr/>
        </p:nvPicPr>
        <p:blipFill rotWithShape="1">
          <a:blip r:embed="rId4">
            <a:alphaModFix/>
          </a:blip>
          <a:srcRect b="0" l="0" r="0" t="0"/>
          <a:stretch/>
        </p:blipFill>
        <p:spPr>
          <a:xfrm>
            <a:off x="0" y="8280400"/>
            <a:ext cx="8586273" cy="5435600"/>
          </a:xfrm>
          <a:prstGeom prst="rect">
            <a:avLst/>
          </a:prstGeom>
          <a:noFill/>
          <a:ln>
            <a:noFill/>
          </a:ln>
        </p:spPr>
      </p:pic>
      <p:sp>
        <p:nvSpPr>
          <p:cNvPr id="166" name="Google Shape;166;g2d0d60d4baa_0_14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7" name="Google Shape;167;g2d0d60d4baa_0_14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68" name="Google Shape;168;g2d0d60d4baa_0_143"/>
          <p:cNvPicPr preferRelativeResize="0"/>
          <p:nvPr/>
        </p:nvPicPr>
        <p:blipFill rotWithShape="1">
          <a:blip r:embed="rId6">
            <a:alphaModFix/>
          </a:blip>
          <a:srcRect b="0" l="0" r="0" t="0"/>
          <a:stretch/>
        </p:blipFill>
        <p:spPr>
          <a:xfrm>
            <a:off x="3531041" y="2794000"/>
            <a:ext cx="10415302" cy="8597900"/>
          </a:xfrm>
          <a:prstGeom prst="rect">
            <a:avLst/>
          </a:prstGeom>
          <a:noFill/>
          <a:ln>
            <a:noFill/>
          </a:ln>
        </p:spPr>
      </p:pic>
      <p:sp>
        <p:nvSpPr>
          <p:cNvPr id="169" name="Google Shape;169;g2d0d60d4baa_0_143"/>
          <p:cNvSpPr/>
          <p:nvPr/>
        </p:nvSpPr>
        <p:spPr>
          <a:xfrm>
            <a:off x="15114889" y="4140200"/>
            <a:ext cx="7163700" cy="24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2d0d60d4baa_0_143"/>
          <p:cNvSpPr/>
          <p:nvPr/>
        </p:nvSpPr>
        <p:spPr>
          <a:xfrm>
            <a:off x="15114889" y="4140200"/>
            <a:ext cx="73668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Dragon Taming Technique</a:t>
            </a:r>
            <a:endParaRPr b="0" i="0" sz="4800" u="none" cap="none" strike="noStrike">
              <a:solidFill>
                <a:schemeClr val="dk1"/>
              </a:solidFill>
              <a:latin typeface="Calibri"/>
              <a:ea typeface="Calibri"/>
              <a:cs typeface="Calibri"/>
              <a:sym typeface="Calibri"/>
            </a:endParaRPr>
          </a:p>
        </p:txBody>
      </p:sp>
      <p:sp>
        <p:nvSpPr>
          <p:cNvPr id="171" name="Google Shape;171;g2d0d60d4baa_0_143"/>
          <p:cNvSpPr/>
          <p:nvPr/>
        </p:nvSpPr>
        <p:spPr>
          <a:xfrm>
            <a:off x="15114889" y="5549900"/>
            <a:ext cx="7299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72" name="Google Shape;172;g2d0d60d4baa_0_143"/>
          <p:cNvSpPr/>
          <p:nvPr/>
        </p:nvSpPr>
        <p:spPr>
          <a:xfrm>
            <a:off x="15114889" y="7569200"/>
            <a:ext cx="7163700" cy="24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2d0d60d4baa_0_143"/>
          <p:cNvSpPr/>
          <p:nvPr/>
        </p:nvSpPr>
        <p:spPr>
          <a:xfrm>
            <a:off x="15114889" y="7569200"/>
            <a:ext cx="73668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The Art of Unicorn Sighting</a:t>
            </a:r>
            <a:endParaRPr b="0" i="0" sz="4800" u="none" cap="none" strike="noStrike">
              <a:solidFill>
                <a:schemeClr val="dk1"/>
              </a:solidFill>
              <a:latin typeface="Calibri"/>
              <a:ea typeface="Calibri"/>
              <a:cs typeface="Calibri"/>
              <a:sym typeface="Calibri"/>
            </a:endParaRPr>
          </a:p>
        </p:txBody>
      </p:sp>
      <p:sp>
        <p:nvSpPr>
          <p:cNvPr id="174" name="Google Shape;174;g2d0d60d4baa_0_143"/>
          <p:cNvSpPr/>
          <p:nvPr/>
        </p:nvSpPr>
        <p:spPr>
          <a:xfrm>
            <a:off x="15114889" y="8978900"/>
            <a:ext cx="7299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BEAD"/>
        </a:solidFill>
      </p:bgPr>
    </p:bg>
    <p:spTree>
      <p:nvGrpSpPr>
        <p:cNvPr id="179" name="Shape 179"/>
        <p:cNvGrpSpPr/>
        <p:nvPr/>
      </p:nvGrpSpPr>
      <p:grpSpPr>
        <a:xfrm>
          <a:off x="0" y="0"/>
          <a:ext cx="0" cy="0"/>
          <a:chOff x="0" y="0"/>
          <a:chExt cx="0" cy="0"/>
        </a:xfrm>
      </p:grpSpPr>
      <p:pic>
        <p:nvPicPr>
          <p:cNvPr descr=" " id="180" name="Google Shape;180;g2d0d60d4baa_0_158"/>
          <p:cNvPicPr preferRelativeResize="0"/>
          <p:nvPr/>
        </p:nvPicPr>
        <p:blipFill rotWithShape="1">
          <a:blip r:embed="rId3">
            <a:alphaModFix/>
          </a:blip>
          <a:srcRect b="0" l="0" r="0" t="0"/>
          <a:stretch/>
        </p:blipFill>
        <p:spPr>
          <a:xfrm>
            <a:off x="16620492" y="0"/>
            <a:ext cx="7766555" cy="5780819"/>
          </a:xfrm>
          <a:prstGeom prst="rect">
            <a:avLst/>
          </a:prstGeom>
          <a:noFill/>
          <a:ln>
            <a:noFill/>
          </a:ln>
        </p:spPr>
      </p:pic>
      <p:pic>
        <p:nvPicPr>
          <p:cNvPr descr=" " id="181" name="Google Shape;181;g2d0d60d4baa_0_158"/>
          <p:cNvPicPr preferRelativeResize="0"/>
          <p:nvPr/>
        </p:nvPicPr>
        <p:blipFill rotWithShape="1">
          <a:blip r:embed="rId4">
            <a:alphaModFix/>
          </a:blip>
          <a:srcRect b="0" l="0" r="0" t="0"/>
          <a:stretch/>
        </p:blipFill>
        <p:spPr>
          <a:xfrm>
            <a:off x="0" y="7480300"/>
            <a:ext cx="9018127" cy="6235700"/>
          </a:xfrm>
          <a:prstGeom prst="rect">
            <a:avLst/>
          </a:prstGeom>
          <a:noFill/>
          <a:ln>
            <a:noFill/>
          </a:ln>
        </p:spPr>
      </p:pic>
      <p:sp>
        <p:nvSpPr>
          <p:cNvPr id="182" name="Google Shape;182;g2d0d60d4baa_0_158"/>
          <p:cNvSpPr/>
          <p:nvPr/>
        </p:nvSpPr>
        <p:spPr>
          <a:xfrm>
            <a:off x="2091528" y="1574800"/>
            <a:ext cx="20216700" cy="218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24F3E"/>
              </a:buClr>
              <a:buSzPts val="8000"/>
              <a:buFont typeface="Bayon"/>
              <a:buNone/>
            </a:pPr>
            <a:r>
              <a:rPr b="0" i="0" lang="en-US" sz="8000" u="none" cap="none" strike="noStrike">
                <a:solidFill>
                  <a:srgbClr val="624F3E"/>
                </a:solidFill>
                <a:latin typeface="Bayon"/>
                <a:ea typeface="Bayon"/>
                <a:cs typeface="Bayon"/>
                <a:sym typeface="Bayon"/>
              </a:rPr>
              <a:t>The Magic of Dragons: A Research</a:t>
            </a:r>
            <a:endParaRPr b="0" i="0" sz="8000" u="none" cap="none" strike="noStrike">
              <a:solidFill>
                <a:schemeClr val="dk1"/>
              </a:solidFill>
              <a:latin typeface="Calibri"/>
              <a:ea typeface="Calibri"/>
              <a:cs typeface="Calibri"/>
              <a:sym typeface="Calibri"/>
            </a:endParaRPr>
          </a:p>
        </p:txBody>
      </p:sp>
      <p:sp>
        <p:nvSpPr>
          <p:cNvPr id="183" name="Google Shape;183;g2d0d60d4baa_0_158"/>
          <p:cNvSpPr/>
          <p:nvPr/>
        </p:nvSpPr>
        <p:spPr>
          <a:xfrm>
            <a:off x="14352794" y="4025900"/>
            <a:ext cx="6642900" cy="805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d0d60d4baa_0_158"/>
          <p:cNvSpPr/>
          <p:nvPr/>
        </p:nvSpPr>
        <p:spPr>
          <a:xfrm>
            <a:off x="15908738" y="4025900"/>
            <a:ext cx="35310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Dragon Taming</a:t>
            </a:r>
            <a:endParaRPr b="0" i="0" sz="4800" u="none" cap="none" strike="noStrike">
              <a:solidFill>
                <a:schemeClr val="dk1"/>
              </a:solidFill>
              <a:latin typeface="Calibri"/>
              <a:ea typeface="Calibri"/>
              <a:cs typeface="Calibri"/>
              <a:sym typeface="Calibri"/>
            </a:endParaRPr>
          </a:p>
        </p:txBody>
      </p:sp>
      <p:sp>
        <p:nvSpPr>
          <p:cNvPr id="185" name="Google Shape;185;g2d0d60d4baa_0_158"/>
          <p:cNvSpPr/>
          <p:nvPr/>
        </p:nvSpPr>
        <p:spPr>
          <a:xfrm>
            <a:off x="14352794" y="5435600"/>
            <a:ext cx="6642900" cy="664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6" name="Google Shape;186;g2d0d60d4baa_0_158"/>
          <p:cNvPicPr preferRelativeResize="0"/>
          <p:nvPr/>
        </p:nvPicPr>
        <p:blipFill rotWithShape="1">
          <a:blip r:embed="rId5">
            <a:alphaModFix/>
          </a:blip>
          <a:srcRect b="0" l="0" r="0" t="0"/>
          <a:stretch/>
        </p:blipFill>
        <p:spPr>
          <a:xfrm>
            <a:off x="14352794" y="5435600"/>
            <a:ext cx="6642930" cy="6642100"/>
          </a:xfrm>
          <a:prstGeom prst="rect">
            <a:avLst/>
          </a:prstGeom>
          <a:noFill/>
          <a:ln>
            <a:noFill/>
          </a:ln>
        </p:spPr>
      </p:pic>
      <p:pic>
        <p:nvPicPr>
          <p:cNvPr descr=" " id="187" name="Google Shape;187;g2d0d60d4baa_0_158"/>
          <p:cNvPicPr preferRelativeResize="0"/>
          <p:nvPr/>
        </p:nvPicPr>
        <p:blipFill rotWithShape="1">
          <a:blip r:embed="rId6">
            <a:alphaModFix/>
          </a:blip>
          <a:srcRect b="0" l="0" r="0" t="0"/>
          <a:stretch/>
        </p:blipFill>
        <p:spPr>
          <a:xfrm>
            <a:off x="14352791" y="5435600"/>
            <a:ext cx="6642933" cy="6642100"/>
          </a:xfrm>
          <a:prstGeom prst="rect">
            <a:avLst/>
          </a:prstGeom>
          <a:noFill/>
          <a:ln>
            <a:noFill/>
          </a:ln>
        </p:spPr>
      </p:pic>
      <p:sp>
        <p:nvSpPr>
          <p:cNvPr id="188" name="Google Shape;188;g2d0d60d4baa_0_158"/>
          <p:cNvSpPr/>
          <p:nvPr/>
        </p:nvSpPr>
        <p:spPr>
          <a:xfrm>
            <a:off x="15762670" y="6832600"/>
            <a:ext cx="3835800" cy="3835500"/>
          </a:xfrm>
          <a:prstGeom prst="roundRect">
            <a:avLst>
              <a:gd fmla="val 3311285" name="adj"/>
            </a:avLst>
          </a:prstGeom>
          <a:solidFill>
            <a:srgbClr val="BDA2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9" name="Google Shape;189;g2d0d60d4baa_0_158"/>
          <p:cNvPicPr preferRelativeResize="0"/>
          <p:nvPr/>
        </p:nvPicPr>
        <p:blipFill rotWithShape="1">
          <a:blip r:embed="rId7">
            <a:alphaModFix/>
          </a:blip>
          <a:srcRect b="0" l="0" r="0" t="0"/>
          <a:stretch/>
        </p:blipFill>
        <p:spPr>
          <a:xfrm>
            <a:off x="16932965" y="7232650"/>
            <a:ext cx="1495289" cy="1625600"/>
          </a:xfrm>
          <a:prstGeom prst="rect">
            <a:avLst/>
          </a:prstGeom>
          <a:noFill/>
          <a:ln>
            <a:noFill/>
          </a:ln>
        </p:spPr>
      </p:pic>
      <p:sp>
        <p:nvSpPr>
          <p:cNvPr id="190" name="Google Shape;190;g2d0d60d4baa_0_158"/>
          <p:cNvSpPr/>
          <p:nvPr/>
        </p:nvSpPr>
        <p:spPr>
          <a:xfrm>
            <a:off x="15915089" y="9163050"/>
            <a:ext cx="3531000" cy="110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2d0d60d4baa_0_158"/>
          <p:cNvSpPr/>
          <p:nvPr/>
        </p:nvSpPr>
        <p:spPr>
          <a:xfrm>
            <a:off x="15813476" y="9163050"/>
            <a:ext cx="37344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Unicorn </a:t>
            </a:r>
            <a:endParaRPr b="0" i="0" sz="4800" u="none" cap="none" strike="noStrike">
              <a:solidFill>
                <a:schemeClr val="dk1"/>
              </a:solidFill>
              <a:latin typeface="Calibri"/>
              <a:ea typeface="Calibri"/>
              <a:cs typeface="Calibri"/>
              <a:sym typeface="Calibri"/>
            </a:endParaRPr>
          </a:p>
        </p:txBody>
      </p:sp>
      <p:sp>
        <p:nvSpPr>
          <p:cNvPr id="192" name="Google Shape;192;g2d0d60d4baa_0_15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3" name="Google Shape;193;g2d0d60d4baa_0_158"/>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194" name="Google Shape;194;g2d0d60d4baa_0_158"/>
          <p:cNvSpPr/>
          <p:nvPr/>
        </p:nvSpPr>
        <p:spPr>
          <a:xfrm>
            <a:off x="3149994" y="4318000"/>
            <a:ext cx="3620100" cy="34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2d0d60d4baa_0_158"/>
          <p:cNvSpPr/>
          <p:nvPr/>
        </p:nvSpPr>
        <p:spPr>
          <a:xfrm>
            <a:off x="3149994" y="4318000"/>
            <a:ext cx="3620100" cy="34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2d0d60d4baa_0_158"/>
          <p:cNvSpPr/>
          <p:nvPr/>
        </p:nvSpPr>
        <p:spPr>
          <a:xfrm>
            <a:off x="3149994" y="4318000"/>
            <a:ext cx="38232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Archery</a:t>
            </a:r>
            <a:endParaRPr b="0" i="0" sz="4800" u="none" cap="none" strike="noStrike">
              <a:solidFill>
                <a:schemeClr val="dk1"/>
              </a:solidFill>
              <a:latin typeface="Calibri"/>
              <a:ea typeface="Calibri"/>
              <a:cs typeface="Calibri"/>
              <a:sym typeface="Calibri"/>
            </a:endParaRPr>
          </a:p>
        </p:txBody>
      </p:sp>
      <p:sp>
        <p:nvSpPr>
          <p:cNvPr id="197" name="Google Shape;197;g2d0d60d4baa_0_158"/>
          <p:cNvSpPr/>
          <p:nvPr/>
        </p:nvSpPr>
        <p:spPr>
          <a:xfrm>
            <a:off x="3149994" y="56261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98" name="Google Shape;198;g2d0d60d4baa_0_158"/>
          <p:cNvSpPr/>
          <p:nvPr/>
        </p:nvSpPr>
        <p:spPr>
          <a:xfrm>
            <a:off x="8370346" y="8547100"/>
            <a:ext cx="3620100" cy="34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2d0d60d4baa_0_158"/>
          <p:cNvSpPr/>
          <p:nvPr/>
        </p:nvSpPr>
        <p:spPr>
          <a:xfrm>
            <a:off x="8370346" y="8547100"/>
            <a:ext cx="3620100" cy="34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2d0d60d4baa_0_158"/>
          <p:cNvSpPr/>
          <p:nvPr/>
        </p:nvSpPr>
        <p:spPr>
          <a:xfrm>
            <a:off x="8370346" y="8547100"/>
            <a:ext cx="38232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Unicorn</a:t>
            </a:r>
            <a:endParaRPr b="0" i="0" sz="4800" u="none" cap="none" strike="noStrike">
              <a:solidFill>
                <a:schemeClr val="dk1"/>
              </a:solidFill>
              <a:latin typeface="Calibri"/>
              <a:ea typeface="Calibri"/>
              <a:cs typeface="Calibri"/>
              <a:sym typeface="Calibri"/>
            </a:endParaRPr>
          </a:p>
        </p:txBody>
      </p:sp>
      <p:sp>
        <p:nvSpPr>
          <p:cNvPr id="201" name="Google Shape;201;g2d0d60d4baa_0_158"/>
          <p:cNvSpPr/>
          <p:nvPr/>
        </p:nvSpPr>
        <p:spPr>
          <a:xfrm>
            <a:off x="8370346" y="98552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202" name="Google Shape;202;g2d0d60d4baa_0_158"/>
          <p:cNvSpPr/>
          <p:nvPr/>
        </p:nvSpPr>
        <p:spPr>
          <a:xfrm>
            <a:off x="8370346" y="4318000"/>
            <a:ext cx="3620100" cy="34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2d0d60d4baa_0_158"/>
          <p:cNvSpPr/>
          <p:nvPr/>
        </p:nvSpPr>
        <p:spPr>
          <a:xfrm>
            <a:off x="8370346" y="4318000"/>
            <a:ext cx="3620100" cy="34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2d0d60d4baa_0_158"/>
          <p:cNvSpPr/>
          <p:nvPr/>
        </p:nvSpPr>
        <p:spPr>
          <a:xfrm>
            <a:off x="8370346" y="4318000"/>
            <a:ext cx="38232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Music</a:t>
            </a:r>
            <a:endParaRPr b="0" i="0" sz="4800" u="none" cap="none" strike="noStrike">
              <a:solidFill>
                <a:schemeClr val="dk1"/>
              </a:solidFill>
              <a:latin typeface="Calibri"/>
              <a:ea typeface="Calibri"/>
              <a:cs typeface="Calibri"/>
              <a:sym typeface="Calibri"/>
            </a:endParaRPr>
          </a:p>
        </p:txBody>
      </p:sp>
      <p:sp>
        <p:nvSpPr>
          <p:cNvPr id="205" name="Google Shape;205;g2d0d60d4baa_0_158"/>
          <p:cNvSpPr/>
          <p:nvPr/>
        </p:nvSpPr>
        <p:spPr>
          <a:xfrm>
            <a:off x="8370346" y="56261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206" name="Google Shape;206;g2d0d60d4baa_0_158"/>
          <p:cNvSpPr/>
          <p:nvPr/>
        </p:nvSpPr>
        <p:spPr>
          <a:xfrm>
            <a:off x="3149994" y="8547100"/>
            <a:ext cx="3620100" cy="34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2d0d60d4baa_0_158"/>
          <p:cNvSpPr/>
          <p:nvPr/>
        </p:nvSpPr>
        <p:spPr>
          <a:xfrm>
            <a:off x="3149994" y="8547100"/>
            <a:ext cx="3620100" cy="34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2d0d60d4baa_0_158"/>
          <p:cNvSpPr/>
          <p:nvPr/>
        </p:nvSpPr>
        <p:spPr>
          <a:xfrm>
            <a:off x="3149994" y="8547100"/>
            <a:ext cx="38232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yon"/>
              <a:buNone/>
            </a:pPr>
            <a:r>
              <a:rPr b="0" i="0" lang="en-US" sz="4800" u="none" cap="none" strike="noStrike">
                <a:solidFill>
                  <a:srgbClr val="0E0E0E"/>
                </a:solidFill>
                <a:latin typeface="Bayon"/>
                <a:ea typeface="Bayon"/>
                <a:cs typeface="Bayon"/>
                <a:sym typeface="Bayon"/>
              </a:rPr>
              <a:t>Life</a:t>
            </a:r>
            <a:endParaRPr b="0" i="0" sz="4800" u="none" cap="none" strike="noStrike">
              <a:solidFill>
                <a:schemeClr val="dk1"/>
              </a:solidFill>
              <a:latin typeface="Calibri"/>
              <a:ea typeface="Calibri"/>
              <a:cs typeface="Calibri"/>
              <a:sym typeface="Calibri"/>
            </a:endParaRPr>
          </a:p>
        </p:txBody>
      </p:sp>
      <p:sp>
        <p:nvSpPr>
          <p:cNvPr id="209" name="Google Shape;209;g2d0d60d4baa_0_158"/>
          <p:cNvSpPr/>
          <p:nvPr/>
        </p:nvSpPr>
        <p:spPr>
          <a:xfrm>
            <a:off x="3149994" y="98552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2024-04-30T03:05:40Z</dcterms:created>
  <dc:creator>PptxGenJS</dc:creator>
</cp:coreProperties>
</file>