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1260" r:id="rId2"/>
    <p:sldId id="1261" r:id="rId3"/>
    <p:sldId id="264" r:id="rId4"/>
    <p:sldId id="260" r:id="rId5"/>
    <p:sldId id="256" r:id="rId6"/>
    <p:sldId id="257" r:id="rId7"/>
    <p:sldId id="265" r:id="rId8"/>
    <p:sldId id="266" r:id="rId9"/>
    <p:sldId id="259" r:id="rId10"/>
    <p:sldId id="268" r:id="rId11"/>
    <p:sldId id="263" r:id="rId12"/>
    <p:sldId id="261" r:id="rId13"/>
    <p:sldId id="269" r:id="rId14"/>
    <p:sldId id="1256" r:id="rId15"/>
    <p:sldId id="361" r:id="rId16"/>
    <p:sldId id="292" r:id="rId17"/>
    <p:sldId id="288" r:id="rId18"/>
    <p:sldId id="270" r:id="rId19"/>
    <p:sldId id="1250" r:id="rId20"/>
    <p:sldId id="1251" r:id="rId21"/>
    <p:sldId id="1259" r:id="rId22"/>
    <p:sldId id="1265" r:id="rId23"/>
    <p:sldId id="1253" r:id="rId24"/>
    <p:sldId id="1262" r:id="rId25"/>
    <p:sldId id="1252" r:id="rId26"/>
    <p:sldId id="285" r:id="rId27"/>
    <p:sldId id="1257" r:id="rId28"/>
    <p:sldId id="282" r:id="rId29"/>
    <p:sldId id="1258" r:id="rId30"/>
    <p:sldId id="317" r:id="rId31"/>
    <p:sldId id="318" r:id="rId32"/>
    <p:sldId id="1264" r:id="rId33"/>
    <p:sldId id="1263" r:id="rId34"/>
    <p:sldId id="323" r:id="rId35"/>
    <p:sldId id="320" r:id="rId36"/>
    <p:sldId id="321" r:id="rId37"/>
  </p:sldIdLst>
  <p:sldSz cx="12192000" cy="6858000"/>
  <p:notesSz cx="6858000" cy="9144000"/>
  <p:embeddedFontLst>
    <p:embeddedFont>
      <p:font typeface="Montserrat" pitchFamily="2" charset="0"/>
      <p:regular r:id="rId40"/>
      <p:bold r:id="rId41"/>
      <p:italic r:id="rId42"/>
      <p:boldItalic r:id="rId43"/>
    </p:embeddedFont>
    <p:embeddedFont>
      <p:font typeface="Amiri" panose="020B0604020202020204" charset="0"/>
      <p:regular r:id="rId44"/>
      <p:bold r:id="rId45"/>
      <p:italic r:id="rId46"/>
      <p:boldItalic r:id="rId47"/>
    </p:embeddedFont>
    <p:embeddedFont>
      <p:font typeface="Cinzel Decorative" panose="020B0604020202020204" charset="0"/>
      <p:regular r:id="rId48"/>
      <p:bold r:id="rId49"/>
    </p:embeddedFont>
    <p:embeddedFont>
      <p:font typeface="Bebas Neue" panose="020B0606020202050201" pitchFamily="34" charset="0"/>
      <p:regular r:id="rId50"/>
    </p:embeddedFont>
    <p:embeddedFont>
      <p:font typeface="Prompt" panose="020B0604020202020204" charset="-34"/>
      <p:regular r:id="rId51"/>
      <p:bold r:id="rId52"/>
      <p:italic r:id="rId53"/>
      <p:boldItalic r:id="rId54"/>
    </p:embeddedFont>
    <p:embeddedFont>
      <p:font typeface="Century Gothic" panose="020B0502020202020204" pitchFamily="34" charset="0"/>
      <p:regular r:id="rId55"/>
      <p:bold r:id="rId56"/>
      <p:italic r:id="rId57"/>
      <p:boldItalic r:id="rId58"/>
    </p:embeddedFont>
    <p:embeddedFont>
      <p:font typeface="DM Sans" panose="020B0604020202020204" charset="0"/>
      <p:regular r:id="rId59"/>
      <p:bold r:id="rId60"/>
      <p:italic r:id="rId61"/>
      <p:boldItalic r:id="rId62"/>
    </p:embeddedFont>
    <p:embeddedFont>
      <p:font typeface="Roboto Light" panose="020B0604020202020204" charset="0"/>
      <p:regular r:id="rId63"/>
      <p:italic r:id="rId64"/>
    </p:embeddedFont>
    <p:embeddedFont>
      <p:font typeface="Anton" panose="020B0604020202020204" charset="0"/>
      <p:regular r:id="rId65"/>
    </p:embeddedFont>
    <p:embeddedFont>
      <p:font typeface="Calibri Light" panose="020F0302020204030204" pitchFamily="34" charset="0"/>
      <p:regular r:id="rId66"/>
      <p:italic r:id="rId67"/>
    </p:embeddedFont>
    <p:embeddedFont>
      <p:font typeface="Work Sans" panose="020B0604020202020204" charset="0"/>
      <p:regular r:id="rId68"/>
      <p:bold r:id="rId69"/>
      <p:italic r:id="rId70"/>
      <p:boldItalic r:id="rId71"/>
    </p:embeddedFont>
    <p:embeddedFont>
      <p:font typeface="Calibri" panose="020F0502020204030204" pitchFamily="34" charset="0"/>
      <p:regular r:id="rId72"/>
      <p:bold r:id="rId73"/>
      <p:italic r:id="rId74"/>
      <p:boldItalic r:id="rId75"/>
    </p:embeddedFont>
    <p:embeddedFont>
      <p:font typeface="맑은 고딕" panose="020B0503020000020004" pitchFamily="34" charset="-127"/>
      <p:regular r:id="rId76"/>
      <p:bold r:id="rId77"/>
    </p:embeddedFont>
    <p:embeddedFont>
      <p:font typeface="Roboto" pitchFamily="2" charset="0"/>
      <p:regular r:id="rId78"/>
      <p:bold r:id="rId79"/>
      <p:italic r:id="rId80"/>
      <p:boldItalic r:id="rId8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130D"/>
    <a:srgbClr val="000204"/>
    <a:srgbClr val="F1F2F3"/>
    <a:srgbClr val="B3B1B1"/>
    <a:srgbClr val="E0E6E5"/>
    <a:srgbClr val="EAEAEE"/>
    <a:srgbClr val="000000"/>
    <a:srgbClr val="A4431F"/>
    <a:srgbClr val="CCBDC0"/>
    <a:srgbClr val="A544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15" autoAdjust="0"/>
    <p:restoredTop sz="93447" autoAdjust="0"/>
  </p:normalViewPr>
  <p:slideViewPr>
    <p:cSldViewPr snapToGrid="0" snapToObjects="1">
      <p:cViewPr varScale="1">
        <p:scale>
          <a:sx n="107" d="100"/>
          <a:sy n="107" d="100"/>
        </p:scale>
        <p:origin x="73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0" d="100"/>
          <a:sy n="110" d="100"/>
        </p:scale>
        <p:origin x="355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openxmlformats.org/officeDocument/2006/relationships/font" Target="fonts/font24.fntdata"/><Relationship Id="rId68" Type="http://schemas.openxmlformats.org/officeDocument/2006/relationships/font" Target="fonts/font29.fntdata"/><Relationship Id="rId76" Type="http://schemas.openxmlformats.org/officeDocument/2006/relationships/font" Target="fonts/font37.fntdata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3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66" Type="http://schemas.openxmlformats.org/officeDocument/2006/relationships/font" Target="fonts/font27.fntdata"/><Relationship Id="rId74" Type="http://schemas.openxmlformats.org/officeDocument/2006/relationships/font" Target="fonts/font35.fntdata"/><Relationship Id="rId79" Type="http://schemas.openxmlformats.org/officeDocument/2006/relationships/font" Target="fonts/font40.fntdata"/><Relationship Id="rId5" Type="http://schemas.openxmlformats.org/officeDocument/2006/relationships/slide" Target="slides/slide4.xml"/><Relationship Id="rId61" Type="http://schemas.openxmlformats.org/officeDocument/2006/relationships/font" Target="fonts/font22.fntdata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font" Target="fonts/font25.fntdata"/><Relationship Id="rId69" Type="http://schemas.openxmlformats.org/officeDocument/2006/relationships/font" Target="fonts/font30.fntdata"/><Relationship Id="rId77" Type="http://schemas.openxmlformats.org/officeDocument/2006/relationships/font" Target="fonts/font38.fntdata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72" Type="http://schemas.openxmlformats.org/officeDocument/2006/relationships/font" Target="fonts/font33.fntdata"/><Relationship Id="rId80" Type="http://schemas.openxmlformats.org/officeDocument/2006/relationships/font" Target="fonts/font41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67" Type="http://schemas.openxmlformats.org/officeDocument/2006/relationships/font" Target="fonts/font28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font" Target="fonts/font23.fntdata"/><Relationship Id="rId70" Type="http://schemas.openxmlformats.org/officeDocument/2006/relationships/font" Target="fonts/font31.fntdata"/><Relationship Id="rId75" Type="http://schemas.openxmlformats.org/officeDocument/2006/relationships/font" Target="fonts/font36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font" Target="fonts/font21.fntdata"/><Relationship Id="rId65" Type="http://schemas.openxmlformats.org/officeDocument/2006/relationships/font" Target="fonts/font26.fntdata"/><Relationship Id="rId73" Type="http://schemas.openxmlformats.org/officeDocument/2006/relationships/font" Target="fonts/font34.fntdata"/><Relationship Id="rId78" Type="http://schemas.openxmlformats.org/officeDocument/2006/relationships/font" Target="fonts/font39.fntdata"/><Relationship Id="rId81" Type="http://schemas.openxmlformats.org/officeDocument/2006/relationships/font" Target="fonts/font4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BF32723-10FE-C849-BFAF-A86A8D6ED9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" panose="02000000000000000000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73E8675-041E-1040-9191-39B223DA27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9FBCC-5AFF-0A4F-896B-202FAB05AD64}" type="datetimeFigureOut">
              <a:rPr lang="es-ES" smtClean="0">
                <a:latin typeface="Roboto" panose="02000000000000000000" pitchFamily="2" charset="0"/>
              </a:rPr>
              <a:t>30/11/2025</a:t>
            </a:fld>
            <a:endParaRPr lang="es-ES" dirty="0">
              <a:latin typeface="Roboto" panose="02000000000000000000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40AAF41-8CE0-B74D-A150-871B51B5BD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" panose="02000000000000000000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87DE044-C9AF-CF40-BCAD-50D54D08D6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B933D4-55AA-E148-810B-8406548D7C99}" type="slidenum">
              <a:rPr lang="es-ES" smtClean="0">
                <a:latin typeface="Roboto" panose="02000000000000000000" pitchFamily="2" charset="0"/>
              </a:rPr>
              <a:t>‹Nº›</a:t>
            </a:fld>
            <a:endParaRPr lang="es-ES" dirty="0"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178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" panose="02000000000000000000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" panose="02000000000000000000" pitchFamily="2" charset="0"/>
              </a:defRPr>
            </a:lvl1pPr>
          </a:lstStyle>
          <a:p>
            <a:fld id="{5BE7EA52-6930-6E49-BDD4-AF4A34A0D2DE}" type="datetimeFigureOut">
              <a:rPr lang="es-ES" smtClean="0"/>
              <a:pPr/>
              <a:t>30/11/2025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" panose="02000000000000000000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" panose="02000000000000000000" pitchFamily="2" charset="0"/>
              </a:defRPr>
            </a:lvl1pPr>
          </a:lstStyle>
          <a:p>
            <a:fld id="{FB97E09B-1949-9243-9DAC-826AF03D33D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1706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86211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gbbd9795092_0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9" name="Google Shape;1119;gbbd9795092_0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7183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7E09B-1949-9243-9DAC-826AF03D33D3}" type="slidenum">
              <a:rPr lang="es-ES" smtClean="0"/>
              <a:pPr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63892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104e860fe09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104e860fe09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1811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gbc363d6d43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4" name="Google Shape;1564;gbc363d6d43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90595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104e860fe09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" name="Google Shape;810;g104e860fe09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8809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7E09B-1949-9243-9DAC-826AF03D33D3}" type="slidenum">
              <a:rPr lang="es-ES" smtClean="0"/>
              <a:pPr/>
              <a:t>29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22058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4949078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86489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992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1995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7E09B-1949-9243-9DAC-826AF03D33D3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26425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04e860fe09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104e860fe09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6517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7E09B-1949-9243-9DAC-826AF03D33D3}" type="slidenum">
              <a:rPr lang="es-ES" smtClean="0"/>
              <a:pPr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98549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7E09B-1949-9243-9DAC-826AF03D33D3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4187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7E09B-1949-9243-9DAC-826AF03D33D3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50098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97E09B-1949-9243-9DAC-826AF03D33D3}" type="slidenum">
              <a:rPr lang="es-ES" smtClean="0"/>
              <a:pPr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6361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1188f5f0e60_1_220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3" name="Google Shape;743;g1188f5f0e60_1_220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3649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Google Shape;1764;g799a249d6d_0_15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5" name="Google Shape;1765;g799a249d6d_0_15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6442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B17447B-41F0-A34B-B39C-4ED32928E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50D40-2E90-934A-BEAA-7BC551C6D904}" type="datetimeFigureOut">
              <a:rPr lang="es-ES" smtClean="0"/>
              <a:t>30/11/2025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88B60AC-1C8A-8D47-A751-DC34E856D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F2B6615-F8A9-184F-86B2-18D49B296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E4017-D2E6-784F-9BC5-88E67938D1E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424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1166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2"/>
          <p:cNvSpPr txBox="1">
            <a:spLocks noGrp="1"/>
          </p:cNvSpPr>
          <p:nvPr>
            <p:ph type="title"/>
          </p:nvPr>
        </p:nvSpPr>
        <p:spPr>
          <a:xfrm>
            <a:off x="950967" y="694944"/>
            <a:ext cx="102900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7947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33"/>
          <p:cNvSpPr txBox="1">
            <a:spLocks noGrp="1"/>
          </p:cNvSpPr>
          <p:nvPr>
            <p:ph type="title"/>
          </p:nvPr>
        </p:nvSpPr>
        <p:spPr>
          <a:xfrm>
            <a:off x="950967" y="2559067"/>
            <a:ext cx="4046400" cy="89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12" name="Google Shape;912;p33"/>
          <p:cNvSpPr txBox="1">
            <a:spLocks noGrp="1"/>
          </p:cNvSpPr>
          <p:nvPr>
            <p:ph type="subTitle" idx="1"/>
          </p:nvPr>
        </p:nvSpPr>
        <p:spPr>
          <a:xfrm>
            <a:off x="950967" y="3742944"/>
            <a:ext cx="4047600" cy="174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0607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30"/>
          <p:cNvSpPr txBox="1">
            <a:spLocks noGrp="1"/>
          </p:cNvSpPr>
          <p:nvPr>
            <p:ph type="title"/>
          </p:nvPr>
        </p:nvSpPr>
        <p:spPr>
          <a:xfrm>
            <a:off x="950967" y="694967"/>
            <a:ext cx="10290000" cy="850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7" name="Google Shape;877;p30"/>
          <p:cNvSpPr txBox="1">
            <a:spLocks noGrp="1"/>
          </p:cNvSpPr>
          <p:nvPr>
            <p:ph type="subTitle" idx="1"/>
          </p:nvPr>
        </p:nvSpPr>
        <p:spPr>
          <a:xfrm>
            <a:off x="1436100" y="3259360"/>
            <a:ext cx="2804000" cy="102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8" name="Google Shape;878;p30"/>
          <p:cNvSpPr txBox="1">
            <a:spLocks noGrp="1"/>
          </p:cNvSpPr>
          <p:nvPr>
            <p:ph type="subTitle" idx="2"/>
          </p:nvPr>
        </p:nvSpPr>
        <p:spPr>
          <a:xfrm>
            <a:off x="1436100" y="2572713"/>
            <a:ext cx="2804000" cy="52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nton"/>
              <a:buNone/>
              <a:defRPr sz="2667" b="1">
                <a:solidFill>
                  <a:schemeClr val="accent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30"/>
          <p:cNvSpPr txBox="1">
            <a:spLocks noGrp="1"/>
          </p:cNvSpPr>
          <p:nvPr>
            <p:ph type="subTitle" idx="3"/>
          </p:nvPr>
        </p:nvSpPr>
        <p:spPr>
          <a:xfrm>
            <a:off x="7951900" y="3256488"/>
            <a:ext cx="2804000" cy="102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0" name="Google Shape;880;p30"/>
          <p:cNvSpPr txBox="1">
            <a:spLocks noGrp="1"/>
          </p:cNvSpPr>
          <p:nvPr>
            <p:ph type="subTitle" idx="4"/>
          </p:nvPr>
        </p:nvSpPr>
        <p:spPr>
          <a:xfrm>
            <a:off x="7951900" y="2569841"/>
            <a:ext cx="2804000" cy="52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nton"/>
              <a:buNone/>
              <a:defRPr sz="2667" b="1">
                <a:solidFill>
                  <a:schemeClr val="accent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8752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"/>
          <p:cNvSpPr txBox="1">
            <a:spLocks noGrp="1"/>
          </p:cNvSpPr>
          <p:nvPr>
            <p:ph type="title"/>
          </p:nvPr>
        </p:nvSpPr>
        <p:spPr>
          <a:xfrm>
            <a:off x="5986233" y="1575400"/>
            <a:ext cx="5254800" cy="1122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10266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4" name="Google Shape;64;p3"/>
          <p:cNvSpPr txBox="1">
            <a:spLocks noGrp="1"/>
          </p:cNvSpPr>
          <p:nvPr>
            <p:ph type="subTitle" idx="1"/>
          </p:nvPr>
        </p:nvSpPr>
        <p:spPr>
          <a:xfrm>
            <a:off x="5984633" y="3026933"/>
            <a:ext cx="5256400" cy="123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8665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1317424" y="131812"/>
            <a:ext cx="9559077" cy="86572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8023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4266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8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4" y="1131596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DB13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456477" y="1296675"/>
            <a:ext cx="130875" cy="4265764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396049" y="1837564"/>
            <a:ext cx="2232248" cy="1861364"/>
            <a:chOff x="1476865" y="1876875"/>
            <a:chExt cx="2232248" cy="13161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2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20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2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911001" y="4221968"/>
            <a:ext cx="27172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2400" b="1" baseline="0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2598577" y="5216748"/>
            <a:ext cx="101647" cy="2224625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855937" y="1296677"/>
            <a:ext cx="905777" cy="910369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962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174567" y="2767767"/>
            <a:ext cx="6316000" cy="19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1333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426533" y="5152317"/>
            <a:ext cx="58120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0414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5348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942267" y="2566947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8666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2378333" y="2450097"/>
            <a:ext cx="2442000" cy="19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1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4942267" y="3746664"/>
            <a:ext cx="5813600" cy="5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5752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xfrm>
            <a:off x="2014184" y="2091633"/>
            <a:ext cx="2921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subTitle" idx="1"/>
          </p:nvPr>
        </p:nvSpPr>
        <p:spPr>
          <a:xfrm>
            <a:off x="2014200" y="2670467"/>
            <a:ext cx="2921600" cy="10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title" idx="2"/>
          </p:nvPr>
        </p:nvSpPr>
        <p:spPr>
          <a:xfrm>
            <a:off x="7667301" y="2091633"/>
            <a:ext cx="2921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subTitle" idx="3"/>
          </p:nvPr>
        </p:nvSpPr>
        <p:spPr>
          <a:xfrm>
            <a:off x="7667307" y="2670467"/>
            <a:ext cx="2921600" cy="10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9" name="Google Shape;119;p22"/>
          <p:cNvSpPr txBox="1">
            <a:spLocks noGrp="1"/>
          </p:cNvSpPr>
          <p:nvPr>
            <p:ph type="title" idx="4"/>
          </p:nvPr>
        </p:nvSpPr>
        <p:spPr>
          <a:xfrm>
            <a:off x="2014217" y="4157667"/>
            <a:ext cx="2921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subTitle" idx="5"/>
          </p:nvPr>
        </p:nvSpPr>
        <p:spPr>
          <a:xfrm>
            <a:off x="2014233" y="4736500"/>
            <a:ext cx="2921600" cy="10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title" idx="6"/>
          </p:nvPr>
        </p:nvSpPr>
        <p:spPr>
          <a:xfrm>
            <a:off x="7667335" y="4157667"/>
            <a:ext cx="2921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subTitle" idx="7"/>
          </p:nvPr>
        </p:nvSpPr>
        <p:spPr>
          <a:xfrm>
            <a:off x="7667340" y="4736500"/>
            <a:ext cx="2921600" cy="10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title" idx="8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0680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4;p11">
            <a:extLst>
              <a:ext uri="{FF2B5EF4-FFF2-40B4-BE49-F238E27FC236}">
                <a16:creationId xmlns:a16="http://schemas.microsoft.com/office/drawing/2014/main" id="{74088DCA-E9D4-44CE-8A66-C7FCF0DFFFBC}"/>
              </a:ext>
            </a:extLst>
          </p:cNvPr>
          <p:cNvSpPr/>
          <p:nvPr userDrawn="1"/>
        </p:nvSpPr>
        <p:spPr>
          <a:xfrm>
            <a:off x="270932" y="193965"/>
            <a:ext cx="11650136" cy="6442362"/>
          </a:xfrm>
          <a:prstGeom prst="rect">
            <a:avLst/>
          </a:prstGeom>
          <a:solidFill>
            <a:srgbClr val="DB130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712067" y="20795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subTitle" idx="1"/>
          </p:nvPr>
        </p:nvSpPr>
        <p:spPr>
          <a:xfrm>
            <a:off x="1712067" y="4094433"/>
            <a:ext cx="87680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5782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1930BC4-CBC2-C84D-9DBA-D11413199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1CF65A2-6BD4-EF43-97EF-766700170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B04E48-A066-7843-B0FE-5AA1B2383D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</a:defRPr>
            </a:lvl1pPr>
          </a:lstStyle>
          <a:p>
            <a:fld id="{D6150D40-2E90-934A-BEAA-7BC551C6D904}" type="datetimeFigureOut">
              <a:rPr lang="es-ES" smtClean="0"/>
              <a:pPr/>
              <a:t>30/11/2025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59ED84-9C7A-D74D-AF23-9249137C33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A2EE59-0CFC-EA40-968D-E7A5DB2A2F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</a:defRPr>
            </a:lvl1pPr>
          </a:lstStyle>
          <a:p>
            <a:fld id="{6BDE4017-D2E6-784F-9BC5-88E67938D1E2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567301A-35A1-FC46-AF78-6BFD111DFB60}"/>
              </a:ext>
            </a:extLst>
          </p:cNvPr>
          <p:cNvSpPr/>
          <p:nvPr userDrawn="1"/>
        </p:nvSpPr>
        <p:spPr>
          <a:xfrm>
            <a:off x="11696281" y="140676"/>
            <a:ext cx="365917" cy="3659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 i="0" u="none" smtClean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Century Gothic"/>
                <a:sym typeface="Century Gothic"/>
              </a:rPr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lang="en-US" sz="800" b="0" i="0" u="none" dirty="0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75202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Roboto" panose="020000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" panose="020000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" panose="020000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" panose="020000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" panose="020000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" panose="020000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9" name="Picture 25" descr="bolos con estampado de coca cola blanco y rojo">
            <a:extLst>
              <a:ext uri="{FF2B5EF4-FFF2-40B4-BE49-F238E27FC236}">
                <a16:creationId xmlns:a16="http://schemas.microsoft.com/office/drawing/2014/main" id="{72F78A30-7AC6-48EA-A67B-B222D88244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1" r="41902"/>
          <a:stretch/>
        </p:blipFill>
        <p:spPr bwMode="auto">
          <a:xfrm>
            <a:off x="-1" y="0"/>
            <a:ext cx="58213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Google Shape;9;p2">
            <a:extLst>
              <a:ext uri="{FF2B5EF4-FFF2-40B4-BE49-F238E27FC236}">
                <a16:creationId xmlns:a16="http://schemas.microsoft.com/office/drawing/2014/main" id="{6AD37BB0-4003-4745-90F6-609244E3FA9B}"/>
              </a:ext>
            </a:extLst>
          </p:cNvPr>
          <p:cNvSpPr/>
          <p:nvPr/>
        </p:nvSpPr>
        <p:spPr>
          <a:xfrm>
            <a:off x="5737860" y="0"/>
            <a:ext cx="645163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" name="Google Shape;174;p31"/>
          <p:cNvSpPr txBox="1">
            <a:spLocks noGrp="1"/>
          </p:cNvSpPr>
          <p:nvPr>
            <p:ph type="ctrTitle"/>
          </p:nvPr>
        </p:nvSpPr>
        <p:spPr>
          <a:xfrm>
            <a:off x="5839729" y="3810605"/>
            <a:ext cx="6316000" cy="194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s-PE" sz="8666" dirty="0">
                <a:solidFill>
                  <a:srgbClr val="000204"/>
                </a:solidFill>
              </a:rPr>
              <a:t>BOWLING</a:t>
            </a:r>
            <a:br>
              <a:rPr lang="es-PE" sz="8666" dirty="0">
                <a:solidFill>
                  <a:srgbClr val="000204"/>
                </a:solidFill>
              </a:rPr>
            </a:br>
            <a:r>
              <a:rPr lang="es-PE" sz="2667" dirty="0">
                <a:solidFill>
                  <a:srgbClr val="000204"/>
                </a:solidFill>
              </a:rPr>
              <a:t>Free</a:t>
            </a:r>
            <a:r>
              <a:rPr lang="en" sz="2667" dirty="0">
                <a:solidFill>
                  <a:srgbClr val="000204"/>
                </a:solidFill>
              </a:rPr>
              <a:t> Template</a:t>
            </a:r>
            <a:endParaRPr sz="2667" dirty="0">
              <a:solidFill>
                <a:srgbClr val="000204"/>
              </a:solidFill>
            </a:endParaRPr>
          </a:p>
        </p:txBody>
      </p:sp>
      <p:cxnSp>
        <p:nvCxnSpPr>
          <p:cNvPr id="176" name="Google Shape;176;p31"/>
          <p:cNvCxnSpPr>
            <a:cxnSpLocks/>
          </p:cNvCxnSpPr>
          <p:nvPr/>
        </p:nvCxnSpPr>
        <p:spPr>
          <a:xfrm>
            <a:off x="8221662" y="5716203"/>
            <a:ext cx="1566473" cy="0"/>
          </a:xfrm>
          <a:prstGeom prst="straightConnector1">
            <a:avLst/>
          </a:prstGeom>
          <a:noFill/>
          <a:ln w="57150" cap="flat" cmpd="sng">
            <a:solidFill>
              <a:srgbClr val="DB130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TextBox 4">
            <a:extLst>
              <a:ext uri="{FF2B5EF4-FFF2-40B4-BE49-F238E27FC236}">
                <a16:creationId xmlns:a16="http://schemas.microsoft.com/office/drawing/2014/main" id="{1C085B61-8A9C-4AEC-99BC-9AC2EEE81FA0}"/>
              </a:ext>
            </a:extLst>
          </p:cNvPr>
          <p:cNvSpPr txBox="1"/>
          <p:nvPr/>
        </p:nvSpPr>
        <p:spPr>
          <a:xfrm>
            <a:off x="5444247" y="5978224"/>
            <a:ext cx="698357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4" name="Grupo 53">
            <a:extLst>
              <a:ext uri="{FF2B5EF4-FFF2-40B4-BE49-F238E27FC236}">
                <a16:creationId xmlns:a16="http://schemas.microsoft.com/office/drawing/2014/main" id="{94EE9FBC-ECF3-42AE-8F2C-3A81FA5EC9F3}"/>
              </a:ext>
            </a:extLst>
          </p:cNvPr>
          <p:cNvGrpSpPr/>
          <p:nvPr/>
        </p:nvGrpSpPr>
        <p:grpSpPr>
          <a:xfrm>
            <a:off x="7267575" y="514355"/>
            <a:ext cx="3568700" cy="3382962"/>
            <a:chOff x="6602413" y="477838"/>
            <a:chExt cx="3568700" cy="3382962"/>
          </a:xfrm>
          <a:solidFill>
            <a:srgbClr val="DB130D"/>
          </a:solidFill>
        </p:grpSpPr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3F205797-D2EB-4DF5-ADE6-B72746EC3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2413" y="2227263"/>
              <a:ext cx="614363" cy="1439862"/>
            </a:xfrm>
            <a:custGeom>
              <a:avLst/>
              <a:gdLst>
                <a:gd name="T0" fmla="*/ 0 w 301"/>
                <a:gd name="T1" fmla="*/ 330 h 707"/>
                <a:gd name="T2" fmla="*/ 136 w 301"/>
                <a:gd name="T3" fmla="*/ 0 h 707"/>
                <a:gd name="T4" fmla="*/ 203 w 301"/>
                <a:gd name="T5" fmla="*/ 0 h 707"/>
                <a:gd name="T6" fmla="*/ 261 w 301"/>
                <a:gd name="T7" fmla="*/ 124 h 707"/>
                <a:gd name="T8" fmla="*/ 263 w 301"/>
                <a:gd name="T9" fmla="*/ 154 h 707"/>
                <a:gd name="T10" fmla="*/ 288 w 301"/>
                <a:gd name="T11" fmla="*/ 597 h 707"/>
                <a:gd name="T12" fmla="*/ 267 w 301"/>
                <a:gd name="T13" fmla="*/ 690 h 707"/>
                <a:gd name="T14" fmla="*/ 237 w 301"/>
                <a:gd name="T15" fmla="*/ 701 h 707"/>
                <a:gd name="T16" fmla="*/ 125 w 301"/>
                <a:gd name="T17" fmla="*/ 702 h 707"/>
                <a:gd name="T18" fmla="*/ 57 w 301"/>
                <a:gd name="T19" fmla="*/ 656 h 707"/>
                <a:gd name="T20" fmla="*/ 0 w 301"/>
                <a:gd name="T21" fmla="*/ 439 h 707"/>
                <a:gd name="T22" fmla="*/ 0 w 301"/>
                <a:gd name="T23" fmla="*/ 330 h 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1" h="707">
                  <a:moveTo>
                    <a:pt x="0" y="330"/>
                  </a:moveTo>
                  <a:cubicBezTo>
                    <a:pt x="7" y="205"/>
                    <a:pt x="106" y="117"/>
                    <a:pt x="136" y="0"/>
                  </a:cubicBezTo>
                  <a:cubicBezTo>
                    <a:pt x="160" y="0"/>
                    <a:pt x="183" y="0"/>
                    <a:pt x="203" y="0"/>
                  </a:cubicBezTo>
                  <a:cubicBezTo>
                    <a:pt x="223" y="43"/>
                    <a:pt x="243" y="83"/>
                    <a:pt x="261" y="124"/>
                  </a:cubicBezTo>
                  <a:cubicBezTo>
                    <a:pt x="265" y="133"/>
                    <a:pt x="266" y="145"/>
                    <a:pt x="263" y="154"/>
                  </a:cubicBezTo>
                  <a:cubicBezTo>
                    <a:pt x="223" y="304"/>
                    <a:pt x="241" y="452"/>
                    <a:pt x="288" y="597"/>
                  </a:cubicBezTo>
                  <a:cubicBezTo>
                    <a:pt x="301" y="635"/>
                    <a:pt x="283" y="662"/>
                    <a:pt x="267" y="690"/>
                  </a:cubicBezTo>
                  <a:cubicBezTo>
                    <a:pt x="263" y="697"/>
                    <a:pt x="248" y="701"/>
                    <a:pt x="237" y="701"/>
                  </a:cubicBezTo>
                  <a:cubicBezTo>
                    <a:pt x="200" y="702"/>
                    <a:pt x="162" y="698"/>
                    <a:pt x="125" y="702"/>
                  </a:cubicBezTo>
                  <a:cubicBezTo>
                    <a:pt x="86" y="707"/>
                    <a:pt x="66" y="689"/>
                    <a:pt x="57" y="656"/>
                  </a:cubicBezTo>
                  <a:cubicBezTo>
                    <a:pt x="37" y="584"/>
                    <a:pt x="19" y="512"/>
                    <a:pt x="0" y="439"/>
                  </a:cubicBezTo>
                  <a:cubicBezTo>
                    <a:pt x="0" y="403"/>
                    <a:pt x="0" y="367"/>
                    <a:pt x="0" y="3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EAFEDF9F-CA59-4E24-9611-4C94B5798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5638" y="2227263"/>
              <a:ext cx="625475" cy="1430337"/>
            </a:xfrm>
            <a:custGeom>
              <a:avLst/>
              <a:gdLst>
                <a:gd name="T0" fmla="*/ 307 w 307"/>
                <a:gd name="T1" fmla="*/ 439 h 702"/>
                <a:gd name="T2" fmla="*/ 260 w 307"/>
                <a:gd name="T3" fmla="*/ 626 h 702"/>
                <a:gd name="T4" fmla="*/ 155 w 307"/>
                <a:gd name="T5" fmla="*/ 701 h 702"/>
                <a:gd name="T6" fmla="*/ 97 w 307"/>
                <a:gd name="T7" fmla="*/ 701 h 702"/>
                <a:gd name="T8" fmla="*/ 19 w 307"/>
                <a:gd name="T9" fmla="*/ 597 h 702"/>
                <a:gd name="T10" fmla="*/ 44 w 307"/>
                <a:gd name="T11" fmla="*/ 154 h 702"/>
                <a:gd name="T12" fmla="*/ 46 w 307"/>
                <a:gd name="T13" fmla="*/ 124 h 702"/>
                <a:gd name="T14" fmla="*/ 104 w 307"/>
                <a:gd name="T15" fmla="*/ 0 h 702"/>
                <a:gd name="T16" fmla="*/ 171 w 307"/>
                <a:gd name="T17" fmla="*/ 0 h 702"/>
                <a:gd name="T18" fmla="*/ 307 w 307"/>
                <a:gd name="T19" fmla="*/ 330 h 702"/>
                <a:gd name="T20" fmla="*/ 307 w 307"/>
                <a:gd name="T21" fmla="*/ 439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7" h="702">
                  <a:moveTo>
                    <a:pt x="307" y="439"/>
                  </a:moveTo>
                  <a:cubicBezTo>
                    <a:pt x="292" y="502"/>
                    <a:pt x="280" y="565"/>
                    <a:pt x="260" y="626"/>
                  </a:cubicBezTo>
                  <a:cubicBezTo>
                    <a:pt x="237" y="702"/>
                    <a:pt x="234" y="701"/>
                    <a:pt x="155" y="701"/>
                  </a:cubicBezTo>
                  <a:cubicBezTo>
                    <a:pt x="136" y="701"/>
                    <a:pt x="116" y="701"/>
                    <a:pt x="97" y="701"/>
                  </a:cubicBezTo>
                  <a:cubicBezTo>
                    <a:pt x="32" y="701"/>
                    <a:pt x="0" y="659"/>
                    <a:pt x="19" y="597"/>
                  </a:cubicBezTo>
                  <a:cubicBezTo>
                    <a:pt x="64" y="451"/>
                    <a:pt x="85" y="304"/>
                    <a:pt x="44" y="154"/>
                  </a:cubicBezTo>
                  <a:cubicBezTo>
                    <a:pt x="41" y="144"/>
                    <a:pt x="43" y="133"/>
                    <a:pt x="46" y="124"/>
                  </a:cubicBezTo>
                  <a:cubicBezTo>
                    <a:pt x="64" y="83"/>
                    <a:pt x="84" y="42"/>
                    <a:pt x="104" y="0"/>
                  </a:cubicBezTo>
                  <a:cubicBezTo>
                    <a:pt x="125" y="0"/>
                    <a:pt x="148" y="0"/>
                    <a:pt x="171" y="0"/>
                  </a:cubicBezTo>
                  <a:cubicBezTo>
                    <a:pt x="201" y="117"/>
                    <a:pt x="300" y="205"/>
                    <a:pt x="307" y="330"/>
                  </a:cubicBezTo>
                  <a:cubicBezTo>
                    <a:pt x="307" y="367"/>
                    <a:pt x="307" y="403"/>
                    <a:pt x="307" y="4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48CA83FC-DF14-444B-AD24-762E16B16D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27938" y="2341563"/>
              <a:ext cx="1517650" cy="1519237"/>
            </a:xfrm>
            <a:custGeom>
              <a:avLst/>
              <a:gdLst>
                <a:gd name="T0" fmla="*/ 371 w 745"/>
                <a:gd name="T1" fmla="*/ 745 h 746"/>
                <a:gd name="T2" fmla="*/ 2 w 745"/>
                <a:gd name="T3" fmla="*/ 369 h 746"/>
                <a:gd name="T4" fmla="*/ 378 w 745"/>
                <a:gd name="T5" fmla="*/ 2 h 746"/>
                <a:gd name="T6" fmla="*/ 744 w 745"/>
                <a:gd name="T7" fmla="*/ 380 h 746"/>
                <a:gd name="T8" fmla="*/ 371 w 745"/>
                <a:gd name="T9" fmla="*/ 745 h 746"/>
                <a:gd name="T10" fmla="*/ 499 w 745"/>
                <a:gd name="T11" fmla="*/ 198 h 746"/>
                <a:gd name="T12" fmla="*/ 432 w 745"/>
                <a:gd name="T13" fmla="*/ 137 h 746"/>
                <a:gd name="T14" fmla="*/ 372 w 745"/>
                <a:gd name="T15" fmla="*/ 201 h 746"/>
                <a:gd name="T16" fmla="*/ 435 w 745"/>
                <a:gd name="T17" fmla="*/ 263 h 746"/>
                <a:gd name="T18" fmla="*/ 499 w 745"/>
                <a:gd name="T19" fmla="*/ 198 h 746"/>
                <a:gd name="T20" fmla="*/ 512 w 745"/>
                <a:gd name="T21" fmla="*/ 381 h 746"/>
                <a:gd name="T22" fmla="*/ 577 w 745"/>
                <a:gd name="T23" fmla="*/ 321 h 746"/>
                <a:gd name="T24" fmla="*/ 515 w 745"/>
                <a:gd name="T25" fmla="*/ 254 h 746"/>
                <a:gd name="T26" fmla="*/ 451 w 745"/>
                <a:gd name="T27" fmla="*/ 314 h 746"/>
                <a:gd name="T28" fmla="*/ 512 w 745"/>
                <a:gd name="T29" fmla="*/ 381 h 746"/>
                <a:gd name="T30" fmla="*/ 593 w 745"/>
                <a:gd name="T31" fmla="*/ 136 h 746"/>
                <a:gd name="T32" fmla="*/ 530 w 745"/>
                <a:gd name="T33" fmla="*/ 197 h 746"/>
                <a:gd name="T34" fmla="*/ 591 w 745"/>
                <a:gd name="T35" fmla="*/ 263 h 746"/>
                <a:gd name="T36" fmla="*/ 655 w 745"/>
                <a:gd name="T37" fmla="*/ 199 h 746"/>
                <a:gd name="T38" fmla="*/ 593 w 745"/>
                <a:gd name="T39" fmla="*/ 136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45" h="746">
                  <a:moveTo>
                    <a:pt x="371" y="745"/>
                  </a:moveTo>
                  <a:cubicBezTo>
                    <a:pt x="163" y="744"/>
                    <a:pt x="0" y="578"/>
                    <a:pt x="2" y="369"/>
                  </a:cubicBezTo>
                  <a:cubicBezTo>
                    <a:pt x="3" y="162"/>
                    <a:pt x="169" y="0"/>
                    <a:pt x="378" y="2"/>
                  </a:cubicBezTo>
                  <a:cubicBezTo>
                    <a:pt x="584" y="3"/>
                    <a:pt x="745" y="170"/>
                    <a:pt x="744" y="380"/>
                  </a:cubicBezTo>
                  <a:cubicBezTo>
                    <a:pt x="742" y="582"/>
                    <a:pt x="574" y="746"/>
                    <a:pt x="371" y="745"/>
                  </a:cubicBezTo>
                  <a:close/>
                  <a:moveTo>
                    <a:pt x="499" y="198"/>
                  </a:moveTo>
                  <a:cubicBezTo>
                    <a:pt x="498" y="164"/>
                    <a:pt x="465" y="134"/>
                    <a:pt x="432" y="137"/>
                  </a:cubicBezTo>
                  <a:cubicBezTo>
                    <a:pt x="399" y="139"/>
                    <a:pt x="370" y="170"/>
                    <a:pt x="372" y="201"/>
                  </a:cubicBezTo>
                  <a:cubicBezTo>
                    <a:pt x="373" y="234"/>
                    <a:pt x="403" y="263"/>
                    <a:pt x="435" y="263"/>
                  </a:cubicBezTo>
                  <a:cubicBezTo>
                    <a:pt x="468" y="263"/>
                    <a:pt x="500" y="231"/>
                    <a:pt x="499" y="198"/>
                  </a:cubicBezTo>
                  <a:close/>
                  <a:moveTo>
                    <a:pt x="512" y="381"/>
                  </a:moveTo>
                  <a:cubicBezTo>
                    <a:pt x="543" y="382"/>
                    <a:pt x="575" y="354"/>
                    <a:pt x="577" y="321"/>
                  </a:cubicBezTo>
                  <a:cubicBezTo>
                    <a:pt x="579" y="288"/>
                    <a:pt x="550" y="256"/>
                    <a:pt x="515" y="254"/>
                  </a:cubicBezTo>
                  <a:cubicBezTo>
                    <a:pt x="482" y="253"/>
                    <a:pt x="453" y="281"/>
                    <a:pt x="451" y="314"/>
                  </a:cubicBezTo>
                  <a:cubicBezTo>
                    <a:pt x="449" y="348"/>
                    <a:pt x="478" y="380"/>
                    <a:pt x="512" y="381"/>
                  </a:cubicBezTo>
                  <a:close/>
                  <a:moveTo>
                    <a:pt x="593" y="136"/>
                  </a:moveTo>
                  <a:cubicBezTo>
                    <a:pt x="560" y="136"/>
                    <a:pt x="531" y="163"/>
                    <a:pt x="530" y="197"/>
                  </a:cubicBezTo>
                  <a:cubicBezTo>
                    <a:pt x="528" y="233"/>
                    <a:pt x="556" y="263"/>
                    <a:pt x="591" y="263"/>
                  </a:cubicBezTo>
                  <a:cubicBezTo>
                    <a:pt x="625" y="264"/>
                    <a:pt x="656" y="232"/>
                    <a:pt x="655" y="199"/>
                  </a:cubicBezTo>
                  <a:cubicBezTo>
                    <a:pt x="655" y="167"/>
                    <a:pt x="624" y="137"/>
                    <a:pt x="593" y="136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45FE533-6253-44A1-BB1B-6F673F7FF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450" y="1958975"/>
              <a:ext cx="661988" cy="1698625"/>
            </a:xfrm>
            <a:custGeom>
              <a:avLst/>
              <a:gdLst>
                <a:gd name="T0" fmla="*/ 284 w 325"/>
                <a:gd name="T1" fmla="*/ 3 h 834"/>
                <a:gd name="T2" fmla="*/ 322 w 325"/>
                <a:gd name="T3" fmla="*/ 105 h 834"/>
                <a:gd name="T4" fmla="*/ 321 w 325"/>
                <a:gd name="T5" fmla="*/ 134 h 834"/>
                <a:gd name="T6" fmla="*/ 296 w 325"/>
                <a:gd name="T7" fmla="*/ 243 h 834"/>
                <a:gd name="T8" fmla="*/ 283 w 325"/>
                <a:gd name="T9" fmla="*/ 270 h 834"/>
                <a:gd name="T10" fmla="*/ 255 w 325"/>
                <a:gd name="T11" fmla="*/ 817 h 834"/>
                <a:gd name="T12" fmla="*/ 261 w 325"/>
                <a:gd name="T13" fmla="*/ 833 h 834"/>
                <a:gd name="T14" fmla="*/ 140 w 325"/>
                <a:gd name="T15" fmla="*/ 832 h 834"/>
                <a:gd name="T16" fmla="*/ 116 w 325"/>
                <a:gd name="T17" fmla="*/ 812 h 834"/>
                <a:gd name="T18" fmla="*/ 62 w 325"/>
                <a:gd name="T19" fmla="*/ 271 h 834"/>
                <a:gd name="T20" fmla="*/ 125 w 325"/>
                <a:gd name="T21" fmla="*/ 147 h 834"/>
                <a:gd name="T22" fmla="*/ 177 w 325"/>
                <a:gd name="T23" fmla="*/ 36 h 834"/>
                <a:gd name="T24" fmla="*/ 222 w 325"/>
                <a:gd name="T25" fmla="*/ 3 h 834"/>
                <a:gd name="T26" fmla="*/ 284 w 325"/>
                <a:gd name="T27" fmla="*/ 3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5" h="834">
                  <a:moveTo>
                    <a:pt x="284" y="3"/>
                  </a:moveTo>
                  <a:cubicBezTo>
                    <a:pt x="298" y="39"/>
                    <a:pt x="311" y="72"/>
                    <a:pt x="322" y="105"/>
                  </a:cubicBezTo>
                  <a:cubicBezTo>
                    <a:pt x="325" y="113"/>
                    <a:pt x="323" y="124"/>
                    <a:pt x="321" y="134"/>
                  </a:cubicBezTo>
                  <a:cubicBezTo>
                    <a:pt x="313" y="170"/>
                    <a:pt x="305" y="207"/>
                    <a:pt x="296" y="243"/>
                  </a:cubicBezTo>
                  <a:cubicBezTo>
                    <a:pt x="294" y="253"/>
                    <a:pt x="290" y="263"/>
                    <a:pt x="283" y="270"/>
                  </a:cubicBezTo>
                  <a:cubicBezTo>
                    <a:pt x="145" y="423"/>
                    <a:pt x="133" y="653"/>
                    <a:pt x="255" y="817"/>
                  </a:cubicBezTo>
                  <a:cubicBezTo>
                    <a:pt x="257" y="820"/>
                    <a:pt x="258" y="824"/>
                    <a:pt x="261" y="833"/>
                  </a:cubicBezTo>
                  <a:cubicBezTo>
                    <a:pt x="219" y="833"/>
                    <a:pt x="180" y="834"/>
                    <a:pt x="140" y="832"/>
                  </a:cubicBezTo>
                  <a:cubicBezTo>
                    <a:pt x="132" y="832"/>
                    <a:pt x="120" y="821"/>
                    <a:pt x="116" y="812"/>
                  </a:cubicBezTo>
                  <a:cubicBezTo>
                    <a:pt x="36" y="638"/>
                    <a:pt x="0" y="458"/>
                    <a:pt x="62" y="271"/>
                  </a:cubicBezTo>
                  <a:cubicBezTo>
                    <a:pt x="76" y="227"/>
                    <a:pt x="104" y="189"/>
                    <a:pt x="125" y="147"/>
                  </a:cubicBezTo>
                  <a:cubicBezTo>
                    <a:pt x="143" y="111"/>
                    <a:pt x="165" y="75"/>
                    <a:pt x="177" y="36"/>
                  </a:cubicBezTo>
                  <a:cubicBezTo>
                    <a:pt x="185" y="9"/>
                    <a:pt x="195" y="0"/>
                    <a:pt x="222" y="3"/>
                  </a:cubicBezTo>
                  <a:cubicBezTo>
                    <a:pt x="242" y="5"/>
                    <a:pt x="263" y="3"/>
                    <a:pt x="284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C74AA9A6-3605-4406-9046-88105CFB2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5563" y="1946275"/>
              <a:ext cx="646113" cy="1714500"/>
            </a:xfrm>
            <a:custGeom>
              <a:avLst/>
              <a:gdLst>
                <a:gd name="T0" fmla="*/ 45 w 317"/>
                <a:gd name="T1" fmla="*/ 11 h 842"/>
                <a:gd name="T2" fmla="*/ 50 w 317"/>
                <a:gd name="T3" fmla="*/ 10 h 842"/>
                <a:gd name="T4" fmla="*/ 134 w 317"/>
                <a:gd name="T5" fmla="*/ 12 h 842"/>
                <a:gd name="T6" fmla="*/ 166 w 317"/>
                <a:gd name="T7" fmla="*/ 82 h 842"/>
                <a:gd name="T8" fmla="*/ 196 w 317"/>
                <a:gd name="T9" fmla="*/ 140 h 842"/>
                <a:gd name="T10" fmla="*/ 288 w 317"/>
                <a:gd name="T11" fmla="*/ 582 h 842"/>
                <a:gd name="T12" fmla="*/ 220 w 317"/>
                <a:gd name="T13" fmla="*/ 808 h 842"/>
                <a:gd name="T14" fmla="*/ 171 w 317"/>
                <a:gd name="T15" fmla="*/ 840 h 842"/>
                <a:gd name="T16" fmla="*/ 69 w 317"/>
                <a:gd name="T17" fmla="*/ 839 h 842"/>
                <a:gd name="T18" fmla="*/ 81 w 317"/>
                <a:gd name="T19" fmla="*/ 814 h 842"/>
                <a:gd name="T20" fmla="*/ 61 w 317"/>
                <a:gd name="T21" fmla="*/ 295 h 842"/>
                <a:gd name="T22" fmla="*/ 7 w 317"/>
                <a:gd name="T23" fmla="*/ 121 h 842"/>
                <a:gd name="T24" fmla="*/ 45 w 317"/>
                <a:gd name="T25" fmla="*/ 11 h 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7" h="842">
                  <a:moveTo>
                    <a:pt x="45" y="11"/>
                  </a:moveTo>
                  <a:cubicBezTo>
                    <a:pt x="47" y="10"/>
                    <a:pt x="49" y="10"/>
                    <a:pt x="50" y="10"/>
                  </a:cubicBezTo>
                  <a:cubicBezTo>
                    <a:pt x="78" y="9"/>
                    <a:pt x="112" y="0"/>
                    <a:pt x="134" y="12"/>
                  </a:cubicBezTo>
                  <a:cubicBezTo>
                    <a:pt x="152" y="23"/>
                    <a:pt x="155" y="58"/>
                    <a:pt x="166" y="82"/>
                  </a:cubicBezTo>
                  <a:cubicBezTo>
                    <a:pt x="175" y="102"/>
                    <a:pt x="183" y="123"/>
                    <a:pt x="196" y="140"/>
                  </a:cubicBezTo>
                  <a:cubicBezTo>
                    <a:pt x="297" y="273"/>
                    <a:pt x="317" y="424"/>
                    <a:pt x="288" y="582"/>
                  </a:cubicBezTo>
                  <a:cubicBezTo>
                    <a:pt x="273" y="659"/>
                    <a:pt x="244" y="733"/>
                    <a:pt x="220" y="808"/>
                  </a:cubicBezTo>
                  <a:cubicBezTo>
                    <a:pt x="213" y="831"/>
                    <a:pt x="197" y="842"/>
                    <a:pt x="171" y="840"/>
                  </a:cubicBezTo>
                  <a:cubicBezTo>
                    <a:pt x="138" y="837"/>
                    <a:pt x="106" y="839"/>
                    <a:pt x="69" y="839"/>
                  </a:cubicBezTo>
                  <a:cubicBezTo>
                    <a:pt x="74" y="829"/>
                    <a:pt x="77" y="821"/>
                    <a:pt x="81" y="814"/>
                  </a:cubicBezTo>
                  <a:cubicBezTo>
                    <a:pt x="192" y="647"/>
                    <a:pt x="186" y="451"/>
                    <a:pt x="61" y="295"/>
                  </a:cubicBezTo>
                  <a:cubicBezTo>
                    <a:pt x="19" y="243"/>
                    <a:pt x="20" y="179"/>
                    <a:pt x="7" y="121"/>
                  </a:cubicBezTo>
                  <a:cubicBezTo>
                    <a:pt x="0" y="89"/>
                    <a:pt x="31" y="49"/>
                    <a:pt x="45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A21701EA-85F0-458B-8332-876F8F087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3050" y="1524000"/>
              <a:ext cx="976313" cy="831850"/>
            </a:xfrm>
            <a:custGeom>
              <a:avLst/>
              <a:gdLst>
                <a:gd name="T0" fmla="*/ 179 w 480"/>
                <a:gd name="T1" fmla="*/ 0 h 408"/>
                <a:gd name="T2" fmla="*/ 307 w 480"/>
                <a:gd name="T3" fmla="*/ 0 h 408"/>
                <a:gd name="T4" fmla="*/ 410 w 480"/>
                <a:gd name="T5" fmla="*/ 246 h 408"/>
                <a:gd name="T6" fmla="*/ 480 w 480"/>
                <a:gd name="T7" fmla="*/ 405 h 408"/>
                <a:gd name="T8" fmla="*/ 10 w 480"/>
                <a:gd name="T9" fmla="*/ 408 h 408"/>
                <a:gd name="T10" fmla="*/ 0 w 480"/>
                <a:gd name="T11" fmla="*/ 402 h 408"/>
                <a:gd name="T12" fmla="*/ 87 w 480"/>
                <a:gd name="T13" fmla="*/ 228 h 408"/>
                <a:gd name="T14" fmla="*/ 179 w 480"/>
                <a:gd name="T15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0" h="408">
                  <a:moveTo>
                    <a:pt x="179" y="0"/>
                  </a:moveTo>
                  <a:cubicBezTo>
                    <a:pt x="221" y="0"/>
                    <a:pt x="262" y="0"/>
                    <a:pt x="307" y="0"/>
                  </a:cubicBezTo>
                  <a:cubicBezTo>
                    <a:pt x="315" y="94"/>
                    <a:pt x="360" y="170"/>
                    <a:pt x="410" y="246"/>
                  </a:cubicBezTo>
                  <a:cubicBezTo>
                    <a:pt x="442" y="293"/>
                    <a:pt x="460" y="350"/>
                    <a:pt x="480" y="405"/>
                  </a:cubicBezTo>
                  <a:cubicBezTo>
                    <a:pt x="320" y="318"/>
                    <a:pt x="165" y="318"/>
                    <a:pt x="10" y="408"/>
                  </a:cubicBezTo>
                  <a:cubicBezTo>
                    <a:pt x="6" y="406"/>
                    <a:pt x="3" y="404"/>
                    <a:pt x="0" y="402"/>
                  </a:cubicBezTo>
                  <a:cubicBezTo>
                    <a:pt x="28" y="344"/>
                    <a:pt x="51" y="281"/>
                    <a:pt x="87" y="228"/>
                  </a:cubicBezTo>
                  <a:cubicBezTo>
                    <a:pt x="134" y="158"/>
                    <a:pt x="168" y="85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35FDB392-2EA7-4A86-86FC-154A1223A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4188" y="477838"/>
              <a:ext cx="558800" cy="661987"/>
            </a:xfrm>
            <a:custGeom>
              <a:avLst/>
              <a:gdLst>
                <a:gd name="T0" fmla="*/ 77 w 274"/>
                <a:gd name="T1" fmla="*/ 325 h 325"/>
                <a:gd name="T2" fmla="*/ 28 w 274"/>
                <a:gd name="T3" fmla="*/ 183 h 325"/>
                <a:gd name="T4" fmla="*/ 157 w 274"/>
                <a:gd name="T5" fmla="*/ 12 h 325"/>
                <a:gd name="T6" fmla="*/ 249 w 274"/>
                <a:gd name="T7" fmla="*/ 184 h 325"/>
                <a:gd name="T8" fmla="*/ 200 w 274"/>
                <a:gd name="T9" fmla="*/ 325 h 325"/>
                <a:gd name="T10" fmla="*/ 77 w 274"/>
                <a:gd name="T1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4" h="325">
                  <a:moveTo>
                    <a:pt x="77" y="325"/>
                  </a:moveTo>
                  <a:cubicBezTo>
                    <a:pt x="60" y="276"/>
                    <a:pt x="41" y="230"/>
                    <a:pt x="28" y="183"/>
                  </a:cubicBezTo>
                  <a:cubicBezTo>
                    <a:pt x="0" y="86"/>
                    <a:pt x="66" y="0"/>
                    <a:pt x="157" y="12"/>
                  </a:cubicBezTo>
                  <a:cubicBezTo>
                    <a:pt x="228" y="21"/>
                    <a:pt x="274" y="105"/>
                    <a:pt x="249" y="184"/>
                  </a:cubicBezTo>
                  <a:cubicBezTo>
                    <a:pt x="235" y="231"/>
                    <a:pt x="217" y="277"/>
                    <a:pt x="200" y="325"/>
                  </a:cubicBezTo>
                  <a:cubicBezTo>
                    <a:pt x="161" y="325"/>
                    <a:pt x="119" y="325"/>
                    <a:pt x="77" y="3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5123B15F-2E86-4734-8BAA-F5FFA91A4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5850" y="1062038"/>
              <a:ext cx="407988" cy="552450"/>
            </a:xfrm>
            <a:custGeom>
              <a:avLst/>
              <a:gdLst>
                <a:gd name="T0" fmla="*/ 144 w 200"/>
                <a:gd name="T1" fmla="*/ 271 h 271"/>
                <a:gd name="T2" fmla="*/ 57 w 200"/>
                <a:gd name="T3" fmla="*/ 271 h 271"/>
                <a:gd name="T4" fmla="*/ 15 w 200"/>
                <a:gd name="T5" fmla="*/ 144 h 271"/>
                <a:gd name="T6" fmla="*/ 50 w 200"/>
                <a:gd name="T7" fmla="*/ 21 h 271"/>
                <a:gd name="T8" fmla="*/ 152 w 200"/>
                <a:gd name="T9" fmla="*/ 22 h 271"/>
                <a:gd name="T10" fmla="*/ 184 w 200"/>
                <a:gd name="T11" fmla="*/ 149 h 271"/>
                <a:gd name="T12" fmla="*/ 144 w 200"/>
                <a:gd name="T13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271">
                  <a:moveTo>
                    <a:pt x="144" y="271"/>
                  </a:moveTo>
                  <a:cubicBezTo>
                    <a:pt x="116" y="271"/>
                    <a:pt x="86" y="271"/>
                    <a:pt x="57" y="271"/>
                  </a:cubicBezTo>
                  <a:cubicBezTo>
                    <a:pt x="43" y="228"/>
                    <a:pt x="28" y="186"/>
                    <a:pt x="15" y="144"/>
                  </a:cubicBezTo>
                  <a:cubicBezTo>
                    <a:pt x="0" y="97"/>
                    <a:pt x="17" y="44"/>
                    <a:pt x="50" y="21"/>
                  </a:cubicBezTo>
                  <a:cubicBezTo>
                    <a:pt x="81" y="0"/>
                    <a:pt x="123" y="0"/>
                    <a:pt x="152" y="22"/>
                  </a:cubicBezTo>
                  <a:cubicBezTo>
                    <a:pt x="187" y="50"/>
                    <a:pt x="200" y="101"/>
                    <a:pt x="184" y="149"/>
                  </a:cubicBezTo>
                  <a:cubicBezTo>
                    <a:pt x="171" y="188"/>
                    <a:pt x="158" y="227"/>
                    <a:pt x="144" y="2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Freeform 16">
              <a:extLst>
                <a:ext uri="{FF2B5EF4-FFF2-40B4-BE49-F238E27FC236}">
                  <a16:creationId xmlns:a16="http://schemas.microsoft.com/office/drawing/2014/main" id="{95D6D09F-5879-40E0-8C09-8A2ABADAE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2225" y="1066800"/>
              <a:ext cx="438150" cy="547687"/>
            </a:xfrm>
            <a:custGeom>
              <a:avLst/>
              <a:gdLst>
                <a:gd name="T0" fmla="*/ 152 w 215"/>
                <a:gd name="T1" fmla="*/ 269 h 269"/>
                <a:gd name="T2" fmla="*/ 65 w 215"/>
                <a:gd name="T3" fmla="*/ 269 h 269"/>
                <a:gd name="T4" fmla="*/ 24 w 215"/>
                <a:gd name="T5" fmla="*/ 142 h 269"/>
                <a:gd name="T6" fmla="*/ 117 w 215"/>
                <a:gd name="T7" fmla="*/ 4 h 269"/>
                <a:gd name="T8" fmla="*/ 192 w 215"/>
                <a:gd name="T9" fmla="*/ 146 h 269"/>
                <a:gd name="T10" fmla="*/ 152 w 215"/>
                <a:gd name="T11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269">
                  <a:moveTo>
                    <a:pt x="152" y="269"/>
                  </a:moveTo>
                  <a:cubicBezTo>
                    <a:pt x="124" y="269"/>
                    <a:pt x="93" y="269"/>
                    <a:pt x="65" y="269"/>
                  </a:cubicBezTo>
                  <a:cubicBezTo>
                    <a:pt x="51" y="225"/>
                    <a:pt x="37" y="184"/>
                    <a:pt x="24" y="142"/>
                  </a:cubicBezTo>
                  <a:cubicBezTo>
                    <a:pt x="0" y="68"/>
                    <a:pt x="46" y="0"/>
                    <a:pt x="117" y="4"/>
                  </a:cubicBezTo>
                  <a:cubicBezTo>
                    <a:pt x="178" y="8"/>
                    <a:pt x="215" y="77"/>
                    <a:pt x="192" y="146"/>
                  </a:cubicBezTo>
                  <a:cubicBezTo>
                    <a:pt x="179" y="186"/>
                    <a:pt x="166" y="227"/>
                    <a:pt x="152" y="26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17">
              <a:extLst>
                <a:ext uri="{FF2B5EF4-FFF2-40B4-BE49-F238E27FC236}">
                  <a16:creationId xmlns:a16="http://schemas.microsoft.com/office/drawing/2014/main" id="{E42413C1-D9A9-4480-B6E4-4198B633E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8988" y="1485900"/>
              <a:ext cx="290513" cy="404812"/>
            </a:xfrm>
            <a:custGeom>
              <a:avLst/>
              <a:gdLst>
                <a:gd name="T0" fmla="*/ 71 w 143"/>
                <a:gd name="T1" fmla="*/ 196 h 199"/>
                <a:gd name="T2" fmla="*/ 20 w 143"/>
                <a:gd name="T3" fmla="*/ 156 h 199"/>
                <a:gd name="T4" fmla="*/ 1 w 143"/>
                <a:gd name="T5" fmla="*/ 70 h 199"/>
                <a:gd name="T6" fmla="*/ 72 w 143"/>
                <a:gd name="T7" fmla="*/ 0 h 199"/>
                <a:gd name="T8" fmla="*/ 140 w 143"/>
                <a:gd name="T9" fmla="*/ 68 h 199"/>
                <a:gd name="T10" fmla="*/ 111 w 143"/>
                <a:gd name="T11" fmla="*/ 182 h 199"/>
                <a:gd name="T12" fmla="*/ 71 w 143"/>
                <a:gd name="T13" fmla="*/ 19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199">
                  <a:moveTo>
                    <a:pt x="71" y="196"/>
                  </a:moveTo>
                  <a:cubicBezTo>
                    <a:pt x="39" y="199"/>
                    <a:pt x="25" y="186"/>
                    <a:pt x="20" y="156"/>
                  </a:cubicBezTo>
                  <a:cubicBezTo>
                    <a:pt x="15" y="127"/>
                    <a:pt x="2" y="99"/>
                    <a:pt x="1" y="70"/>
                  </a:cubicBezTo>
                  <a:cubicBezTo>
                    <a:pt x="0" y="28"/>
                    <a:pt x="32" y="0"/>
                    <a:pt x="72" y="0"/>
                  </a:cubicBezTo>
                  <a:cubicBezTo>
                    <a:pt x="109" y="0"/>
                    <a:pt x="143" y="28"/>
                    <a:pt x="140" y="68"/>
                  </a:cubicBezTo>
                  <a:cubicBezTo>
                    <a:pt x="137" y="107"/>
                    <a:pt x="124" y="145"/>
                    <a:pt x="111" y="182"/>
                  </a:cubicBezTo>
                  <a:cubicBezTo>
                    <a:pt x="108" y="190"/>
                    <a:pt x="85" y="191"/>
                    <a:pt x="71" y="1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18">
              <a:extLst>
                <a:ext uri="{FF2B5EF4-FFF2-40B4-BE49-F238E27FC236}">
                  <a16:creationId xmlns:a16="http://schemas.microsoft.com/office/drawing/2014/main" id="{5581AC4E-D3E0-493B-98D5-1463EF572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7200" y="1481138"/>
              <a:ext cx="290513" cy="409575"/>
            </a:xfrm>
            <a:custGeom>
              <a:avLst/>
              <a:gdLst>
                <a:gd name="T0" fmla="*/ 72 w 143"/>
                <a:gd name="T1" fmla="*/ 198 h 201"/>
                <a:gd name="T2" fmla="*/ 21 w 143"/>
                <a:gd name="T3" fmla="*/ 158 h 201"/>
                <a:gd name="T4" fmla="*/ 2 w 143"/>
                <a:gd name="T5" fmla="*/ 73 h 201"/>
                <a:gd name="T6" fmla="*/ 68 w 143"/>
                <a:gd name="T7" fmla="*/ 2 h 201"/>
                <a:gd name="T8" fmla="*/ 141 w 143"/>
                <a:gd name="T9" fmla="*/ 70 h 201"/>
                <a:gd name="T10" fmla="*/ 112 w 143"/>
                <a:gd name="T11" fmla="*/ 184 h 201"/>
                <a:gd name="T12" fmla="*/ 72 w 143"/>
                <a:gd name="T13" fmla="*/ 19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201">
                  <a:moveTo>
                    <a:pt x="72" y="198"/>
                  </a:moveTo>
                  <a:cubicBezTo>
                    <a:pt x="40" y="201"/>
                    <a:pt x="26" y="188"/>
                    <a:pt x="21" y="158"/>
                  </a:cubicBezTo>
                  <a:cubicBezTo>
                    <a:pt x="16" y="129"/>
                    <a:pt x="3" y="101"/>
                    <a:pt x="2" y="73"/>
                  </a:cubicBezTo>
                  <a:cubicBezTo>
                    <a:pt x="0" y="32"/>
                    <a:pt x="31" y="3"/>
                    <a:pt x="68" y="2"/>
                  </a:cubicBezTo>
                  <a:cubicBezTo>
                    <a:pt x="108" y="0"/>
                    <a:pt x="143" y="29"/>
                    <a:pt x="141" y="70"/>
                  </a:cubicBezTo>
                  <a:cubicBezTo>
                    <a:pt x="138" y="108"/>
                    <a:pt x="125" y="147"/>
                    <a:pt x="112" y="184"/>
                  </a:cubicBezTo>
                  <a:cubicBezTo>
                    <a:pt x="109" y="192"/>
                    <a:pt x="86" y="193"/>
                    <a:pt x="72" y="19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9" name="Freeform 19">
              <a:extLst>
                <a:ext uri="{FF2B5EF4-FFF2-40B4-BE49-F238E27FC236}">
                  <a16:creationId xmlns:a16="http://schemas.microsoft.com/office/drawing/2014/main" id="{FA07F6AB-2BA3-4642-A78F-7098BD5FE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0875" y="1271588"/>
              <a:ext cx="231775" cy="120650"/>
            </a:xfrm>
            <a:custGeom>
              <a:avLst/>
              <a:gdLst>
                <a:gd name="T0" fmla="*/ 0 w 114"/>
                <a:gd name="T1" fmla="*/ 59 h 59"/>
                <a:gd name="T2" fmla="*/ 0 w 114"/>
                <a:gd name="T3" fmla="*/ 0 h 59"/>
                <a:gd name="T4" fmla="*/ 114 w 114"/>
                <a:gd name="T5" fmla="*/ 0 h 59"/>
                <a:gd name="T6" fmla="*/ 114 w 114"/>
                <a:gd name="T7" fmla="*/ 59 h 59"/>
                <a:gd name="T8" fmla="*/ 0 w 114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59">
                  <a:moveTo>
                    <a:pt x="0" y="59"/>
                  </a:moveTo>
                  <a:cubicBezTo>
                    <a:pt x="0" y="39"/>
                    <a:pt x="0" y="21"/>
                    <a:pt x="0" y="0"/>
                  </a:cubicBezTo>
                  <a:cubicBezTo>
                    <a:pt x="37" y="0"/>
                    <a:pt x="75" y="0"/>
                    <a:pt x="114" y="0"/>
                  </a:cubicBezTo>
                  <a:cubicBezTo>
                    <a:pt x="114" y="20"/>
                    <a:pt x="114" y="38"/>
                    <a:pt x="114" y="59"/>
                  </a:cubicBezTo>
                  <a:cubicBezTo>
                    <a:pt x="75" y="59"/>
                    <a:pt x="39" y="59"/>
                    <a:pt x="0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20">
              <a:extLst>
                <a:ext uri="{FF2B5EF4-FFF2-40B4-BE49-F238E27FC236}">
                  <a16:creationId xmlns:a16="http://schemas.microsoft.com/office/drawing/2014/main" id="{2F6E0124-4841-4EDF-86F9-1DBF3C8C2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6500" y="1746250"/>
              <a:ext cx="168275" cy="90487"/>
            </a:xfrm>
            <a:custGeom>
              <a:avLst/>
              <a:gdLst>
                <a:gd name="T0" fmla="*/ 0 w 83"/>
                <a:gd name="T1" fmla="*/ 44 h 44"/>
                <a:gd name="T2" fmla="*/ 0 w 83"/>
                <a:gd name="T3" fmla="*/ 0 h 44"/>
                <a:gd name="T4" fmla="*/ 83 w 83"/>
                <a:gd name="T5" fmla="*/ 0 h 44"/>
                <a:gd name="T6" fmla="*/ 83 w 83"/>
                <a:gd name="T7" fmla="*/ 44 h 44"/>
                <a:gd name="T8" fmla="*/ 0 w 83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44">
                  <a:moveTo>
                    <a:pt x="0" y="44"/>
                  </a:moveTo>
                  <a:cubicBezTo>
                    <a:pt x="0" y="27"/>
                    <a:pt x="0" y="15"/>
                    <a:pt x="0" y="0"/>
                  </a:cubicBezTo>
                  <a:cubicBezTo>
                    <a:pt x="28" y="0"/>
                    <a:pt x="54" y="0"/>
                    <a:pt x="83" y="0"/>
                  </a:cubicBezTo>
                  <a:cubicBezTo>
                    <a:pt x="83" y="14"/>
                    <a:pt x="83" y="28"/>
                    <a:pt x="83" y="44"/>
                  </a:cubicBezTo>
                  <a:cubicBezTo>
                    <a:pt x="56" y="44"/>
                    <a:pt x="29" y="44"/>
                    <a:pt x="0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AE2D04E0-3493-432F-869E-4449AAA18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1925" y="1744663"/>
              <a:ext cx="165100" cy="88900"/>
            </a:xfrm>
            <a:custGeom>
              <a:avLst/>
              <a:gdLst>
                <a:gd name="T0" fmla="*/ 0 w 81"/>
                <a:gd name="T1" fmla="*/ 0 h 44"/>
                <a:gd name="T2" fmla="*/ 81 w 81"/>
                <a:gd name="T3" fmla="*/ 0 h 44"/>
                <a:gd name="T4" fmla="*/ 81 w 81"/>
                <a:gd name="T5" fmla="*/ 44 h 44"/>
                <a:gd name="T6" fmla="*/ 0 w 81"/>
                <a:gd name="T7" fmla="*/ 44 h 44"/>
                <a:gd name="T8" fmla="*/ 0 w 8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44">
                  <a:moveTo>
                    <a:pt x="0" y="0"/>
                  </a:moveTo>
                  <a:cubicBezTo>
                    <a:pt x="28" y="0"/>
                    <a:pt x="53" y="0"/>
                    <a:pt x="81" y="0"/>
                  </a:cubicBezTo>
                  <a:cubicBezTo>
                    <a:pt x="81" y="15"/>
                    <a:pt x="81" y="28"/>
                    <a:pt x="81" y="44"/>
                  </a:cubicBezTo>
                  <a:cubicBezTo>
                    <a:pt x="55" y="44"/>
                    <a:pt x="28" y="44"/>
                    <a:pt x="0" y="44"/>
                  </a:cubicBezTo>
                  <a:cubicBezTo>
                    <a:pt x="0" y="30"/>
                    <a:pt x="0" y="1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2" name="Freeform 22">
              <a:extLst>
                <a:ext uri="{FF2B5EF4-FFF2-40B4-BE49-F238E27FC236}">
                  <a16:creationId xmlns:a16="http://schemas.microsoft.com/office/drawing/2014/main" id="{6458F402-1D61-4613-A187-2985C7C91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750" y="2005013"/>
              <a:ext cx="125413" cy="90487"/>
            </a:xfrm>
            <a:custGeom>
              <a:avLst/>
              <a:gdLst>
                <a:gd name="T0" fmla="*/ 61 w 61"/>
                <a:gd name="T1" fmla="*/ 0 h 44"/>
                <a:gd name="T2" fmla="*/ 61 w 61"/>
                <a:gd name="T3" fmla="*/ 44 h 44"/>
                <a:gd name="T4" fmla="*/ 0 w 61"/>
                <a:gd name="T5" fmla="*/ 44 h 44"/>
                <a:gd name="T6" fmla="*/ 0 w 61"/>
                <a:gd name="T7" fmla="*/ 0 h 44"/>
                <a:gd name="T8" fmla="*/ 61 w 6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44">
                  <a:moveTo>
                    <a:pt x="61" y="0"/>
                  </a:moveTo>
                  <a:cubicBezTo>
                    <a:pt x="61" y="16"/>
                    <a:pt x="61" y="28"/>
                    <a:pt x="61" y="44"/>
                  </a:cubicBezTo>
                  <a:cubicBezTo>
                    <a:pt x="41" y="44"/>
                    <a:pt x="21" y="44"/>
                    <a:pt x="0" y="44"/>
                  </a:cubicBezTo>
                  <a:cubicBezTo>
                    <a:pt x="0" y="29"/>
                    <a:pt x="0" y="15"/>
                    <a:pt x="0" y="0"/>
                  </a:cubicBezTo>
                  <a:cubicBezTo>
                    <a:pt x="20" y="0"/>
                    <a:pt x="39" y="0"/>
                    <a:pt x="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3" name="Freeform 23">
              <a:extLst>
                <a:ext uri="{FF2B5EF4-FFF2-40B4-BE49-F238E27FC236}">
                  <a16:creationId xmlns:a16="http://schemas.microsoft.com/office/drawing/2014/main" id="{19E2157D-F2C7-4D91-A53F-AE94E7FA3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8363" y="2003425"/>
              <a:ext cx="123825" cy="92075"/>
            </a:xfrm>
            <a:custGeom>
              <a:avLst/>
              <a:gdLst>
                <a:gd name="T0" fmla="*/ 0 w 61"/>
                <a:gd name="T1" fmla="*/ 0 h 45"/>
                <a:gd name="T2" fmla="*/ 61 w 61"/>
                <a:gd name="T3" fmla="*/ 0 h 45"/>
                <a:gd name="T4" fmla="*/ 61 w 61"/>
                <a:gd name="T5" fmla="*/ 45 h 45"/>
                <a:gd name="T6" fmla="*/ 2 w 61"/>
                <a:gd name="T7" fmla="*/ 45 h 45"/>
                <a:gd name="T8" fmla="*/ 0 w 61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45">
                  <a:moveTo>
                    <a:pt x="0" y="0"/>
                  </a:moveTo>
                  <a:cubicBezTo>
                    <a:pt x="24" y="0"/>
                    <a:pt x="41" y="0"/>
                    <a:pt x="61" y="0"/>
                  </a:cubicBezTo>
                  <a:cubicBezTo>
                    <a:pt x="61" y="15"/>
                    <a:pt x="61" y="28"/>
                    <a:pt x="61" y="45"/>
                  </a:cubicBezTo>
                  <a:cubicBezTo>
                    <a:pt x="43" y="45"/>
                    <a:pt x="25" y="45"/>
                    <a:pt x="2" y="45"/>
                  </a:cubicBezTo>
                  <a:cubicBezTo>
                    <a:pt x="1" y="32"/>
                    <a:pt x="1" y="1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57" name="Grupo 56">
            <a:extLst>
              <a:ext uri="{FF2B5EF4-FFF2-40B4-BE49-F238E27FC236}">
                <a16:creationId xmlns:a16="http://schemas.microsoft.com/office/drawing/2014/main" id="{693E620A-E60E-4AEF-9832-4B83CDBE6F2D}"/>
              </a:ext>
            </a:extLst>
          </p:cNvPr>
          <p:cNvGrpSpPr/>
          <p:nvPr/>
        </p:nvGrpSpPr>
        <p:grpSpPr>
          <a:xfrm flipH="1">
            <a:off x="-33772" y="5025516"/>
            <a:ext cx="12128875" cy="1883811"/>
            <a:chOff x="129197" y="5056188"/>
            <a:chExt cx="11923103" cy="1717675"/>
          </a:xfrm>
        </p:grpSpPr>
        <p:sp>
          <p:nvSpPr>
            <p:cNvPr id="62" name="Rectángulo 61">
              <a:extLst>
                <a:ext uri="{FF2B5EF4-FFF2-40B4-BE49-F238E27FC236}">
                  <a16:creationId xmlns:a16="http://schemas.microsoft.com/office/drawing/2014/main" id="{664C795B-CEBB-4745-9AED-832AD1AF3867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63" name="Grupo 62">
              <a:extLst>
                <a:ext uri="{FF2B5EF4-FFF2-40B4-BE49-F238E27FC236}">
                  <a16:creationId xmlns:a16="http://schemas.microsoft.com/office/drawing/2014/main" id="{BF38D719-9131-4683-8594-77B8D5090B45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solidFill>
              <a:schemeClr val="tx1"/>
            </a:solidFill>
          </p:grpSpPr>
          <p:sp>
            <p:nvSpPr>
              <p:cNvPr id="64" name="Freeform 5">
                <a:extLst>
                  <a:ext uri="{FF2B5EF4-FFF2-40B4-BE49-F238E27FC236}">
                    <a16:creationId xmlns:a16="http://schemas.microsoft.com/office/drawing/2014/main" id="{344A26A5-F89F-466F-810A-871A415B78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65" name="Freeform 6">
                <a:extLst>
                  <a:ext uri="{FF2B5EF4-FFF2-40B4-BE49-F238E27FC236}">
                    <a16:creationId xmlns:a16="http://schemas.microsoft.com/office/drawing/2014/main" id="{17A506BC-397C-456E-924F-8851A7C3DC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66" name="Freeform 7">
                <a:extLst>
                  <a:ext uri="{FF2B5EF4-FFF2-40B4-BE49-F238E27FC236}">
                    <a16:creationId xmlns:a16="http://schemas.microsoft.com/office/drawing/2014/main" id="{C3B1720C-5640-4495-A818-25EE7FCED9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67" name="Freeform 8">
                <a:extLst>
                  <a:ext uri="{FF2B5EF4-FFF2-40B4-BE49-F238E27FC236}">
                    <a16:creationId xmlns:a16="http://schemas.microsoft.com/office/drawing/2014/main" id="{4D5984B9-E652-494B-9B60-A3106A99C3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68" name="Freeform 9">
                <a:extLst>
                  <a:ext uri="{FF2B5EF4-FFF2-40B4-BE49-F238E27FC236}">
                    <a16:creationId xmlns:a16="http://schemas.microsoft.com/office/drawing/2014/main" id="{9902A83E-FDC2-4811-BCFF-F6889D7212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2580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3A9878BD-6F40-3D42-A4C2-03C2BB0B64BE}"/>
              </a:ext>
            </a:extLst>
          </p:cNvPr>
          <p:cNvSpPr/>
          <p:nvPr/>
        </p:nvSpPr>
        <p:spPr>
          <a:xfrm>
            <a:off x="1552196" y="3616244"/>
            <a:ext cx="4052848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noProof="1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You have succeeded in life when all you really want is only what you really need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6C59B58-FD58-404A-855F-18A7CE68FFE0}"/>
              </a:ext>
            </a:extLst>
          </p:cNvPr>
          <p:cNvSpPr txBox="1"/>
          <p:nvPr/>
        </p:nvSpPr>
        <p:spPr>
          <a:xfrm>
            <a:off x="2259793" y="2430093"/>
            <a:ext cx="3182501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000" spc="2000" dirty="0">
                <a:solidFill>
                  <a:srgbClr val="000000"/>
                </a:solidFill>
                <a:latin typeface="Roboto" panose="02000000000000000000" pitchFamily="2" charset="0"/>
              </a:rPr>
              <a:t>VERNON HOWARD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5165676-3C9E-2A4A-AA35-F5C39ED7CDC3}"/>
              </a:ext>
            </a:extLst>
          </p:cNvPr>
          <p:cNvSpPr txBox="1"/>
          <p:nvPr/>
        </p:nvSpPr>
        <p:spPr>
          <a:xfrm>
            <a:off x="1661742" y="2744609"/>
            <a:ext cx="536593" cy="1733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8000" b="1" spc="2000" dirty="0">
                <a:solidFill>
                  <a:srgbClr val="DB130D"/>
                </a:solidFill>
                <a:latin typeface="Roboto" panose="02000000000000000000" pitchFamily="2" charset="0"/>
              </a:rPr>
              <a:t>“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A5AB58BC-81C8-4C9F-9A4D-6A8E9523EB1A}"/>
              </a:ext>
            </a:extLst>
          </p:cNvPr>
          <p:cNvGrpSpPr/>
          <p:nvPr/>
        </p:nvGrpSpPr>
        <p:grpSpPr>
          <a:xfrm>
            <a:off x="129197" y="5056188"/>
            <a:ext cx="11923103" cy="1726767"/>
            <a:chOff x="129197" y="5056188"/>
            <a:chExt cx="11923103" cy="1726767"/>
          </a:xfrm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E63393D8-716D-462C-9E38-BA19BDC222FE}"/>
                </a:ext>
              </a:extLst>
            </p:cNvPr>
            <p:cNvSpPr/>
            <p:nvPr/>
          </p:nvSpPr>
          <p:spPr>
            <a:xfrm>
              <a:off x="292100" y="6643255"/>
              <a:ext cx="11760200" cy="139700"/>
            </a:xfrm>
            <a:prstGeom prst="rect">
              <a:avLst/>
            </a:prstGeom>
            <a:solidFill>
              <a:srgbClr val="DB13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982D2F6F-6472-47EB-8EB7-366DEACD9A39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</p:grpSpPr>
          <p:sp>
            <p:nvSpPr>
              <p:cNvPr id="12" name="Freeform 5">
                <a:extLst>
                  <a:ext uri="{FF2B5EF4-FFF2-40B4-BE49-F238E27FC236}">
                    <a16:creationId xmlns:a16="http://schemas.microsoft.com/office/drawing/2014/main" id="{F3A16E74-2157-410A-8A7C-290274BA09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3" name="Freeform 6">
                <a:extLst>
                  <a:ext uri="{FF2B5EF4-FFF2-40B4-BE49-F238E27FC236}">
                    <a16:creationId xmlns:a16="http://schemas.microsoft.com/office/drawing/2014/main" id="{F1202C94-8DD9-4CA5-913C-F647A1465B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4" name="Freeform 7">
                <a:extLst>
                  <a:ext uri="{FF2B5EF4-FFF2-40B4-BE49-F238E27FC236}">
                    <a16:creationId xmlns:a16="http://schemas.microsoft.com/office/drawing/2014/main" id="{2246FAB7-0E92-4C74-84E2-DFD8E6310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5" name="Freeform 8">
                <a:extLst>
                  <a:ext uri="{FF2B5EF4-FFF2-40B4-BE49-F238E27FC236}">
                    <a16:creationId xmlns:a16="http://schemas.microsoft.com/office/drawing/2014/main" id="{D24FC849-116B-4172-B8B8-14F5520B69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6" name="Freeform 9">
                <a:extLst>
                  <a:ext uri="{FF2B5EF4-FFF2-40B4-BE49-F238E27FC236}">
                    <a16:creationId xmlns:a16="http://schemas.microsoft.com/office/drawing/2014/main" id="{D8C20D79-6A62-475E-A8E1-B293B1D333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A19A1CD-60EA-4DEC-91FC-1BC630CAFF60}"/>
              </a:ext>
            </a:extLst>
          </p:cNvPr>
          <p:cNvSpPr txBox="1"/>
          <p:nvPr/>
        </p:nvSpPr>
        <p:spPr>
          <a:xfrm rot="10800000">
            <a:off x="4905701" y="4544738"/>
            <a:ext cx="536593" cy="1733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8000" b="1" spc="2000" dirty="0">
                <a:solidFill>
                  <a:srgbClr val="DB130D"/>
                </a:solidFill>
                <a:latin typeface="Roboto" panose="02000000000000000000" pitchFamily="2" charset="0"/>
              </a:rPr>
              <a:t>“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BA843115-2D58-406D-9DF7-6B5DCFD56897}"/>
              </a:ext>
            </a:extLst>
          </p:cNvPr>
          <p:cNvSpPr/>
          <p:nvPr/>
        </p:nvSpPr>
        <p:spPr>
          <a:xfrm>
            <a:off x="2877638" y="954107"/>
            <a:ext cx="1260023" cy="1260023"/>
          </a:xfrm>
          <a:prstGeom prst="ellipse">
            <a:avLst/>
          </a:prstGeom>
          <a:solidFill>
            <a:srgbClr val="DB13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A899548A-09E3-4526-92B8-1D5BDBF2243D}"/>
              </a:ext>
            </a:extLst>
          </p:cNvPr>
          <p:cNvGrpSpPr/>
          <p:nvPr/>
        </p:nvGrpSpPr>
        <p:grpSpPr>
          <a:xfrm>
            <a:off x="3326212" y="1127610"/>
            <a:ext cx="362872" cy="277523"/>
            <a:chOff x="7990200" y="985381"/>
            <a:chExt cx="357408" cy="273344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C30168A5-6774-4E53-A924-C46FBB4C1916}"/>
                </a:ext>
              </a:extLst>
            </p:cNvPr>
            <p:cNvSpPr/>
            <p:nvPr/>
          </p:nvSpPr>
          <p:spPr>
            <a:xfrm>
              <a:off x="7990200" y="985381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BE563BFD-44B1-484B-A42B-87828C4F5E86}"/>
                </a:ext>
              </a:extLst>
            </p:cNvPr>
            <p:cNvSpPr/>
            <p:nvPr/>
          </p:nvSpPr>
          <p:spPr>
            <a:xfrm>
              <a:off x="8210936" y="985381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13E4EA23-1DA2-4BB3-A2BC-711E9B4FE531}"/>
                </a:ext>
              </a:extLst>
            </p:cNvPr>
            <p:cNvSpPr/>
            <p:nvPr/>
          </p:nvSpPr>
          <p:spPr>
            <a:xfrm>
              <a:off x="8100568" y="1122053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377078FF-388A-A06A-B033-A9D811BDDC19}"/>
              </a:ext>
            </a:extLst>
          </p:cNvPr>
          <p:cNvGrpSpPr/>
          <p:nvPr/>
        </p:nvGrpSpPr>
        <p:grpSpPr>
          <a:xfrm>
            <a:off x="6278563" y="1173163"/>
            <a:ext cx="5029201" cy="5033962"/>
            <a:chOff x="6278563" y="1173163"/>
            <a:chExt cx="5029201" cy="5033962"/>
          </a:xfrm>
        </p:grpSpPr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B7DC37D5-38EE-45AB-A8BE-2E521690E2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78676" y="3398838"/>
              <a:ext cx="2808288" cy="2808287"/>
            </a:xfrm>
            <a:custGeom>
              <a:avLst/>
              <a:gdLst>
                <a:gd name="T0" fmla="*/ 467 w 468"/>
                <a:gd name="T1" fmla="*/ 234 h 468"/>
                <a:gd name="T2" fmla="*/ 233 w 468"/>
                <a:gd name="T3" fmla="*/ 468 h 468"/>
                <a:gd name="T4" fmla="*/ 0 w 468"/>
                <a:gd name="T5" fmla="*/ 234 h 468"/>
                <a:gd name="T6" fmla="*/ 233 w 468"/>
                <a:gd name="T7" fmla="*/ 0 h 468"/>
                <a:gd name="T8" fmla="*/ 467 w 468"/>
                <a:gd name="T9" fmla="*/ 234 h 468"/>
                <a:gd name="T10" fmla="*/ 266 w 468"/>
                <a:gd name="T11" fmla="*/ 234 h 468"/>
                <a:gd name="T12" fmla="*/ 297 w 468"/>
                <a:gd name="T13" fmla="*/ 266 h 468"/>
                <a:gd name="T14" fmla="*/ 329 w 468"/>
                <a:gd name="T15" fmla="*/ 234 h 468"/>
                <a:gd name="T16" fmla="*/ 297 w 468"/>
                <a:gd name="T17" fmla="*/ 202 h 468"/>
                <a:gd name="T18" fmla="*/ 266 w 468"/>
                <a:gd name="T19" fmla="*/ 234 h 468"/>
                <a:gd name="T20" fmla="*/ 330 w 468"/>
                <a:gd name="T21" fmla="*/ 138 h 468"/>
                <a:gd name="T22" fmla="*/ 361 w 468"/>
                <a:gd name="T23" fmla="*/ 170 h 468"/>
                <a:gd name="T24" fmla="*/ 393 w 468"/>
                <a:gd name="T25" fmla="*/ 138 h 468"/>
                <a:gd name="T26" fmla="*/ 362 w 468"/>
                <a:gd name="T27" fmla="*/ 107 h 468"/>
                <a:gd name="T28" fmla="*/ 330 w 468"/>
                <a:gd name="T29" fmla="*/ 138 h 468"/>
                <a:gd name="T30" fmla="*/ 265 w 468"/>
                <a:gd name="T31" fmla="*/ 139 h 468"/>
                <a:gd name="T32" fmla="*/ 234 w 468"/>
                <a:gd name="T33" fmla="*/ 107 h 468"/>
                <a:gd name="T34" fmla="*/ 202 w 468"/>
                <a:gd name="T35" fmla="*/ 138 h 468"/>
                <a:gd name="T36" fmla="*/ 233 w 468"/>
                <a:gd name="T37" fmla="*/ 170 h 468"/>
                <a:gd name="T38" fmla="*/ 265 w 468"/>
                <a:gd name="T39" fmla="*/ 139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468">
                  <a:moveTo>
                    <a:pt x="467" y="234"/>
                  </a:moveTo>
                  <a:cubicBezTo>
                    <a:pt x="468" y="362"/>
                    <a:pt x="364" y="468"/>
                    <a:pt x="233" y="468"/>
                  </a:cubicBezTo>
                  <a:cubicBezTo>
                    <a:pt x="103" y="468"/>
                    <a:pt x="0" y="362"/>
                    <a:pt x="0" y="234"/>
                  </a:cubicBezTo>
                  <a:cubicBezTo>
                    <a:pt x="0" y="109"/>
                    <a:pt x="99" y="1"/>
                    <a:pt x="233" y="0"/>
                  </a:cubicBezTo>
                  <a:cubicBezTo>
                    <a:pt x="364" y="0"/>
                    <a:pt x="467" y="106"/>
                    <a:pt x="467" y="234"/>
                  </a:cubicBezTo>
                  <a:close/>
                  <a:moveTo>
                    <a:pt x="266" y="234"/>
                  </a:moveTo>
                  <a:cubicBezTo>
                    <a:pt x="266" y="252"/>
                    <a:pt x="280" y="266"/>
                    <a:pt x="297" y="266"/>
                  </a:cubicBezTo>
                  <a:cubicBezTo>
                    <a:pt x="315" y="266"/>
                    <a:pt x="329" y="252"/>
                    <a:pt x="329" y="234"/>
                  </a:cubicBezTo>
                  <a:cubicBezTo>
                    <a:pt x="329" y="217"/>
                    <a:pt x="314" y="202"/>
                    <a:pt x="297" y="202"/>
                  </a:cubicBezTo>
                  <a:cubicBezTo>
                    <a:pt x="280" y="202"/>
                    <a:pt x="266" y="217"/>
                    <a:pt x="266" y="234"/>
                  </a:cubicBezTo>
                  <a:close/>
                  <a:moveTo>
                    <a:pt x="330" y="138"/>
                  </a:moveTo>
                  <a:cubicBezTo>
                    <a:pt x="329" y="156"/>
                    <a:pt x="343" y="170"/>
                    <a:pt x="361" y="170"/>
                  </a:cubicBezTo>
                  <a:cubicBezTo>
                    <a:pt x="379" y="170"/>
                    <a:pt x="393" y="156"/>
                    <a:pt x="393" y="138"/>
                  </a:cubicBezTo>
                  <a:cubicBezTo>
                    <a:pt x="393" y="121"/>
                    <a:pt x="379" y="107"/>
                    <a:pt x="362" y="107"/>
                  </a:cubicBezTo>
                  <a:cubicBezTo>
                    <a:pt x="343" y="106"/>
                    <a:pt x="330" y="119"/>
                    <a:pt x="330" y="138"/>
                  </a:cubicBezTo>
                  <a:close/>
                  <a:moveTo>
                    <a:pt x="265" y="139"/>
                  </a:moveTo>
                  <a:cubicBezTo>
                    <a:pt x="265" y="121"/>
                    <a:pt x="252" y="107"/>
                    <a:pt x="234" y="107"/>
                  </a:cubicBezTo>
                  <a:cubicBezTo>
                    <a:pt x="216" y="107"/>
                    <a:pt x="202" y="120"/>
                    <a:pt x="202" y="138"/>
                  </a:cubicBezTo>
                  <a:cubicBezTo>
                    <a:pt x="202" y="156"/>
                    <a:pt x="216" y="170"/>
                    <a:pt x="233" y="170"/>
                  </a:cubicBezTo>
                  <a:cubicBezTo>
                    <a:pt x="251" y="170"/>
                    <a:pt x="265" y="156"/>
                    <a:pt x="265" y="139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85BFCC5D-3524-489B-BC59-79088F542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3601" y="2817813"/>
              <a:ext cx="1554163" cy="2586037"/>
            </a:xfrm>
            <a:custGeom>
              <a:avLst/>
              <a:gdLst>
                <a:gd name="T0" fmla="*/ 259 w 259"/>
                <a:gd name="T1" fmla="*/ 305 h 431"/>
                <a:gd name="T2" fmla="*/ 255 w 259"/>
                <a:gd name="T3" fmla="*/ 371 h 431"/>
                <a:gd name="T4" fmla="*/ 230 w 259"/>
                <a:gd name="T5" fmla="*/ 402 h 431"/>
                <a:gd name="T6" fmla="*/ 151 w 259"/>
                <a:gd name="T7" fmla="*/ 426 h 431"/>
                <a:gd name="T8" fmla="*/ 113 w 259"/>
                <a:gd name="T9" fmla="*/ 415 h 431"/>
                <a:gd name="T10" fmla="*/ 82 w 259"/>
                <a:gd name="T11" fmla="*/ 378 h 431"/>
                <a:gd name="T12" fmla="*/ 79 w 259"/>
                <a:gd name="T13" fmla="*/ 358 h 431"/>
                <a:gd name="T14" fmla="*/ 70 w 259"/>
                <a:gd name="T15" fmla="*/ 256 h 431"/>
                <a:gd name="T16" fmla="*/ 11 w 259"/>
                <a:gd name="T17" fmla="*/ 149 h 431"/>
                <a:gd name="T18" fmla="*/ 3 w 259"/>
                <a:gd name="T19" fmla="*/ 114 h 431"/>
                <a:gd name="T20" fmla="*/ 19 w 259"/>
                <a:gd name="T21" fmla="*/ 51 h 431"/>
                <a:gd name="T22" fmla="*/ 23 w 259"/>
                <a:gd name="T23" fmla="*/ 29 h 431"/>
                <a:gd name="T24" fmla="*/ 29 w 259"/>
                <a:gd name="T25" fmla="*/ 23 h 431"/>
                <a:gd name="T26" fmla="*/ 101 w 259"/>
                <a:gd name="T27" fmla="*/ 0 h 431"/>
                <a:gd name="T28" fmla="*/ 108 w 259"/>
                <a:gd name="T29" fmla="*/ 1 h 431"/>
                <a:gd name="T30" fmla="*/ 162 w 259"/>
                <a:gd name="T31" fmla="*/ 49 h 431"/>
                <a:gd name="T32" fmla="*/ 242 w 259"/>
                <a:gd name="T33" fmla="*/ 187 h 431"/>
                <a:gd name="T34" fmla="*/ 259 w 259"/>
                <a:gd name="T35" fmla="*/ 305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9" h="431">
                  <a:moveTo>
                    <a:pt x="259" y="305"/>
                  </a:moveTo>
                  <a:cubicBezTo>
                    <a:pt x="258" y="327"/>
                    <a:pt x="257" y="349"/>
                    <a:pt x="255" y="371"/>
                  </a:cubicBezTo>
                  <a:cubicBezTo>
                    <a:pt x="253" y="387"/>
                    <a:pt x="245" y="397"/>
                    <a:pt x="230" y="402"/>
                  </a:cubicBezTo>
                  <a:cubicBezTo>
                    <a:pt x="203" y="410"/>
                    <a:pt x="177" y="418"/>
                    <a:pt x="151" y="426"/>
                  </a:cubicBezTo>
                  <a:cubicBezTo>
                    <a:pt x="136" y="431"/>
                    <a:pt x="123" y="428"/>
                    <a:pt x="113" y="415"/>
                  </a:cubicBezTo>
                  <a:cubicBezTo>
                    <a:pt x="103" y="403"/>
                    <a:pt x="93" y="390"/>
                    <a:pt x="82" y="378"/>
                  </a:cubicBezTo>
                  <a:cubicBezTo>
                    <a:pt x="77" y="372"/>
                    <a:pt x="78" y="365"/>
                    <a:pt x="79" y="358"/>
                  </a:cubicBezTo>
                  <a:cubicBezTo>
                    <a:pt x="83" y="323"/>
                    <a:pt x="79" y="290"/>
                    <a:pt x="70" y="256"/>
                  </a:cubicBezTo>
                  <a:cubicBezTo>
                    <a:pt x="59" y="216"/>
                    <a:pt x="40" y="179"/>
                    <a:pt x="11" y="149"/>
                  </a:cubicBezTo>
                  <a:cubicBezTo>
                    <a:pt x="0" y="138"/>
                    <a:pt x="0" y="127"/>
                    <a:pt x="3" y="114"/>
                  </a:cubicBezTo>
                  <a:cubicBezTo>
                    <a:pt x="8" y="93"/>
                    <a:pt x="13" y="72"/>
                    <a:pt x="19" y="51"/>
                  </a:cubicBezTo>
                  <a:cubicBezTo>
                    <a:pt x="21" y="44"/>
                    <a:pt x="21" y="36"/>
                    <a:pt x="23" y="29"/>
                  </a:cubicBezTo>
                  <a:cubicBezTo>
                    <a:pt x="24" y="27"/>
                    <a:pt x="27" y="24"/>
                    <a:pt x="29" y="23"/>
                  </a:cubicBezTo>
                  <a:cubicBezTo>
                    <a:pt x="53" y="15"/>
                    <a:pt x="77" y="7"/>
                    <a:pt x="101" y="0"/>
                  </a:cubicBezTo>
                  <a:cubicBezTo>
                    <a:pt x="103" y="0"/>
                    <a:pt x="107" y="0"/>
                    <a:pt x="108" y="1"/>
                  </a:cubicBezTo>
                  <a:cubicBezTo>
                    <a:pt x="126" y="17"/>
                    <a:pt x="145" y="32"/>
                    <a:pt x="162" y="49"/>
                  </a:cubicBezTo>
                  <a:cubicBezTo>
                    <a:pt x="203" y="87"/>
                    <a:pt x="227" y="135"/>
                    <a:pt x="242" y="187"/>
                  </a:cubicBezTo>
                  <a:cubicBezTo>
                    <a:pt x="253" y="226"/>
                    <a:pt x="257" y="265"/>
                    <a:pt x="259" y="305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273BE18A-2C14-4673-A210-7CED58AA2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8563" y="3236913"/>
              <a:ext cx="1422400" cy="2160587"/>
            </a:xfrm>
            <a:custGeom>
              <a:avLst/>
              <a:gdLst>
                <a:gd name="T0" fmla="*/ 119 w 237"/>
                <a:gd name="T1" fmla="*/ 346 h 360"/>
                <a:gd name="T2" fmla="*/ 76 w 237"/>
                <a:gd name="T3" fmla="*/ 351 h 360"/>
                <a:gd name="T4" fmla="*/ 21 w 237"/>
                <a:gd name="T5" fmla="*/ 322 h 360"/>
                <a:gd name="T6" fmla="*/ 2 w 237"/>
                <a:gd name="T7" fmla="*/ 287 h 360"/>
                <a:gd name="T8" fmla="*/ 44 w 237"/>
                <a:gd name="T9" fmla="*/ 132 h 360"/>
                <a:gd name="T10" fmla="*/ 158 w 237"/>
                <a:gd name="T11" fmla="*/ 17 h 360"/>
                <a:gd name="T12" fmla="*/ 182 w 237"/>
                <a:gd name="T13" fmla="*/ 1 h 360"/>
                <a:gd name="T14" fmla="*/ 190 w 237"/>
                <a:gd name="T15" fmla="*/ 1 h 360"/>
                <a:gd name="T16" fmla="*/ 237 w 237"/>
                <a:gd name="T17" fmla="*/ 25 h 360"/>
                <a:gd name="T18" fmla="*/ 119 w 237"/>
                <a:gd name="T19" fmla="*/ 346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7" h="360">
                  <a:moveTo>
                    <a:pt x="119" y="346"/>
                  </a:moveTo>
                  <a:cubicBezTo>
                    <a:pt x="105" y="358"/>
                    <a:pt x="94" y="360"/>
                    <a:pt x="76" y="351"/>
                  </a:cubicBezTo>
                  <a:cubicBezTo>
                    <a:pt x="58" y="342"/>
                    <a:pt x="40" y="332"/>
                    <a:pt x="21" y="322"/>
                  </a:cubicBezTo>
                  <a:cubicBezTo>
                    <a:pt x="7" y="315"/>
                    <a:pt x="0" y="303"/>
                    <a:pt x="2" y="287"/>
                  </a:cubicBezTo>
                  <a:cubicBezTo>
                    <a:pt x="6" y="233"/>
                    <a:pt x="20" y="181"/>
                    <a:pt x="44" y="132"/>
                  </a:cubicBezTo>
                  <a:cubicBezTo>
                    <a:pt x="69" y="81"/>
                    <a:pt x="106" y="42"/>
                    <a:pt x="158" y="17"/>
                  </a:cubicBezTo>
                  <a:cubicBezTo>
                    <a:pt x="166" y="12"/>
                    <a:pt x="174" y="6"/>
                    <a:pt x="182" y="1"/>
                  </a:cubicBezTo>
                  <a:cubicBezTo>
                    <a:pt x="184" y="0"/>
                    <a:pt x="188" y="0"/>
                    <a:pt x="190" y="1"/>
                  </a:cubicBezTo>
                  <a:cubicBezTo>
                    <a:pt x="206" y="9"/>
                    <a:pt x="222" y="17"/>
                    <a:pt x="237" y="25"/>
                  </a:cubicBezTo>
                  <a:cubicBezTo>
                    <a:pt x="126" y="105"/>
                    <a:pt x="86" y="212"/>
                    <a:pt x="119" y="346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A4209936-3AA8-4555-9E91-521F5FC73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6888" y="1173163"/>
              <a:ext cx="714375" cy="1128712"/>
            </a:xfrm>
            <a:custGeom>
              <a:avLst/>
              <a:gdLst>
                <a:gd name="T0" fmla="*/ 119 w 119"/>
                <a:gd name="T1" fmla="*/ 173 h 188"/>
                <a:gd name="T2" fmla="*/ 67 w 119"/>
                <a:gd name="T3" fmla="*/ 188 h 188"/>
                <a:gd name="T4" fmla="*/ 57 w 119"/>
                <a:gd name="T5" fmla="*/ 165 h 188"/>
                <a:gd name="T6" fmla="*/ 18 w 119"/>
                <a:gd name="T7" fmla="*/ 106 h 188"/>
                <a:gd name="T8" fmla="*/ 11 w 119"/>
                <a:gd name="T9" fmla="*/ 39 h 188"/>
                <a:gd name="T10" fmla="*/ 96 w 119"/>
                <a:gd name="T11" fmla="*/ 30 h 188"/>
                <a:gd name="T12" fmla="*/ 112 w 119"/>
                <a:gd name="T13" fmla="*/ 90 h 188"/>
                <a:gd name="T14" fmla="*/ 116 w 119"/>
                <a:gd name="T15" fmla="*/ 158 h 188"/>
                <a:gd name="T16" fmla="*/ 119 w 119"/>
                <a:gd name="T17" fmla="*/ 173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188">
                  <a:moveTo>
                    <a:pt x="119" y="173"/>
                  </a:moveTo>
                  <a:cubicBezTo>
                    <a:pt x="101" y="178"/>
                    <a:pt x="85" y="183"/>
                    <a:pt x="67" y="188"/>
                  </a:cubicBezTo>
                  <a:cubicBezTo>
                    <a:pt x="64" y="180"/>
                    <a:pt x="60" y="173"/>
                    <a:pt x="57" y="165"/>
                  </a:cubicBezTo>
                  <a:cubicBezTo>
                    <a:pt x="48" y="143"/>
                    <a:pt x="33" y="125"/>
                    <a:pt x="18" y="106"/>
                  </a:cubicBezTo>
                  <a:cubicBezTo>
                    <a:pt x="3" y="85"/>
                    <a:pt x="0" y="62"/>
                    <a:pt x="11" y="39"/>
                  </a:cubicBezTo>
                  <a:cubicBezTo>
                    <a:pt x="27" y="4"/>
                    <a:pt x="72" y="0"/>
                    <a:pt x="96" y="30"/>
                  </a:cubicBezTo>
                  <a:cubicBezTo>
                    <a:pt x="111" y="47"/>
                    <a:pt x="115" y="68"/>
                    <a:pt x="112" y="90"/>
                  </a:cubicBezTo>
                  <a:cubicBezTo>
                    <a:pt x="109" y="113"/>
                    <a:pt x="112" y="136"/>
                    <a:pt x="116" y="158"/>
                  </a:cubicBezTo>
                  <a:cubicBezTo>
                    <a:pt x="117" y="163"/>
                    <a:pt x="118" y="167"/>
                    <a:pt x="119" y="173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A396429D-2675-4133-8768-A81D4E54C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4938" y="1935163"/>
              <a:ext cx="666750" cy="923925"/>
            </a:xfrm>
            <a:custGeom>
              <a:avLst/>
              <a:gdLst>
                <a:gd name="T0" fmla="*/ 38 w 111"/>
                <a:gd name="T1" fmla="*/ 154 h 154"/>
                <a:gd name="T2" fmla="*/ 0 w 111"/>
                <a:gd name="T3" fmla="*/ 135 h 154"/>
                <a:gd name="T4" fmla="*/ 16 w 111"/>
                <a:gd name="T5" fmla="*/ 82 h 154"/>
                <a:gd name="T6" fmla="*/ 20 w 111"/>
                <a:gd name="T7" fmla="*/ 50 h 154"/>
                <a:gd name="T8" fmla="*/ 56 w 111"/>
                <a:gd name="T9" fmla="*/ 9 h 154"/>
                <a:gd name="T10" fmla="*/ 110 w 111"/>
                <a:gd name="T11" fmla="*/ 52 h 154"/>
                <a:gd name="T12" fmla="*/ 87 w 111"/>
                <a:gd name="T13" fmla="*/ 98 h 154"/>
                <a:gd name="T14" fmla="*/ 41 w 111"/>
                <a:gd name="T15" fmla="*/ 149 h 154"/>
                <a:gd name="T16" fmla="*/ 38 w 111"/>
                <a:gd name="T17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" h="154">
                  <a:moveTo>
                    <a:pt x="38" y="154"/>
                  </a:moveTo>
                  <a:cubicBezTo>
                    <a:pt x="25" y="148"/>
                    <a:pt x="12" y="141"/>
                    <a:pt x="0" y="135"/>
                  </a:cubicBezTo>
                  <a:cubicBezTo>
                    <a:pt x="5" y="117"/>
                    <a:pt x="11" y="100"/>
                    <a:pt x="16" y="82"/>
                  </a:cubicBezTo>
                  <a:cubicBezTo>
                    <a:pt x="18" y="72"/>
                    <a:pt x="18" y="61"/>
                    <a:pt x="20" y="50"/>
                  </a:cubicBezTo>
                  <a:cubicBezTo>
                    <a:pt x="25" y="31"/>
                    <a:pt x="36" y="16"/>
                    <a:pt x="56" y="9"/>
                  </a:cubicBezTo>
                  <a:cubicBezTo>
                    <a:pt x="84" y="0"/>
                    <a:pt x="111" y="22"/>
                    <a:pt x="110" y="52"/>
                  </a:cubicBezTo>
                  <a:cubicBezTo>
                    <a:pt x="110" y="71"/>
                    <a:pt x="101" y="86"/>
                    <a:pt x="87" y="98"/>
                  </a:cubicBezTo>
                  <a:cubicBezTo>
                    <a:pt x="68" y="112"/>
                    <a:pt x="54" y="130"/>
                    <a:pt x="41" y="149"/>
                  </a:cubicBezTo>
                  <a:cubicBezTo>
                    <a:pt x="40" y="151"/>
                    <a:pt x="39" y="152"/>
                    <a:pt x="38" y="154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B762DFFA-06D5-46A2-91F4-DE6A5173C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4088" y="2373313"/>
              <a:ext cx="438150" cy="407987"/>
            </a:xfrm>
            <a:custGeom>
              <a:avLst/>
              <a:gdLst>
                <a:gd name="T0" fmla="*/ 73 w 73"/>
                <a:gd name="T1" fmla="*/ 49 h 68"/>
                <a:gd name="T2" fmla="*/ 10 w 73"/>
                <a:gd name="T3" fmla="*/ 68 h 68"/>
                <a:gd name="T4" fmla="*/ 1 w 73"/>
                <a:gd name="T5" fmla="*/ 20 h 68"/>
                <a:gd name="T6" fmla="*/ 4 w 73"/>
                <a:gd name="T7" fmla="*/ 14 h 68"/>
                <a:gd name="T8" fmla="*/ 51 w 73"/>
                <a:gd name="T9" fmla="*/ 0 h 68"/>
                <a:gd name="T10" fmla="*/ 73 w 73"/>
                <a:gd name="T11" fmla="*/ 4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8">
                  <a:moveTo>
                    <a:pt x="73" y="49"/>
                  </a:moveTo>
                  <a:cubicBezTo>
                    <a:pt x="52" y="55"/>
                    <a:pt x="31" y="62"/>
                    <a:pt x="10" y="68"/>
                  </a:cubicBezTo>
                  <a:cubicBezTo>
                    <a:pt x="7" y="52"/>
                    <a:pt x="3" y="36"/>
                    <a:pt x="1" y="20"/>
                  </a:cubicBezTo>
                  <a:cubicBezTo>
                    <a:pt x="0" y="18"/>
                    <a:pt x="2" y="15"/>
                    <a:pt x="4" y="14"/>
                  </a:cubicBezTo>
                  <a:cubicBezTo>
                    <a:pt x="19" y="9"/>
                    <a:pt x="35" y="4"/>
                    <a:pt x="51" y="0"/>
                  </a:cubicBezTo>
                  <a:cubicBezTo>
                    <a:pt x="58" y="16"/>
                    <a:pt x="66" y="32"/>
                    <a:pt x="73" y="49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8EA7EF4E-BFDF-426B-B205-9E9570B95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1576" y="2889250"/>
              <a:ext cx="377825" cy="366712"/>
            </a:xfrm>
            <a:custGeom>
              <a:avLst/>
              <a:gdLst>
                <a:gd name="T0" fmla="*/ 0 w 63"/>
                <a:gd name="T1" fmla="*/ 36 h 61"/>
                <a:gd name="T2" fmla="*/ 25 w 63"/>
                <a:gd name="T3" fmla="*/ 0 h 61"/>
                <a:gd name="T4" fmla="*/ 63 w 63"/>
                <a:gd name="T5" fmla="*/ 20 h 61"/>
                <a:gd name="T6" fmla="*/ 48 w 63"/>
                <a:gd name="T7" fmla="*/ 61 h 61"/>
                <a:gd name="T8" fmla="*/ 0 w 63"/>
                <a:gd name="T9" fmla="*/ 3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1">
                  <a:moveTo>
                    <a:pt x="0" y="36"/>
                  </a:moveTo>
                  <a:cubicBezTo>
                    <a:pt x="9" y="24"/>
                    <a:pt x="17" y="12"/>
                    <a:pt x="25" y="0"/>
                  </a:cubicBezTo>
                  <a:cubicBezTo>
                    <a:pt x="38" y="7"/>
                    <a:pt x="51" y="14"/>
                    <a:pt x="63" y="20"/>
                  </a:cubicBezTo>
                  <a:cubicBezTo>
                    <a:pt x="58" y="34"/>
                    <a:pt x="53" y="47"/>
                    <a:pt x="48" y="61"/>
                  </a:cubicBezTo>
                  <a:cubicBezTo>
                    <a:pt x="32" y="52"/>
                    <a:pt x="17" y="44"/>
                    <a:pt x="0" y="36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97423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948306E-1E94-ED4F-B6C3-46496D660567}"/>
              </a:ext>
            </a:extLst>
          </p:cNvPr>
          <p:cNvSpPr/>
          <p:nvPr/>
        </p:nvSpPr>
        <p:spPr>
          <a:xfrm>
            <a:off x="905384" y="2425999"/>
            <a:ext cx="2875741" cy="789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1600" noProof="1">
                <a:solidFill>
                  <a:srgbClr val="000000"/>
                </a:solidFill>
                <a:latin typeface="Roboto" panose="02000000000000000000" pitchFamily="2" charset="0"/>
              </a:rPr>
              <a:t>Reduce consumption, work time, and possessions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BEF7EAD-8436-FE4E-A5F4-EA4DD1FAB9AB}"/>
              </a:ext>
            </a:extLst>
          </p:cNvPr>
          <p:cNvSpPr txBox="1"/>
          <p:nvPr/>
        </p:nvSpPr>
        <p:spPr>
          <a:xfrm>
            <a:off x="986053" y="492272"/>
            <a:ext cx="5715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spc="2000" dirty="0">
                <a:solidFill>
                  <a:srgbClr val="DB130D"/>
                </a:solidFill>
                <a:latin typeface="Roboto" panose="02000000000000000000" pitchFamily="2" charset="0"/>
              </a:rPr>
              <a:t>PRACTICES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27EEE94-D9A7-2F41-A3A8-34588C5ED238}"/>
              </a:ext>
            </a:extLst>
          </p:cNvPr>
          <p:cNvSpPr/>
          <p:nvPr/>
        </p:nvSpPr>
        <p:spPr>
          <a:xfrm>
            <a:off x="4920793" y="2425999"/>
            <a:ext cx="2369218" cy="789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1600" noProof="1">
                <a:solidFill>
                  <a:srgbClr val="000000"/>
                </a:solidFill>
                <a:latin typeface="Roboto" panose="02000000000000000000" pitchFamily="2" charset="0"/>
              </a:rPr>
              <a:t>Increasing </a:t>
            </a:r>
          </a:p>
          <a:p>
            <a:pPr fontAlgn="base">
              <a:lnSpc>
                <a:spcPct val="150000"/>
              </a:lnSpc>
            </a:pPr>
            <a:r>
              <a:rPr lang="es-ES" sz="1600" noProof="1">
                <a:solidFill>
                  <a:srgbClr val="000000"/>
                </a:solidFill>
                <a:latin typeface="Roboto" panose="02000000000000000000" pitchFamily="2" charset="0"/>
              </a:rPr>
              <a:t>self-sufficiency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65A4D8C-7A25-FE40-8F6F-8FCE700E0A17}"/>
              </a:ext>
            </a:extLst>
          </p:cNvPr>
          <p:cNvSpPr/>
          <p:nvPr/>
        </p:nvSpPr>
        <p:spPr>
          <a:xfrm>
            <a:off x="930202" y="4698627"/>
            <a:ext cx="2395721" cy="789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1600" noProof="1">
                <a:solidFill>
                  <a:srgbClr val="000000"/>
                </a:solidFill>
                <a:latin typeface="Roboto" panose="02000000000000000000" pitchFamily="2" charset="0"/>
              </a:rPr>
              <a:t>Reconsidering technology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A31B483-784B-B443-93AC-2A927F2638A8}"/>
              </a:ext>
            </a:extLst>
          </p:cNvPr>
          <p:cNvSpPr/>
          <p:nvPr/>
        </p:nvSpPr>
        <p:spPr>
          <a:xfrm>
            <a:off x="4920792" y="4892841"/>
            <a:ext cx="2875741" cy="789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1600" noProof="1">
                <a:solidFill>
                  <a:srgbClr val="000000"/>
                </a:solidFill>
                <a:latin typeface="Roboto" panose="02000000000000000000" pitchFamily="2" charset="0"/>
              </a:rPr>
              <a:t>Simplifying </a:t>
            </a:r>
          </a:p>
          <a:p>
            <a:pPr fontAlgn="base">
              <a:lnSpc>
                <a:spcPct val="150000"/>
              </a:lnSpc>
            </a:pPr>
            <a:r>
              <a:rPr lang="es-ES" sz="1600" noProof="1">
                <a:solidFill>
                  <a:srgbClr val="000000"/>
                </a:solidFill>
                <a:latin typeface="Roboto" panose="02000000000000000000" pitchFamily="2" charset="0"/>
              </a:rPr>
              <a:t>diet</a:t>
            </a:r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1CCDC580-7CA2-2746-B5AF-011DBBB1CA69}"/>
              </a:ext>
            </a:extLst>
          </p:cNvPr>
          <p:cNvSpPr/>
          <p:nvPr/>
        </p:nvSpPr>
        <p:spPr>
          <a:xfrm>
            <a:off x="1237942" y="3938817"/>
            <a:ext cx="301831" cy="237717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Roboto" panose="02000000000000000000" pitchFamily="2" charset="0"/>
            </a:endParaRPr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F606252E-75F5-D74A-9371-9BAF0785D2BE}"/>
              </a:ext>
            </a:extLst>
          </p:cNvPr>
          <p:cNvSpPr/>
          <p:nvPr/>
        </p:nvSpPr>
        <p:spPr>
          <a:xfrm>
            <a:off x="1213125" y="1664463"/>
            <a:ext cx="301338" cy="241169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Roboto" panose="02000000000000000000" pitchFamily="2" charset="0"/>
            </a:endParaRPr>
          </a:p>
        </p:txBody>
      </p:sp>
      <p:sp>
        <p:nvSpPr>
          <p:cNvPr id="20" name="Forma libre 19">
            <a:extLst>
              <a:ext uri="{FF2B5EF4-FFF2-40B4-BE49-F238E27FC236}">
                <a16:creationId xmlns:a16="http://schemas.microsoft.com/office/drawing/2014/main" id="{2271F5E9-FF60-D640-863E-3BB3A3C7D89E}"/>
              </a:ext>
            </a:extLst>
          </p:cNvPr>
          <p:cNvSpPr/>
          <p:nvPr/>
        </p:nvSpPr>
        <p:spPr>
          <a:xfrm>
            <a:off x="5228780" y="1663582"/>
            <a:ext cx="301338" cy="29344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Roboto" panose="02000000000000000000" pitchFamily="2" charset="0"/>
            </a:endParaRPr>
          </a:p>
        </p:txBody>
      </p:sp>
      <p:sp>
        <p:nvSpPr>
          <p:cNvPr id="21" name="Forma libre 20">
            <a:extLst>
              <a:ext uri="{FF2B5EF4-FFF2-40B4-BE49-F238E27FC236}">
                <a16:creationId xmlns:a16="http://schemas.microsoft.com/office/drawing/2014/main" id="{6954CDE5-6305-AC4E-8A42-46B3CAE012B9}"/>
              </a:ext>
            </a:extLst>
          </p:cNvPr>
          <p:cNvSpPr/>
          <p:nvPr/>
        </p:nvSpPr>
        <p:spPr>
          <a:xfrm>
            <a:off x="5255284" y="4133031"/>
            <a:ext cx="301338" cy="25596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Roboto" panose="02000000000000000000" pitchFamily="2" charset="0"/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530B285D-8F69-4368-B163-D149E6B07DD4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70A3BC63-5EE7-4423-9A44-2150A3FB581E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solidFill>
              <a:srgbClr val="DB13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C2C0402E-F46D-49DC-86D7-CB81AF9213A7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</p:grpSpPr>
          <p:sp>
            <p:nvSpPr>
              <p:cNvPr id="25" name="Freeform 5">
                <a:extLst>
                  <a:ext uri="{FF2B5EF4-FFF2-40B4-BE49-F238E27FC236}">
                    <a16:creationId xmlns:a16="http://schemas.microsoft.com/office/drawing/2014/main" id="{4A387DA5-48F3-40E4-AA90-EE43CEE82D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6" name="Freeform 6">
                <a:extLst>
                  <a:ext uri="{FF2B5EF4-FFF2-40B4-BE49-F238E27FC236}">
                    <a16:creationId xmlns:a16="http://schemas.microsoft.com/office/drawing/2014/main" id="{FE3AB76A-E7AF-4AB5-A5E1-07F87034E8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7" name="Freeform 7">
                <a:extLst>
                  <a:ext uri="{FF2B5EF4-FFF2-40B4-BE49-F238E27FC236}">
                    <a16:creationId xmlns:a16="http://schemas.microsoft.com/office/drawing/2014/main" id="{05BB46ED-1532-45C8-91A7-0BF3C72893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8" name="Freeform 8">
                <a:extLst>
                  <a:ext uri="{FF2B5EF4-FFF2-40B4-BE49-F238E27FC236}">
                    <a16:creationId xmlns:a16="http://schemas.microsoft.com/office/drawing/2014/main" id="{21D4188A-BB7F-401B-90C9-F94D9B93E4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9" name="Freeform 9">
                <a:extLst>
                  <a:ext uri="{FF2B5EF4-FFF2-40B4-BE49-F238E27FC236}">
                    <a16:creationId xmlns:a16="http://schemas.microsoft.com/office/drawing/2014/main" id="{27A28EE3-ED49-4AAF-99F2-9EA98ED318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pic>
        <p:nvPicPr>
          <p:cNvPr id="16393" name="Picture 9" descr="mujer con chaqueta vaquera azul sentada en un suelo de madera marrón">
            <a:extLst>
              <a:ext uri="{FF2B5EF4-FFF2-40B4-BE49-F238E27FC236}">
                <a16:creationId xmlns:a16="http://schemas.microsoft.com/office/drawing/2014/main" id="{FDB93285-2223-4A4A-AB33-38843BD57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237" y="0"/>
            <a:ext cx="548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35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>
            <a:extLst>
              <a:ext uri="{FF2B5EF4-FFF2-40B4-BE49-F238E27FC236}">
                <a16:creationId xmlns:a16="http://schemas.microsoft.com/office/drawing/2014/main" id="{C6DF5F17-5D03-43B4-AD9B-E9CEEE6B5B81}"/>
              </a:ext>
            </a:extLst>
          </p:cNvPr>
          <p:cNvSpPr/>
          <p:nvPr/>
        </p:nvSpPr>
        <p:spPr>
          <a:xfrm>
            <a:off x="530519" y="616226"/>
            <a:ext cx="10879603" cy="799124"/>
          </a:xfrm>
          <a:prstGeom prst="rect">
            <a:avLst/>
          </a:prstGeom>
          <a:solidFill>
            <a:srgbClr val="00020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3EAAD511-15A6-4FF1-96BA-70477E96DF9A}"/>
              </a:ext>
            </a:extLst>
          </p:cNvPr>
          <p:cNvSpPr/>
          <p:nvPr/>
        </p:nvSpPr>
        <p:spPr>
          <a:xfrm>
            <a:off x="6927273" y="5417127"/>
            <a:ext cx="4045525" cy="576532"/>
          </a:xfrm>
          <a:prstGeom prst="ellipse">
            <a:avLst/>
          </a:prstGeom>
          <a:solidFill>
            <a:srgbClr val="B3B1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831BEA00-AB20-814C-A1D9-A05DA318D5AE}"/>
              </a:ext>
            </a:extLst>
          </p:cNvPr>
          <p:cNvCxnSpPr>
            <a:stCxn id="4" idx="0"/>
            <a:endCxn id="9" idx="2"/>
          </p:cNvCxnSpPr>
          <p:nvPr/>
        </p:nvCxnSpPr>
        <p:spPr>
          <a:xfrm>
            <a:off x="925375" y="2122194"/>
            <a:ext cx="0" cy="39864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789BCF4F-E62C-3148-9826-E0C3BFB2BBED}"/>
              </a:ext>
            </a:extLst>
          </p:cNvPr>
          <p:cNvSpPr txBox="1"/>
          <p:nvPr/>
        </p:nvSpPr>
        <p:spPr>
          <a:xfrm>
            <a:off x="530519" y="801190"/>
            <a:ext cx="4507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spc="2000" dirty="0">
                <a:solidFill>
                  <a:srgbClr val="DB130D"/>
                </a:solidFill>
                <a:latin typeface="Roboto" panose="02000000000000000000" pitchFamily="2" charset="0"/>
              </a:rPr>
              <a:t>TASKS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C57AE30-94A7-3747-B0AC-016B3CAC0FB1}"/>
              </a:ext>
            </a:extLst>
          </p:cNvPr>
          <p:cNvSpPr/>
          <p:nvPr/>
        </p:nvSpPr>
        <p:spPr>
          <a:xfrm>
            <a:off x="690542" y="2122194"/>
            <a:ext cx="469665" cy="469665"/>
          </a:xfrm>
          <a:prstGeom prst="rect">
            <a:avLst/>
          </a:prstGeom>
          <a:solidFill>
            <a:schemeClr val="bg1"/>
          </a:solidFill>
          <a:ln w="38100">
            <a:solidFill>
              <a:srgbClr val="DB1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AECF9C5-C6BC-024C-9E84-8E6FEFB146E8}"/>
              </a:ext>
            </a:extLst>
          </p:cNvPr>
          <p:cNvSpPr/>
          <p:nvPr/>
        </p:nvSpPr>
        <p:spPr>
          <a:xfrm>
            <a:off x="690542" y="2997265"/>
            <a:ext cx="469665" cy="469665"/>
          </a:xfrm>
          <a:prstGeom prst="rect">
            <a:avLst/>
          </a:prstGeom>
          <a:solidFill>
            <a:schemeClr val="bg1"/>
          </a:solidFill>
          <a:ln w="38100">
            <a:solidFill>
              <a:srgbClr val="DB1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B114DCB-541E-524D-A5D9-7AAF014A53CD}"/>
              </a:ext>
            </a:extLst>
          </p:cNvPr>
          <p:cNvSpPr/>
          <p:nvPr/>
        </p:nvSpPr>
        <p:spPr>
          <a:xfrm>
            <a:off x="690542" y="3872336"/>
            <a:ext cx="469665" cy="469665"/>
          </a:xfrm>
          <a:prstGeom prst="rect">
            <a:avLst/>
          </a:prstGeom>
          <a:solidFill>
            <a:schemeClr val="bg1"/>
          </a:solidFill>
          <a:ln w="38100">
            <a:solidFill>
              <a:srgbClr val="DB1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C5F7900-25D3-AC48-9B47-8A8D46608BA5}"/>
              </a:ext>
            </a:extLst>
          </p:cNvPr>
          <p:cNvSpPr/>
          <p:nvPr/>
        </p:nvSpPr>
        <p:spPr>
          <a:xfrm>
            <a:off x="690542" y="4747407"/>
            <a:ext cx="469665" cy="469665"/>
          </a:xfrm>
          <a:prstGeom prst="rect">
            <a:avLst/>
          </a:prstGeom>
          <a:solidFill>
            <a:schemeClr val="bg1"/>
          </a:solidFill>
          <a:ln w="38100">
            <a:solidFill>
              <a:srgbClr val="DB1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CCBAE60-DABC-3949-8C67-CE3434538B32}"/>
              </a:ext>
            </a:extLst>
          </p:cNvPr>
          <p:cNvSpPr/>
          <p:nvPr/>
        </p:nvSpPr>
        <p:spPr>
          <a:xfrm>
            <a:off x="690542" y="5638933"/>
            <a:ext cx="469665" cy="469665"/>
          </a:xfrm>
          <a:prstGeom prst="rect">
            <a:avLst/>
          </a:prstGeom>
          <a:solidFill>
            <a:schemeClr val="bg1"/>
          </a:solidFill>
          <a:ln w="38100">
            <a:solidFill>
              <a:srgbClr val="DB1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C10C265-D29E-C34A-8D7F-5B10169A6377}"/>
              </a:ext>
            </a:extLst>
          </p:cNvPr>
          <p:cNvSpPr/>
          <p:nvPr/>
        </p:nvSpPr>
        <p:spPr>
          <a:xfrm>
            <a:off x="1382875" y="2145673"/>
            <a:ext cx="58733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1200" noProof="1">
                <a:solidFill>
                  <a:srgbClr val="000000"/>
                </a:solidFill>
                <a:latin typeface="Roboto" panose="02000000000000000000" pitchFamily="2" charset="0"/>
              </a:rPr>
              <a:t>Lorem ipsum dolor sit amet, consectetur adipiscing elit.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9115B64-E044-B449-AA4D-465C35CEE0E6}"/>
              </a:ext>
            </a:extLst>
          </p:cNvPr>
          <p:cNvSpPr/>
          <p:nvPr/>
        </p:nvSpPr>
        <p:spPr>
          <a:xfrm>
            <a:off x="1382875" y="3030576"/>
            <a:ext cx="58733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1200" noProof="1">
                <a:solidFill>
                  <a:srgbClr val="000000"/>
                </a:solidFill>
                <a:latin typeface="Roboto" panose="02000000000000000000" pitchFamily="2" charset="0"/>
              </a:rPr>
              <a:t>Maecenas auctor elit in nisl cursus, at maximus nulla accumsan. 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FCE0CBE-F4EA-F44F-8DFB-3EA7BDF7DE1E}"/>
              </a:ext>
            </a:extLst>
          </p:cNvPr>
          <p:cNvSpPr/>
          <p:nvPr/>
        </p:nvSpPr>
        <p:spPr>
          <a:xfrm>
            <a:off x="1382875" y="3872336"/>
            <a:ext cx="58733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1200" noProof="1">
                <a:solidFill>
                  <a:srgbClr val="000000"/>
                </a:solidFill>
                <a:latin typeface="Roboto" panose="02000000000000000000" pitchFamily="2" charset="0"/>
              </a:rPr>
              <a:t>Nunc et nibh non quam interdum blandit lorem non cursus tempor.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752DA9F-53F1-3040-B9D9-32A6622BF16E}"/>
              </a:ext>
            </a:extLst>
          </p:cNvPr>
          <p:cNvSpPr/>
          <p:nvPr/>
        </p:nvSpPr>
        <p:spPr>
          <a:xfrm>
            <a:off x="1382875" y="4812962"/>
            <a:ext cx="58733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1200" noProof="1">
                <a:solidFill>
                  <a:srgbClr val="000000"/>
                </a:solidFill>
                <a:latin typeface="Roboto" panose="02000000000000000000" pitchFamily="2" charset="0"/>
              </a:rPr>
              <a:t>Aliquam laoreet dapibus lectus tempus placerat quisque elit elit. 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79CAD27-CCF1-F849-8B6E-8897272DAA85}"/>
              </a:ext>
            </a:extLst>
          </p:cNvPr>
          <p:cNvSpPr/>
          <p:nvPr/>
        </p:nvSpPr>
        <p:spPr>
          <a:xfrm>
            <a:off x="1382875" y="5655105"/>
            <a:ext cx="58733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1200" noProof="1">
                <a:solidFill>
                  <a:srgbClr val="000000"/>
                </a:solidFill>
                <a:latin typeface="Roboto" panose="02000000000000000000" pitchFamily="2" charset="0"/>
              </a:rPr>
              <a:t>Lorem ipsum dolor sit amet, consectetur adipiscing elit.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D8D71030-0B1A-C641-9AC4-82F019D4C9B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170" y="2212276"/>
            <a:ext cx="212407" cy="2895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F042052-B796-7D42-8DD6-5B12F12FF2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170" y="3082170"/>
            <a:ext cx="212407" cy="289500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1A438794-B610-7E4C-B199-981B00D66288}"/>
              </a:ext>
            </a:extLst>
          </p:cNvPr>
          <p:cNvSpPr/>
          <p:nvPr/>
        </p:nvSpPr>
        <p:spPr>
          <a:xfrm>
            <a:off x="530519" y="1447521"/>
            <a:ext cx="5873331" cy="379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1400" noProof="1">
                <a:solidFill>
                  <a:schemeClr val="accent1"/>
                </a:solidFill>
                <a:latin typeface="Roboto" panose="02000000000000000000" pitchFamily="2" charset="0"/>
              </a:rPr>
              <a:t>Make a list of all the reasons you want to live more simply</a:t>
            </a:r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7EDA2AF1-B2FF-4BA3-BB38-0DFF0E3B018D}"/>
              </a:ext>
            </a:extLst>
          </p:cNvPr>
          <p:cNvSpPr>
            <a:spLocks noEditPoints="1"/>
          </p:cNvSpPr>
          <p:nvPr/>
        </p:nvSpPr>
        <p:spPr bwMode="auto">
          <a:xfrm>
            <a:off x="7269666" y="1981201"/>
            <a:ext cx="3360738" cy="3640137"/>
          </a:xfrm>
          <a:custGeom>
            <a:avLst/>
            <a:gdLst>
              <a:gd name="T0" fmla="*/ 55 w 81"/>
              <a:gd name="T1" fmla="*/ 31 h 88"/>
              <a:gd name="T2" fmla="*/ 66 w 81"/>
              <a:gd name="T3" fmla="*/ 14 h 88"/>
              <a:gd name="T4" fmla="*/ 73 w 81"/>
              <a:gd name="T5" fmla="*/ 30 h 88"/>
              <a:gd name="T6" fmla="*/ 78 w 81"/>
              <a:gd name="T7" fmla="*/ 71 h 88"/>
              <a:gd name="T8" fmla="*/ 68 w 81"/>
              <a:gd name="T9" fmla="*/ 87 h 88"/>
              <a:gd name="T10" fmla="*/ 52 w 81"/>
              <a:gd name="T11" fmla="*/ 83 h 88"/>
              <a:gd name="T12" fmla="*/ 15 w 81"/>
              <a:gd name="T13" fmla="*/ 87 h 88"/>
              <a:gd name="T14" fmla="*/ 8 w 81"/>
              <a:gd name="T15" fmla="*/ 45 h 88"/>
              <a:gd name="T16" fmla="*/ 8 w 81"/>
              <a:gd name="T17" fmla="*/ 27 h 88"/>
              <a:gd name="T18" fmla="*/ 24 w 81"/>
              <a:gd name="T19" fmla="*/ 16 h 88"/>
              <a:gd name="T20" fmla="*/ 25 w 81"/>
              <a:gd name="T21" fmla="*/ 36 h 88"/>
              <a:gd name="T22" fmla="*/ 30 w 81"/>
              <a:gd name="T23" fmla="*/ 20 h 88"/>
              <a:gd name="T24" fmla="*/ 45 w 81"/>
              <a:gd name="T25" fmla="*/ 2 h 88"/>
              <a:gd name="T26" fmla="*/ 51 w 81"/>
              <a:gd name="T27" fmla="*/ 20 h 88"/>
              <a:gd name="T28" fmla="*/ 56 w 81"/>
              <a:gd name="T29" fmla="*/ 60 h 88"/>
              <a:gd name="T30" fmla="*/ 45 w 81"/>
              <a:gd name="T31" fmla="*/ 34 h 88"/>
              <a:gd name="T32" fmla="*/ 30 w 81"/>
              <a:gd name="T33" fmla="*/ 42 h 88"/>
              <a:gd name="T34" fmla="*/ 29 w 81"/>
              <a:gd name="T35" fmla="*/ 75 h 88"/>
              <a:gd name="T36" fmla="*/ 43 w 81"/>
              <a:gd name="T37" fmla="*/ 83 h 88"/>
              <a:gd name="T38" fmla="*/ 56 w 81"/>
              <a:gd name="T39" fmla="*/ 60 h 88"/>
              <a:gd name="T40" fmla="*/ 7 w 81"/>
              <a:gd name="T41" fmla="*/ 75 h 88"/>
              <a:gd name="T42" fmla="*/ 20 w 81"/>
              <a:gd name="T43" fmla="*/ 84 h 88"/>
              <a:gd name="T44" fmla="*/ 24 w 81"/>
              <a:gd name="T45" fmla="*/ 49 h 88"/>
              <a:gd name="T46" fmla="*/ 13 w 81"/>
              <a:gd name="T47" fmla="*/ 43 h 88"/>
              <a:gd name="T48" fmla="*/ 64 w 81"/>
              <a:gd name="T49" fmla="*/ 84 h 88"/>
              <a:gd name="T50" fmla="*/ 71 w 81"/>
              <a:gd name="T51" fmla="*/ 82 h 88"/>
              <a:gd name="T52" fmla="*/ 62 w 81"/>
              <a:gd name="T53" fmla="*/ 42 h 88"/>
              <a:gd name="T54" fmla="*/ 56 w 81"/>
              <a:gd name="T55" fmla="*/ 76 h 88"/>
              <a:gd name="T56" fmla="*/ 64 w 81"/>
              <a:gd name="T57" fmla="*/ 84 h 88"/>
              <a:gd name="T58" fmla="*/ 50 w 81"/>
              <a:gd name="T59" fmla="*/ 14 h 88"/>
              <a:gd name="T60" fmla="*/ 32 w 81"/>
              <a:gd name="T61" fmla="*/ 14 h 88"/>
              <a:gd name="T62" fmla="*/ 41 w 81"/>
              <a:gd name="T63" fmla="*/ 24 h 88"/>
              <a:gd name="T64" fmla="*/ 25 w 81"/>
              <a:gd name="T65" fmla="*/ 25 h 88"/>
              <a:gd name="T66" fmla="*/ 10 w 81"/>
              <a:gd name="T67" fmla="*/ 25 h 88"/>
              <a:gd name="T68" fmla="*/ 63 w 81"/>
              <a:gd name="T69" fmla="*/ 33 h 88"/>
              <a:gd name="T70" fmla="*/ 64 w 81"/>
              <a:gd name="T71" fmla="*/ 17 h 88"/>
              <a:gd name="T72" fmla="*/ 63 w 81"/>
              <a:gd name="T73" fmla="*/ 33 h 88"/>
              <a:gd name="T74" fmla="*/ 36 w 81"/>
              <a:gd name="T75" fmla="*/ 27 h 88"/>
              <a:gd name="T76" fmla="*/ 45 w 81"/>
              <a:gd name="T77" fmla="*/ 31 h 88"/>
              <a:gd name="T78" fmla="*/ 63 w 81"/>
              <a:gd name="T79" fmla="*/ 39 h 88"/>
              <a:gd name="T80" fmla="*/ 67 w 81"/>
              <a:gd name="T81" fmla="*/ 38 h 88"/>
              <a:gd name="T82" fmla="*/ 61 w 81"/>
              <a:gd name="T83" fmla="*/ 36 h 88"/>
              <a:gd name="T84" fmla="*/ 61 w 81"/>
              <a:gd name="T85" fmla="*/ 39 h 88"/>
              <a:gd name="T86" fmla="*/ 18 w 81"/>
              <a:gd name="T87" fmla="*/ 39 h 88"/>
              <a:gd name="T88" fmla="*/ 21 w 81"/>
              <a:gd name="T89" fmla="*/ 37 h 88"/>
              <a:gd name="T90" fmla="*/ 15 w 81"/>
              <a:gd name="T91" fmla="*/ 39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1" h="88">
                <a:moveTo>
                  <a:pt x="56" y="42"/>
                </a:moveTo>
                <a:cubicBezTo>
                  <a:pt x="57" y="38"/>
                  <a:pt x="56" y="35"/>
                  <a:pt x="55" y="31"/>
                </a:cubicBezTo>
                <a:cubicBezTo>
                  <a:pt x="53" y="28"/>
                  <a:pt x="53" y="24"/>
                  <a:pt x="54" y="20"/>
                </a:cubicBezTo>
                <a:cubicBezTo>
                  <a:pt x="56" y="15"/>
                  <a:pt x="61" y="13"/>
                  <a:pt x="66" y="14"/>
                </a:cubicBezTo>
                <a:cubicBezTo>
                  <a:pt x="71" y="16"/>
                  <a:pt x="75" y="21"/>
                  <a:pt x="74" y="27"/>
                </a:cubicBezTo>
                <a:cubicBezTo>
                  <a:pt x="74" y="28"/>
                  <a:pt x="73" y="29"/>
                  <a:pt x="73" y="30"/>
                </a:cubicBezTo>
                <a:cubicBezTo>
                  <a:pt x="69" y="36"/>
                  <a:pt x="70" y="42"/>
                  <a:pt x="75" y="48"/>
                </a:cubicBezTo>
                <a:cubicBezTo>
                  <a:pt x="81" y="54"/>
                  <a:pt x="80" y="63"/>
                  <a:pt x="78" y="71"/>
                </a:cubicBezTo>
                <a:cubicBezTo>
                  <a:pt x="77" y="76"/>
                  <a:pt x="75" y="80"/>
                  <a:pt x="73" y="84"/>
                </a:cubicBezTo>
                <a:cubicBezTo>
                  <a:pt x="72" y="85"/>
                  <a:pt x="70" y="86"/>
                  <a:pt x="68" y="87"/>
                </a:cubicBezTo>
                <a:cubicBezTo>
                  <a:pt x="65" y="87"/>
                  <a:pt x="62" y="87"/>
                  <a:pt x="59" y="86"/>
                </a:cubicBezTo>
                <a:cubicBezTo>
                  <a:pt x="57" y="86"/>
                  <a:pt x="55" y="84"/>
                  <a:pt x="52" y="83"/>
                </a:cubicBezTo>
                <a:cubicBezTo>
                  <a:pt x="45" y="88"/>
                  <a:pt x="35" y="87"/>
                  <a:pt x="29" y="81"/>
                </a:cubicBezTo>
                <a:cubicBezTo>
                  <a:pt x="26" y="88"/>
                  <a:pt x="20" y="87"/>
                  <a:pt x="15" y="87"/>
                </a:cubicBezTo>
                <a:cubicBezTo>
                  <a:pt x="12" y="87"/>
                  <a:pt x="9" y="85"/>
                  <a:pt x="8" y="83"/>
                </a:cubicBezTo>
                <a:cubicBezTo>
                  <a:pt x="0" y="72"/>
                  <a:pt x="0" y="55"/>
                  <a:pt x="8" y="45"/>
                </a:cubicBezTo>
                <a:cubicBezTo>
                  <a:pt x="11" y="41"/>
                  <a:pt x="11" y="37"/>
                  <a:pt x="10" y="33"/>
                </a:cubicBezTo>
                <a:cubicBezTo>
                  <a:pt x="9" y="31"/>
                  <a:pt x="8" y="29"/>
                  <a:pt x="8" y="27"/>
                </a:cubicBezTo>
                <a:cubicBezTo>
                  <a:pt x="7" y="22"/>
                  <a:pt x="9" y="18"/>
                  <a:pt x="12" y="15"/>
                </a:cubicBezTo>
                <a:cubicBezTo>
                  <a:pt x="16" y="13"/>
                  <a:pt x="21" y="14"/>
                  <a:pt x="24" y="16"/>
                </a:cubicBezTo>
                <a:cubicBezTo>
                  <a:pt x="28" y="19"/>
                  <a:pt x="29" y="24"/>
                  <a:pt x="27" y="29"/>
                </a:cubicBezTo>
                <a:cubicBezTo>
                  <a:pt x="27" y="31"/>
                  <a:pt x="25" y="34"/>
                  <a:pt x="25" y="36"/>
                </a:cubicBezTo>
                <a:cubicBezTo>
                  <a:pt x="24" y="38"/>
                  <a:pt x="25" y="40"/>
                  <a:pt x="25" y="43"/>
                </a:cubicBezTo>
                <a:cubicBezTo>
                  <a:pt x="34" y="34"/>
                  <a:pt x="35" y="30"/>
                  <a:pt x="30" y="20"/>
                </a:cubicBezTo>
                <a:cubicBezTo>
                  <a:pt x="28" y="15"/>
                  <a:pt x="28" y="9"/>
                  <a:pt x="32" y="5"/>
                </a:cubicBezTo>
                <a:cubicBezTo>
                  <a:pt x="35" y="1"/>
                  <a:pt x="41" y="0"/>
                  <a:pt x="45" y="2"/>
                </a:cubicBezTo>
                <a:cubicBezTo>
                  <a:pt x="51" y="4"/>
                  <a:pt x="54" y="11"/>
                  <a:pt x="52" y="18"/>
                </a:cubicBezTo>
                <a:cubicBezTo>
                  <a:pt x="52" y="19"/>
                  <a:pt x="52" y="19"/>
                  <a:pt x="51" y="20"/>
                </a:cubicBezTo>
                <a:cubicBezTo>
                  <a:pt x="47" y="30"/>
                  <a:pt x="48" y="34"/>
                  <a:pt x="56" y="42"/>
                </a:cubicBezTo>
                <a:close/>
                <a:moveTo>
                  <a:pt x="56" y="60"/>
                </a:moveTo>
                <a:cubicBezTo>
                  <a:pt x="57" y="50"/>
                  <a:pt x="53" y="41"/>
                  <a:pt x="47" y="35"/>
                </a:cubicBezTo>
                <a:cubicBezTo>
                  <a:pt x="46" y="34"/>
                  <a:pt x="46" y="34"/>
                  <a:pt x="45" y="34"/>
                </a:cubicBezTo>
                <a:cubicBezTo>
                  <a:pt x="40" y="34"/>
                  <a:pt x="35" y="33"/>
                  <a:pt x="32" y="39"/>
                </a:cubicBezTo>
                <a:cubicBezTo>
                  <a:pt x="32" y="40"/>
                  <a:pt x="31" y="41"/>
                  <a:pt x="30" y="42"/>
                </a:cubicBezTo>
                <a:cubicBezTo>
                  <a:pt x="29" y="46"/>
                  <a:pt x="27" y="49"/>
                  <a:pt x="26" y="53"/>
                </a:cubicBezTo>
                <a:cubicBezTo>
                  <a:pt x="25" y="60"/>
                  <a:pt x="26" y="68"/>
                  <a:pt x="29" y="75"/>
                </a:cubicBezTo>
                <a:cubicBezTo>
                  <a:pt x="32" y="82"/>
                  <a:pt x="33" y="83"/>
                  <a:pt x="41" y="83"/>
                </a:cubicBezTo>
                <a:cubicBezTo>
                  <a:pt x="42" y="83"/>
                  <a:pt x="43" y="83"/>
                  <a:pt x="43" y="83"/>
                </a:cubicBezTo>
                <a:cubicBezTo>
                  <a:pt x="47" y="83"/>
                  <a:pt x="49" y="82"/>
                  <a:pt x="51" y="79"/>
                </a:cubicBezTo>
                <a:cubicBezTo>
                  <a:pt x="55" y="72"/>
                  <a:pt x="56" y="66"/>
                  <a:pt x="56" y="60"/>
                </a:cubicBezTo>
                <a:close/>
                <a:moveTo>
                  <a:pt x="5" y="63"/>
                </a:moveTo>
                <a:cubicBezTo>
                  <a:pt x="5" y="67"/>
                  <a:pt x="6" y="71"/>
                  <a:pt x="7" y="75"/>
                </a:cubicBezTo>
                <a:cubicBezTo>
                  <a:pt x="9" y="83"/>
                  <a:pt x="11" y="84"/>
                  <a:pt x="19" y="84"/>
                </a:cubicBezTo>
                <a:cubicBezTo>
                  <a:pt x="20" y="84"/>
                  <a:pt x="20" y="84"/>
                  <a:pt x="20" y="84"/>
                </a:cubicBezTo>
                <a:cubicBezTo>
                  <a:pt x="25" y="83"/>
                  <a:pt x="28" y="80"/>
                  <a:pt x="26" y="75"/>
                </a:cubicBezTo>
                <a:cubicBezTo>
                  <a:pt x="23" y="67"/>
                  <a:pt x="22" y="58"/>
                  <a:pt x="24" y="49"/>
                </a:cubicBezTo>
                <a:cubicBezTo>
                  <a:pt x="24" y="46"/>
                  <a:pt x="24" y="44"/>
                  <a:pt x="22" y="43"/>
                </a:cubicBezTo>
                <a:cubicBezTo>
                  <a:pt x="19" y="42"/>
                  <a:pt x="15" y="42"/>
                  <a:pt x="13" y="43"/>
                </a:cubicBezTo>
                <a:cubicBezTo>
                  <a:pt x="9" y="49"/>
                  <a:pt x="4" y="54"/>
                  <a:pt x="5" y="63"/>
                </a:cubicBezTo>
                <a:close/>
                <a:moveTo>
                  <a:pt x="64" y="84"/>
                </a:moveTo>
                <a:cubicBezTo>
                  <a:pt x="64" y="84"/>
                  <a:pt x="64" y="84"/>
                  <a:pt x="64" y="84"/>
                </a:cubicBezTo>
                <a:cubicBezTo>
                  <a:pt x="66" y="83"/>
                  <a:pt x="69" y="83"/>
                  <a:pt x="71" y="82"/>
                </a:cubicBezTo>
                <a:cubicBezTo>
                  <a:pt x="77" y="73"/>
                  <a:pt x="78" y="63"/>
                  <a:pt x="74" y="53"/>
                </a:cubicBezTo>
                <a:cubicBezTo>
                  <a:pt x="72" y="48"/>
                  <a:pt x="70" y="41"/>
                  <a:pt x="62" y="42"/>
                </a:cubicBezTo>
                <a:cubicBezTo>
                  <a:pt x="59" y="43"/>
                  <a:pt x="57" y="44"/>
                  <a:pt x="58" y="48"/>
                </a:cubicBezTo>
                <a:cubicBezTo>
                  <a:pt x="60" y="57"/>
                  <a:pt x="59" y="67"/>
                  <a:pt x="56" y="76"/>
                </a:cubicBezTo>
                <a:cubicBezTo>
                  <a:pt x="54" y="80"/>
                  <a:pt x="56" y="83"/>
                  <a:pt x="60" y="84"/>
                </a:cubicBezTo>
                <a:cubicBezTo>
                  <a:pt x="61" y="84"/>
                  <a:pt x="62" y="84"/>
                  <a:pt x="64" y="84"/>
                </a:cubicBezTo>
                <a:close/>
                <a:moveTo>
                  <a:pt x="41" y="24"/>
                </a:moveTo>
                <a:cubicBezTo>
                  <a:pt x="47" y="24"/>
                  <a:pt x="50" y="20"/>
                  <a:pt x="50" y="14"/>
                </a:cubicBezTo>
                <a:cubicBezTo>
                  <a:pt x="50" y="8"/>
                  <a:pt x="46" y="4"/>
                  <a:pt x="41" y="4"/>
                </a:cubicBezTo>
                <a:cubicBezTo>
                  <a:pt x="36" y="4"/>
                  <a:pt x="32" y="8"/>
                  <a:pt x="32" y="14"/>
                </a:cubicBezTo>
                <a:cubicBezTo>
                  <a:pt x="33" y="17"/>
                  <a:pt x="34" y="20"/>
                  <a:pt x="36" y="23"/>
                </a:cubicBezTo>
                <a:cubicBezTo>
                  <a:pt x="36" y="24"/>
                  <a:pt x="39" y="24"/>
                  <a:pt x="41" y="24"/>
                </a:cubicBezTo>
                <a:close/>
                <a:moveTo>
                  <a:pt x="18" y="33"/>
                </a:moveTo>
                <a:cubicBezTo>
                  <a:pt x="22" y="33"/>
                  <a:pt x="25" y="30"/>
                  <a:pt x="25" y="25"/>
                </a:cubicBezTo>
                <a:cubicBezTo>
                  <a:pt x="25" y="20"/>
                  <a:pt x="22" y="17"/>
                  <a:pt x="18" y="17"/>
                </a:cubicBezTo>
                <a:cubicBezTo>
                  <a:pt x="13" y="17"/>
                  <a:pt x="10" y="20"/>
                  <a:pt x="10" y="25"/>
                </a:cubicBezTo>
                <a:cubicBezTo>
                  <a:pt x="10" y="30"/>
                  <a:pt x="13" y="33"/>
                  <a:pt x="18" y="33"/>
                </a:cubicBezTo>
                <a:close/>
                <a:moveTo>
                  <a:pt x="63" y="33"/>
                </a:moveTo>
                <a:cubicBezTo>
                  <a:pt x="68" y="33"/>
                  <a:pt x="71" y="30"/>
                  <a:pt x="71" y="25"/>
                </a:cubicBezTo>
                <a:cubicBezTo>
                  <a:pt x="71" y="21"/>
                  <a:pt x="68" y="17"/>
                  <a:pt x="64" y="17"/>
                </a:cubicBezTo>
                <a:cubicBezTo>
                  <a:pt x="59" y="17"/>
                  <a:pt x="56" y="20"/>
                  <a:pt x="56" y="25"/>
                </a:cubicBezTo>
                <a:cubicBezTo>
                  <a:pt x="56" y="30"/>
                  <a:pt x="59" y="33"/>
                  <a:pt x="63" y="33"/>
                </a:cubicBezTo>
                <a:close/>
                <a:moveTo>
                  <a:pt x="45" y="27"/>
                </a:moveTo>
                <a:cubicBezTo>
                  <a:pt x="42" y="27"/>
                  <a:pt x="39" y="27"/>
                  <a:pt x="36" y="27"/>
                </a:cubicBezTo>
                <a:cubicBezTo>
                  <a:pt x="36" y="30"/>
                  <a:pt x="36" y="31"/>
                  <a:pt x="40" y="31"/>
                </a:cubicBezTo>
                <a:cubicBezTo>
                  <a:pt x="41" y="31"/>
                  <a:pt x="43" y="31"/>
                  <a:pt x="45" y="31"/>
                </a:cubicBezTo>
                <a:cubicBezTo>
                  <a:pt x="45" y="29"/>
                  <a:pt x="45" y="28"/>
                  <a:pt x="45" y="27"/>
                </a:cubicBezTo>
                <a:close/>
                <a:moveTo>
                  <a:pt x="63" y="39"/>
                </a:moveTo>
                <a:cubicBezTo>
                  <a:pt x="63" y="40"/>
                  <a:pt x="64" y="40"/>
                  <a:pt x="64" y="40"/>
                </a:cubicBezTo>
                <a:cubicBezTo>
                  <a:pt x="65" y="39"/>
                  <a:pt x="66" y="39"/>
                  <a:pt x="67" y="38"/>
                </a:cubicBezTo>
                <a:cubicBezTo>
                  <a:pt x="66" y="37"/>
                  <a:pt x="65" y="37"/>
                  <a:pt x="63" y="36"/>
                </a:cubicBezTo>
                <a:cubicBezTo>
                  <a:pt x="62" y="36"/>
                  <a:pt x="62" y="36"/>
                  <a:pt x="61" y="36"/>
                </a:cubicBezTo>
                <a:cubicBezTo>
                  <a:pt x="60" y="37"/>
                  <a:pt x="60" y="37"/>
                  <a:pt x="60" y="38"/>
                </a:cubicBezTo>
                <a:cubicBezTo>
                  <a:pt x="60" y="38"/>
                  <a:pt x="60" y="39"/>
                  <a:pt x="61" y="39"/>
                </a:cubicBezTo>
                <a:cubicBezTo>
                  <a:pt x="62" y="39"/>
                  <a:pt x="62" y="39"/>
                  <a:pt x="63" y="39"/>
                </a:cubicBezTo>
                <a:close/>
                <a:moveTo>
                  <a:pt x="18" y="39"/>
                </a:moveTo>
                <a:cubicBezTo>
                  <a:pt x="19" y="39"/>
                  <a:pt x="20" y="39"/>
                  <a:pt x="21" y="39"/>
                </a:cubicBezTo>
                <a:cubicBezTo>
                  <a:pt x="21" y="39"/>
                  <a:pt x="21" y="38"/>
                  <a:pt x="21" y="37"/>
                </a:cubicBezTo>
                <a:cubicBezTo>
                  <a:pt x="19" y="37"/>
                  <a:pt x="17" y="37"/>
                  <a:pt x="14" y="37"/>
                </a:cubicBezTo>
                <a:cubicBezTo>
                  <a:pt x="14" y="38"/>
                  <a:pt x="14" y="39"/>
                  <a:pt x="15" y="39"/>
                </a:cubicBezTo>
                <a:cubicBezTo>
                  <a:pt x="15" y="39"/>
                  <a:pt x="17" y="39"/>
                  <a:pt x="18" y="3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A54BF75F-3A5F-40EE-8989-B727CEB5671C}"/>
              </a:ext>
            </a:extLst>
          </p:cNvPr>
          <p:cNvGrpSpPr/>
          <p:nvPr/>
        </p:nvGrpSpPr>
        <p:grpSpPr>
          <a:xfrm flipH="1">
            <a:off x="0" y="4925229"/>
            <a:ext cx="12081072" cy="1740432"/>
            <a:chOff x="129197" y="5056188"/>
            <a:chExt cx="11923103" cy="1717675"/>
          </a:xfrm>
        </p:grpSpPr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C6261DC9-2075-462F-9CD7-490E285A0A09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solidFill>
              <a:srgbClr val="DB13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27CB5C66-655A-489E-80B5-19D1F3FFF027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</p:grpSpPr>
          <p:sp>
            <p:nvSpPr>
              <p:cNvPr id="28" name="Freeform 5">
                <a:extLst>
                  <a:ext uri="{FF2B5EF4-FFF2-40B4-BE49-F238E27FC236}">
                    <a16:creationId xmlns:a16="http://schemas.microsoft.com/office/drawing/2014/main" id="{68028BEB-413F-4CEC-A669-E601E3E199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9" name="Freeform 6">
                <a:extLst>
                  <a:ext uri="{FF2B5EF4-FFF2-40B4-BE49-F238E27FC236}">
                    <a16:creationId xmlns:a16="http://schemas.microsoft.com/office/drawing/2014/main" id="{87692371-FB0C-4D32-9FE2-C50C5CC181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0" name="Freeform 7">
                <a:extLst>
                  <a:ext uri="{FF2B5EF4-FFF2-40B4-BE49-F238E27FC236}">
                    <a16:creationId xmlns:a16="http://schemas.microsoft.com/office/drawing/2014/main" id="{6A6575C5-437F-4A15-9A64-39E44FA95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1" name="Freeform 8">
                <a:extLst>
                  <a:ext uri="{FF2B5EF4-FFF2-40B4-BE49-F238E27FC236}">
                    <a16:creationId xmlns:a16="http://schemas.microsoft.com/office/drawing/2014/main" id="{7E7A1802-4CE6-4D24-8A62-D6C170FFE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2" name="Freeform 9">
                <a:extLst>
                  <a:ext uri="{FF2B5EF4-FFF2-40B4-BE49-F238E27FC236}">
                    <a16:creationId xmlns:a16="http://schemas.microsoft.com/office/drawing/2014/main" id="{825357CE-33D9-4EBC-87DD-AC4FC89F35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8063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 25">
            <a:extLst>
              <a:ext uri="{FF2B5EF4-FFF2-40B4-BE49-F238E27FC236}">
                <a16:creationId xmlns:a16="http://schemas.microsoft.com/office/drawing/2014/main" id="{9E1154A9-3C78-4374-A21F-399E0CB11A1D}"/>
              </a:ext>
            </a:extLst>
          </p:cNvPr>
          <p:cNvSpPr/>
          <p:nvPr/>
        </p:nvSpPr>
        <p:spPr>
          <a:xfrm>
            <a:off x="963545" y="512618"/>
            <a:ext cx="5797473" cy="60405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FDEA60B1-A8AF-D542-A2F4-D2D648185774}"/>
              </a:ext>
            </a:extLst>
          </p:cNvPr>
          <p:cNvSpPr/>
          <p:nvPr/>
        </p:nvSpPr>
        <p:spPr>
          <a:xfrm>
            <a:off x="7865285" y="3576183"/>
            <a:ext cx="3234515" cy="2641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1400" noProof="1">
                <a:latin typeface="Roboto" panose="02000000000000000000" pitchFamily="2" charset="0"/>
              </a:rPr>
              <a:t>By incorporating minimalism into our lives, we’ve finally been able to find lasting happiness.  We all want to be happy. Minimalists search for happiness not through things, but through life itself; thus, it’s up to you to determine what is necessary and what is superfluous in your life.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8755B4-0E83-6B42-A3A9-B6BBFBE1C11A}"/>
              </a:ext>
            </a:extLst>
          </p:cNvPr>
          <p:cNvSpPr txBox="1"/>
          <p:nvPr/>
        </p:nvSpPr>
        <p:spPr>
          <a:xfrm>
            <a:off x="7232073" y="2405635"/>
            <a:ext cx="39963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200" noProof="1">
                <a:solidFill>
                  <a:srgbClr val="DB130D"/>
                </a:solidFill>
                <a:latin typeface="Roboto" panose="02000000000000000000" pitchFamily="2" charset="0"/>
              </a:rPr>
              <a:t>The Earlier, </a:t>
            </a:r>
          </a:p>
          <a:p>
            <a:pPr algn="r"/>
            <a:r>
              <a:rPr lang="es-ES" sz="3200" noProof="1">
                <a:solidFill>
                  <a:srgbClr val="DB130D"/>
                </a:solidFill>
                <a:latin typeface="Roboto" panose="02000000000000000000" pitchFamily="2" charset="0"/>
              </a:rPr>
              <a:t>the better</a:t>
            </a:r>
          </a:p>
        </p:txBody>
      </p:sp>
      <p:pic>
        <p:nvPicPr>
          <p:cNvPr id="22548" name="Picture 20" descr="señalización de 4th street bowl">
            <a:extLst>
              <a:ext uri="{FF2B5EF4-FFF2-40B4-BE49-F238E27FC236}">
                <a16:creationId xmlns:a16="http://schemas.microsoft.com/office/drawing/2014/main" id="{DFE12FF8-4303-41AB-A0CE-77C924F3F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691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E99FA3AA-7C04-FFDC-5992-35B26981DF1C}"/>
              </a:ext>
            </a:extLst>
          </p:cNvPr>
          <p:cNvGrpSpPr/>
          <p:nvPr/>
        </p:nvGrpSpPr>
        <p:grpSpPr>
          <a:xfrm>
            <a:off x="9377363" y="1058862"/>
            <a:ext cx="1165226" cy="1250951"/>
            <a:chOff x="9377363" y="1058862"/>
            <a:chExt cx="1165226" cy="1250951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1F0D5557-1F3E-5C22-C1A9-C8DBB134D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6638" y="1651000"/>
              <a:ext cx="547688" cy="547688"/>
            </a:xfrm>
            <a:custGeom>
              <a:avLst/>
              <a:gdLst>
                <a:gd name="T0" fmla="*/ 73 w 144"/>
                <a:gd name="T1" fmla="*/ 0 h 144"/>
                <a:gd name="T2" fmla="*/ 144 w 144"/>
                <a:gd name="T3" fmla="*/ 71 h 144"/>
                <a:gd name="T4" fmla="*/ 71 w 144"/>
                <a:gd name="T5" fmla="*/ 143 h 144"/>
                <a:gd name="T6" fmla="*/ 0 w 144"/>
                <a:gd name="T7" fmla="*/ 71 h 144"/>
                <a:gd name="T8" fmla="*/ 73 w 144"/>
                <a:gd name="T9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144">
                  <a:moveTo>
                    <a:pt x="73" y="0"/>
                  </a:moveTo>
                  <a:cubicBezTo>
                    <a:pt x="112" y="0"/>
                    <a:pt x="144" y="32"/>
                    <a:pt x="144" y="71"/>
                  </a:cubicBezTo>
                  <a:cubicBezTo>
                    <a:pt x="144" y="110"/>
                    <a:pt x="110" y="144"/>
                    <a:pt x="71" y="143"/>
                  </a:cubicBezTo>
                  <a:cubicBezTo>
                    <a:pt x="33" y="142"/>
                    <a:pt x="0" y="109"/>
                    <a:pt x="0" y="71"/>
                  </a:cubicBezTo>
                  <a:cubicBezTo>
                    <a:pt x="0" y="32"/>
                    <a:pt x="33" y="0"/>
                    <a:pt x="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7D67454-4EED-2025-3F1B-1E615E480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7401" y="1312863"/>
              <a:ext cx="534988" cy="517525"/>
            </a:xfrm>
            <a:custGeom>
              <a:avLst/>
              <a:gdLst>
                <a:gd name="T0" fmla="*/ 61 w 141"/>
                <a:gd name="T1" fmla="*/ 136 h 136"/>
                <a:gd name="T2" fmla="*/ 8 w 141"/>
                <a:gd name="T3" fmla="*/ 60 h 136"/>
                <a:gd name="T4" fmla="*/ 81 w 141"/>
                <a:gd name="T5" fmla="*/ 6 h 136"/>
                <a:gd name="T6" fmla="*/ 136 w 141"/>
                <a:gd name="T7" fmla="*/ 79 h 136"/>
                <a:gd name="T8" fmla="*/ 61 w 141"/>
                <a:gd name="T9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36">
                  <a:moveTo>
                    <a:pt x="61" y="136"/>
                  </a:moveTo>
                  <a:cubicBezTo>
                    <a:pt x="22" y="123"/>
                    <a:pt x="0" y="92"/>
                    <a:pt x="8" y="60"/>
                  </a:cubicBezTo>
                  <a:cubicBezTo>
                    <a:pt x="16" y="25"/>
                    <a:pt x="50" y="0"/>
                    <a:pt x="81" y="6"/>
                  </a:cubicBezTo>
                  <a:cubicBezTo>
                    <a:pt x="118" y="13"/>
                    <a:pt x="141" y="42"/>
                    <a:pt x="136" y="79"/>
                  </a:cubicBezTo>
                  <a:cubicBezTo>
                    <a:pt x="100" y="82"/>
                    <a:pt x="75" y="101"/>
                    <a:pt x="61" y="1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402477E-D452-7D58-3564-58F8939C16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3726" y="1058862"/>
              <a:ext cx="442913" cy="433388"/>
            </a:xfrm>
            <a:custGeom>
              <a:avLst/>
              <a:gdLst>
                <a:gd name="T0" fmla="*/ 117 w 117"/>
                <a:gd name="T1" fmla="*/ 63 h 114"/>
                <a:gd name="T2" fmla="*/ 53 w 117"/>
                <a:gd name="T3" fmla="*/ 114 h 114"/>
                <a:gd name="T4" fmla="*/ 5 w 117"/>
                <a:gd name="T5" fmla="*/ 48 h 114"/>
                <a:gd name="T6" fmla="*/ 63 w 117"/>
                <a:gd name="T7" fmla="*/ 2 h 114"/>
                <a:gd name="T8" fmla="*/ 117 w 117"/>
                <a:gd name="T9" fmla="*/ 6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4">
                  <a:moveTo>
                    <a:pt x="117" y="63"/>
                  </a:moveTo>
                  <a:cubicBezTo>
                    <a:pt x="86" y="70"/>
                    <a:pt x="63" y="84"/>
                    <a:pt x="53" y="114"/>
                  </a:cubicBezTo>
                  <a:cubicBezTo>
                    <a:pt x="18" y="107"/>
                    <a:pt x="0" y="83"/>
                    <a:pt x="5" y="48"/>
                  </a:cubicBezTo>
                  <a:cubicBezTo>
                    <a:pt x="9" y="21"/>
                    <a:pt x="36" y="0"/>
                    <a:pt x="63" y="2"/>
                  </a:cubicBezTo>
                  <a:cubicBezTo>
                    <a:pt x="96" y="4"/>
                    <a:pt x="117" y="27"/>
                    <a:pt x="117" y="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04357CA-A53C-B7CC-94B7-649186190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7363" y="1217613"/>
              <a:ext cx="758825" cy="1092200"/>
            </a:xfrm>
            <a:custGeom>
              <a:avLst/>
              <a:gdLst>
                <a:gd name="T0" fmla="*/ 200 w 200"/>
                <a:gd name="T1" fmla="*/ 274 h 287"/>
                <a:gd name="T2" fmla="*/ 190 w 200"/>
                <a:gd name="T3" fmla="*/ 286 h 287"/>
                <a:gd name="T4" fmla="*/ 176 w 200"/>
                <a:gd name="T5" fmla="*/ 283 h 287"/>
                <a:gd name="T6" fmla="*/ 153 w 200"/>
                <a:gd name="T7" fmla="*/ 251 h 287"/>
                <a:gd name="T8" fmla="*/ 3 w 200"/>
                <a:gd name="T9" fmla="*/ 25 h 287"/>
                <a:gd name="T10" fmla="*/ 0 w 200"/>
                <a:gd name="T11" fmla="*/ 5 h 287"/>
                <a:gd name="T12" fmla="*/ 12 w 200"/>
                <a:gd name="T13" fmla="*/ 2 h 287"/>
                <a:gd name="T14" fmla="*/ 22 w 200"/>
                <a:gd name="T15" fmla="*/ 18 h 287"/>
                <a:gd name="T16" fmla="*/ 63 w 200"/>
                <a:gd name="T17" fmla="*/ 78 h 287"/>
                <a:gd name="T18" fmla="*/ 77 w 200"/>
                <a:gd name="T19" fmla="*/ 99 h 287"/>
                <a:gd name="T20" fmla="*/ 118 w 200"/>
                <a:gd name="T21" fmla="*/ 163 h 287"/>
                <a:gd name="T22" fmla="*/ 136 w 200"/>
                <a:gd name="T23" fmla="*/ 189 h 287"/>
                <a:gd name="T24" fmla="*/ 181 w 200"/>
                <a:gd name="T25" fmla="*/ 257 h 287"/>
                <a:gd name="T26" fmla="*/ 200 w 200"/>
                <a:gd name="T27" fmla="*/ 27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0" h="287">
                  <a:moveTo>
                    <a:pt x="200" y="274"/>
                  </a:moveTo>
                  <a:cubicBezTo>
                    <a:pt x="196" y="280"/>
                    <a:pt x="193" y="286"/>
                    <a:pt x="190" y="286"/>
                  </a:cubicBezTo>
                  <a:cubicBezTo>
                    <a:pt x="186" y="287"/>
                    <a:pt x="179" y="286"/>
                    <a:pt x="176" y="283"/>
                  </a:cubicBezTo>
                  <a:cubicBezTo>
                    <a:pt x="168" y="273"/>
                    <a:pt x="161" y="262"/>
                    <a:pt x="153" y="251"/>
                  </a:cubicBezTo>
                  <a:cubicBezTo>
                    <a:pt x="103" y="176"/>
                    <a:pt x="53" y="101"/>
                    <a:pt x="3" y="25"/>
                  </a:cubicBezTo>
                  <a:cubicBezTo>
                    <a:pt x="0" y="20"/>
                    <a:pt x="0" y="12"/>
                    <a:pt x="0" y="5"/>
                  </a:cubicBezTo>
                  <a:cubicBezTo>
                    <a:pt x="0" y="4"/>
                    <a:pt x="10" y="0"/>
                    <a:pt x="12" y="2"/>
                  </a:cubicBezTo>
                  <a:cubicBezTo>
                    <a:pt x="16" y="6"/>
                    <a:pt x="21" y="12"/>
                    <a:pt x="22" y="18"/>
                  </a:cubicBezTo>
                  <a:cubicBezTo>
                    <a:pt x="26" y="45"/>
                    <a:pt x="38" y="65"/>
                    <a:pt x="63" y="78"/>
                  </a:cubicBezTo>
                  <a:cubicBezTo>
                    <a:pt x="69" y="82"/>
                    <a:pt x="76" y="92"/>
                    <a:pt x="77" y="99"/>
                  </a:cubicBezTo>
                  <a:cubicBezTo>
                    <a:pt x="80" y="128"/>
                    <a:pt x="93" y="149"/>
                    <a:pt x="118" y="163"/>
                  </a:cubicBezTo>
                  <a:cubicBezTo>
                    <a:pt x="126" y="168"/>
                    <a:pt x="135" y="179"/>
                    <a:pt x="136" y="189"/>
                  </a:cubicBezTo>
                  <a:cubicBezTo>
                    <a:pt x="140" y="220"/>
                    <a:pt x="155" y="241"/>
                    <a:pt x="181" y="257"/>
                  </a:cubicBezTo>
                  <a:cubicBezTo>
                    <a:pt x="188" y="261"/>
                    <a:pt x="193" y="268"/>
                    <a:pt x="200" y="2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155FE11-176A-AA8A-6AF8-94B5263B8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7501" y="2001838"/>
              <a:ext cx="65088" cy="114300"/>
            </a:xfrm>
            <a:custGeom>
              <a:avLst/>
              <a:gdLst>
                <a:gd name="T0" fmla="*/ 11 w 17"/>
                <a:gd name="T1" fmla="*/ 0 h 30"/>
                <a:gd name="T2" fmla="*/ 17 w 17"/>
                <a:gd name="T3" fmla="*/ 27 h 30"/>
                <a:gd name="T4" fmla="*/ 3 w 17"/>
                <a:gd name="T5" fmla="*/ 30 h 30"/>
                <a:gd name="T6" fmla="*/ 0 w 17"/>
                <a:gd name="T7" fmla="*/ 1 h 30"/>
                <a:gd name="T8" fmla="*/ 11 w 17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0">
                  <a:moveTo>
                    <a:pt x="11" y="0"/>
                  </a:moveTo>
                  <a:cubicBezTo>
                    <a:pt x="13" y="9"/>
                    <a:pt x="15" y="18"/>
                    <a:pt x="17" y="27"/>
                  </a:cubicBezTo>
                  <a:cubicBezTo>
                    <a:pt x="12" y="28"/>
                    <a:pt x="7" y="29"/>
                    <a:pt x="3" y="30"/>
                  </a:cubicBezTo>
                  <a:cubicBezTo>
                    <a:pt x="2" y="20"/>
                    <a:pt x="1" y="11"/>
                    <a:pt x="0" y="1"/>
                  </a:cubicBezTo>
                  <a:cubicBezTo>
                    <a:pt x="4" y="1"/>
                    <a:pt x="7" y="0"/>
                    <a:pt x="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9225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2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otellas de vidrio transparente sobre una mesa de madera marrón">
            <a:extLst>
              <a:ext uri="{FF2B5EF4-FFF2-40B4-BE49-F238E27FC236}">
                <a16:creationId xmlns:a16="http://schemas.microsoft.com/office/drawing/2014/main" id="{4C53E181-1EB4-4D7C-B839-4D88A3B80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138" y="1093572"/>
            <a:ext cx="6147955" cy="49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36E1D77-ED3C-C74E-B65C-35EA7640D67C}"/>
              </a:ext>
            </a:extLst>
          </p:cNvPr>
          <p:cNvSpPr txBox="1"/>
          <p:nvPr/>
        </p:nvSpPr>
        <p:spPr>
          <a:xfrm>
            <a:off x="867670" y="988148"/>
            <a:ext cx="9872889" cy="1313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spc="2000" dirty="0">
                <a:solidFill>
                  <a:schemeClr val="bg1"/>
                </a:solidFill>
                <a:latin typeface="Roboto" panose="02000000000000000000" pitchFamily="2" charset="0"/>
              </a:rPr>
              <a:t>BECOME A TECHNOLOGY </a:t>
            </a:r>
            <a:r>
              <a:rPr lang="es-ES" sz="2800" b="1" spc="2000" dirty="0">
                <a:solidFill>
                  <a:srgbClr val="DB130D"/>
                </a:solidFill>
                <a:latin typeface="Roboto" panose="02000000000000000000" pitchFamily="2" charset="0"/>
              </a:rPr>
              <a:t>MINIMALIST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D6C4280D-4B53-F641-B47E-CCF86B7F740E}"/>
              </a:ext>
            </a:extLst>
          </p:cNvPr>
          <p:cNvSpPr/>
          <p:nvPr/>
        </p:nvSpPr>
        <p:spPr>
          <a:xfrm>
            <a:off x="5696237" y="577677"/>
            <a:ext cx="215758" cy="215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  <a:latin typeface="Roboto" panose="02000000000000000000" pitchFamily="2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394F47C-79E3-A04C-9C6C-196E3EC845D1}"/>
              </a:ext>
            </a:extLst>
          </p:cNvPr>
          <p:cNvSpPr/>
          <p:nvPr/>
        </p:nvSpPr>
        <p:spPr>
          <a:xfrm>
            <a:off x="3588074" y="5366313"/>
            <a:ext cx="4432084" cy="789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noProof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act of being more minimalistic with using our phones and computers.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2D57C849-8544-4169-BB54-983F7305D25F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  <a:solidFill>
            <a:schemeClr val="bg1"/>
          </a:solidFill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F47725D5-3D14-4B0F-B6D6-B09D2CA3D931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159A83F9-840B-48BE-AF34-6DE18B6D4D27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grpFill/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C392D8EE-B8D8-4240-AAE2-1E50A9B80D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7E8296FA-611D-4175-9579-4A1394BF0D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3830C269-E6A6-4BD9-BA56-56463B8C6B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7A371F2B-3F84-4B13-AD45-435C829D1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4" name="Freeform 9">
                <a:extLst>
                  <a:ext uri="{FF2B5EF4-FFF2-40B4-BE49-F238E27FC236}">
                    <a16:creationId xmlns:a16="http://schemas.microsoft.com/office/drawing/2014/main" id="{3029C8C0-B798-4E37-9B6C-1529959F8A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1618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544B3AB2-3498-4BFF-A39D-673FC7491F2B}"/>
              </a:ext>
            </a:extLst>
          </p:cNvPr>
          <p:cNvSpPr/>
          <p:nvPr/>
        </p:nvSpPr>
        <p:spPr>
          <a:xfrm>
            <a:off x="3379304" y="4651513"/>
            <a:ext cx="5279021" cy="96323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7" name="Google Shape;1528;p70">
            <a:extLst>
              <a:ext uri="{FF2B5EF4-FFF2-40B4-BE49-F238E27FC236}">
                <a16:creationId xmlns:a16="http://schemas.microsoft.com/office/drawing/2014/main" id="{E57CAA6E-922F-4486-89BB-E9351C1E4790}"/>
              </a:ext>
            </a:extLst>
          </p:cNvPr>
          <p:cNvSpPr txBox="1">
            <a:spLocks/>
          </p:cNvSpPr>
          <p:nvPr/>
        </p:nvSpPr>
        <p:spPr>
          <a:xfrm>
            <a:off x="866775" y="373533"/>
            <a:ext cx="10458451" cy="8057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3733" b="1" dirty="0">
                <a:solidFill>
                  <a:srgbClr val="DB130D"/>
                </a:solidFill>
                <a:latin typeface="Cinzel Decorative" panose="020B0604020202020204" charset="0"/>
              </a:rPr>
              <a:t>Perhaps You Need More Infographics!</a:t>
            </a:r>
          </a:p>
        </p:txBody>
      </p:sp>
      <p:cxnSp>
        <p:nvCxnSpPr>
          <p:cNvPr id="131" name="Google Shape;1534;p70">
            <a:extLst>
              <a:ext uri="{FF2B5EF4-FFF2-40B4-BE49-F238E27FC236}">
                <a16:creationId xmlns:a16="http://schemas.microsoft.com/office/drawing/2014/main" id="{A4AA83C1-83BA-4754-A1ED-B98C62268DC0}"/>
              </a:ext>
            </a:extLst>
          </p:cNvPr>
          <p:cNvCxnSpPr>
            <a:cxnSpLocks/>
            <a:stCxn id="132" idx="3"/>
          </p:cNvCxnSpPr>
          <p:nvPr/>
        </p:nvCxnSpPr>
        <p:spPr>
          <a:xfrm rot="10800000">
            <a:off x="9237225" y="4985003"/>
            <a:ext cx="264000" cy="2457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32" name="Google Shape;1535;p70">
            <a:extLst>
              <a:ext uri="{FF2B5EF4-FFF2-40B4-BE49-F238E27FC236}">
                <a16:creationId xmlns:a16="http://schemas.microsoft.com/office/drawing/2014/main" id="{DBBA9DD4-7B14-4BB3-B9B8-95BE90225706}"/>
              </a:ext>
            </a:extLst>
          </p:cNvPr>
          <p:cNvSpPr txBox="1">
            <a:spLocks/>
          </p:cNvSpPr>
          <p:nvPr/>
        </p:nvSpPr>
        <p:spPr>
          <a:xfrm flipH="1">
            <a:off x="9501225" y="4941803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PE" sz="1800" b="1" dirty="0">
                <a:solidFill>
                  <a:srgbClr val="DB130D"/>
                </a:solidFill>
                <a:latin typeface="Cinzel Decorative" panose="020B0604020202020204" charset="0"/>
              </a:rPr>
              <a:t>MARS</a:t>
            </a:r>
          </a:p>
        </p:txBody>
      </p:sp>
      <p:sp>
        <p:nvSpPr>
          <p:cNvPr id="133" name="Google Shape;1536;p70">
            <a:extLst>
              <a:ext uri="{FF2B5EF4-FFF2-40B4-BE49-F238E27FC236}">
                <a16:creationId xmlns:a16="http://schemas.microsoft.com/office/drawing/2014/main" id="{1C939F1A-E87F-4005-89FF-59C683262BB4}"/>
              </a:ext>
            </a:extLst>
          </p:cNvPr>
          <p:cNvSpPr txBox="1">
            <a:spLocks/>
          </p:cNvSpPr>
          <p:nvPr/>
        </p:nvSpPr>
        <p:spPr>
          <a:xfrm flipH="1">
            <a:off x="9501225" y="5271847"/>
            <a:ext cx="1824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400" dirty="0"/>
              <a:t>Despite being red, Mars is actually a cold place</a:t>
            </a:r>
          </a:p>
        </p:txBody>
      </p:sp>
      <p:sp>
        <p:nvSpPr>
          <p:cNvPr id="134" name="Google Shape;1537;p70">
            <a:extLst>
              <a:ext uri="{FF2B5EF4-FFF2-40B4-BE49-F238E27FC236}">
                <a16:creationId xmlns:a16="http://schemas.microsoft.com/office/drawing/2014/main" id="{15DB6F68-7E20-4FD4-9564-354981F8960C}"/>
              </a:ext>
            </a:extLst>
          </p:cNvPr>
          <p:cNvSpPr txBox="1">
            <a:spLocks/>
          </p:cNvSpPr>
          <p:nvPr/>
        </p:nvSpPr>
        <p:spPr>
          <a:xfrm flipH="1">
            <a:off x="1206084" y="5059756"/>
            <a:ext cx="1560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s-PE" sz="1800" b="1" dirty="0">
                <a:solidFill>
                  <a:srgbClr val="DB130D"/>
                </a:solidFill>
                <a:latin typeface="Cinzel Decorative" panose="020B0604020202020204" charset="0"/>
              </a:rPr>
              <a:t>JUPITER</a:t>
            </a:r>
          </a:p>
        </p:txBody>
      </p:sp>
      <p:sp>
        <p:nvSpPr>
          <p:cNvPr id="135" name="Google Shape;1538;p70">
            <a:extLst>
              <a:ext uri="{FF2B5EF4-FFF2-40B4-BE49-F238E27FC236}">
                <a16:creationId xmlns:a16="http://schemas.microsoft.com/office/drawing/2014/main" id="{CAFA0ABD-DB92-49DE-8E4B-D06DB66E76A8}"/>
              </a:ext>
            </a:extLst>
          </p:cNvPr>
          <p:cNvSpPr txBox="1">
            <a:spLocks/>
          </p:cNvSpPr>
          <p:nvPr/>
        </p:nvSpPr>
        <p:spPr>
          <a:xfrm flipH="1">
            <a:off x="942684" y="5395383"/>
            <a:ext cx="1824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400" dirty="0"/>
              <a:t>It’s the biggest planet in the Solar System</a:t>
            </a:r>
          </a:p>
        </p:txBody>
      </p:sp>
      <p:sp>
        <p:nvSpPr>
          <p:cNvPr id="136" name="Google Shape;1533;p70">
            <a:extLst>
              <a:ext uri="{FF2B5EF4-FFF2-40B4-BE49-F238E27FC236}">
                <a16:creationId xmlns:a16="http://schemas.microsoft.com/office/drawing/2014/main" id="{A5F579A2-C1FC-447E-98F6-1B885A1755E3}"/>
              </a:ext>
            </a:extLst>
          </p:cNvPr>
          <p:cNvSpPr txBox="1">
            <a:spLocks/>
          </p:cNvSpPr>
          <p:nvPr/>
        </p:nvSpPr>
        <p:spPr>
          <a:xfrm flipH="1">
            <a:off x="9435053" y="2087901"/>
            <a:ext cx="15606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PE" sz="1800" b="1" dirty="0">
                <a:solidFill>
                  <a:srgbClr val="DB130D"/>
                </a:solidFill>
                <a:latin typeface="Cinzel Decorative" panose="020B0604020202020204" charset="0"/>
              </a:rPr>
              <a:t>SATURN</a:t>
            </a:r>
          </a:p>
        </p:txBody>
      </p:sp>
      <p:sp>
        <p:nvSpPr>
          <p:cNvPr id="137" name="Google Shape;1539;p70">
            <a:extLst>
              <a:ext uri="{FF2B5EF4-FFF2-40B4-BE49-F238E27FC236}">
                <a16:creationId xmlns:a16="http://schemas.microsoft.com/office/drawing/2014/main" id="{638D131C-84AF-4B48-86FB-84FE2EC2615E}"/>
              </a:ext>
            </a:extLst>
          </p:cNvPr>
          <p:cNvSpPr txBox="1">
            <a:spLocks/>
          </p:cNvSpPr>
          <p:nvPr/>
        </p:nvSpPr>
        <p:spPr>
          <a:xfrm flipH="1">
            <a:off x="9434926" y="2410627"/>
            <a:ext cx="18903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400" dirty="0"/>
              <a:t>Saturn is composed mostly of hydrogen and helium</a:t>
            </a:r>
          </a:p>
        </p:txBody>
      </p:sp>
      <p:sp>
        <p:nvSpPr>
          <p:cNvPr id="138" name="Google Shape;1530;p70">
            <a:extLst>
              <a:ext uri="{FF2B5EF4-FFF2-40B4-BE49-F238E27FC236}">
                <a16:creationId xmlns:a16="http://schemas.microsoft.com/office/drawing/2014/main" id="{A38287E0-0940-4213-B01E-AF4CA04BD2D8}"/>
              </a:ext>
            </a:extLst>
          </p:cNvPr>
          <p:cNvSpPr txBox="1">
            <a:spLocks/>
          </p:cNvSpPr>
          <p:nvPr/>
        </p:nvSpPr>
        <p:spPr>
          <a:xfrm flipH="1">
            <a:off x="967227" y="2269784"/>
            <a:ext cx="1824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s-PE" sz="1800" b="1" dirty="0">
                <a:solidFill>
                  <a:srgbClr val="DB130D"/>
                </a:solidFill>
                <a:latin typeface="Cinzel Decorative" panose="020B0604020202020204" charset="0"/>
              </a:rPr>
              <a:t>NEPTUNE</a:t>
            </a:r>
          </a:p>
        </p:txBody>
      </p:sp>
      <p:sp>
        <p:nvSpPr>
          <p:cNvPr id="139" name="Google Shape;1540;p70">
            <a:extLst>
              <a:ext uri="{FF2B5EF4-FFF2-40B4-BE49-F238E27FC236}">
                <a16:creationId xmlns:a16="http://schemas.microsoft.com/office/drawing/2014/main" id="{9F2FD2C5-98ED-410E-A6B1-133BCC1B285D}"/>
              </a:ext>
            </a:extLst>
          </p:cNvPr>
          <p:cNvSpPr txBox="1">
            <a:spLocks/>
          </p:cNvSpPr>
          <p:nvPr/>
        </p:nvSpPr>
        <p:spPr>
          <a:xfrm flipH="1">
            <a:off x="1036245" y="2592659"/>
            <a:ext cx="17550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400" dirty="0"/>
              <a:t>Neptune is the farthest planet from the Sun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5D4FD922-5644-40A4-B64A-DAF64E565755}"/>
              </a:ext>
            </a:extLst>
          </p:cNvPr>
          <p:cNvCxnSpPr/>
          <p:nvPr/>
        </p:nvCxnSpPr>
        <p:spPr>
          <a:xfrm flipH="1">
            <a:off x="8210551" y="2410627"/>
            <a:ext cx="1026675" cy="619733"/>
          </a:xfrm>
          <a:prstGeom prst="straightConnector1">
            <a:avLst/>
          </a:prstGeom>
          <a:ln w="57150">
            <a:solidFill>
              <a:srgbClr val="DB130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82923FC0-67EA-409F-9662-87C50A32E585}"/>
              </a:ext>
            </a:extLst>
          </p:cNvPr>
          <p:cNvCxnSpPr/>
          <p:nvPr/>
        </p:nvCxnSpPr>
        <p:spPr>
          <a:xfrm>
            <a:off x="2817878" y="2410627"/>
            <a:ext cx="1030223" cy="875400"/>
          </a:xfrm>
          <a:prstGeom prst="straightConnector1">
            <a:avLst/>
          </a:prstGeom>
          <a:ln w="57150">
            <a:solidFill>
              <a:srgbClr val="DB130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4ABE8CA8-C9D6-424D-920B-20C015538748}"/>
              </a:ext>
            </a:extLst>
          </p:cNvPr>
          <p:cNvCxnSpPr/>
          <p:nvPr/>
        </p:nvCxnSpPr>
        <p:spPr>
          <a:xfrm flipV="1">
            <a:off x="2860246" y="5637558"/>
            <a:ext cx="1121207" cy="195527"/>
          </a:xfrm>
          <a:prstGeom prst="straightConnector1">
            <a:avLst/>
          </a:prstGeom>
          <a:ln w="57150">
            <a:solidFill>
              <a:srgbClr val="DB130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5799E108-9ECC-477B-B548-41BC828B5B88}"/>
              </a:ext>
            </a:extLst>
          </p:cNvPr>
          <p:cNvCxnSpPr/>
          <p:nvPr/>
        </p:nvCxnSpPr>
        <p:spPr>
          <a:xfrm flipH="1" flipV="1">
            <a:off x="8658326" y="5059758"/>
            <a:ext cx="578900" cy="773327"/>
          </a:xfrm>
          <a:prstGeom prst="straightConnector1">
            <a:avLst/>
          </a:prstGeom>
          <a:ln w="57150">
            <a:solidFill>
              <a:srgbClr val="DB130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upo 52">
            <a:extLst>
              <a:ext uri="{FF2B5EF4-FFF2-40B4-BE49-F238E27FC236}">
                <a16:creationId xmlns:a16="http://schemas.microsoft.com/office/drawing/2014/main" id="{6A8F149B-D57A-4BD3-9D55-A9D11F4B5C5F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  <a:solidFill>
            <a:srgbClr val="000204"/>
          </a:solidFill>
        </p:grpSpPr>
        <p:sp>
          <p:nvSpPr>
            <p:cNvPr id="54" name="Rectángulo 53">
              <a:extLst>
                <a:ext uri="{FF2B5EF4-FFF2-40B4-BE49-F238E27FC236}">
                  <a16:creationId xmlns:a16="http://schemas.microsoft.com/office/drawing/2014/main" id="{95DB5A7D-57B4-44B2-9A9C-E08F08B9FB5B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55" name="Grupo 54">
              <a:extLst>
                <a:ext uri="{FF2B5EF4-FFF2-40B4-BE49-F238E27FC236}">
                  <a16:creationId xmlns:a16="http://schemas.microsoft.com/office/drawing/2014/main" id="{352CA9E4-DF19-46D0-9170-5EA8E562C83B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grpFill/>
          </p:grpSpPr>
          <p:sp>
            <p:nvSpPr>
              <p:cNvPr id="56" name="Freeform 5">
                <a:extLst>
                  <a:ext uri="{FF2B5EF4-FFF2-40B4-BE49-F238E27FC236}">
                    <a16:creationId xmlns:a16="http://schemas.microsoft.com/office/drawing/2014/main" id="{77E944FC-9E42-46AC-AE14-5BC9F40428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57" name="Freeform 6">
                <a:extLst>
                  <a:ext uri="{FF2B5EF4-FFF2-40B4-BE49-F238E27FC236}">
                    <a16:creationId xmlns:a16="http://schemas.microsoft.com/office/drawing/2014/main" id="{C5FDBEA2-E1F2-4CBC-A1CA-6476DB5B59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58" name="Freeform 7">
                <a:extLst>
                  <a:ext uri="{FF2B5EF4-FFF2-40B4-BE49-F238E27FC236}">
                    <a16:creationId xmlns:a16="http://schemas.microsoft.com/office/drawing/2014/main" id="{7F4465C8-FB4E-47B7-9423-8E13734FDE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59" name="Freeform 8">
                <a:extLst>
                  <a:ext uri="{FF2B5EF4-FFF2-40B4-BE49-F238E27FC236}">
                    <a16:creationId xmlns:a16="http://schemas.microsoft.com/office/drawing/2014/main" id="{759079E0-BF6B-4CF6-A89A-DC20179F58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60" name="Freeform 9">
                <a:extLst>
                  <a:ext uri="{FF2B5EF4-FFF2-40B4-BE49-F238E27FC236}">
                    <a16:creationId xmlns:a16="http://schemas.microsoft.com/office/drawing/2014/main" id="{C406EFEC-E228-4F09-BB56-1A75F77605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61" name="Grupo 60">
            <a:extLst>
              <a:ext uri="{FF2B5EF4-FFF2-40B4-BE49-F238E27FC236}">
                <a16:creationId xmlns:a16="http://schemas.microsoft.com/office/drawing/2014/main" id="{2CA3AB81-2072-469D-9385-CC8BBA0338CB}"/>
              </a:ext>
            </a:extLst>
          </p:cNvPr>
          <p:cNvGrpSpPr/>
          <p:nvPr/>
        </p:nvGrpSpPr>
        <p:grpSpPr>
          <a:xfrm>
            <a:off x="3760281" y="2893005"/>
            <a:ext cx="4617789" cy="2494303"/>
            <a:chOff x="665162" y="2932113"/>
            <a:chExt cx="6829426" cy="3688920"/>
          </a:xfrm>
        </p:grpSpPr>
        <p:sp>
          <p:nvSpPr>
            <p:cNvPr id="62" name="Freeform 5">
              <a:extLst>
                <a:ext uri="{FF2B5EF4-FFF2-40B4-BE49-F238E27FC236}">
                  <a16:creationId xmlns:a16="http://schemas.microsoft.com/office/drawing/2014/main" id="{94542368-9D75-45CA-98BE-9E90859C3D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97188" y="3914775"/>
              <a:ext cx="2382838" cy="2387600"/>
            </a:xfrm>
            <a:custGeom>
              <a:avLst/>
              <a:gdLst>
                <a:gd name="T0" fmla="*/ 0 w 399"/>
                <a:gd name="T1" fmla="*/ 199 h 399"/>
                <a:gd name="T2" fmla="*/ 199 w 399"/>
                <a:gd name="T3" fmla="*/ 0 h 399"/>
                <a:gd name="T4" fmla="*/ 399 w 399"/>
                <a:gd name="T5" fmla="*/ 199 h 399"/>
                <a:gd name="T6" fmla="*/ 199 w 399"/>
                <a:gd name="T7" fmla="*/ 398 h 399"/>
                <a:gd name="T8" fmla="*/ 0 w 399"/>
                <a:gd name="T9" fmla="*/ 199 h 399"/>
                <a:gd name="T10" fmla="*/ 257 w 399"/>
                <a:gd name="T11" fmla="*/ 116 h 399"/>
                <a:gd name="T12" fmla="*/ 236 w 399"/>
                <a:gd name="T13" fmla="*/ 95 h 399"/>
                <a:gd name="T14" fmla="*/ 215 w 399"/>
                <a:gd name="T15" fmla="*/ 115 h 399"/>
                <a:gd name="T16" fmla="*/ 236 w 399"/>
                <a:gd name="T17" fmla="*/ 137 h 399"/>
                <a:gd name="T18" fmla="*/ 257 w 399"/>
                <a:gd name="T19" fmla="*/ 116 h 399"/>
                <a:gd name="T20" fmla="*/ 311 w 399"/>
                <a:gd name="T21" fmla="*/ 121 h 399"/>
                <a:gd name="T22" fmla="*/ 332 w 399"/>
                <a:gd name="T23" fmla="*/ 100 h 399"/>
                <a:gd name="T24" fmla="*/ 311 w 399"/>
                <a:gd name="T25" fmla="*/ 79 h 399"/>
                <a:gd name="T26" fmla="*/ 290 w 399"/>
                <a:gd name="T27" fmla="*/ 100 h 399"/>
                <a:gd name="T28" fmla="*/ 311 w 399"/>
                <a:gd name="T29" fmla="*/ 121 h 399"/>
                <a:gd name="T30" fmla="*/ 316 w 399"/>
                <a:gd name="T31" fmla="*/ 175 h 399"/>
                <a:gd name="T32" fmla="*/ 295 w 399"/>
                <a:gd name="T33" fmla="*/ 154 h 399"/>
                <a:gd name="T34" fmla="*/ 274 w 399"/>
                <a:gd name="T35" fmla="*/ 174 h 399"/>
                <a:gd name="T36" fmla="*/ 294 w 399"/>
                <a:gd name="T37" fmla="*/ 195 h 399"/>
                <a:gd name="T38" fmla="*/ 316 w 399"/>
                <a:gd name="T39" fmla="*/ 175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99" h="399">
                  <a:moveTo>
                    <a:pt x="0" y="199"/>
                  </a:moveTo>
                  <a:cubicBezTo>
                    <a:pt x="0" y="90"/>
                    <a:pt x="90" y="0"/>
                    <a:pt x="199" y="0"/>
                  </a:cubicBezTo>
                  <a:cubicBezTo>
                    <a:pt x="309" y="0"/>
                    <a:pt x="398" y="89"/>
                    <a:pt x="399" y="199"/>
                  </a:cubicBezTo>
                  <a:cubicBezTo>
                    <a:pt x="399" y="309"/>
                    <a:pt x="309" y="398"/>
                    <a:pt x="199" y="398"/>
                  </a:cubicBezTo>
                  <a:cubicBezTo>
                    <a:pt x="89" y="399"/>
                    <a:pt x="0" y="309"/>
                    <a:pt x="0" y="199"/>
                  </a:cubicBezTo>
                  <a:close/>
                  <a:moveTo>
                    <a:pt x="257" y="116"/>
                  </a:moveTo>
                  <a:cubicBezTo>
                    <a:pt x="257" y="104"/>
                    <a:pt x="248" y="95"/>
                    <a:pt x="236" y="95"/>
                  </a:cubicBezTo>
                  <a:cubicBezTo>
                    <a:pt x="225" y="95"/>
                    <a:pt x="215" y="104"/>
                    <a:pt x="215" y="115"/>
                  </a:cubicBezTo>
                  <a:cubicBezTo>
                    <a:pt x="215" y="127"/>
                    <a:pt x="224" y="136"/>
                    <a:pt x="236" y="137"/>
                  </a:cubicBezTo>
                  <a:cubicBezTo>
                    <a:pt x="247" y="137"/>
                    <a:pt x="257" y="127"/>
                    <a:pt x="257" y="116"/>
                  </a:cubicBezTo>
                  <a:close/>
                  <a:moveTo>
                    <a:pt x="311" y="121"/>
                  </a:moveTo>
                  <a:cubicBezTo>
                    <a:pt x="322" y="121"/>
                    <a:pt x="332" y="111"/>
                    <a:pt x="332" y="100"/>
                  </a:cubicBezTo>
                  <a:cubicBezTo>
                    <a:pt x="332" y="88"/>
                    <a:pt x="322" y="79"/>
                    <a:pt x="311" y="79"/>
                  </a:cubicBezTo>
                  <a:cubicBezTo>
                    <a:pt x="299" y="79"/>
                    <a:pt x="290" y="89"/>
                    <a:pt x="290" y="100"/>
                  </a:cubicBezTo>
                  <a:cubicBezTo>
                    <a:pt x="290" y="111"/>
                    <a:pt x="299" y="121"/>
                    <a:pt x="311" y="121"/>
                  </a:cubicBezTo>
                  <a:close/>
                  <a:moveTo>
                    <a:pt x="316" y="175"/>
                  </a:moveTo>
                  <a:cubicBezTo>
                    <a:pt x="316" y="163"/>
                    <a:pt x="306" y="154"/>
                    <a:pt x="295" y="154"/>
                  </a:cubicBezTo>
                  <a:cubicBezTo>
                    <a:pt x="284" y="154"/>
                    <a:pt x="274" y="163"/>
                    <a:pt x="274" y="174"/>
                  </a:cubicBezTo>
                  <a:cubicBezTo>
                    <a:pt x="274" y="186"/>
                    <a:pt x="283" y="195"/>
                    <a:pt x="294" y="195"/>
                  </a:cubicBezTo>
                  <a:cubicBezTo>
                    <a:pt x="306" y="196"/>
                    <a:pt x="316" y="186"/>
                    <a:pt x="316" y="175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3" name="Freeform 6">
              <a:extLst>
                <a:ext uri="{FF2B5EF4-FFF2-40B4-BE49-F238E27FC236}">
                  <a16:creationId xmlns:a16="http://schemas.microsoft.com/office/drawing/2014/main" id="{692280D1-CA16-40EF-AF78-C7BA14C7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0788" y="4782708"/>
              <a:ext cx="1193800" cy="1838325"/>
            </a:xfrm>
            <a:custGeom>
              <a:avLst/>
              <a:gdLst>
                <a:gd name="T0" fmla="*/ 98 w 200"/>
                <a:gd name="T1" fmla="*/ 306 h 307"/>
                <a:gd name="T2" fmla="*/ 45 w 200"/>
                <a:gd name="T3" fmla="*/ 307 h 307"/>
                <a:gd name="T4" fmla="*/ 36 w 200"/>
                <a:gd name="T5" fmla="*/ 301 h 307"/>
                <a:gd name="T6" fmla="*/ 11 w 200"/>
                <a:gd name="T7" fmla="*/ 231 h 307"/>
                <a:gd name="T8" fmla="*/ 10 w 200"/>
                <a:gd name="T9" fmla="*/ 97 h 307"/>
                <a:gd name="T10" fmla="*/ 55 w 200"/>
                <a:gd name="T11" fmla="*/ 3 h 307"/>
                <a:gd name="T12" fmla="*/ 60 w 200"/>
                <a:gd name="T13" fmla="*/ 1 h 307"/>
                <a:gd name="T14" fmla="*/ 136 w 200"/>
                <a:gd name="T15" fmla="*/ 1 h 307"/>
                <a:gd name="T16" fmla="*/ 141 w 200"/>
                <a:gd name="T17" fmla="*/ 3 h 307"/>
                <a:gd name="T18" fmla="*/ 194 w 200"/>
                <a:gd name="T19" fmla="*/ 120 h 307"/>
                <a:gd name="T20" fmla="*/ 187 w 200"/>
                <a:gd name="T21" fmla="*/ 236 h 307"/>
                <a:gd name="T22" fmla="*/ 161 w 200"/>
                <a:gd name="T23" fmla="*/ 300 h 307"/>
                <a:gd name="T24" fmla="*/ 149 w 200"/>
                <a:gd name="T25" fmla="*/ 307 h 307"/>
                <a:gd name="T26" fmla="*/ 98 w 200"/>
                <a:gd name="T27" fmla="*/ 306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0" h="307">
                  <a:moveTo>
                    <a:pt x="98" y="306"/>
                  </a:moveTo>
                  <a:cubicBezTo>
                    <a:pt x="80" y="306"/>
                    <a:pt x="63" y="306"/>
                    <a:pt x="45" y="307"/>
                  </a:cubicBezTo>
                  <a:cubicBezTo>
                    <a:pt x="41" y="307"/>
                    <a:pt x="38" y="305"/>
                    <a:pt x="36" y="301"/>
                  </a:cubicBezTo>
                  <a:cubicBezTo>
                    <a:pt x="22" y="280"/>
                    <a:pt x="15" y="255"/>
                    <a:pt x="11" y="231"/>
                  </a:cubicBezTo>
                  <a:cubicBezTo>
                    <a:pt x="3" y="186"/>
                    <a:pt x="0" y="141"/>
                    <a:pt x="10" y="97"/>
                  </a:cubicBezTo>
                  <a:cubicBezTo>
                    <a:pt x="18" y="62"/>
                    <a:pt x="32" y="30"/>
                    <a:pt x="55" y="3"/>
                  </a:cubicBezTo>
                  <a:cubicBezTo>
                    <a:pt x="56" y="1"/>
                    <a:pt x="58" y="1"/>
                    <a:pt x="60" y="1"/>
                  </a:cubicBezTo>
                  <a:cubicBezTo>
                    <a:pt x="85" y="0"/>
                    <a:pt x="111" y="0"/>
                    <a:pt x="136" y="1"/>
                  </a:cubicBezTo>
                  <a:cubicBezTo>
                    <a:pt x="138" y="1"/>
                    <a:pt x="140" y="1"/>
                    <a:pt x="141" y="3"/>
                  </a:cubicBezTo>
                  <a:cubicBezTo>
                    <a:pt x="169" y="37"/>
                    <a:pt x="187" y="76"/>
                    <a:pt x="194" y="120"/>
                  </a:cubicBezTo>
                  <a:cubicBezTo>
                    <a:pt x="200" y="159"/>
                    <a:pt x="196" y="198"/>
                    <a:pt x="187" y="236"/>
                  </a:cubicBezTo>
                  <a:cubicBezTo>
                    <a:pt x="181" y="259"/>
                    <a:pt x="173" y="280"/>
                    <a:pt x="161" y="300"/>
                  </a:cubicBezTo>
                  <a:cubicBezTo>
                    <a:pt x="158" y="305"/>
                    <a:pt x="155" y="307"/>
                    <a:pt x="149" y="307"/>
                  </a:cubicBezTo>
                  <a:cubicBezTo>
                    <a:pt x="132" y="306"/>
                    <a:pt x="115" y="306"/>
                    <a:pt x="98" y="3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4" name="Freeform 7">
              <a:extLst>
                <a:ext uri="{FF2B5EF4-FFF2-40B4-BE49-F238E27FC236}">
                  <a16:creationId xmlns:a16="http://schemas.microsoft.com/office/drawing/2014/main" id="{87B14BE9-4826-4B60-911A-88F13DBCC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2" y="4782708"/>
              <a:ext cx="1181100" cy="1838325"/>
            </a:xfrm>
            <a:custGeom>
              <a:avLst/>
              <a:gdLst>
                <a:gd name="T0" fmla="*/ 96 w 198"/>
                <a:gd name="T1" fmla="*/ 306 h 307"/>
                <a:gd name="T2" fmla="*/ 44 w 198"/>
                <a:gd name="T3" fmla="*/ 307 h 307"/>
                <a:gd name="T4" fmla="*/ 34 w 198"/>
                <a:gd name="T5" fmla="*/ 300 h 307"/>
                <a:gd name="T6" fmla="*/ 10 w 198"/>
                <a:gd name="T7" fmla="*/ 233 h 307"/>
                <a:gd name="T8" fmla="*/ 5 w 198"/>
                <a:gd name="T9" fmla="*/ 119 h 307"/>
                <a:gd name="T10" fmla="*/ 49 w 198"/>
                <a:gd name="T11" fmla="*/ 8 h 307"/>
                <a:gd name="T12" fmla="*/ 65 w 198"/>
                <a:gd name="T13" fmla="*/ 0 h 307"/>
                <a:gd name="T14" fmla="*/ 127 w 198"/>
                <a:gd name="T15" fmla="*/ 0 h 307"/>
                <a:gd name="T16" fmla="*/ 144 w 198"/>
                <a:gd name="T17" fmla="*/ 8 h 307"/>
                <a:gd name="T18" fmla="*/ 179 w 198"/>
                <a:gd name="T19" fmla="*/ 70 h 307"/>
                <a:gd name="T20" fmla="*/ 192 w 198"/>
                <a:gd name="T21" fmla="*/ 199 h 307"/>
                <a:gd name="T22" fmla="*/ 165 w 198"/>
                <a:gd name="T23" fmla="*/ 291 h 307"/>
                <a:gd name="T24" fmla="*/ 139 w 198"/>
                <a:gd name="T25" fmla="*/ 306 h 307"/>
                <a:gd name="T26" fmla="*/ 96 w 198"/>
                <a:gd name="T27" fmla="*/ 306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8" h="307">
                  <a:moveTo>
                    <a:pt x="96" y="306"/>
                  </a:moveTo>
                  <a:cubicBezTo>
                    <a:pt x="79" y="306"/>
                    <a:pt x="62" y="306"/>
                    <a:pt x="44" y="307"/>
                  </a:cubicBezTo>
                  <a:cubicBezTo>
                    <a:pt x="39" y="307"/>
                    <a:pt x="36" y="305"/>
                    <a:pt x="34" y="300"/>
                  </a:cubicBezTo>
                  <a:cubicBezTo>
                    <a:pt x="21" y="280"/>
                    <a:pt x="14" y="257"/>
                    <a:pt x="10" y="233"/>
                  </a:cubicBezTo>
                  <a:cubicBezTo>
                    <a:pt x="3" y="195"/>
                    <a:pt x="0" y="158"/>
                    <a:pt x="5" y="119"/>
                  </a:cubicBezTo>
                  <a:cubicBezTo>
                    <a:pt x="10" y="78"/>
                    <a:pt x="24" y="41"/>
                    <a:pt x="49" y="8"/>
                  </a:cubicBezTo>
                  <a:cubicBezTo>
                    <a:pt x="54" y="2"/>
                    <a:pt x="58" y="0"/>
                    <a:pt x="65" y="0"/>
                  </a:cubicBezTo>
                  <a:cubicBezTo>
                    <a:pt x="85" y="1"/>
                    <a:pt x="106" y="1"/>
                    <a:pt x="127" y="0"/>
                  </a:cubicBezTo>
                  <a:cubicBezTo>
                    <a:pt x="134" y="0"/>
                    <a:pt x="139" y="2"/>
                    <a:pt x="144" y="8"/>
                  </a:cubicBezTo>
                  <a:cubicBezTo>
                    <a:pt x="158" y="27"/>
                    <a:pt x="170" y="48"/>
                    <a:pt x="179" y="70"/>
                  </a:cubicBezTo>
                  <a:cubicBezTo>
                    <a:pt x="196" y="112"/>
                    <a:pt x="198" y="155"/>
                    <a:pt x="192" y="199"/>
                  </a:cubicBezTo>
                  <a:cubicBezTo>
                    <a:pt x="188" y="231"/>
                    <a:pt x="180" y="262"/>
                    <a:pt x="165" y="291"/>
                  </a:cubicBezTo>
                  <a:cubicBezTo>
                    <a:pt x="156" y="306"/>
                    <a:pt x="156" y="306"/>
                    <a:pt x="139" y="306"/>
                  </a:cubicBezTo>
                  <a:cubicBezTo>
                    <a:pt x="124" y="306"/>
                    <a:pt x="110" y="306"/>
                    <a:pt x="96" y="3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id="{32EC6FAB-5480-46D7-A8B3-C07E8612E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400" y="4464050"/>
              <a:ext cx="1604963" cy="1838325"/>
            </a:xfrm>
            <a:custGeom>
              <a:avLst/>
              <a:gdLst>
                <a:gd name="T0" fmla="*/ 269 w 269"/>
                <a:gd name="T1" fmla="*/ 306 h 307"/>
                <a:gd name="T2" fmla="*/ 188 w 269"/>
                <a:gd name="T3" fmla="*/ 306 h 307"/>
                <a:gd name="T4" fmla="*/ 44 w 269"/>
                <a:gd name="T5" fmla="*/ 307 h 307"/>
                <a:gd name="T6" fmla="*/ 34 w 269"/>
                <a:gd name="T7" fmla="*/ 301 h 307"/>
                <a:gd name="T8" fmla="*/ 9 w 269"/>
                <a:gd name="T9" fmla="*/ 228 h 307"/>
                <a:gd name="T10" fmla="*/ 5 w 269"/>
                <a:gd name="T11" fmla="*/ 116 h 307"/>
                <a:gd name="T12" fmla="*/ 53 w 269"/>
                <a:gd name="T13" fmla="*/ 3 h 307"/>
                <a:gd name="T14" fmla="*/ 58 w 269"/>
                <a:gd name="T15" fmla="*/ 1 h 307"/>
                <a:gd name="T16" fmla="*/ 134 w 269"/>
                <a:gd name="T17" fmla="*/ 1 h 307"/>
                <a:gd name="T18" fmla="*/ 140 w 269"/>
                <a:gd name="T19" fmla="*/ 3 h 307"/>
                <a:gd name="T20" fmla="*/ 155 w 269"/>
                <a:gd name="T21" fmla="*/ 23 h 307"/>
                <a:gd name="T22" fmla="*/ 156 w 269"/>
                <a:gd name="T23" fmla="*/ 34 h 307"/>
                <a:gd name="T24" fmla="*/ 158 w 269"/>
                <a:gd name="T25" fmla="*/ 186 h 307"/>
                <a:gd name="T26" fmla="*/ 264 w 269"/>
                <a:gd name="T27" fmla="*/ 303 h 307"/>
                <a:gd name="T28" fmla="*/ 268 w 269"/>
                <a:gd name="T29" fmla="*/ 305 h 307"/>
                <a:gd name="T30" fmla="*/ 269 w 269"/>
                <a:gd name="T31" fmla="*/ 306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9" h="307">
                  <a:moveTo>
                    <a:pt x="269" y="306"/>
                  </a:moveTo>
                  <a:cubicBezTo>
                    <a:pt x="242" y="306"/>
                    <a:pt x="215" y="306"/>
                    <a:pt x="188" y="306"/>
                  </a:cubicBezTo>
                  <a:cubicBezTo>
                    <a:pt x="140" y="306"/>
                    <a:pt x="92" y="306"/>
                    <a:pt x="44" y="307"/>
                  </a:cubicBezTo>
                  <a:cubicBezTo>
                    <a:pt x="39" y="307"/>
                    <a:pt x="36" y="305"/>
                    <a:pt x="34" y="301"/>
                  </a:cubicBezTo>
                  <a:cubicBezTo>
                    <a:pt x="20" y="278"/>
                    <a:pt x="13" y="253"/>
                    <a:pt x="9" y="228"/>
                  </a:cubicBezTo>
                  <a:cubicBezTo>
                    <a:pt x="2" y="190"/>
                    <a:pt x="0" y="153"/>
                    <a:pt x="5" y="116"/>
                  </a:cubicBezTo>
                  <a:cubicBezTo>
                    <a:pt x="11" y="74"/>
                    <a:pt x="26" y="36"/>
                    <a:pt x="53" y="3"/>
                  </a:cubicBezTo>
                  <a:cubicBezTo>
                    <a:pt x="54" y="2"/>
                    <a:pt x="56" y="1"/>
                    <a:pt x="58" y="1"/>
                  </a:cubicBezTo>
                  <a:cubicBezTo>
                    <a:pt x="84" y="0"/>
                    <a:pt x="109" y="0"/>
                    <a:pt x="134" y="1"/>
                  </a:cubicBezTo>
                  <a:cubicBezTo>
                    <a:pt x="136" y="1"/>
                    <a:pt x="138" y="1"/>
                    <a:pt x="140" y="3"/>
                  </a:cubicBezTo>
                  <a:cubicBezTo>
                    <a:pt x="145" y="9"/>
                    <a:pt x="149" y="16"/>
                    <a:pt x="155" y="23"/>
                  </a:cubicBezTo>
                  <a:cubicBezTo>
                    <a:pt x="157" y="26"/>
                    <a:pt x="157" y="29"/>
                    <a:pt x="156" y="34"/>
                  </a:cubicBezTo>
                  <a:cubicBezTo>
                    <a:pt x="138" y="85"/>
                    <a:pt x="138" y="136"/>
                    <a:pt x="158" y="186"/>
                  </a:cubicBezTo>
                  <a:cubicBezTo>
                    <a:pt x="178" y="238"/>
                    <a:pt x="214" y="277"/>
                    <a:pt x="264" y="303"/>
                  </a:cubicBezTo>
                  <a:cubicBezTo>
                    <a:pt x="265" y="303"/>
                    <a:pt x="267" y="304"/>
                    <a:pt x="268" y="305"/>
                  </a:cubicBezTo>
                  <a:cubicBezTo>
                    <a:pt x="269" y="305"/>
                    <a:pt x="269" y="305"/>
                    <a:pt x="269" y="3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6" name="Freeform 9">
              <a:extLst>
                <a:ext uri="{FF2B5EF4-FFF2-40B4-BE49-F238E27FC236}">
                  <a16:creationId xmlns:a16="http://schemas.microsoft.com/office/drawing/2014/main" id="{CE915695-1DB6-43A9-9EB9-ACB52E2E1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263" y="4464050"/>
              <a:ext cx="1582738" cy="1831975"/>
            </a:xfrm>
            <a:custGeom>
              <a:avLst/>
              <a:gdLst>
                <a:gd name="T0" fmla="*/ 0 w 265"/>
                <a:gd name="T1" fmla="*/ 306 h 306"/>
                <a:gd name="T2" fmla="*/ 59 w 265"/>
                <a:gd name="T3" fmla="*/ 264 h 306"/>
                <a:gd name="T4" fmla="*/ 125 w 265"/>
                <a:gd name="T5" fmla="*/ 92 h 306"/>
                <a:gd name="T6" fmla="*/ 109 w 265"/>
                <a:gd name="T7" fmla="*/ 24 h 306"/>
                <a:gd name="T8" fmla="*/ 110 w 265"/>
                <a:gd name="T9" fmla="*/ 17 h 306"/>
                <a:gd name="T10" fmla="*/ 120 w 265"/>
                <a:gd name="T11" fmla="*/ 3 h 306"/>
                <a:gd name="T12" fmla="*/ 126 w 265"/>
                <a:gd name="T13" fmla="*/ 1 h 306"/>
                <a:gd name="T14" fmla="*/ 202 w 265"/>
                <a:gd name="T15" fmla="*/ 1 h 306"/>
                <a:gd name="T16" fmla="*/ 207 w 265"/>
                <a:gd name="T17" fmla="*/ 3 h 306"/>
                <a:gd name="T18" fmla="*/ 251 w 265"/>
                <a:gd name="T19" fmla="*/ 82 h 306"/>
                <a:gd name="T20" fmla="*/ 260 w 265"/>
                <a:gd name="T21" fmla="*/ 193 h 306"/>
                <a:gd name="T22" fmla="*/ 236 w 265"/>
                <a:gd name="T23" fmla="*/ 284 h 306"/>
                <a:gd name="T24" fmla="*/ 200 w 265"/>
                <a:gd name="T25" fmla="*/ 306 h 306"/>
                <a:gd name="T26" fmla="*/ 3 w 265"/>
                <a:gd name="T27" fmla="*/ 306 h 306"/>
                <a:gd name="T28" fmla="*/ 0 w 265"/>
                <a:gd name="T29" fmla="*/ 30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5" h="306">
                  <a:moveTo>
                    <a:pt x="0" y="306"/>
                  </a:moveTo>
                  <a:cubicBezTo>
                    <a:pt x="22" y="295"/>
                    <a:pt x="42" y="281"/>
                    <a:pt x="59" y="264"/>
                  </a:cubicBezTo>
                  <a:cubicBezTo>
                    <a:pt x="107" y="216"/>
                    <a:pt x="129" y="159"/>
                    <a:pt x="125" y="92"/>
                  </a:cubicBezTo>
                  <a:cubicBezTo>
                    <a:pt x="124" y="69"/>
                    <a:pt x="118" y="46"/>
                    <a:pt x="109" y="24"/>
                  </a:cubicBezTo>
                  <a:cubicBezTo>
                    <a:pt x="109" y="22"/>
                    <a:pt x="109" y="19"/>
                    <a:pt x="110" y="17"/>
                  </a:cubicBezTo>
                  <a:cubicBezTo>
                    <a:pt x="113" y="12"/>
                    <a:pt x="117" y="7"/>
                    <a:pt x="120" y="3"/>
                  </a:cubicBezTo>
                  <a:cubicBezTo>
                    <a:pt x="122" y="2"/>
                    <a:pt x="124" y="1"/>
                    <a:pt x="126" y="1"/>
                  </a:cubicBezTo>
                  <a:cubicBezTo>
                    <a:pt x="151" y="0"/>
                    <a:pt x="177" y="0"/>
                    <a:pt x="202" y="1"/>
                  </a:cubicBezTo>
                  <a:cubicBezTo>
                    <a:pt x="204" y="1"/>
                    <a:pt x="206" y="2"/>
                    <a:pt x="207" y="3"/>
                  </a:cubicBezTo>
                  <a:cubicBezTo>
                    <a:pt x="227" y="27"/>
                    <a:pt x="241" y="53"/>
                    <a:pt x="251" y="82"/>
                  </a:cubicBezTo>
                  <a:cubicBezTo>
                    <a:pt x="263" y="119"/>
                    <a:pt x="265" y="156"/>
                    <a:pt x="260" y="193"/>
                  </a:cubicBezTo>
                  <a:cubicBezTo>
                    <a:pt x="257" y="225"/>
                    <a:pt x="250" y="255"/>
                    <a:pt x="236" y="284"/>
                  </a:cubicBezTo>
                  <a:cubicBezTo>
                    <a:pt x="225" y="306"/>
                    <a:pt x="225" y="306"/>
                    <a:pt x="200" y="306"/>
                  </a:cubicBezTo>
                  <a:cubicBezTo>
                    <a:pt x="134" y="306"/>
                    <a:pt x="69" y="306"/>
                    <a:pt x="3" y="306"/>
                  </a:cubicBezTo>
                  <a:cubicBezTo>
                    <a:pt x="2" y="306"/>
                    <a:pt x="1" y="306"/>
                    <a:pt x="0" y="3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7" name="Freeform 10">
              <a:extLst>
                <a:ext uri="{FF2B5EF4-FFF2-40B4-BE49-F238E27FC236}">
                  <a16:creationId xmlns:a16="http://schemas.microsoft.com/office/drawing/2014/main" id="{E69E3EF4-4FD6-48DA-8BB7-054096888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3257121"/>
              <a:ext cx="573088" cy="1017587"/>
            </a:xfrm>
            <a:custGeom>
              <a:avLst/>
              <a:gdLst>
                <a:gd name="T0" fmla="*/ 21 w 96"/>
                <a:gd name="T1" fmla="*/ 170 h 170"/>
                <a:gd name="T2" fmla="*/ 1 w 96"/>
                <a:gd name="T3" fmla="*/ 94 h 170"/>
                <a:gd name="T4" fmla="*/ 3 w 96"/>
                <a:gd name="T5" fmla="*/ 47 h 170"/>
                <a:gd name="T6" fmla="*/ 77 w 96"/>
                <a:gd name="T7" fmla="*/ 19 h 170"/>
                <a:gd name="T8" fmla="*/ 93 w 96"/>
                <a:gd name="T9" fmla="*/ 49 h 170"/>
                <a:gd name="T10" fmla="*/ 82 w 96"/>
                <a:gd name="T11" fmla="*/ 141 h 170"/>
                <a:gd name="T12" fmla="*/ 75 w 96"/>
                <a:gd name="T13" fmla="*/ 166 h 170"/>
                <a:gd name="T14" fmla="*/ 71 w 96"/>
                <a:gd name="T15" fmla="*/ 170 h 170"/>
                <a:gd name="T16" fmla="*/ 21 w 96"/>
                <a:gd name="T17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170">
                  <a:moveTo>
                    <a:pt x="21" y="170"/>
                  </a:moveTo>
                  <a:cubicBezTo>
                    <a:pt x="17" y="144"/>
                    <a:pt x="1" y="121"/>
                    <a:pt x="1" y="94"/>
                  </a:cubicBezTo>
                  <a:cubicBezTo>
                    <a:pt x="1" y="78"/>
                    <a:pt x="0" y="62"/>
                    <a:pt x="3" y="47"/>
                  </a:cubicBezTo>
                  <a:cubicBezTo>
                    <a:pt x="9" y="9"/>
                    <a:pt x="51" y="0"/>
                    <a:pt x="77" y="19"/>
                  </a:cubicBezTo>
                  <a:cubicBezTo>
                    <a:pt x="87" y="26"/>
                    <a:pt x="91" y="37"/>
                    <a:pt x="93" y="49"/>
                  </a:cubicBezTo>
                  <a:cubicBezTo>
                    <a:pt x="96" y="80"/>
                    <a:pt x="96" y="111"/>
                    <a:pt x="82" y="141"/>
                  </a:cubicBezTo>
                  <a:cubicBezTo>
                    <a:pt x="79" y="149"/>
                    <a:pt x="77" y="157"/>
                    <a:pt x="75" y="166"/>
                  </a:cubicBezTo>
                  <a:cubicBezTo>
                    <a:pt x="74" y="167"/>
                    <a:pt x="72" y="170"/>
                    <a:pt x="71" y="170"/>
                  </a:cubicBezTo>
                  <a:cubicBezTo>
                    <a:pt x="54" y="170"/>
                    <a:pt x="38" y="170"/>
                    <a:pt x="21" y="1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11">
              <a:extLst>
                <a:ext uri="{FF2B5EF4-FFF2-40B4-BE49-F238E27FC236}">
                  <a16:creationId xmlns:a16="http://schemas.microsoft.com/office/drawing/2014/main" id="{891E1735-8023-4F56-B522-A63AB1AE6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888" y="3311096"/>
              <a:ext cx="590550" cy="963612"/>
            </a:xfrm>
            <a:custGeom>
              <a:avLst/>
              <a:gdLst>
                <a:gd name="T0" fmla="*/ 75 w 99"/>
                <a:gd name="T1" fmla="*/ 161 h 161"/>
                <a:gd name="T2" fmla="*/ 26 w 99"/>
                <a:gd name="T3" fmla="*/ 161 h 161"/>
                <a:gd name="T4" fmla="*/ 22 w 99"/>
                <a:gd name="T5" fmla="*/ 158 h 161"/>
                <a:gd name="T6" fmla="*/ 7 w 99"/>
                <a:gd name="T7" fmla="*/ 110 h 161"/>
                <a:gd name="T8" fmla="*/ 4 w 99"/>
                <a:gd name="T9" fmla="*/ 36 h 161"/>
                <a:gd name="T10" fmla="*/ 49 w 99"/>
                <a:gd name="T11" fmla="*/ 0 h 161"/>
                <a:gd name="T12" fmla="*/ 94 w 99"/>
                <a:gd name="T13" fmla="*/ 36 h 161"/>
                <a:gd name="T14" fmla="*/ 85 w 99"/>
                <a:gd name="T15" fmla="*/ 129 h 161"/>
                <a:gd name="T16" fmla="*/ 75 w 99"/>
                <a:gd name="T17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161">
                  <a:moveTo>
                    <a:pt x="75" y="161"/>
                  </a:moveTo>
                  <a:cubicBezTo>
                    <a:pt x="59" y="161"/>
                    <a:pt x="42" y="161"/>
                    <a:pt x="26" y="161"/>
                  </a:cubicBezTo>
                  <a:cubicBezTo>
                    <a:pt x="24" y="161"/>
                    <a:pt x="22" y="159"/>
                    <a:pt x="22" y="158"/>
                  </a:cubicBezTo>
                  <a:cubicBezTo>
                    <a:pt x="17" y="142"/>
                    <a:pt x="11" y="126"/>
                    <a:pt x="7" y="110"/>
                  </a:cubicBezTo>
                  <a:cubicBezTo>
                    <a:pt x="0" y="86"/>
                    <a:pt x="0" y="61"/>
                    <a:pt x="4" y="36"/>
                  </a:cubicBezTo>
                  <a:cubicBezTo>
                    <a:pt x="8" y="14"/>
                    <a:pt x="26" y="0"/>
                    <a:pt x="49" y="0"/>
                  </a:cubicBezTo>
                  <a:cubicBezTo>
                    <a:pt x="71" y="0"/>
                    <a:pt x="90" y="14"/>
                    <a:pt x="94" y="36"/>
                  </a:cubicBezTo>
                  <a:cubicBezTo>
                    <a:pt x="99" y="68"/>
                    <a:pt x="98" y="99"/>
                    <a:pt x="85" y="129"/>
                  </a:cubicBezTo>
                  <a:cubicBezTo>
                    <a:pt x="81" y="139"/>
                    <a:pt x="78" y="150"/>
                    <a:pt x="75" y="1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0" name="Freeform 12">
              <a:extLst>
                <a:ext uri="{FF2B5EF4-FFF2-40B4-BE49-F238E27FC236}">
                  <a16:creationId xmlns:a16="http://schemas.microsoft.com/office/drawing/2014/main" id="{823AF009-FCA2-435D-85F5-D27DC5E8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150" y="2932113"/>
              <a:ext cx="579438" cy="1023937"/>
            </a:xfrm>
            <a:custGeom>
              <a:avLst/>
              <a:gdLst>
                <a:gd name="T0" fmla="*/ 74 w 97"/>
                <a:gd name="T1" fmla="*/ 171 h 171"/>
                <a:gd name="T2" fmla="*/ 22 w 97"/>
                <a:gd name="T3" fmla="*/ 171 h 171"/>
                <a:gd name="T4" fmla="*/ 1 w 97"/>
                <a:gd name="T5" fmla="*/ 89 h 171"/>
                <a:gd name="T6" fmla="*/ 3 w 97"/>
                <a:gd name="T7" fmla="*/ 50 h 171"/>
                <a:gd name="T8" fmla="*/ 77 w 97"/>
                <a:gd name="T9" fmla="*/ 20 h 171"/>
                <a:gd name="T10" fmla="*/ 94 w 97"/>
                <a:gd name="T11" fmla="*/ 49 h 171"/>
                <a:gd name="T12" fmla="*/ 83 w 97"/>
                <a:gd name="T13" fmla="*/ 141 h 171"/>
                <a:gd name="T14" fmla="*/ 74 w 97"/>
                <a:gd name="T1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171">
                  <a:moveTo>
                    <a:pt x="74" y="171"/>
                  </a:moveTo>
                  <a:cubicBezTo>
                    <a:pt x="57" y="171"/>
                    <a:pt x="40" y="171"/>
                    <a:pt x="22" y="171"/>
                  </a:cubicBezTo>
                  <a:cubicBezTo>
                    <a:pt x="16" y="143"/>
                    <a:pt x="0" y="118"/>
                    <a:pt x="1" y="89"/>
                  </a:cubicBezTo>
                  <a:cubicBezTo>
                    <a:pt x="1" y="76"/>
                    <a:pt x="1" y="62"/>
                    <a:pt x="3" y="50"/>
                  </a:cubicBezTo>
                  <a:cubicBezTo>
                    <a:pt x="8" y="11"/>
                    <a:pt x="50" y="0"/>
                    <a:pt x="77" y="20"/>
                  </a:cubicBezTo>
                  <a:cubicBezTo>
                    <a:pt x="87" y="27"/>
                    <a:pt x="92" y="37"/>
                    <a:pt x="94" y="49"/>
                  </a:cubicBezTo>
                  <a:cubicBezTo>
                    <a:pt x="97" y="81"/>
                    <a:pt x="97" y="112"/>
                    <a:pt x="83" y="141"/>
                  </a:cubicBezTo>
                  <a:cubicBezTo>
                    <a:pt x="79" y="151"/>
                    <a:pt x="77" y="161"/>
                    <a:pt x="74" y="1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1" name="Freeform 13">
              <a:extLst>
                <a:ext uri="{FF2B5EF4-FFF2-40B4-BE49-F238E27FC236}">
                  <a16:creationId xmlns:a16="http://schemas.microsoft.com/office/drawing/2014/main" id="{B9ADB0DC-C98C-407E-B5B9-183B91CC0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300" y="2992438"/>
              <a:ext cx="590550" cy="963612"/>
            </a:xfrm>
            <a:custGeom>
              <a:avLst/>
              <a:gdLst>
                <a:gd name="T0" fmla="*/ 75 w 99"/>
                <a:gd name="T1" fmla="*/ 161 h 161"/>
                <a:gd name="T2" fmla="*/ 24 w 99"/>
                <a:gd name="T3" fmla="*/ 161 h 161"/>
                <a:gd name="T4" fmla="*/ 5 w 99"/>
                <a:gd name="T5" fmla="*/ 100 h 161"/>
                <a:gd name="T6" fmla="*/ 6 w 99"/>
                <a:gd name="T7" fmla="*/ 35 h 161"/>
                <a:gd name="T8" fmla="*/ 50 w 99"/>
                <a:gd name="T9" fmla="*/ 0 h 161"/>
                <a:gd name="T10" fmla="*/ 94 w 99"/>
                <a:gd name="T11" fmla="*/ 35 h 161"/>
                <a:gd name="T12" fmla="*/ 91 w 99"/>
                <a:gd name="T13" fmla="*/ 116 h 161"/>
                <a:gd name="T14" fmla="*/ 75 w 99"/>
                <a:gd name="T15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161">
                  <a:moveTo>
                    <a:pt x="75" y="161"/>
                  </a:moveTo>
                  <a:cubicBezTo>
                    <a:pt x="58" y="161"/>
                    <a:pt x="41" y="161"/>
                    <a:pt x="24" y="161"/>
                  </a:cubicBezTo>
                  <a:cubicBezTo>
                    <a:pt x="18" y="140"/>
                    <a:pt x="10" y="120"/>
                    <a:pt x="5" y="100"/>
                  </a:cubicBezTo>
                  <a:cubicBezTo>
                    <a:pt x="0" y="78"/>
                    <a:pt x="1" y="56"/>
                    <a:pt x="6" y="35"/>
                  </a:cubicBezTo>
                  <a:cubicBezTo>
                    <a:pt x="10" y="14"/>
                    <a:pt x="28" y="0"/>
                    <a:pt x="50" y="0"/>
                  </a:cubicBezTo>
                  <a:cubicBezTo>
                    <a:pt x="72" y="0"/>
                    <a:pt x="90" y="13"/>
                    <a:pt x="94" y="35"/>
                  </a:cubicBezTo>
                  <a:cubicBezTo>
                    <a:pt x="99" y="62"/>
                    <a:pt x="99" y="89"/>
                    <a:pt x="91" y="116"/>
                  </a:cubicBezTo>
                  <a:cubicBezTo>
                    <a:pt x="86" y="131"/>
                    <a:pt x="81" y="145"/>
                    <a:pt x="75" y="1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2" name="Freeform 14">
              <a:extLst>
                <a:ext uri="{FF2B5EF4-FFF2-40B4-BE49-F238E27FC236}">
                  <a16:creationId xmlns:a16="http://schemas.microsoft.com/office/drawing/2014/main" id="{53A0CD99-0CE3-454E-9DAE-8F6942372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2375" y="2932113"/>
              <a:ext cx="585788" cy="885825"/>
            </a:xfrm>
            <a:custGeom>
              <a:avLst/>
              <a:gdLst>
                <a:gd name="T0" fmla="*/ 96 w 98"/>
                <a:gd name="T1" fmla="*/ 78 h 148"/>
                <a:gd name="T2" fmla="*/ 85 w 98"/>
                <a:gd name="T3" fmla="*/ 142 h 148"/>
                <a:gd name="T4" fmla="*/ 78 w 98"/>
                <a:gd name="T5" fmla="*/ 146 h 148"/>
                <a:gd name="T6" fmla="*/ 23 w 98"/>
                <a:gd name="T7" fmla="*/ 148 h 148"/>
                <a:gd name="T8" fmla="*/ 16 w 98"/>
                <a:gd name="T9" fmla="*/ 143 h 148"/>
                <a:gd name="T10" fmla="*/ 5 w 98"/>
                <a:gd name="T11" fmla="*/ 50 h 148"/>
                <a:gd name="T12" fmla="*/ 79 w 98"/>
                <a:gd name="T13" fmla="*/ 20 h 148"/>
                <a:gd name="T14" fmla="*/ 96 w 98"/>
                <a:gd name="T15" fmla="*/ 57 h 148"/>
                <a:gd name="T16" fmla="*/ 96 w 98"/>
                <a:gd name="T17" fmla="*/ 7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148">
                  <a:moveTo>
                    <a:pt x="96" y="78"/>
                  </a:moveTo>
                  <a:cubicBezTo>
                    <a:pt x="98" y="100"/>
                    <a:pt x="94" y="122"/>
                    <a:pt x="85" y="142"/>
                  </a:cubicBezTo>
                  <a:cubicBezTo>
                    <a:pt x="83" y="146"/>
                    <a:pt x="81" y="146"/>
                    <a:pt x="78" y="146"/>
                  </a:cubicBezTo>
                  <a:cubicBezTo>
                    <a:pt x="59" y="146"/>
                    <a:pt x="41" y="147"/>
                    <a:pt x="23" y="148"/>
                  </a:cubicBezTo>
                  <a:cubicBezTo>
                    <a:pt x="19" y="148"/>
                    <a:pt x="17" y="147"/>
                    <a:pt x="16" y="143"/>
                  </a:cubicBezTo>
                  <a:cubicBezTo>
                    <a:pt x="2" y="113"/>
                    <a:pt x="0" y="82"/>
                    <a:pt x="5" y="50"/>
                  </a:cubicBezTo>
                  <a:cubicBezTo>
                    <a:pt x="10" y="10"/>
                    <a:pt x="53" y="0"/>
                    <a:pt x="79" y="20"/>
                  </a:cubicBezTo>
                  <a:cubicBezTo>
                    <a:pt x="91" y="29"/>
                    <a:pt x="96" y="42"/>
                    <a:pt x="96" y="57"/>
                  </a:cubicBezTo>
                  <a:cubicBezTo>
                    <a:pt x="97" y="64"/>
                    <a:pt x="96" y="71"/>
                    <a:pt x="96" y="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3" name="Freeform 15">
              <a:extLst>
                <a:ext uri="{FF2B5EF4-FFF2-40B4-BE49-F238E27FC236}">
                  <a16:creationId xmlns:a16="http://schemas.microsoft.com/office/drawing/2014/main" id="{6A24B270-B652-4C81-BC77-E2A569CFA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4393771"/>
              <a:ext cx="376238" cy="276225"/>
            </a:xfrm>
            <a:custGeom>
              <a:avLst/>
              <a:gdLst>
                <a:gd name="T0" fmla="*/ 63 w 63"/>
                <a:gd name="T1" fmla="*/ 46 h 46"/>
                <a:gd name="T2" fmla="*/ 0 w 63"/>
                <a:gd name="T3" fmla="*/ 46 h 46"/>
                <a:gd name="T4" fmla="*/ 8 w 63"/>
                <a:gd name="T5" fmla="*/ 0 h 46"/>
                <a:gd name="T6" fmla="*/ 55 w 63"/>
                <a:gd name="T7" fmla="*/ 0 h 46"/>
                <a:gd name="T8" fmla="*/ 63 w 63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46">
                  <a:moveTo>
                    <a:pt x="63" y="46"/>
                  </a:moveTo>
                  <a:cubicBezTo>
                    <a:pt x="42" y="46"/>
                    <a:pt x="21" y="46"/>
                    <a:pt x="0" y="46"/>
                  </a:cubicBezTo>
                  <a:cubicBezTo>
                    <a:pt x="2" y="31"/>
                    <a:pt x="5" y="16"/>
                    <a:pt x="8" y="0"/>
                  </a:cubicBezTo>
                  <a:cubicBezTo>
                    <a:pt x="23" y="0"/>
                    <a:pt x="39" y="0"/>
                    <a:pt x="55" y="0"/>
                  </a:cubicBezTo>
                  <a:cubicBezTo>
                    <a:pt x="58" y="15"/>
                    <a:pt x="60" y="31"/>
                    <a:pt x="63" y="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4" name="Freeform 16">
              <a:extLst>
                <a:ext uri="{FF2B5EF4-FFF2-40B4-BE49-F238E27FC236}">
                  <a16:creationId xmlns:a16="http://schemas.microsoft.com/office/drawing/2014/main" id="{0E627A04-E011-4A2B-A57C-490D1B0CC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4488" y="4393771"/>
              <a:ext cx="381000" cy="276225"/>
            </a:xfrm>
            <a:custGeom>
              <a:avLst/>
              <a:gdLst>
                <a:gd name="T0" fmla="*/ 0 w 64"/>
                <a:gd name="T1" fmla="*/ 46 h 46"/>
                <a:gd name="T2" fmla="*/ 8 w 64"/>
                <a:gd name="T3" fmla="*/ 0 h 46"/>
                <a:gd name="T4" fmla="*/ 56 w 64"/>
                <a:gd name="T5" fmla="*/ 0 h 46"/>
                <a:gd name="T6" fmla="*/ 64 w 64"/>
                <a:gd name="T7" fmla="*/ 46 h 46"/>
                <a:gd name="T8" fmla="*/ 0 w 64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6">
                  <a:moveTo>
                    <a:pt x="0" y="46"/>
                  </a:moveTo>
                  <a:cubicBezTo>
                    <a:pt x="3" y="31"/>
                    <a:pt x="6" y="15"/>
                    <a:pt x="8" y="0"/>
                  </a:cubicBezTo>
                  <a:cubicBezTo>
                    <a:pt x="24" y="0"/>
                    <a:pt x="40" y="0"/>
                    <a:pt x="56" y="0"/>
                  </a:cubicBezTo>
                  <a:cubicBezTo>
                    <a:pt x="58" y="15"/>
                    <a:pt x="61" y="31"/>
                    <a:pt x="64" y="46"/>
                  </a:cubicBezTo>
                  <a:cubicBezTo>
                    <a:pt x="43" y="46"/>
                    <a:pt x="21" y="46"/>
                    <a:pt x="0" y="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5" name="Freeform 17">
              <a:extLst>
                <a:ext uri="{FF2B5EF4-FFF2-40B4-BE49-F238E27FC236}">
                  <a16:creationId xmlns:a16="http://schemas.microsoft.com/office/drawing/2014/main" id="{85AB174B-1C7D-4186-8F4B-265582A25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4013" y="4075113"/>
              <a:ext cx="369888" cy="276225"/>
            </a:xfrm>
            <a:custGeom>
              <a:avLst/>
              <a:gdLst>
                <a:gd name="T0" fmla="*/ 7 w 62"/>
                <a:gd name="T1" fmla="*/ 0 h 46"/>
                <a:gd name="T2" fmla="*/ 54 w 62"/>
                <a:gd name="T3" fmla="*/ 0 h 46"/>
                <a:gd name="T4" fmla="*/ 62 w 62"/>
                <a:gd name="T5" fmla="*/ 46 h 46"/>
                <a:gd name="T6" fmla="*/ 0 w 62"/>
                <a:gd name="T7" fmla="*/ 46 h 46"/>
                <a:gd name="T8" fmla="*/ 7 w 62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46">
                  <a:moveTo>
                    <a:pt x="7" y="0"/>
                  </a:moveTo>
                  <a:cubicBezTo>
                    <a:pt x="23" y="0"/>
                    <a:pt x="39" y="0"/>
                    <a:pt x="54" y="0"/>
                  </a:cubicBezTo>
                  <a:cubicBezTo>
                    <a:pt x="57" y="16"/>
                    <a:pt x="60" y="31"/>
                    <a:pt x="62" y="46"/>
                  </a:cubicBezTo>
                  <a:cubicBezTo>
                    <a:pt x="42" y="46"/>
                    <a:pt x="21" y="46"/>
                    <a:pt x="0" y="46"/>
                  </a:cubicBezTo>
                  <a:cubicBezTo>
                    <a:pt x="2" y="31"/>
                    <a:pt x="5" y="16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6" name="Freeform 18">
              <a:extLst>
                <a:ext uri="{FF2B5EF4-FFF2-40B4-BE49-F238E27FC236}">
                  <a16:creationId xmlns:a16="http://schemas.microsoft.com/office/drawing/2014/main" id="{025D0B88-8349-4979-AC90-16DFCAEDC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0" y="4075113"/>
              <a:ext cx="376238" cy="276225"/>
            </a:xfrm>
            <a:custGeom>
              <a:avLst/>
              <a:gdLst>
                <a:gd name="T0" fmla="*/ 55 w 63"/>
                <a:gd name="T1" fmla="*/ 0 h 46"/>
                <a:gd name="T2" fmla="*/ 63 w 63"/>
                <a:gd name="T3" fmla="*/ 46 h 46"/>
                <a:gd name="T4" fmla="*/ 0 w 63"/>
                <a:gd name="T5" fmla="*/ 46 h 46"/>
                <a:gd name="T6" fmla="*/ 8 w 63"/>
                <a:gd name="T7" fmla="*/ 0 h 46"/>
                <a:gd name="T8" fmla="*/ 55 w 6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46">
                  <a:moveTo>
                    <a:pt x="55" y="0"/>
                  </a:moveTo>
                  <a:cubicBezTo>
                    <a:pt x="57" y="16"/>
                    <a:pt x="60" y="31"/>
                    <a:pt x="63" y="46"/>
                  </a:cubicBezTo>
                  <a:cubicBezTo>
                    <a:pt x="42" y="46"/>
                    <a:pt x="21" y="46"/>
                    <a:pt x="0" y="46"/>
                  </a:cubicBezTo>
                  <a:cubicBezTo>
                    <a:pt x="2" y="31"/>
                    <a:pt x="5" y="16"/>
                    <a:pt x="8" y="0"/>
                  </a:cubicBezTo>
                  <a:cubicBezTo>
                    <a:pt x="23" y="0"/>
                    <a:pt x="39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3" name="Rectángulo 2">
            <a:extLst>
              <a:ext uri="{FF2B5EF4-FFF2-40B4-BE49-F238E27FC236}">
                <a16:creationId xmlns:a16="http://schemas.microsoft.com/office/drawing/2014/main" id="{996CC26D-53F0-4E66-8F37-EE3144F298E4}"/>
              </a:ext>
            </a:extLst>
          </p:cNvPr>
          <p:cNvSpPr/>
          <p:nvPr/>
        </p:nvSpPr>
        <p:spPr>
          <a:xfrm>
            <a:off x="967227" y="974035"/>
            <a:ext cx="9647764" cy="59556"/>
          </a:xfrm>
          <a:prstGeom prst="rect">
            <a:avLst/>
          </a:prstGeom>
          <a:solidFill>
            <a:srgbClr val="DB13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2577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57"/>
          <p:cNvSpPr txBox="1">
            <a:spLocks noGrp="1"/>
          </p:cNvSpPr>
          <p:nvPr>
            <p:ph type="title"/>
          </p:nvPr>
        </p:nvSpPr>
        <p:spPr>
          <a:xfrm rot="21599464">
            <a:off x="963199" y="443795"/>
            <a:ext cx="102656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5400" b="1" dirty="0">
                <a:solidFill>
                  <a:srgbClr val="DB130D"/>
                </a:solidFill>
              </a:rPr>
              <a:t>Roman empire</a:t>
            </a:r>
            <a:endParaRPr sz="5400" b="1" dirty="0">
              <a:solidFill>
                <a:srgbClr val="DB130D"/>
              </a:solidFill>
            </a:endParaRPr>
          </a:p>
        </p:txBody>
      </p:sp>
      <p:sp>
        <p:nvSpPr>
          <p:cNvPr id="746" name="Google Shape;746;p57"/>
          <p:cNvSpPr txBox="1"/>
          <p:nvPr/>
        </p:nvSpPr>
        <p:spPr>
          <a:xfrm>
            <a:off x="7022043" y="2942348"/>
            <a:ext cx="3820400" cy="9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600" dirty="0"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rPr>
              <a:t>Despite being red, Mars is actually a cold place. It’s full of iron oxide dust</a:t>
            </a:r>
            <a:endParaRPr sz="1600" dirty="0">
              <a:solidFill>
                <a:schemeClr val="dk1"/>
              </a:solidFill>
              <a:latin typeface="Amiri"/>
              <a:ea typeface="Amiri"/>
              <a:cs typeface="Amiri"/>
              <a:sym typeface="Amiri"/>
            </a:endParaRPr>
          </a:p>
        </p:txBody>
      </p:sp>
      <p:sp>
        <p:nvSpPr>
          <p:cNvPr id="747" name="Google Shape;747;p57"/>
          <p:cNvSpPr txBox="1"/>
          <p:nvPr/>
        </p:nvSpPr>
        <p:spPr>
          <a:xfrm>
            <a:off x="7030504" y="2622524"/>
            <a:ext cx="3816800" cy="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2400" b="1" dirty="0">
                <a:solidFill>
                  <a:srgbClr val="000204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Latin language</a:t>
            </a:r>
            <a:endParaRPr sz="2400" b="1" dirty="0">
              <a:solidFill>
                <a:srgbClr val="000204"/>
              </a:solidFill>
              <a:latin typeface="Cinzel Decorative"/>
              <a:ea typeface="Cinzel Decorative"/>
              <a:cs typeface="Cinzel Decorative"/>
              <a:sym typeface="Cinzel Decorative"/>
            </a:endParaRPr>
          </a:p>
        </p:txBody>
      </p:sp>
      <p:sp>
        <p:nvSpPr>
          <p:cNvPr id="752" name="Google Shape;752;p57"/>
          <p:cNvSpPr txBox="1"/>
          <p:nvPr/>
        </p:nvSpPr>
        <p:spPr>
          <a:xfrm>
            <a:off x="7019727" y="4471315"/>
            <a:ext cx="3820400" cy="9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600">
                <a:solidFill>
                  <a:schemeClr val="dk1"/>
                </a:solidFill>
                <a:latin typeface="Amiri"/>
                <a:ea typeface="Amiri"/>
                <a:cs typeface="Amiri"/>
                <a:sym typeface="Amiri"/>
              </a:rPr>
              <a:t>Mercury is the closest planet to the Sun and the smallest one</a:t>
            </a:r>
            <a:endParaRPr sz="1600">
              <a:solidFill>
                <a:schemeClr val="dk1"/>
              </a:solidFill>
              <a:latin typeface="Amiri"/>
              <a:ea typeface="Amiri"/>
              <a:cs typeface="Amiri"/>
              <a:sym typeface="Amiri"/>
            </a:endParaRPr>
          </a:p>
        </p:txBody>
      </p:sp>
      <p:sp>
        <p:nvSpPr>
          <p:cNvPr id="753" name="Google Shape;753;p57"/>
          <p:cNvSpPr txBox="1"/>
          <p:nvPr/>
        </p:nvSpPr>
        <p:spPr>
          <a:xfrm>
            <a:off x="7026708" y="4151491"/>
            <a:ext cx="3816800" cy="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2400" b="1">
                <a:solidFill>
                  <a:srgbClr val="000204"/>
                </a:solidFill>
                <a:latin typeface="Cinzel Decorative"/>
                <a:ea typeface="Cinzel Decorative"/>
                <a:cs typeface="Cinzel Decorative"/>
                <a:sym typeface="Cinzel Decorative"/>
              </a:rPr>
              <a:t>Greek language</a:t>
            </a:r>
            <a:endParaRPr sz="2400" b="1">
              <a:solidFill>
                <a:srgbClr val="000204"/>
              </a:solidFill>
              <a:latin typeface="Cinzel Decorative"/>
              <a:ea typeface="Cinzel Decorative"/>
              <a:cs typeface="Cinzel Decorative"/>
              <a:sym typeface="Cinzel Decorative"/>
            </a:endParaRPr>
          </a:p>
        </p:txBody>
      </p:sp>
      <p:sp>
        <p:nvSpPr>
          <p:cNvPr id="860" name="Google Shape;860;p57"/>
          <p:cNvSpPr/>
          <p:nvPr/>
        </p:nvSpPr>
        <p:spPr>
          <a:xfrm>
            <a:off x="10967659" y="2742924"/>
            <a:ext cx="261200" cy="261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61" name="Google Shape;861;p57"/>
          <p:cNvSpPr/>
          <p:nvPr/>
        </p:nvSpPr>
        <p:spPr>
          <a:xfrm>
            <a:off x="10967659" y="4271891"/>
            <a:ext cx="261200" cy="261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cxnSp>
        <p:nvCxnSpPr>
          <p:cNvPr id="862" name="Google Shape;862;p57"/>
          <p:cNvCxnSpPr>
            <a:cxnSpLocks/>
          </p:cNvCxnSpPr>
          <p:nvPr/>
        </p:nvCxnSpPr>
        <p:spPr>
          <a:xfrm flipV="1">
            <a:off x="3113854" y="2890646"/>
            <a:ext cx="4630753" cy="947172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3" name="Google Shape;863;p57"/>
          <p:cNvCxnSpPr>
            <a:cxnSpLocks/>
          </p:cNvCxnSpPr>
          <p:nvPr/>
        </p:nvCxnSpPr>
        <p:spPr>
          <a:xfrm flipV="1">
            <a:off x="4765964" y="4282228"/>
            <a:ext cx="3130209" cy="622281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Freeform 5">
            <a:extLst>
              <a:ext uri="{FF2B5EF4-FFF2-40B4-BE49-F238E27FC236}">
                <a16:creationId xmlns:a16="http://schemas.microsoft.com/office/drawing/2014/main" id="{369D98E7-EE89-4F6A-984B-F174F0F47138}"/>
              </a:ext>
            </a:extLst>
          </p:cNvPr>
          <p:cNvSpPr>
            <a:spLocks noEditPoints="1"/>
          </p:cNvSpPr>
          <p:nvPr/>
        </p:nvSpPr>
        <p:spPr bwMode="auto">
          <a:xfrm>
            <a:off x="1511300" y="2087563"/>
            <a:ext cx="3778250" cy="3765550"/>
          </a:xfrm>
          <a:custGeom>
            <a:avLst/>
            <a:gdLst>
              <a:gd name="T0" fmla="*/ 147 w 293"/>
              <a:gd name="T1" fmla="*/ 0 h 292"/>
              <a:gd name="T2" fmla="*/ 292 w 293"/>
              <a:gd name="T3" fmla="*/ 144 h 292"/>
              <a:gd name="T4" fmla="*/ 144 w 293"/>
              <a:gd name="T5" fmla="*/ 291 h 292"/>
              <a:gd name="T6" fmla="*/ 1 w 293"/>
              <a:gd name="T7" fmla="*/ 145 h 292"/>
              <a:gd name="T8" fmla="*/ 147 w 293"/>
              <a:gd name="T9" fmla="*/ 0 h 292"/>
              <a:gd name="T10" fmla="*/ 259 w 293"/>
              <a:gd name="T11" fmla="*/ 157 h 292"/>
              <a:gd name="T12" fmla="*/ 174 w 293"/>
              <a:gd name="T13" fmla="*/ 30 h 292"/>
              <a:gd name="T14" fmla="*/ 157 w 293"/>
              <a:gd name="T15" fmla="*/ 33 h 292"/>
              <a:gd name="T16" fmla="*/ 170 w 293"/>
              <a:gd name="T17" fmla="*/ 45 h 292"/>
              <a:gd name="T18" fmla="*/ 254 w 293"/>
              <a:gd name="T19" fmla="*/ 140 h 292"/>
              <a:gd name="T20" fmla="*/ 259 w 293"/>
              <a:gd name="T21" fmla="*/ 157 h 292"/>
              <a:gd name="T22" fmla="*/ 71 w 293"/>
              <a:gd name="T23" fmla="*/ 137 h 292"/>
              <a:gd name="T24" fmla="*/ 62 w 293"/>
              <a:gd name="T25" fmla="*/ 137 h 292"/>
              <a:gd name="T26" fmla="*/ 48 w 293"/>
              <a:gd name="T27" fmla="*/ 160 h 292"/>
              <a:gd name="T28" fmla="*/ 66 w 293"/>
              <a:gd name="T29" fmla="*/ 179 h 292"/>
              <a:gd name="T30" fmla="*/ 84 w 293"/>
              <a:gd name="T31" fmla="*/ 158 h 292"/>
              <a:gd name="T32" fmla="*/ 71 w 293"/>
              <a:gd name="T33" fmla="*/ 137 h 292"/>
              <a:gd name="T34" fmla="*/ 146 w 293"/>
              <a:gd name="T35" fmla="*/ 173 h 292"/>
              <a:gd name="T36" fmla="*/ 117 w 293"/>
              <a:gd name="T37" fmla="*/ 157 h 292"/>
              <a:gd name="T38" fmla="*/ 98 w 293"/>
              <a:gd name="T39" fmla="*/ 175 h 292"/>
              <a:gd name="T40" fmla="*/ 119 w 293"/>
              <a:gd name="T41" fmla="*/ 193 h 292"/>
              <a:gd name="T42" fmla="*/ 146 w 293"/>
              <a:gd name="T43" fmla="*/ 173 h 292"/>
              <a:gd name="T44" fmla="*/ 112 w 293"/>
              <a:gd name="T45" fmla="*/ 100 h 292"/>
              <a:gd name="T46" fmla="*/ 103 w 293"/>
              <a:gd name="T47" fmla="*/ 100 h 292"/>
              <a:gd name="T48" fmla="*/ 89 w 293"/>
              <a:gd name="T49" fmla="*/ 121 h 292"/>
              <a:gd name="T50" fmla="*/ 108 w 293"/>
              <a:gd name="T51" fmla="*/ 140 h 292"/>
              <a:gd name="T52" fmla="*/ 125 w 293"/>
              <a:gd name="T53" fmla="*/ 121 h 292"/>
              <a:gd name="T54" fmla="*/ 112 w 293"/>
              <a:gd name="T55" fmla="*/ 100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93" h="292">
                <a:moveTo>
                  <a:pt x="147" y="0"/>
                </a:moveTo>
                <a:cubicBezTo>
                  <a:pt x="227" y="0"/>
                  <a:pt x="291" y="64"/>
                  <a:pt x="292" y="144"/>
                </a:cubicBezTo>
                <a:cubicBezTo>
                  <a:pt x="293" y="224"/>
                  <a:pt x="224" y="292"/>
                  <a:pt x="144" y="291"/>
                </a:cubicBezTo>
                <a:cubicBezTo>
                  <a:pt x="65" y="290"/>
                  <a:pt x="0" y="225"/>
                  <a:pt x="1" y="145"/>
                </a:cubicBezTo>
                <a:cubicBezTo>
                  <a:pt x="1" y="62"/>
                  <a:pt x="64" y="0"/>
                  <a:pt x="147" y="0"/>
                </a:cubicBezTo>
                <a:close/>
                <a:moveTo>
                  <a:pt x="259" y="157"/>
                </a:moveTo>
                <a:cubicBezTo>
                  <a:pt x="265" y="93"/>
                  <a:pt x="231" y="44"/>
                  <a:pt x="174" y="30"/>
                </a:cubicBezTo>
                <a:cubicBezTo>
                  <a:pt x="168" y="29"/>
                  <a:pt x="162" y="32"/>
                  <a:pt x="157" y="33"/>
                </a:cubicBezTo>
                <a:cubicBezTo>
                  <a:pt x="161" y="37"/>
                  <a:pt x="165" y="42"/>
                  <a:pt x="170" y="45"/>
                </a:cubicBezTo>
                <a:cubicBezTo>
                  <a:pt x="214" y="62"/>
                  <a:pt x="246" y="90"/>
                  <a:pt x="254" y="140"/>
                </a:cubicBezTo>
                <a:cubicBezTo>
                  <a:pt x="255" y="144"/>
                  <a:pt x="257" y="149"/>
                  <a:pt x="259" y="157"/>
                </a:cubicBezTo>
                <a:close/>
                <a:moveTo>
                  <a:pt x="71" y="137"/>
                </a:moveTo>
                <a:cubicBezTo>
                  <a:pt x="68" y="137"/>
                  <a:pt x="65" y="137"/>
                  <a:pt x="62" y="137"/>
                </a:cubicBezTo>
                <a:cubicBezTo>
                  <a:pt x="57" y="145"/>
                  <a:pt x="47" y="153"/>
                  <a:pt x="48" y="160"/>
                </a:cubicBezTo>
                <a:cubicBezTo>
                  <a:pt x="48" y="167"/>
                  <a:pt x="60" y="173"/>
                  <a:pt x="66" y="179"/>
                </a:cubicBezTo>
                <a:cubicBezTo>
                  <a:pt x="72" y="172"/>
                  <a:pt x="82" y="166"/>
                  <a:pt x="84" y="158"/>
                </a:cubicBezTo>
                <a:cubicBezTo>
                  <a:pt x="85" y="152"/>
                  <a:pt x="75" y="144"/>
                  <a:pt x="71" y="137"/>
                </a:cubicBezTo>
                <a:close/>
                <a:moveTo>
                  <a:pt x="146" y="173"/>
                </a:moveTo>
                <a:cubicBezTo>
                  <a:pt x="132" y="165"/>
                  <a:pt x="124" y="156"/>
                  <a:pt x="117" y="157"/>
                </a:cubicBezTo>
                <a:cubicBezTo>
                  <a:pt x="110" y="158"/>
                  <a:pt x="104" y="168"/>
                  <a:pt x="98" y="175"/>
                </a:cubicBezTo>
                <a:cubicBezTo>
                  <a:pt x="105" y="181"/>
                  <a:pt x="111" y="191"/>
                  <a:pt x="119" y="193"/>
                </a:cubicBezTo>
                <a:cubicBezTo>
                  <a:pt x="125" y="194"/>
                  <a:pt x="133" y="183"/>
                  <a:pt x="146" y="173"/>
                </a:cubicBezTo>
                <a:close/>
                <a:moveTo>
                  <a:pt x="112" y="100"/>
                </a:moveTo>
                <a:cubicBezTo>
                  <a:pt x="109" y="100"/>
                  <a:pt x="106" y="100"/>
                  <a:pt x="103" y="100"/>
                </a:cubicBezTo>
                <a:cubicBezTo>
                  <a:pt x="98" y="107"/>
                  <a:pt x="90" y="114"/>
                  <a:pt x="89" y="121"/>
                </a:cubicBezTo>
                <a:cubicBezTo>
                  <a:pt x="87" y="133"/>
                  <a:pt x="96" y="143"/>
                  <a:pt x="108" y="140"/>
                </a:cubicBezTo>
                <a:cubicBezTo>
                  <a:pt x="115" y="138"/>
                  <a:pt x="124" y="128"/>
                  <a:pt x="125" y="121"/>
                </a:cubicBezTo>
                <a:cubicBezTo>
                  <a:pt x="125" y="115"/>
                  <a:pt x="116" y="107"/>
                  <a:pt x="112" y="1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DC04DB8E-D2E4-428F-A3E2-F7F4CDC2630C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  <a:solidFill>
            <a:srgbClr val="000204"/>
          </a:solidFill>
        </p:grpSpPr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D60779EC-DCE9-40AD-A3BE-57AA05EF3E62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AA704EA0-8CE5-4A0F-BEDD-5DE367B88449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grpFill/>
          </p:grpSpPr>
          <p:sp>
            <p:nvSpPr>
              <p:cNvPr id="40" name="Freeform 5">
                <a:extLst>
                  <a:ext uri="{FF2B5EF4-FFF2-40B4-BE49-F238E27FC236}">
                    <a16:creationId xmlns:a16="http://schemas.microsoft.com/office/drawing/2014/main" id="{C21E18B6-DD77-4346-A3E5-A2973B676E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1" name="Freeform 6">
                <a:extLst>
                  <a:ext uri="{FF2B5EF4-FFF2-40B4-BE49-F238E27FC236}">
                    <a16:creationId xmlns:a16="http://schemas.microsoft.com/office/drawing/2014/main" id="{0EBFF9CB-FABF-4DB8-B991-A331EE69E6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2" name="Freeform 7">
                <a:extLst>
                  <a:ext uri="{FF2B5EF4-FFF2-40B4-BE49-F238E27FC236}">
                    <a16:creationId xmlns:a16="http://schemas.microsoft.com/office/drawing/2014/main" id="{CEC30856-61D0-49CB-93DA-A12537ACF0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3" name="Freeform 8">
                <a:extLst>
                  <a:ext uri="{FF2B5EF4-FFF2-40B4-BE49-F238E27FC236}">
                    <a16:creationId xmlns:a16="http://schemas.microsoft.com/office/drawing/2014/main" id="{5DDA4232-684D-4552-BC8F-FB80F2A988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4" name="Freeform 9">
                <a:extLst>
                  <a:ext uri="{FF2B5EF4-FFF2-40B4-BE49-F238E27FC236}">
                    <a16:creationId xmlns:a16="http://schemas.microsoft.com/office/drawing/2014/main" id="{0E253392-FD1D-4DD8-B045-8F89D928C5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57537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p78"/>
          <p:cNvSpPr txBox="1">
            <a:spLocks noGrp="1"/>
          </p:cNvSpPr>
          <p:nvPr>
            <p:ph type="title"/>
          </p:nvPr>
        </p:nvSpPr>
        <p:spPr>
          <a:xfrm>
            <a:off x="950967" y="3033200"/>
            <a:ext cx="4046400" cy="8996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rmAutofit/>
          </a:bodyPr>
          <a:lstStyle/>
          <a:p>
            <a:r>
              <a:rPr lang="en"/>
              <a:t>NEXT YEAR</a:t>
            </a:r>
            <a:endParaRPr/>
          </a:p>
        </p:txBody>
      </p:sp>
      <p:sp>
        <p:nvSpPr>
          <p:cNvPr id="1770" name="Google Shape;1770;p78"/>
          <p:cNvSpPr txBox="1">
            <a:spLocks noGrp="1"/>
          </p:cNvSpPr>
          <p:nvPr>
            <p:ph type="subTitle" idx="1"/>
          </p:nvPr>
        </p:nvSpPr>
        <p:spPr>
          <a:xfrm>
            <a:off x="949767" y="4160400"/>
            <a:ext cx="4047600" cy="17476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n" sz="1800" dirty="0"/>
              <a:t>Mercury is the closest planet to the Sun and the smallest one in the Solar System—it’s only a bit larger than the Moon. The planet’s name has nothing to do with the liquid metal</a:t>
            </a:r>
            <a:endParaRPr sz="1800" dirty="0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BE448CD9-CA78-406F-AD8C-B8DF0B5F78FC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  <a:solidFill>
            <a:srgbClr val="DB130D"/>
          </a:solidFill>
        </p:grpSpPr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19D2FDD8-7CA5-4078-824D-DD975EB116C0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D73506B0-5FE4-4C5E-B39F-7C97C72B8B5B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grpFill/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A9582CBC-7D05-4FFF-9470-9193924508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2" name="Freeform 6">
                <a:extLst>
                  <a:ext uri="{FF2B5EF4-FFF2-40B4-BE49-F238E27FC236}">
                    <a16:creationId xmlns:a16="http://schemas.microsoft.com/office/drawing/2014/main" id="{7DDD502B-B9DF-417C-9FFB-6A25AEAF2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3" name="Freeform 7">
                <a:extLst>
                  <a:ext uri="{FF2B5EF4-FFF2-40B4-BE49-F238E27FC236}">
                    <a16:creationId xmlns:a16="http://schemas.microsoft.com/office/drawing/2014/main" id="{A036D1BB-FC77-4D95-BC3C-443FEFF343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4" name="Freeform 8">
                <a:extLst>
                  <a:ext uri="{FF2B5EF4-FFF2-40B4-BE49-F238E27FC236}">
                    <a16:creationId xmlns:a16="http://schemas.microsoft.com/office/drawing/2014/main" id="{71293727-E81A-43A3-934F-1EF448AD7E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5" name="Freeform 9">
                <a:extLst>
                  <a:ext uri="{FF2B5EF4-FFF2-40B4-BE49-F238E27FC236}">
                    <a16:creationId xmlns:a16="http://schemas.microsoft.com/office/drawing/2014/main" id="{4C9AE1CD-85EE-4766-AAE4-2AA271DC6B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pic>
        <p:nvPicPr>
          <p:cNvPr id="13314" name="Picture 2" descr="mujer con camiseta negra de cuello redondo sentada en un trampolín negro y azul">
            <a:extLst>
              <a:ext uri="{FF2B5EF4-FFF2-40B4-BE49-F238E27FC236}">
                <a16:creationId xmlns:a16="http://schemas.microsoft.com/office/drawing/2014/main" id="{848BCBFE-2BA0-4867-AAA8-1BB8D7FDA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548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64BE0DAC-6DC0-8EBF-862A-33A388CE9013}"/>
              </a:ext>
            </a:extLst>
          </p:cNvPr>
          <p:cNvGrpSpPr/>
          <p:nvPr/>
        </p:nvGrpSpPr>
        <p:grpSpPr>
          <a:xfrm>
            <a:off x="1258888" y="895351"/>
            <a:ext cx="2338387" cy="2139950"/>
            <a:chOff x="1258888" y="895351"/>
            <a:chExt cx="2338387" cy="2139950"/>
          </a:xfrm>
        </p:grpSpPr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CD73F166-FA04-470A-805C-58D55677A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088" y="895351"/>
              <a:ext cx="1119187" cy="2139950"/>
            </a:xfrm>
            <a:custGeom>
              <a:avLst/>
              <a:gdLst>
                <a:gd name="T0" fmla="*/ 109 w 484"/>
                <a:gd name="T1" fmla="*/ 926 h 926"/>
                <a:gd name="T2" fmla="*/ 130 w 484"/>
                <a:gd name="T3" fmla="*/ 886 h 926"/>
                <a:gd name="T4" fmla="*/ 134 w 484"/>
                <a:gd name="T5" fmla="*/ 556 h 926"/>
                <a:gd name="T6" fmla="*/ 78 w 484"/>
                <a:gd name="T7" fmla="*/ 442 h 926"/>
                <a:gd name="T8" fmla="*/ 40 w 484"/>
                <a:gd name="T9" fmla="*/ 327 h 926"/>
                <a:gd name="T10" fmla="*/ 47 w 484"/>
                <a:gd name="T11" fmla="*/ 223 h 926"/>
                <a:gd name="T12" fmla="*/ 66 w 484"/>
                <a:gd name="T13" fmla="*/ 135 h 926"/>
                <a:gd name="T14" fmla="*/ 64 w 484"/>
                <a:gd name="T15" fmla="*/ 76 h 926"/>
                <a:gd name="T16" fmla="*/ 0 w 484"/>
                <a:gd name="T17" fmla="*/ 0 h 926"/>
                <a:gd name="T18" fmla="*/ 447 w 484"/>
                <a:gd name="T19" fmla="*/ 403 h 926"/>
                <a:gd name="T20" fmla="*/ 109 w 484"/>
                <a:gd name="T21" fmla="*/ 926 h 9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4" h="926">
                  <a:moveTo>
                    <a:pt x="109" y="926"/>
                  </a:moveTo>
                  <a:cubicBezTo>
                    <a:pt x="116" y="912"/>
                    <a:pt x="124" y="899"/>
                    <a:pt x="130" y="886"/>
                  </a:cubicBezTo>
                  <a:cubicBezTo>
                    <a:pt x="181" y="777"/>
                    <a:pt x="183" y="667"/>
                    <a:pt x="134" y="556"/>
                  </a:cubicBezTo>
                  <a:cubicBezTo>
                    <a:pt x="117" y="518"/>
                    <a:pt x="97" y="480"/>
                    <a:pt x="78" y="442"/>
                  </a:cubicBezTo>
                  <a:cubicBezTo>
                    <a:pt x="61" y="405"/>
                    <a:pt x="46" y="367"/>
                    <a:pt x="40" y="327"/>
                  </a:cubicBezTo>
                  <a:cubicBezTo>
                    <a:pt x="35" y="292"/>
                    <a:pt x="39" y="258"/>
                    <a:pt x="47" y="223"/>
                  </a:cubicBezTo>
                  <a:cubicBezTo>
                    <a:pt x="55" y="194"/>
                    <a:pt x="62" y="165"/>
                    <a:pt x="66" y="135"/>
                  </a:cubicBezTo>
                  <a:cubicBezTo>
                    <a:pt x="69" y="116"/>
                    <a:pt x="67" y="95"/>
                    <a:pt x="64" y="76"/>
                  </a:cubicBezTo>
                  <a:cubicBezTo>
                    <a:pt x="57" y="40"/>
                    <a:pt x="38" y="12"/>
                    <a:pt x="0" y="0"/>
                  </a:cubicBezTo>
                  <a:cubicBezTo>
                    <a:pt x="201" y="4"/>
                    <a:pt x="412" y="157"/>
                    <a:pt x="447" y="403"/>
                  </a:cubicBezTo>
                  <a:cubicBezTo>
                    <a:pt x="484" y="659"/>
                    <a:pt x="316" y="869"/>
                    <a:pt x="109" y="9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97845C7F-2A2A-4600-AB8B-B737DF2A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8888" y="895351"/>
              <a:ext cx="1123950" cy="2139950"/>
            </a:xfrm>
            <a:custGeom>
              <a:avLst/>
              <a:gdLst>
                <a:gd name="T0" fmla="*/ 378 w 486"/>
                <a:gd name="T1" fmla="*/ 926 h 926"/>
                <a:gd name="T2" fmla="*/ 41 w 486"/>
                <a:gd name="T3" fmla="*/ 393 h 926"/>
                <a:gd name="T4" fmla="*/ 486 w 486"/>
                <a:gd name="T5" fmla="*/ 0 h 926"/>
                <a:gd name="T6" fmla="*/ 423 w 486"/>
                <a:gd name="T7" fmla="*/ 72 h 926"/>
                <a:gd name="T8" fmla="*/ 426 w 486"/>
                <a:gd name="T9" fmla="*/ 174 h 926"/>
                <a:gd name="T10" fmla="*/ 446 w 486"/>
                <a:gd name="T11" fmla="*/ 259 h 926"/>
                <a:gd name="T12" fmla="*/ 432 w 486"/>
                <a:gd name="T13" fmla="*/ 382 h 926"/>
                <a:gd name="T14" fmla="*/ 367 w 486"/>
                <a:gd name="T15" fmla="*/ 522 h 926"/>
                <a:gd name="T16" fmla="*/ 322 w 486"/>
                <a:gd name="T17" fmla="*/ 655 h 926"/>
                <a:gd name="T18" fmla="*/ 376 w 486"/>
                <a:gd name="T19" fmla="*/ 922 h 926"/>
                <a:gd name="T20" fmla="*/ 378 w 486"/>
                <a:gd name="T21" fmla="*/ 926 h 9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6" h="926">
                  <a:moveTo>
                    <a:pt x="378" y="926"/>
                  </a:moveTo>
                  <a:cubicBezTo>
                    <a:pt x="152" y="862"/>
                    <a:pt x="0" y="636"/>
                    <a:pt x="41" y="393"/>
                  </a:cubicBezTo>
                  <a:cubicBezTo>
                    <a:pt x="82" y="146"/>
                    <a:pt x="296" y="3"/>
                    <a:pt x="486" y="0"/>
                  </a:cubicBezTo>
                  <a:cubicBezTo>
                    <a:pt x="450" y="10"/>
                    <a:pt x="432" y="37"/>
                    <a:pt x="423" y="72"/>
                  </a:cubicBezTo>
                  <a:cubicBezTo>
                    <a:pt x="414" y="106"/>
                    <a:pt x="418" y="140"/>
                    <a:pt x="426" y="174"/>
                  </a:cubicBezTo>
                  <a:cubicBezTo>
                    <a:pt x="432" y="203"/>
                    <a:pt x="440" y="231"/>
                    <a:pt x="446" y="259"/>
                  </a:cubicBezTo>
                  <a:cubicBezTo>
                    <a:pt x="454" y="301"/>
                    <a:pt x="446" y="342"/>
                    <a:pt x="432" y="382"/>
                  </a:cubicBezTo>
                  <a:cubicBezTo>
                    <a:pt x="416" y="431"/>
                    <a:pt x="390" y="476"/>
                    <a:pt x="367" y="522"/>
                  </a:cubicBezTo>
                  <a:cubicBezTo>
                    <a:pt x="347" y="565"/>
                    <a:pt x="329" y="608"/>
                    <a:pt x="322" y="655"/>
                  </a:cubicBezTo>
                  <a:cubicBezTo>
                    <a:pt x="307" y="751"/>
                    <a:pt x="325" y="840"/>
                    <a:pt x="376" y="922"/>
                  </a:cubicBezTo>
                  <a:cubicBezTo>
                    <a:pt x="377" y="923"/>
                    <a:pt x="377" y="924"/>
                    <a:pt x="378" y="9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44E9641C-DFD8-41D8-B74A-D8F9A7AAC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300" y="942976"/>
              <a:ext cx="801687" cy="1958975"/>
            </a:xfrm>
            <a:custGeom>
              <a:avLst/>
              <a:gdLst>
                <a:gd name="T0" fmla="*/ 310 w 346"/>
                <a:gd name="T1" fmla="*/ 847 h 847"/>
                <a:gd name="T2" fmla="*/ 253 w 346"/>
                <a:gd name="T3" fmla="*/ 703 h 847"/>
                <a:gd name="T4" fmla="*/ 224 w 346"/>
                <a:gd name="T5" fmla="*/ 625 h 847"/>
                <a:gd name="T6" fmla="*/ 232 w 346"/>
                <a:gd name="T7" fmla="*/ 535 h 847"/>
                <a:gd name="T8" fmla="*/ 242 w 346"/>
                <a:gd name="T9" fmla="*/ 457 h 847"/>
                <a:gd name="T10" fmla="*/ 235 w 346"/>
                <a:gd name="T11" fmla="*/ 427 h 847"/>
                <a:gd name="T12" fmla="*/ 174 w 346"/>
                <a:gd name="T13" fmla="*/ 385 h 847"/>
                <a:gd name="T14" fmla="*/ 119 w 346"/>
                <a:gd name="T15" fmla="*/ 430 h 847"/>
                <a:gd name="T16" fmla="*/ 117 w 346"/>
                <a:gd name="T17" fmla="*/ 510 h 847"/>
                <a:gd name="T18" fmla="*/ 132 w 346"/>
                <a:gd name="T19" fmla="*/ 576 h 847"/>
                <a:gd name="T20" fmla="*/ 116 w 346"/>
                <a:gd name="T21" fmla="*/ 673 h 847"/>
                <a:gd name="T22" fmla="*/ 71 w 346"/>
                <a:gd name="T23" fmla="*/ 766 h 847"/>
                <a:gd name="T24" fmla="*/ 44 w 346"/>
                <a:gd name="T25" fmla="*/ 845 h 847"/>
                <a:gd name="T26" fmla="*/ 32 w 346"/>
                <a:gd name="T27" fmla="*/ 815 h 847"/>
                <a:gd name="T28" fmla="*/ 49 w 346"/>
                <a:gd name="T29" fmla="*/ 537 h 847"/>
                <a:gd name="T30" fmla="*/ 110 w 346"/>
                <a:gd name="T31" fmla="*/ 409 h 847"/>
                <a:gd name="T32" fmla="*/ 144 w 346"/>
                <a:gd name="T33" fmla="*/ 269 h 847"/>
                <a:gd name="T34" fmla="*/ 128 w 346"/>
                <a:gd name="T35" fmla="*/ 176 h 847"/>
                <a:gd name="T36" fmla="*/ 113 w 346"/>
                <a:gd name="T37" fmla="*/ 84 h 847"/>
                <a:gd name="T38" fmla="*/ 128 w 346"/>
                <a:gd name="T39" fmla="*/ 31 h 847"/>
                <a:gd name="T40" fmla="*/ 180 w 346"/>
                <a:gd name="T41" fmla="*/ 1 h 847"/>
                <a:gd name="T42" fmla="*/ 228 w 346"/>
                <a:gd name="T43" fmla="*/ 32 h 847"/>
                <a:gd name="T44" fmla="*/ 240 w 346"/>
                <a:gd name="T45" fmla="*/ 114 h 847"/>
                <a:gd name="T46" fmla="*/ 222 w 346"/>
                <a:gd name="T47" fmla="*/ 196 h 847"/>
                <a:gd name="T48" fmla="*/ 241 w 346"/>
                <a:gd name="T49" fmla="*/ 399 h 847"/>
                <a:gd name="T50" fmla="*/ 302 w 346"/>
                <a:gd name="T51" fmla="*/ 526 h 847"/>
                <a:gd name="T52" fmla="*/ 343 w 346"/>
                <a:gd name="T53" fmla="*/ 713 h 847"/>
                <a:gd name="T54" fmla="*/ 313 w 346"/>
                <a:gd name="T55" fmla="*/ 841 h 847"/>
                <a:gd name="T56" fmla="*/ 310 w 346"/>
                <a:gd name="T57" fmla="*/ 847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6" h="847">
                  <a:moveTo>
                    <a:pt x="310" y="847"/>
                  </a:moveTo>
                  <a:cubicBezTo>
                    <a:pt x="302" y="794"/>
                    <a:pt x="276" y="749"/>
                    <a:pt x="253" y="703"/>
                  </a:cubicBezTo>
                  <a:cubicBezTo>
                    <a:pt x="241" y="678"/>
                    <a:pt x="230" y="652"/>
                    <a:pt x="224" y="625"/>
                  </a:cubicBezTo>
                  <a:cubicBezTo>
                    <a:pt x="218" y="594"/>
                    <a:pt x="224" y="564"/>
                    <a:pt x="232" y="535"/>
                  </a:cubicBezTo>
                  <a:cubicBezTo>
                    <a:pt x="239" y="509"/>
                    <a:pt x="245" y="484"/>
                    <a:pt x="242" y="457"/>
                  </a:cubicBezTo>
                  <a:cubicBezTo>
                    <a:pt x="241" y="447"/>
                    <a:pt x="239" y="437"/>
                    <a:pt x="235" y="427"/>
                  </a:cubicBezTo>
                  <a:cubicBezTo>
                    <a:pt x="224" y="399"/>
                    <a:pt x="203" y="384"/>
                    <a:pt x="174" y="385"/>
                  </a:cubicBezTo>
                  <a:cubicBezTo>
                    <a:pt x="149" y="386"/>
                    <a:pt x="128" y="403"/>
                    <a:pt x="119" y="430"/>
                  </a:cubicBezTo>
                  <a:cubicBezTo>
                    <a:pt x="109" y="457"/>
                    <a:pt x="111" y="483"/>
                    <a:pt x="117" y="510"/>
                  </a:cubicBezTo>
                  <a:cubicBezTo>
                    <a:pt x="122" y="532"/>
                    <a:pt x="129" y="554"/>
                    <a:pt x="132" y="576"/>
                  </a:cubicBezTo>
                  <a:cubicBezTo>
                    <a:pt x="138" y="610"/>
                    <a:pt x="129" y="642"/>
                    <a:pt x="116" y="673"/>
                  </a:cubicBezTo>
                  <a:cubicBezTo>
                    <a:pt x="102" y="704"/>
                    <a:pt x="86" y="735"/>
                    <a:pt x="71" y="766"/>
                  </a:cubicBezTo>
                  <a:cubicBezTo>
                    <a:pt x="59" y="791"/>
                    <a:pt x="50" y="817"/>
                    <a:pt x="44" y="845"/>
                  </a:cubicBezTo>
                  <a:cubicBezTo>
                    <a:pt x="40" y="835"/>
                    <a:pt x="35" y="825"/>
                    <a:pt x="32" y="815"/>
                  </a:cubicBezTo>
                  <a:cubicBezTo>
                    <a:pt x="0" y="720"/>
                    <a:pt x="6" y="627"/>
                    <a:pt x="49" y="537"/>
                  </a:cubicBezTo>
                  <a:cubicBezTo>
                    <a:pt x="69" y="494"/>
                    <a:pt x="90" y="452"/>
                    <a:pt x="110" y="409"/>
                  </a:cubicBezTo>
                  <a:cubicBezTo>
                    <a:pt x="131" y="365"/>
                    <a:pt x="144" y="318"/>
                    <a:pt x="144" y="269"/>
                  </a:cubicBezTo>
                  <a:cubicBezTo>
                    <a:pt x="144" y="237"/>
                    <a:pt x="136" y="206"/>
                    <a:pt x="128" y="176"/>
                  </a:cubicBezTo>
                  <a:cubicBezTo>
                    <a:pt x="120" y="146"/>
                    <a:pt x="112" y="115"/>
                    <a:pt x="113" y="84"/>
                  </a:cubicBezTo>
                  <a:cubicBezTo>
                    <a:pt x="115" y="65"/>
                    <a:pt x="118" y="47"/>
                    <a:pt x="128" y="31"/>
                  </a:cubicBezTo>
                  <a:cubicBezTo>
                    <a:pt x="139" y="11"/>
                    <a:pt x="156" y="0"/>
                    <a:pt x="180" y="1"/>
                  </a:cubicBezTo>
                  <a:cubicBezTo>
                    <a:pt x="202" y="1"/>
                    <a:pt x="218" y="13"/>
                    <a:pt x="228" y="32"/>
                  </a:cubicBezTo>
                  <a:cubicBezTo>
                    <a:pt x="243" y="58"/>
                    <a:pt x="245" y="86"/>
                    <a:pt x="240" y="114"/>
                  </a:cubicBezTo>
                  <a:cubicBezTo>
                    <a:pt x="236" y="142"/>
                    <a:pt x="230" y="169"/>
                    <a:pt x="222" y="196"/>
                  </a:cubicBezTo>
                  <a:cubicBezTo>
                    <a:pt x="202" y="266"/>
                    <a:pt x="212" y="334"/>
                    <a:pt x="241" y="399"/>
                  </a:cubicBezTo>
                  <a:cubicBezTo>
                    <a:pt x="260" y="442"/>
                    <a:pt x="281" y="484"/>
                    <a:pt x="302" y="526"/>
                  </a:cubicBezTo>
                  <a:cubicBezTo>
                    <a:pt x="330" y="585"/>
                    <a:pt x="346" y="647"/>
                    <a:pt x="343" y="713"/>
                  </a:cubicBezTo>
                  <a:cubicBezTo>
                    <a:pt x="341" y="757"/>
                    <a:pt x="331" y="800"/>
                    <a:pt x="313" y="841"/>
                  </a:cubicBezTo>
                  <a:cubicBezTo>
                    <a:pt x="312" y="843"/>
                    <a:pt x="312" y="844"/>
                    <a:pt x="310" y="847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3FDAD429-D052-4953-92F6-BF7F4F9AF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2695576"/>
              <a:ext cx="328612" cy="317500"/>
            </a:xfrm>
            <a:custGeom>
              <a:avLst/>
              <a:gdLst>
                <a:gd name="T0" fmla="*/ 25 w 142"/>
                <a:gd name="T1" fmla="*/ 137 h 137"/>
                <a:gd name="T2" fmla="*/ 41 w 142"/>
                <a:gd name="T3" fmla="*/ 91 h 137"/>
                <a:gd name="T4" fmla="*/ 37 w 142"/>
                <a:gd name="T5" fmla="*/ 80 h 137"/>
                <a:gd name="T6" fmla="*/ 0 w 142"/>
                <a:gd name="T7" fmla="*/ 51 h 137"/>
                <a:gd name="T8" fmla="*/ 25 w 142"/>
                <a:gd name="T9" fmla="*/ 51 h 137"/>
                <a:gd name="T10" fmla="*/ 47 w 142"/>
                <a:gd name="T11" fmla="*/ 51 h 137"/>
                <a:gd name="T12" fmla="*/ 55 w 142"/>
                <a:gd name="T13" fmla="*/ 46 h 137"/>
                <a:gd name="T14" fmla="*/ 71 w 142"/>
                <a:gd name="T15" fmla="*/ 0 h 137"/>
                <a:gd name="T16" fmla="*/ 80 w 142"/>
                <a:gd name="T17" fmla="*/ 26 h 137"/>
                <a:gd name="T18" fmla="*/ 89 w 142"/>
                <a:gd name="T19" fmla="*/ 50 h 137"/>
                <a:gd name="T20" fmla="*/ 114 w 142"/>
                <a:gd name="T21" fmla="*/ 51 h 137"/>
                <a:gd name="T22" fmla="*/ 142 w 142"/>
                <a:gd name="T23" fmla="*/ 53 h 137"/>
                <a:gd name="T24" fmla="*/ 108 w 142"/>
                <a:gd name="T25" fmla="*/ 77 h 137"/>
                <a:gd name="T26" fmla="*/ 102 w 142"/>
                <a:gd name="T27" fmla="*/ 95 h 137"/>
                <a:gd name="T28" fmla="*/ 116 w 142"/>
                <a:gd name="T29" fmla="*/ 137 h 137"/>
                <a:gd name="T30" fmla="*/ 77 w 142"/>
                <a:gd name="T31" fmla="*/ 109 h 137"/>
                <a:gd name="T32" fmla="*/ 64 w 142"/>
                <a:gd name="T33" fmla="*/ 109 h 137"/>
                <a:gd name="T34" fmla="*/ 25 w 142"/>
                <a:gd name="T35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37">
                  <a:moveTo>
                    <a:pt x="25" y="137"/>
                  </a:moveTo>
                  <a:cubicBezTo>
                    <a:pt x="31" y="120"/>
                    <a:pt x="35" y="106"/>
                    <a:pt x="41" y="91"/>
                  </a:cubicBezTo>
                  <a:cubicBezTo>
                    <a:pt x="42" y="86"/>
                    <a:pt x="41" y="83"/>
                    <a:pt x="37" y="80"/>
                  </a:cubicBezTo>
                  <a:cubicBezTo>
                    <a:pt x="24" y="71"/>
                    <a:pt x="12" y="62"/>
                    <a:pt x="0" y="51"/>
                  </a:cubicBezTo>
                  <a:cubicBezTo>
                    <a:pt x="8" y="51"/>
                    <a:pt x="17" y="51"/>
                    <a:pt x="25" y="51"/>
                  </a:cubicBezTo>
                  <a:cubicBezTo>
                    <a:pt x="32" y="51"/>
                    <a:pt x="40" y="51"/>
                    <a:pt x="47" y="51"/>
                  </a:cubicBezTo>
                  <a:cubicBezTo>
                    <a:pt x="52" y="51"/>
                    <a:pt x="54" y="50"/>
                    <a:pt x="55" y="46"/>
                  </a:cubicBezTo>
                  <a:cubicBezTo>
                    <a:pt x="60" y="31"/>
                    <a:pt x="65" y="16"/>
                    <a:pt x="71" y="0"/>
                  </a:cubicBezTo>
                  <a:cubicBezTo>
                    <a:pt x="74" y="9"/>
                    <a:pt x="77" y="18"/>
                    <a:pt x="80" y="26"/>
                  </a:cubicBezTo>
                  <a:cubicBezTo>
                    <a:pt x="83" y="35"/>
                    <a:pt x="83" y="46"/>
                    <a:pt x="89" y="50"/>
                  </a:cubicBezTo>
                  <a:cubicBezTo>
                    <a:pt x="95" y="54"/>
                    <a:pt x="105" y="51"/>
                    <a:pt x="114" y="51"/>
                  </a:cubicBezTo>
                  <a:cubicBezTo>
                    <a:pt x="123" y="51"/>
                    <a:pt x="132" y="51"/>
                    <a:pt x="142" y="53"/>
                  </a:cubicBezTo>
                  <a:cubicBezTo>
                    <a:pt x="130" y="61"/>
                    <a:pt x="119" y="70"/>
                    <a:pt x="108" y="77"/>
                  </a:cubicBezTo>
                  <a:cubicBezTo>
                    <a:pt x="100" y="82"/>
                    <a:pt x="99" y="87"/>
                    <a:pt x="102" y="95"/>
                  </a:cubicBezTo>
                  <a:cubicBezTo>
                    <a:pt x="107" y="108"/>
                    <a:pt x="111" y="122"/>
                    <a:pt x="116" y="137"/>
                  </a:cubicBezTo>
                  <a:cubicBezTo>
                    <a:pt x="102" y="127"/>
                    <a:pt x="89" y="118"/>
                    <a:pt x="77" y="109"/>
                  </a:cubicBezTo>
                  <a:cubicBezTo>
                    <a:pt x="72" y="105"/>
                    <a:pt x="69" y="105"/>
                    <a:pt x="64" y="109"/>
                  </a:cubicBezTo>
                  <a:cubicBezTo>
                    <a:pt x="52" y="118"/>
                    <a:pt x="39" y="127"/>
                    <a:pt x="25" y="1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689956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A7E7873D-31DC-2B4A-A327-BF8454BEB02B}"/>
              </a:ext>
            </a:extLst>
          </p:cNvPr>
          <p:cNvSpPr/>
          <p:nvPr/>
        </p:nvSpPr>
        <p:spPr>
          <a:xfrm>
            <a:off x="7926408" y="0"/>
            <a:ext cx="3344822" cy="68373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5096A5E-114A-FD46-A650-15EA290B62F3}"/>
              </a:ext>
            </a:extLst>
          </p:cNvPr>
          <p:cNvSpPr/>
          <p:nvPr/>
        </p:nvSpPr>
        <p:spPr>
          <a:xfrm>
            <a:off x="785309" y="1965695"/>
            <a:ext cx="5742491" cy="702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noProof="1">
                <a:latin typeface="Roboto" panose="02000000000000000000" pitchFamily="2" charset="0"/>
              </a:rPr>
              <a:t>Lorem ipsum dolor sit amet, consectetur adipiscing elit. Sed porttitor commodo purus, vel tincidunt diam mollis.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525620B-DA45-F34C-89BF-E84F9A3FE3C4}"/>
              </a:ext>
            </a:extLst>
          </p:cNvPr>
          <p:cNvSpPr txBox="1"/>
          <p:nvPr/>
        </p:nvSpPr>
        <p:spPr>
          <a:xfrm>
            <a:off x="785309" y="594477"/>
            <a:ext cx="38796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noProof="1">
                <a:latin typeface="Roboto" panose="02000000000000000000" pitchFamily="2" charset="0"/>
              </a:rPr>
              <a:t>Minimal Infographics</a:t>
            </a:r>
          </a:p>
        </p:txBody>
      </p:sp>
      <p:sp>
        <p:nvSpPr>
          <p:cNvPr id="6" name="Oval 3">
            <a:extLst>
              <a:ext uri="{FF2B5EF4-FFF2-40B4-BE49-F238E27FC236}">
                <a16:creationId xmlns:a16="http://schemas.microsoft.com/office/drawing/2014/main" id="{F8F8F725-64D1-8D44-B51E-8B1CCA0334D4}"/>
              </a:ext>
            </a:extLst>
          </p:cNvPr>
          <p:cNvSpPr/>
          <p:nvPr/>
        </p:nvSpPr>
        <p:spPr>
          <a:xfrm>
            <a:off x="785310" y="3683515"/>
            <a:ext cx="1596270" cy="1596270"/>
          </a:xfrm>
          <a:prstGeom prst="ellipse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4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25</a:t>
            </a:r>
            <a:r>
              <a:rPr lang="en-US" sz="2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n-US" sz="16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 defTabSz="941755"/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+5%</a:t>
            </a:r>
          </a:p>
        </p:txBody>
      </p:sp>
      <p:sp>
        <p:nvSpPr>
          <p:cNvPr id="7" name="Arc 4">
            <a:extLst>
              <a:ext uri="{FF2B5EF4-FFF2-40B4-BE49-F238E27FC236}">
                <a16:creationId xmlns:a16="http://schemas.microsoft.com/office/drawing/2014/main" id="{D9D49872-699B-CE43-9F31-3E6D59F571ED}"/>
              </a:ext>
            </a:extLst>
          </p:cNvPr>
          <p:cNvSpPr/>
          <p:nvPr/>
        </p:nvSpPr>
        <p:spPr>
          <a:xfrm>
            <a:off x="785310" y="3683515"/>
            <a:ext cx="1596270" cy="1596270"/>
          </a:xfrm>
          <a:prstGeom prst="arc">
            <a:avLst>
              <a:gd name="adj1" fmla="val 16262460"/>
              <a:gd name="adj2" fmla="val 275797"/>
            </a:avLst>
          </a:prstGeom>
          <a:noFill/>
          <a:ln w="5715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Oval 3">
            <a:extLst>
              <a:ext uri="{FF2B5EF4-FFF2-40B4-BE49-F238E27FC236}">
                <a16:creationId xmlns:a16="http://schemas.microsoft.com/office/drawing/2014/main" id="{D4974144-70B6-834C-9AE8-35539C5F00BD}"/>
              </a:ext>
            </a:extLst>
          </p:cNvPr>
          <p:cNvSpPr/>
          <p:nvPr/>
        </p:nvSpPr>
        <p:spPr>
          <a:xfrm>
            <a:off x="3076353" y="3683515"/>
            <a:ext cx="1596270" cy="1596270"/>
          </a:xfrm>
          <a:prstGeom prst="ellipse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4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50</a:t>
            </a:r>
            <a:r>
              <a:rPr lang="en-US" sz="2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n-US" sz="16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 defTabSz="941755"/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+5%</a:t>
            </a:r>
          </a:p>
        </p:txBody>
      </p:sp>
      <p:sp>
        <p:nvSpPr>
          <p:cNvPr id="9" name="Arc 4">
            <a:extLst>
              <a:ext uri="{FF2B5EF4-FFF2-40B4-BE49-F238E27FC236}">
                <a16:creationId xmlns:a16="http://schemas.microsoft.com/office/drawing/2014/main" id="{1FD84C29-B3E6-884E-BEC1-16BD664CA05D}"/>
              </a:ext>
            </a:extLst>
          </p:cNvPr>
          <p:cNvSpPr/>
          <p:nvPr/>
        </p:nvSpPr>
        <p:spPr>
          <a:xfrm>
            <a:off x="3076353" y="3683515"/>
            <a:ext cx="1596270" cy="1596270"/>
          </a:xfrm>
          <a:prstGeom prst="arc">
            <a:avLst>
              <a:gd name="adj1" fmla="val 16262460"/>
              <a:gd name="adj2" fmla="val 5593014"/>
            </a:avLst>
          </a:prstGeom>
          <a:noFill/>
          <a:ln w="5715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Oval 3">
            <a:extLst>
              <a:ext uri="{FF2B5EF4-FFF2-40B4-BE49-F238E27FC236}">
                <a16:creationId xmlns:a16="http://schemas.microsoft.com/office/drawing/2014/main" id="{5C75B932-FC72-0E46-B7F3-2FE727072D83}"/>
              </a:ext>
            </a:extLst>
          </p:cNvPr>
          <p:cNvSpPr/>
          <p:nvPr/>
        </p:nvSpPr>
        <p:spPr>
          <a:xfrm>
            <a:off x="5365777" y="3683515"/>
            <a:ext cx="1596270" cy="1596270"/>
          </a:xfrm>
          <a:prstGeom prst="ellipse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4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75</a:t>
            </a:r>
            <a:r>
              <a:rPr lang="en-US" sz="2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n-US" sz="16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 defTabSz="941755"/>
            <a:r>
              <a:rPr lang="en-US" sz="11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+5%</a:t>
            </a:r>
          </a:p>
        </p:txBody>
      </p:sp>
      <p:sp>
        <p:nvSpPr>
          <p:cNvPr id="11" name="Arc 4">
            <a:extLst>
              <a:ext uri="{FF2B5EF4-FFF2-40B4-BE49-F238E27FC236}">
                <a16:creationId xmlns:a16="http://schemas.microsoft.com/office/drawing/2014/main" id="{E5EE487C-447C-5446-B03B-5E5C80BE3EC1}"/>
              </a:ext>
            </a:extLst>
          </p:cNvPr>
          <p:cNvSpPr/>
          <p:nvPr/>
        </p:nvSpPr>
        <p:spPr>
          <a:xfrm>
            <a:off x="5362353" y="3683515"/>
            <a:ext cx="1596270" cy="1596270"/>
          </a:xfrm>
          <a:prstGeom prst="arc">
            <a:avLst>
              <a:gd name="adj1" fmla="val 16262460"/>
              <a:gd name="adj2" fmla="val 11335810"/>
            </a:avLst>
          </a:prstGeom>
          <a:noFill/>
          <a:ln w="5715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8B2A1711-913B-42C7-B1D5-8794A22F52D0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</p:grpSpPr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933D553F-647F-415A-BAE1-9F07825DC5BC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solidFill>
              <a:srgbClr val="DB13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1120D5F2-498C-45A9-B5B2-ED9FD5B72F5E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490B0A52-0132-4BDD-98CB-57502FC1A0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6" name="Freeform 6">
                <a:extLst>
                  <a:ext uri="{FF2B5EF4-FFF2-40B4-BE49-F238E27FC236}">
                    <a16:creationId xmlns:a16="http://schemas.microsoft.com/office/drawing/2014/main" id="{D5505E96-98E9-43D4-8B62-2DEAD58324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7" name="Freeform 7">
                <a:extLst>
                  <a:ext uri="{FF2B5EF4-FFF2-40B4-BE49-F238E27FC236}">
                    <a16:creationId xmlns:a16="http://schemas.microsoft.com/office/drawing/2014/main" id="{C30C3387-D985-4F22-9B36-34DF8F1286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8" name="Freeform 8">
                <a:extLst>
                  <a:ext uri="{FF2B5EF4-FFF2-40B4-BE49-F238E27FC236}">
                    <a16:creationId xmlns:a16="http://schemas.microsoft.com/office/drawing/2014/main" id="{C51EB34F-AAD1-4359-B024-B9356B93FA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9" name="Freeform 9">
                <a:extLst>
                  <a:ext uri="{FF2B5EF4-FFF2-40B4-BE49-F238E27FC236}">
                    <a16:creationId xmlns:a16="http://schemas.microsoft.com/office/drawing/2014/main" id="{9122B06B-E663-47BE-AD47-545AF9F8A5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C185A8CB-AC99-4EF9-910F-548F9FC77FF8}"/>
              </a:ext>
            </a:extLst>
          </p:cNvPr>
          <p:cNvGrpSpPr/>
          <p:nvPr/>
        </p:nvGrpSpPr>
        <p:grpSpPr>
          <a:xfrm>
            <a:off x="7224713" y="1989138"/>
            <a:ext cx="4748213" cy="3957637"/>
            <a:chOff x="7224713" y="1989138"/>
            <a:chExt cx="4748213" cy="3957637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07FB8C8B-5139-451C-B871-DCE070BD6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0163" y="3549650"/>
              <a:ext cx="1343025" cy="2397125"/>
            </a:xfrm>
            <a:custGeom>
              <a:avLst/>
              <a:gdLst>
                <a:gd name="T0" fmla="*/ 280 w 286"/>
                <a:gd name="T1" fmla="*/ 283 h 510"/>
                <a:gd name="T2" fmla="*/ 286 w 286"/>
                <a:gd name="T3" fmla="*/ 232 h 510"/>
                <a:gd name="T4" fmla="*/ 281 w 286"/>
                <a:gd name="T5" fmla="*/ 181 h 510"/>
                <a:gd name="T6" fmla="*/ 270 w 286"/>
                <a:gd name="T7" fmla="*/ 140 h 510"/>
                <a:gd name="T8" fmla="*/ 233 w 286"/>
                <a:gd name="T9" fmla="*/ 65 h 510"/>
                <a:gd name="T10" fmla="*/ 206 w 286"/>
                <a:gd name="T11" fmla="*/ 3 h 510"/>
                <a:gd name="T12" fmla="*/ 202 w 286"/>
                <a:gd name="T13" fmla="*/ 1 h 510"/>
                <a:gd name="T14" fmla="*/ 144 w 286"/>
                <a:gd name="T15" fmla="*/ 9 h 510"/>
                <a:gd name="T16" fmla="*/ 86 w 286"/>
                <a:gd name="T17" fmla="*/ 1 h 510"/>
                <a:gd name="T18" fmla="*/ 81 w 286"/>
                <a:gd name="T19" fmla="*/ 4 h 510"/>
                <a:gd name="T20" fmla="*/ 72 w 286"/>
                <a:gd name="T21" fmla="*/ 29 h 510"/>
                <a:gd name="T22" fmla="*/ 43 w 286"/>
                <a:gd name="T23" fmla="*/ 87 h 510"/>
                <a:gd name="T24" fmla="*/ 14 w 286"/>
                <a:gd name="T25" fmla="*/ 150 h 510"/>
                <a:gd name="T26" fmla="*/ 2 w 286"/>
                <a:gd name="T27" fmla="*/ 216 h 510"/>
                <a:gd name="T28" fmla="*/ 6 w 286"/>
                <a:gd name="T29" fmla="*/ 276 h 510"/>
                <a:gd name="T30" fmla="*/ 15 w 286"/>
                <a:gd name="T31" fmla="*/ 326 h 510"/>
                <a:gd name="T32" fmla="*/ 26 w 286"/>
                <a:gd name="T33" fmla="*/ 368 h 510"/>
                <a:gd name="T34" fmla="*/ 46 w 286"/>
                <a:gd name="T35" fmla="*/ 423 h 510"/>
                <a:gd name="T36" fmla="*/ 69 w 286"/>
                <a:gd name="T37" fmla="*/ 477 h 510"/>
                <a:gd name="T38" fmla="*/ 80 w 286"/>
                <a:gd name="T39" fmla="*/ 491 h 510"/>
                <a:gd name="T40" fmla="*/ 118 w 286"/>
                <a:gd name="T41" fmla="*/ 506 h 510"/>
                <a:gd name="T42" fmla="*/ 190 w 286"/>
                <a:gd name="T43" fmla="*/ 500 h 510"/>
                <a:gd name="T44" fmla="*/ 215 w 286"/>
                <a:gd name="T45" fmla="*/ 483 h 510"/>
                <a:gd name="T46" fmla="*/ 234 w 286"/>
                <a:gd name="T47" fmla="*/ 442 h 510"/>
                <a:gd name="T48" fmla="*/ 251 w 286"/>
                <a:gd name="T49" fmla="*/ 398 h 510"/>
                <a:gd name="T50" fmla="*/ 273 w 286"/>
                <a:gd name="T51" fmla="*/ 322 h 510"/>
                <a:gd name="T52" fmla="*/ 280 w 286"/>
                <a:gd name="T53" fmla="*/ 283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6" h="510">
                  <a:moveTo>
                    <a:pt x="280" y="283"/>
                  </a:moveTo>
                  <a:cubicBezTo>
                    <a:pt x="283" y="265"/>
                    <a:pt x="286" y="248"/>
                    <a:pt x="286" y="232"/>
                  </a:cubicBezTo>
                  <a:cubicBezTo>
                    <a:pt x="286" y="213"/>
                    <a:pt x="284" y="197"/>
                    <a:pt x="281" y="181"/>
                  </a:cubicBezTo>
                  <a:cubicBezTo>
                    <a:pt x="278" y="167"/>
                    <a:pt x="275" y="153"/>
                    <a:pt x="270" y="140"/>
                  </a:cubicBezTo>
                  <a:cubicBezTo>
                    <a:pt x="260" y="114"/>
                    <a:pt x="246" y="90"/>
                    <a:pt x="233" y="65"/>
                  </a:cubicBezTo>
                  <a:cubicBezTo>
                    <a:pt x="222" y="45"/>
                    <a:pt x="212" y="25"/>
                    <a:pt x="206" y="3"/>
                  </a:cubicBezTo>
                  <a:cubicBezTo>
                    <a:pt x="205" y="1"/>
                    <a:pt x="205" y="0"/>
                    <a:pt x="202" y="1"/>
                  </a:cubicBezTo>
                  <a:cubicBezTo>
                    <a:pt x="183" y="7"/>
                    <a:pt x="163" y="9"/>
                    <a:pt x="144" y="9"/>
                  </a:cubicBezTo>
                  <a:cubicBezTo>
                    <a:pt x="124" y="9"/>
                    <a:pt x="104" y="7"/>
                    <a:pt x="86" y="1"/>
                  </a:cubicBezTo>
                  <a:cubicBezTo>
                    <a:pt x="83" y="1"/>
                    <a:pt x="82" y="1"/>
                    <a:pt x="81" y="4"/>
                  </a:cubicBezTo>
                  <a:cubicBezTo>
                    <a:pt x="79" y="12"/>
                    <a:pt x="75" y="20"/>
                    <a:pt x="72" y="29"/>
                  </a:cubicBezTo>
                  <a:cubicBezTo>
                    <a:pt x="64" y="49"/>
                    <a:pt x="53" y="68"/>
                    <a:pt x="43" y="87"/>
                  </a:cubicBezTo>
                  <a:cubicBezTo>
                    <a:pt x="31" y="107"/>
                    <a:pt x="21" y="128"/>
                    <a:pt x="14" y="150"/>
                  </a:cubicBezTo>
                  <a:cubicBezTo>
                    <a:pt x="7" y="171"/>
                    <a:pt x="3" y="193"/>
                    <a:pt x="2" y="216"/>
                  </a:cubicBezTo>
                  <a:cubicBezTo>
                    <a:pt x="0" y="236"/>
                    <a:pt x="3" y="256"/>
                    <a:pt x="6" y="276"/>
                  </a:cubicBezTo>
                  <a:cubicBezTo>
                    <a:pt x="9" y="293"/>
                    <a:pt x="12" y="310"/>
                    <a:pt x="15" y="326"/>
                  </a:cubicBezTo>
                  <a:cubicBezTo>
                    <a:pt x="18" y="340"/>
                    <a:pt x="22" y="354"/>
                    <a:pt x="26" y="368"/>
                  </a:cubicBezTo>
                  <a:cubicBezTo>
                    <a:pt x="32" y="387"/>
                    <a:pt x="39" y="405"/>
                    <a:pt x="46" y="423"/>
                  </a:cubicBezTo>
                  <a:cubicBezTo>
                    <a:pt x="53" y="441"/>
                    <a:pt x="60" y="459"/>
                    <a:pt x="69" y="477"/>
                  </a:cubicBezTo>
                  <a:cubicBezTo>
                    <a:pt x="72" y="482"/>
                    <a:pt x="75" y="488"/>
                    <a:pt x="80" y="491"/>
                  </a:cubicBezTo>
                  <a:cubicBezTo>
                    <a:pt x="92" y="500"/>
                    <a:pt x="105" y="504"/>
                    <a:pt x="118" y="506"/>
                  </a:cubicBezTo>
                  <a:cubicBezTo>
                    <a:pt x="143" y="510"/>
                    <a:pt x="167" y="509"/>
                    <a:pt x="190" y="500"/>
                  </a:cubicBezTo>
                  <a:cubicBezTo>
                    <a:pt x="200" y="497"/>
                    <a:pt x="210" y="493"/>
                    <a:pt x="215" y="483"/>
                  </a:cubicBezTo>
                  <a:cubicBezTo>
                    <a:pt x="222" y="470"/>
                    <a:pt x="228" y="456"/>
                    <a:pt x="234" y="442"/>
                  </a:cubicBezTo>
                  <a:cubicBezTo>
                    <a:pt x="240" y="427"/>
                    <a:pt x="245" y="413"/>
                    <a:pt x="251" y="398"/>
                  </a:cubicBezTo>
                  <a:cubicBezTo>
                    <a:pt x="260" y="373"/>
                    <a:pt x="267" y="347"/>
                    <a:pt x="273" y="322"/>
                  </a:cubicBezTo>
                  <a:cubicBezTo>
                    <a:pt x="276" y="309"/>
                    <a:pt x="278" y="296"/>
                    <a:pt x="280" y="283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07354CE6-5E7C-4B42-BA92-51B8B83B2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8313" y="3775075"/>
              <a:ext cx="996950" cy="1951038"/>
            </a:xfrm>
            <a:custGeom>
              <a:avLst/>
              <a:gdLst>
                <a:gd name="T0" fmla="*/ 186 w 212"/>
                <a:gd name="T1" fmla="*/ 348 h 415"/>
                <a:gd name="T2" fmla="*/ 163 w 212"/>
                <a:gd name="T3" fmla="*/ 270 h 415"/>
                <a:gd name="T4" fmla="*/ 156 w 212"/>
                <a:gd name="T5" fmla="*/ 230 h 415"/>
                <a:gd name="T6" fmla="*/ 152 w 212"/>
                <a:gd name="T7" fmla="*/ 190 h 415"/>
                <a:gd name="T8" fmla="*/ 156 w 212"/>
                <a:gd name="T9" fmla="*/ 137 h 415"/>
                <a:gd name="T10" fmla="*/ 164 w 212"/>
                <a:gd name="T11" fmla="*/ 103 h 415"/>
                <a:gd name="T12" fmla="*/ 184 w 212"/>
                <a:gd name="T13" fmla="*/ 55 h 415"/>
                <a:gd name="T14" fmla="*/ 178 w 212"/>
                <a:gd name="T15" fmla="*/ 41 h 415"/>
                <a:gd name="T16" fmla="*/ 99 w 212"/>
                <a:gd name="T17" fmla="*/ 2 h 415"/>
                <a:gd name="T18" fmla="*/ 94 w 212"/>
                <a:gd name="T19" fmla="*/ 3 h 415"/>
                <a:gd name="T20" fmla="*/ 88 w 212"/>
                <a:gd name="T21" fmla="*/ 11 h 415"/>
                <a:gd name="T22" fmla="*/ 2 w 212"/>
                <a:gd name="T23" fmla="*/ 75 h 415"/>
                <a:gd name="T24" fmla="*/ 1 w 212"/>
                <a:gd name="T25" fmla="*/ 78 h 415"/>
                <a:gd name="T26" fmla="*/ 17 w 212"/>
                <a:gd name="T27" fmla="*/ 135 h 415"/>
                <a:gd name="T28" fmla="*/ 27 w 212"/>
                <a:gd name="T29" fmla="*/ 187 h 415"/>
                <a:gd name="T30" fmla="*/ 39 w 212"/>
                <a:gd name="T31" fmla="*/ 233 h 415"/>
                <a:gd name="T32" fmla="*/ 67 w 212"/>
                <a:gd name="T33" fmla="*/ 287 h 415"/>
                <a:gd name="T34" fmla="*/ 72 w 212"/>
                <a:gd name="T35" fmla="*/ 295 h 415"/>
                <a:gd name="T36" fmla="*/ 91 w 212"/>
                <a:gd name="T37" fmla="*/ 318 h 415"/>
                <a:gd name="T38" fmla="*/ 192 w 212"/>
                <a:gd name="T39" fmla="*/ 402 h 415"/>
                <a:gd name="T40" fmla="*/ 212 w 212"/>
                <a:gd name="T41" fmla="*/ 415 h 415"/>
                <a:gd name="T42" fmla="*/ 209 w 212"/>
                <a:gd name="T43" fmla="*/ 408 h 415"/>
                <a:gd name="T44" fmla="*/ 186 w 212"/>
                <a:gd name="T45" fmla="*/ 348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2" h="415">
                  <a:moveTo>
                    <a:pt x="186" y="348"/>
                  </a:moveTo>
                  <a:cubicBezTo>
                    <a:pt x="177" y="322"/>
                    <a:pt x="169" y="296"/>
                    <a:pt x="163" y="270"/>
                  </a:cubicBezTo>
                  <a:cubicBezTo>
                    <a:pt x="160" y="256"/>
                    <a:pt x="159" y="243"/>
                    <a:pt x="156" y="230"/>
                  </a:cubicBezTo>
                  <a:cubicBezTo>
                    <a:pt x="154" y="216"/>
                    <a:pt x="152" y="203"/>
                    <a:pt x="152" y="190"/>
                  </a:cubicBezTo>
                  <a:cubicBezTo>
                    <a:pt x="152" y="172"/>
                    <a:pt x="152" y="154"/>
                    <a:pt x="156" y="137"/>
                  </a:cubicBezTo>
                  <a:cubicBezTo>
                    <a:pt x="158" y="126"/>
                    <a:pt x="160" y="114"/>
                    <a:pt x="164" y="103"/>
                  </a:cubicBezTo>
                  <a:cubicBezTo>
                    <a:pt x="169" y="87"/>
                    <a:pt x="176" y="71"/>
                    <a:pt x="184" y="55"/>
                  </a:cubicBezTo>
                  <a:cubicBezTo>
                    <a:pt x="189" y="45"/>
                    <a:pt x="188" y="45"/>
                    <a:pt x="178" y="41"/>
                  </a:cubicBezTo>
                  <a:cubicBezTo>
                    <a:pt x="151" y="30"/>
                    <a:pt x="124" y="19"/>
                    <a:pt x="99" y="2"/>
                  </a:cubicBezTo>
                  <a:cubicBezTo>
                    <a:pt x="97" y="1"/>
                    <a:pt x="96" y="0"/>
                    <a:pt x="94" y="3"/>
                  </a:cubicBezTo>
                  <a:cubicBezTo>
                    <a:pt x="92" y="6"/>
                    <a:pt x="90" y="9"/>
                    <a:pt x="88" y="11"/>
                  </a:cubicBezTo>
                  <a:cubicBezTo>
                    <a:pt x="64" y="39"/>
                    <a:pt x="36" y="61"/>
                    <a:pt x="2" y="75"/>
                  </a:cubicBezTo>
                  <a:cubicBezTo>
                    <a:pt x="1" y="76"/>
                    <a:pt x="0" y="76"/>
                    <a:pt x="1" y="78"/>
                  </a:cubicBezTo>
                  <a:cubicBezTo>
                    <a:pt x="9" y="97"/>
                    <a:pt x="13" y="116"/>
                    <a:pt x="17" y="135"/>
                  </a:cubicBezTo>
                  <a:cubicBezTo>
                    <a:pt x="21" y="153"/>
                    <a:pt x="23" y="170"/>
                    <a:pt x="27" y="187"/>
                  </a:cubicBezTo>
                  <a:cubicBezTo>
                    <a:pt x="30" y="202"/>
                    <a:pt x="34" y="218"/>
                    <a:pt x="39" y="233"/>
                  </a:cubicBezTo>
                  <a:cubicBezTo>
                    <a:pt x="46" y="252"/>
                    <a:pt x="56" y="270"/>
                    <a:pt x="67" y="287"/>
                  </a:cubicBezTo>
                  <a:cubicBezTo>
                    <a:pt x="67" y="291"/>
                    <a:pt x="70" y="293"/>
                    <a:pt x="72" y="295"/>
                  </a:cubicBezTo>
                  <a:cubicBezTo>
                    <a:pt x="78" y="303"/>
                    <a:pt x="84" y="311"/>
                    <a:pt x="91" y="318"/>
                  </a:cubicBezTo>
                  <a:cubicBezTo>
                    <a:pt x="121" y="350"/>
                    <a:pt x="155" y="378"/>
                    <a:pt x="192" y="402"/>
                  </a:cubicBezTo>
                  <a:cubicBezTo>
                    <a:pt x="199" y="406"/>
                    <a:pt x="205" y="410"/>
                    <a:pt x="212" y="415"/>
                  </a:cubicBezTo>
                  <a:cubicBezTo>
                    <a:pt x="212" y="411"/>
                    <a:pt x="210" y="410"/>
                    <a:pt x="209" y="408"/>
                  </a:cubicBezTo>
                  <a:cubicBezTo>
                    <a:pt x="201" y="388"/>
                    <a:pt x="194" y="368"/>
                    <a:pt x="186" y="348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15D704B1-78CF-4129-BEC0-73246EA88D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4438" y="3775075"/>
              <a:ext cx="1000125" cy="1951038"/>
            </a:xfrm>
            <a:custGeom>
              <a:avLst/>
              <a:gdLst>
                <a:gd name="T0" fmla="*/ 210 w 213"/>
                <a:gd name="T1" fmla="*/ 75 h 415"/>
                <a:gd name="T2" fmla="*/ 195 w 213"/>
                <a:gd name="T3" fmla="*/ 68 h 415"/>
                <a:gd name="T4" fmla="*/ 119 w 213"/>
                <a:gd name="T5" fmla="*/ 3 h 415"/>
                <a:gd name="T6" fmla="*/ 113 w 213"/>
                <a:gd name="T7" fmla="*/ 2 h 415"/>
                <a:gd name="T8" fmla="*/ 70 w 213"/>
                <a:gd name="T9" fmla="*/ 26 h 415"/>
                <a:gd name="T10" fmla="*/ 27 w 213"/>
                <a:gd name="T11" fmla="*/ 44 h 415"/>
                <a:gd name="T12" fmla="*/ 25 w 213"/>
                <a:gd name="T13" fmla="*/ 49 h 415"/>
                <a:gd name="T14" fmla="*/ 32 w 213"/>
                <a:gd name="T15" fmla="*/ 63 h 415"/>
                <a:gd name="T16" fmla="*/ 53 w 213"/>
                <a:gd name="T17" fmla="*/ 117 h 415"/>
                <a:gd name="T18" fmla="*/ 60 w 213"/>
                <a:gd name="T19" fmla="*/ 161 h 415"/>
                <a:gd name="T20" fmla="*/ 59 w 213"/>
                <a:gd name="T21" fmla="*/ 210 h 415"/>
                <a:gd name="T22" fmla="*/ 59 w 213"/>
                <a:gd name="T23" fmla="*/ 210 h 415"/>
                <a:gd name="T24" fmla="*/ 58 w 213"/>
                <a:gd name="T25" fmla="*/ 223 h 415"/>
                <a:gd name="T26" fmla="*/ 57 w 213"/>
                <a:gd name="T27" fmla="*/ 229 h 415"/>
                <a:gd name="T28" fmla="*/ 57 w 213"/>
                <a:gd name="T29" fmla="*/ 229 h 415"/>
                <a:gd name="T30" fmla="*/ 57 w 213"/>
                <a:gd name="T31" fmla="*/ 229 h 415"/>
                <a:gd name="T32" fmla="*/ 47 w 213"/>
                <a:gd name="T33" fmla="*/ 279 h 415"/>
                <a:gd name="T34" fmla="*/ 39 w 213"/>
                <a:gd name="T35" fmla="*/ 310 h 415"/>
                <a:gd name="T36" fmla="*/ 22 w 213"/>
                <a:gd name="T37" fmla="*/ 360 h 415"/>
                <a:gd name="T38" fmla="*/ 8 w 213"/>
                <a:gd name="T39" fmla="*/ 397 h 415"/>
                <a:gd name="T40" fmla="*/ 0 w 213"/>
                <a:gd name="T41" fmla="*/ 415 h 415"/>
                <a:gd name="T42" fmla="*/ 6 w 213"/>
                <a:gd name="T43" fmla="*/ 411 h 415"/>
                <a:gd name="T44" fmla="*/ 76 w 213"/>
                <a:gd name="T45" fmla="*/ 360 h 415"/>
                <a:gd name="T46" fmla="*/ 164 w 213"/>
                <a:gd name="T47" fmla="*/ 254 h 415"/>
                <a:gd name="T48" fmla="*/ 187 w 213"/>
                <a:gd name="T49" fmla="*/ 184 h 415"/>
                <a:gd name="T50" fmla="*/ 196 w 213"/>
                <a:gd name="T51" fmla="*/ 134 h 415"/>
                <a:gd name="T52" fmla="*/ 211 w 213"/>
                <a:gd name="T53" fmla="*/ 79 h 415"/>
                <a:gd name="T54" fmla="*/ 210 w 213"/>
                <a:gd name="T55" fmla="*/ 75 h 415"/>
                <a:gd name="T56" fmla="*/ 90 w 213"/>
                <a:gd name="T57" fmla="*/ 175 h 415"/>
                <a:gd name="T58" fmla="*/ 91 w 213"/>
                <a:gd name="T59" fmla="*/ 176 h 415"/>
                <a:gd name="T60" fmla="*/ 90 w 213"/>
                <a:gd name="T61" fmla="*/ 175 h 415"/>
                <a:gd name="T62" fmla="*/ 77 w 213"/>
                <a:gd name="T63" fmla="*/ 196 h 415"/>
                <a:gd name="T64" fmla="*/ 82 w 213"/>
                <a:gd name="T65" fmla="*/ 191 h 415"/>
                <a:gd name="T66" fmla="*/ 82 w 213"/>
                <a:gd name="T67" fmla="*/ 191 h 415"/>
                <a:gd name="T68" fmla="*/ 82 w 213"/>
                <a:gd name="T69" fmla="*/ 191 h 415"/>
                <a:gd name="T70" fmla="*/ 77 w 213"/>
                <a:gd name="T71" fmla="*/ 196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3" h="415">
                  <a:moveTo>
                    <a:pt x="210" y="75"/>
                  </a:moveTo>
                  <a:cubicBezTo>
                    <a:pt x="205" y="73"/>
                    <a:pt x="200" y="71"/>
                    <a:pt x="195" y="68"/>
                  </a:cubicBezTo>
                  <a:cubicBezTo>
                    <a:pt x="166" y="51"/>
                    <a:pt x="140" y="31"/>
                    <a:pt x="119" y="3"/>
                  </a:cubicBezTo>
                  <a:cubicBezTo>
                    <a:pt x="117" y="1"/>
                    <a:pt x="116" y="0"/>
                    <a:pt x="113" y="2"/>
                  </a:cubicBezTo>
                  <a:cubicBezTo>
                    <a:pt x="99" y="12"/>
                    <a:pt x="85" y="19"/>
                    <a:pt x="70" y="26"/>
                  </a:cubicBezTo>
                  <a:cubicBezTo>
                    <a:pt x="56" y="33"/>
                    <a:pt x="41" y="38"/>
                    <a:pt x="27" y="44"/>
                  </a:cubicBezTo>
                  <a:cubicBezTo>
                    <a:pt x="25" y="45"/>
                    <a:pt x="24" y="46"/>
                    <a:pt x="25" y="49"/>
                  </a:cubicBezTo>
                  <a:cubicBezTo>
                    <a:pt x="28" y="53"/>
                    <a:pt x="30" y="58"/>
                    <a:pt x="32" y="63"/>
                  </a:cubicBezTo>
                  <a:cubicBezTo>
                    <a:pt x="41" y="80"/>
                    <a:pt x="48" y="98"/>
                    <a:pt x="53" y="117"/>
                  </a:cubicBezTo>
                  <a:cubicBezTo>
                    <a:pt x="56" y="132"/>
                    <a:pt x="60" y="146"/>
                    <a:pt x="60" y="161"/>
                  </a:cubicBezTo>
                  <a:cubicBezTo>
                    <a:pt x="60" y="161"/>
                    <a:pt x="61" y="188"/>
                    <a:pt x="59" y="210"/>
                  </a:cubicBezTo>
                  <a:cubicBezTo>
                    <a:pt x="59" y="210"/>
                    <a:pt x="59" y="210"/>
                    <a:pt x="59" y="210"/>
                  </a:cubicBezTo>
                  <a:cubicBezTo>
                    <a:pt x="59" y="214"/>
                    <a:pt x="59" y="218"/>
                    <a:pt x="58" y="223"/>
                  </a:cubicBezTo>
                  <a:cubicBezTo>
                    <a:pt x="58" y="225"/>
                    <a:pt x="57" y="227"/>
                    <a:pt x="57" y="229"/>
                  </a:cubicBezTo>
                  <a:cubicBezTo>
                    <a:pt x="57" y="229"/>
                    <a:pt x="57" y="229"/>
                    <a:pt x="57" y="229"/>
                  </a:cubicBezTo>
                  <a:cubicBezTo>
                    <a:pt x="57" y="229"/>
                    <a:pt x="57" y="229"/>
                    <a:pt x="57" y="229"/>
                  </a:cubicBezTo>
                  <a:cubicBezTo>
                    <a:pt x="54" y="246"/>
                    <a:pt x="51" y="263"/>
                    <a:pt x="47" y="279"/>
                  </a:cubicBezTo>
                  <a:cubicBezTo>
                    <a:pt x="45" y="289"/>
                    <a:pt x="42" y="300"/>
                    <a:pt x="39" y="310"/>
                  </a:cubicBezTo>
                  <a:cubicBezTo>
                    <a:pt x="34" y="327"/>
                    <a:pt x="28" y="344"/>
                    <a:pt x="22" y="360"/>
                  </a:cubicBezTo>
                  <a:cubicBezTo>
                    <a:pt x="17" y="373"/>
                    <a:pt x="13" y="385"/>
                    <a:pt x="8" y="397"/>
                  </a:cubicBezTo>
                  <a:cubicBezTo>
                    <a:pt x="5" y="402"/>
                    <a:pt x="3" y="408"/>
                    <a:pt x="0" y="415"/>
                  </a:cubicBezTo>
                  <a:cubicBezTo>
                    <a:pt x="3" y="413"/>
                    <a:pt x="5" y="412"/>
                    <a:pt x="6" y="411"/>
                  </a:cubicBezTo>
                  <a:cubicBezTo>
                    <a:pt x="31" y="396"/>
                    <a:pt x="54" y="379"/>
                    <a:pt x="76" y="360"/>
                  </a:cubicBezTo>
                  <a:cubicBezTo>
                    <a:pt x="112" y="330"/>
                    <a:pt x="144" y="298"/>
                    <a:pt x="164" y="254"/>
                  </a:cubicBezTo>
                  <a:cubicBezTo>
                    <a:pt x="175" y="232"/>
                    <a:pt x="182" y="208"/>
                    <a:pt x="187" y="184"/>
                  </a:cubicBezTo>
                  <a:cubicBezTo>
                    <a:pt x="191" y="167"/>
                    <a:pt x="193" y="150"/>
                    <a:pt x="196" y="134"/>
                  </a:cubicBezTo>
                  <a:cubicBezTo>
                    <a:pt x="200" y="115"/>
                    <a:pt x="204" y="97"/>
                    <a:pt x="211" y="79"/>
                  </a:cubicBezTo>
                  <a:cubicBezTo>
                    <a:pt x="212" y="77"/>
                    <a:pt x="213" y="76"/>
                    <a:pt x="210" y="75"/>
                  </a:cubicBezTo>
                  <a:close/>
                  <a:moveTo>
                    <a:pt x="90" y="175"/>
                  </a:moveTo>
                  <a:cubicBezTo>
                    <a:pt x="90" y="175"/>
                    <a:pt x="91" y="176"/>
                    <a:pt x="91" y="176"/>
                  </a:cubicBezTo>
                  <a:cubicBezTo>
                    <a:pt x="91" y="176"/>
                    <a:pt x="90" y="175"/>
                    <a:pt x="90" y="175"/>
                  </a:cubicBezTo>
                  <a:close/>
                  <a:moveTo>
                    <a:pt x="77" y="196"/>
                  </a:moveTo>
                  <a:cubicBezTo>
                    <a:pt x="80" y="194"/>
                    <a:pt x="82" y="192"/>
                    <a:pt x="82" y="191"/>
                  </a:cubicBezTo>
                  <a:cubicBezTo>
                    <a:pt x="82" y="191"/>
                    <a:pt x="82" y="191"/>
                    <a:pt x="82" y="191"/>
                  </a:cubicBezTo>
                  <a:cubicBezTo>
                    <a:pt x="82" y="191"/>
                    <a:pt x="82" y="191"/>
                    <a:pt x="82" y="191"/>
                  </a:cubicBezTo>
                  <a:cubicBezTo>
                    <a:pt x="82" y="192"/>
                    <a:pt x="80" y="194"/>
                    <a:pt x="77" y="196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0A0705CA-E11C-43C0-B8FA-D2638443B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6138" y="2670175"/>
              <a:ext cx="966788" cy="1030288"/>
            </a:xfrm>
            <a:custGeom>
              <a:avLst/>
              <a:gdLst>
                <a:gd name="T0" fmla="*/ 201 w 206"/>
                <a:gd name="T1" fmla="*/ 46 h 219"/>
                <a:gd name="T2" fmla="*/ 131 w 206"/>
                <a:gd name="T3" fmla="*/ 0 h 219"/>
                <a:gd name="T4" fmla="*/ 73 w 206"/>
                <a:gd name="T5" fmla="*/ 27 h 219"/>
                <a:gd name="T6" fmla="*/ 42 w 206"/>
                <a:gd name="T7" fmla="*/ 72 h 219"/>
                <a:gd name="T8" fmla="*/ 1 w 206"/>
                <a:gd name="T9" fmla="*/ 149 h 219"/>
                <a:gd name="T10" fmla="*/ 1 w 206"/>
                <a:gd name="T11" fmla="*/ 154 h 219"/>
                <a:gd name="T12" fmla="*/ 42 w 206"/>
                <a:gd name="T13" fmla="*/ 193 h 219"/>
                <a:gd name="T14" fmla="*/ 80 w 206"/>
                <a:gd name="T15" fmla="*/ 217 h 219"/>
                <a:gd name="T16" fmla="*/ 90 w 206"/>
                <a:gd name="T17" fmla="*/ 215 h 219"/>
                <a:gd name="T18" fmla="*/ 112 w 206"/>
                <a:gd name="T19" fmla="*/ 196 h 219"/>
                <a:gd name="T20" fmla="*/ 169 w 206"/>
                <a:gd name="T21" fmla="*/ 145 h 219"/>
                <a:gd name="T22" fmla="*/ 202 w 206"/>
                <a:gd name="T23" fmla="*/ 95 h 219"/>
                <a:gd name="T24" fmla="*/ 201 w 206"/>
                <a:gd name="T25" fmla="*/ 46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6" h="219">
                  <a:moveTo>
                    <a:pt x="201" y="46"/>
                  </a:moveTo>
                  <a:cubicBezTo>
                    <a:pt x="190" y="18"/>
                    <a:pt x="166" y="0"/>
                    <a:pt x="131" y="0"/>
                  </a:cubicBezTo>
                  <a:cubicBezTo>
                    <a:pt x="111" y="0"/>
                    <a:pt x="90" y="9"/>
                    <a:pt x="73" y="27"/>
                  </a:cubicBezTo>
                  <a:cubicBezTo>
                    <a:pt x="60" y="40"/>
                    <a:pt x="51" y="56"/>
                    <a:pt x="42" y="72"/>
                  </a:cubicBezTo>
                  <a:cubicBezTo>
                    <a:pt x="28" y="98"/>
                    <a:pt x="15" y="124"/>
                    <a:pt x="1" y="149"/>
                  </a:cubicBezTo>
                  <a:cubicBezTo>
                    <a:pt x="0" y="151"/>
                    <a:pt x="0" y="152"/>
                    <a:pt x="1" y="154"/>
                  </a:cubicBezTo>
                  <a:cubicBezTo>
                    <a:pt x="13" y="169"/>
                    <a:pt x="27" y="182"/>
                    <a:pt x="42" y="193"/>
                  </a:cubicBezTo>
                  <a:cubicBezTo>
                    <a:pt x="54" y="202"/>
                    <a:pt x="66" y="210"/>
                    <a:pt x="80" y="217"/>
                  </a:cubicBezTo>
                  <a:cubicBezTo>
                    <a:pt x="84" y="219"/>
                    <a:pt x="87" y="219"/>
                    <a:pt x="90" y="215"/>
                  </a:cubicBezTo>
                  <a:cubicBezTo>
                    <a:pt x="97" y="208"/>
                    <a:pt x="105" y="202"/>
                    <a:pt x="112" y="196"/>
                  </a:cubicBezTo>
                  <a:cubicBezTo>
                    <a:pt x="131" y="179"/>
                    <a:pt x="151" y="163"/>
                    <a:pt x="169" y="145"/>
                  </a:cubicBezTo>
                  <a:cubicBezTo>
                    <a:pt x="184" y="131"/>
                    <a:pt x="197" y="115"/>
                    <a:pt x="202" y="95"/>
                  </a:cubicBezTo>
                  <a:cubicBezTo>
                    <a:pt x="206" y="78"/>
                    <a:pt x="206" y="62"/>
                    <a:pt x="201" y="46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C3878E42-4AA7-413B-8518-6E4895D72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4713" y="2662238"/>
              <a:ext cx="963613" cy="1038225"/>
            </a:xfrm>
            <a:custGeom>
              <a:avLst/>
              <a:gdLst>
                <a:gd name="T0" fmla="*/ 204 w 205"/>
                <a:gd name="T1" fmla="*/ 156 h 221"/>
                <a:gd name="T2" fmla="*/ 204 w 205"/>
                <a:gd name="T3" fmla="*/ 151 h 221"/>
                <a:gd name="T4" fmla="*/ 169 w 205"/>
                <a:gd name="T5" fmla="*/ 86 h 221"/>
                <a:gd name="T6" fmla="*/ 139 w 205"/>
                <a:gd name="T7" fmla="*/ 37 h 221"/>
                <a:gd name="T8" fmla="*/ 83 w 205"/>
                <a:gd name="T9" fmla="*/ 3 h 221"/>
                <a:gd name="T10" fmla="*/ 33 w 205"/>
                <a:gd name="T11" fmla="*/ 12 h 221"/>
                <a:gd name="T12" fmla="*/ 0 w 205"/>
                <a:gd name="T13" fmla="*/ 74 h 221"/>
                <a:gd name="T14" fmla="*/ 8 w 205"/>
                <a:gd name="T15" fmla="*/ 110 h 221"/>
                <a:gd name="T16" fmla="*/ 35 w 205"/>
                <a:gd name="T17" fmla="*/ 146 h 221"/>
                <a:gd name="T18" fmla="*/ 117 w 205"/>
                <a:gd name="T19" fmla="*/ 220 h 221"/>
                <a:gd name="T20" fmla="*/ 122 w 205"/>
                <a:gd name="T21" fmla="*/ 220 h 221"/>
                <a:gd name="T22" fmla="*/ 140 w 205"/>
                <a:gd name="T23" fmla="*/ 210 h 221"/>
                <a:gd name="T24" fmla="*/ 204 w 205"/>
                <a:gd name="T25" fmla="*/ 156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21">
                  <a:moveTo>
                    <a:pt x="204" y="156"/>
                  </a:moveTo>
                  <a:cubicBezTo>
                    <a:pt x="205" y="154"/>
                    <a:pt x="205" y="153"/>
                    <a:pt x="204" y="151"/>
                  </a:cubicBezTo>
                  <a:cubicBezTo>
                    <a:pt x="191" y="130"/>
                    <a:pt x="180" y="108"/>
                    <a:pt x="169" y="86"/>
                  </a:cubicBezTo>
                  <a:cubicBezTo>
                    <a:pt x="160" y="69"/>
                    <a:pt x="151" y="52"/>
                    <a:pt x="139" y="37"/>
                  </a:cubicBezTo>
                  <a:cubicBezTo>
                    <a:pt x="125" y="19"/>
                    <a:pt x="106" y="7"/>
                    <a:pt x="83" y="3"/>
                  </a:cubicBezTo>
                  <a:cubicBezTo>
                    <a:pt x="65" y="0"/>
                    <a:pt x="48" y="3"/>
                    <a:pt x="33" y="12"/>
                  </a:cubicBezTo>
                  <a:cubicBezTo>
                    <a:pt x="10" y="27"/>
                    <a:pt x="0" y="48"/>
                    <a:pt x="0" y="74"/>
                  </a:cubicBezTo>
                  <a:cubicBezTo>
                    <a:pt x="0" y="87"/>
                    <a:pt x="3" y="99"/>
                    <a:pt x="8" y="110"/>
                  </a:cubicBezTo>
                  <a:cubicBezTo>
                    <a:pt x="13" y="125"/>
                    <a:pt x="24" y="136"/>
                    <a:pt x="35" y="146"/>
                  </a:cubicBezTo>
                  <a:cubicBezTo>
                    <a:pt x="61" y="172"/>
                    <a:pt x="90" y="194"/>
                    <a:pt x="117" y="220"/>
                  </a:cubicBezTo>
                  <a:cubicBezTo>
                    <a:pt x="118" y="221"/>
                    <a:pt x="120" y="221"/>
                    <a:pt x="122" y="220"/>
                  </a:cubicBezTo>
                  <a:cubicBezTo>
                    <a:pt x="128" y="217"/>
                    <a:pt x="134" y="214"/>
                    <a:pt x="140" y="210"/>
                  </a:cubicBezTo>
                  <a:cubicBezTo>
                    <a:pt x="164" y="195"/>
                    <a:pt x="186" y="178"/>
                    <a:pt x="204" y="156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2331A92F-94FA-40FB-BF74-8940E145B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50" y="1989138"/>
              <a:ext cx="719138" cy="1066800"/>
            </a:xfrm>
            <a:custGeom>
              <a:avLst/>
              <a:gdLst>
                <a:gd name="T0" fmla="*/ 7 w 153"/>
                <a:gd name="T1" fmla="*/ 148 h 227"/>
                <a:gd name="T2" fmla="*/ 15 w 153"/>
                <a:gd name="T3" fmla="*/ 185 h 227"/>
                <a:gd name="T4" fmla="*/ 20 w 153"/>
                <a:gd name="T5" fmla="*/ 216 h 227"/>
                <a:gd name="T6" fmla="*/ 24 w 153"/>
                <a:gd name="T7" fmla="*/ 221 h 227"/>
                <a:gd name="T8" fmla="*/ 80 w 153"/>
                <a:gd name="T9" fmla="*/ 227 h 227"/>
                <a:gd name="T10" fmla="*/ 126 w 153"/>
                <a:gd name="T11" fmla="*/ 221 h 227"/>
                <a:gd name="T12" fmla="*/ 132 w 153"/>
                <a:gd name="T13" fmla="*/ 215 h 227"/>
                <a:gd name="T14" fmla="*/ 133 w 153"/>
                <a:gd name="T15" fmla="*/ 202 h 227"/>
                <a:gd name="T16" fmla="*/ 144 w 153"/>
                <a:gd name="T17" fmla="*/ 147 h 227"/>
                <a:gd name="T18" fmla="*/ 151 w 153"/>
                <a:gd name="T19" fmla="*/ 99 h 227"/>
                <a:gd name="T20" fmla="*/ 142 w 153"/>
                <a:gd name="T21" fmla="*/ 46 h 227"/>
                <a:gd name="T22" fmla="*/ 88 w 153"/>
                <a:gd name="T23" fmla="*/ 3 h 227"/>
                <a:gd name="T24" fmla="*/ 41 w 153"/>
                <a:gd name="T25" fmla="*/ 11 h 227"/>
                <a:gd name="T26" fmla="*/ 0 w 153"/>
                <a:gd name="T27" fmla="*/ 89 h 227"/>
                <a:gd name="T28" fmla="*/ 3 w 153"/>
                <a:gd name="T29" fmla="*/ 123 h 227"/>
                <a:gd name="T30" fmla="*/ 7 w 153"/>
                <a:gd name="T31" fmla="*/ 14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3" h="227">
                  <a:moveTo>
                    <a:pt x="7" y="148"/>
                  </a:moveTo>
                  <a:cubicBezTo>
                    <a:pt x="10" y="161"/>
                    <a:pt x="13" y="173"/>
                    <a:pt x="15" y="185"/>
                  </a:cubicBezTo>
                  <a:cubicBezTo>
                    <a:pt x="17" y="196"/>
                    <a:pt x="19" y="206"/>
                    <a:pt x="20" y="216"/>
                  </a:cubicBezTo>
                  <a:cubicBezTo>
                    <a:pt x="20" y="219"/>
                    <a:pt x="21" y="221"/>
                    <a:pt x="24" y="221"/>
                  </a:cubicBezTo>
                  <a:cubicBezTo>
                    <a:pt x="41" y="225"/>
                    <a:pt x="57" y="227"/>
                    <a:pt x="80" y="227"/>
                  </a:cubicBezTo>
                  <a:cubicBezTo>
                    <a:pt x="92" y="227"/>
                    <a:pt x="109" y="225"/>
                    <a:pt x="126" y="221"/>
                  </a:cubicBezTo>
                  <a:cubicBezTo>
                    <a:pt x="130" y="221"/>
                    <a:pt x="132" y="219"/>
                    <a:pt x="132" y="215"/>
                  </a:cubicBezTo>
                  <a:cubicBezTo>
                    <a:pt x="132" y="210"/>
                    <a:pt x="132" y="206"/>
                    <a:pt x="133" y="202"/>
                  </a:cubicBezTo>
                  <a:cubicBezTo>
                    <a:pt x="137" y="184"/>
                    <a:pt x="141" y="166"/>
                    <a:pt x="144" y="147"/>
                  </a:cubicBezTo>
                  <a:cubicBezTo>
                    <a:pt x="147" y="131"/>
                    <a:pt x="149" y="115"/>
                    <a:pt x="151" y="99"/>
                  </a:cubicBezTo>
                  <a:cubicBezTo>
                    <a:pt x="153" y="80"/>
                    <a:pt x="151" y="63"/>
                    <a:pt x="142" y="46"/>
                  </a:cubicBezTo>
                  <a:cubicBezTo>
                    <a:pt x="131" y="24"/>
                    <a:pt x="114" y="8"/>
                    <a:pt x="88" y="3"/>
                  </a:cubicBezTo>
                  <a:cubicBezTo>
                    <a:pt x="71" y="0"/>
                    <a:pt x="55" y="2"/>
                    <a:pt x="41" y="11"/>
                  </a:cubicBezTo>
                  <a:cubicBezTo>
                    <a:pt x="12" y="29"/>
                    <a:pt x="0" y="56"/>
                    <a:pt x="0" y="89"/>
                  </a:cubicBezTo>
                  <a:cubicBezTo>
                    <a:pt x="0" y="100"/>
                    <a:pt x="2" y="112"/>
                    <a:pt x="3" y="123"/>
                  </a:cubicBezTo>
                  <a:cubicBezTo>
                    <a:pt x="5" y="131"/>
                    <a:pt x="6" y="140"/>
                    <a:pt x="7" y="148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8A01805B-75D9-4596-AB70-F5E4F561A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7675" y="3187700"/>
              <a:ext cx="512763" cy="239713"/>
            </a:xfrm>
            <a:custGeom>
              <a:avLst/>
              <a:gdLst>
                <a:gd name="T0" fmla="*/ 4 w 109"/>
                <a:gd name="T1" fmla="*/ 46 h 51"/>
                <a:gd name="T2" fmla="*/ 57 w 109"/>
                <a:gd name="T3" fmla="*/ 51 h 51"/>
                <a:gd name="T4" fmla="*/ 104 w 109"/>
                <a:gd name="T5" fmla="*/ 46 h 51"/>
                <a:gd name="T6" fmla="*/ 108 w 109"/>
                <a:gd name="T7" fmla="*/ 40 h 51"/>
                <a:gd name="T8" fmla="*/ 107 w 109"/>
                <a:gd name="T9" fmla="*/ 3 h 51"/>
                <a:gd name="T10" fmla="*/ 103 w 109"/>
                <a:gd name="T11" fmla="*/ 1 h 51"/>
                <a:gd name="T12" fmla="*/ 85 w 109"/>
                <a:gd name="T13" fmla="*/ 4 h 51"/>
                <a:gd name="T14" fmla="*/ 7 w 109"/>
                <a:gd name="T15" fmla="*/ 1 h 51"/>
                <a:gd name="T16" fmla="*/ 3 w 109"/>
                <a:gd name="T17" fmla="*/ 4 h 51"/>
                <a:gd name="T18" fmla="*/ 1 w 109"/>
                <a:gd name="T19" fmla="*/ 41 h 51"/>
                <a:gd name="T20" fmla="*/ 4 w 109"/>
                <a:gd name="T21" fmla="*/ 4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9" h="51">
                  <a:moveTo>
                    <a:pt x="4" y="46"/>
                  </a:moveTo>
                  <a:cubicBezTo>
                    <a:pt x="20" y="49"/>
                    <a:pt x="37" y="51"/>
                    <a:pt x="57" y="51"/>
                  </a:cubicBezTo>
                  <a:cubicBezTo>
                    <a:pt x="70" y="51"/>
                    <a:pt x="87" y="49"/>
                    <a:pt x="104" y="46"/>
                  </a:cubicBezTo>
                  <a:cubicBezTo>
                    <a:pt x="108" y="45"/>
                    <a:pt x="109" y="44"/>
                    <a:pt x="108" y="40"/>
                  </a:cubicBezTo>
                  <a:cubicBezTo>
                    <a:pt x="108" y="28"/>
                    <a:pt x="105" y="16"/>
                    <a:pt x="107" y="3"/>
                  </a:cubicBezTo>
                  <a:cubicBezTo>
                    <a:pt x="107" y="0"/>
                    <a:pt x="105" y="0"/>
                    <a:pt x="103" y="1"/>
                  </a:cubicBezTo>
                  <a:cubicBezTo>
                    <a:pt x="97" y="2"/>
                    <a:pt x="91" y="3"/>
                    <a:pt x="85" y="4"/>
                  </a:cubicBezTo>
                  <a:cubicBezTo>
                    <a:pt x="59" y="8"/>
                    <a:pt x="33" y="7"/>
                    <a:pt x="7" y="1"/>
                  </a:cubicBezTo>
                  <a:cubicBezTo>
                    <a:pt x="3" y="1"/>
                    <a:pt x="3" y="1"/>
                    <a:pt x="3" y="4"/>
                  </a:cubicBezTo>
                  <a:cubicBezTo>
                    <a:pt x="4" y="17"/>
                    <a:pt x="2" y="29"/>
                    <a:pt x="1" y="41"/>
                  </a:cubicBezTo>
                  <a:cubicBezTo>
                    <a:pt x="0" y="45"/>
                    <a:pt x="1" y="46"/>
                    <a:pt x="4" y="46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9FE0DD08-9137-4312-A2BB-ED3AB94BC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5950" y="3521075"/>
              <a:ext cx="515938" cy="474663"/>
            </a:xfrm>
            <a:custGeom>
              <a:avLst/>
              <a:gdLst>
                <a:gd name="T0" fmla="*/ 107 w 110"/>
                <a:gd name="T1" fmla="*/ 62 h 101"/>
                <a:gd name="T2" fmla="*/ 91 w 110"/>
                <a:gd name="T3" fmla="*/ 54 h 101"/>
                <a:gd name="T4" fmla="*/ 31 w 110"/>
                <a:gd name="T5" fmla="*/ 2 h 101"/>
                <a:gd name="T6" fmla="*/ 27 w 110"/>
                <a:gd name="T7" fmla="*/ 2 h 101"/>
                <a:gd name="T8" fmla="*/ 3 w 110"/>
                <a:gd name="T9" fmla="*/ 29 h 101"/>
                <a:gd name="T10" fmla="*/ 2 w 110"/>
                <a:gd name="T11" fmla="*/ 37 h 101"/>
                <a:gd name="T12" fmla="*/ 41 w 110"/>
                <a:gd name="T13" fmla="*/ 74 h 101"/>
                <a:gd name="T14" fmla="*/ 79 w 110"/>
                <a:gd name="T15" fmla="*/ 98 h 101"/>
                <a:gd name="T16" fmla="*/ 88 w 110"/>
                <a:gd name="T17" fmla="*/ 95 h 101"/>
                <a:gd name="T18" fmla="*/ 101 w 110"/>
                <a:gd name="T19" fmla="*/ 75 h 101"/>
                <a:gd name="T20" fmla="*/ 108 w 110"/>
                <a:gd name="T21" fmla="*/ 67 h 101"/>
                <a:gd name="T22" fmla="*/ 107 w 110"/>
                <a:gd name="T23" fmla="*/ 6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0" h="101">
                  <a:moveTo>
                    <a:pt x="107" y="62"/>
                  </a:moveTo>
                  <a:cubicBezTo>
                    <a:pt x="101" y="60"/>
                    <a:pt x="96" y="57"/>
                    <a:pt x="91" y="54"/>
                  </a:cubicBezTo>
                  <a:cubicBezTo>
                    <a:pt x="68" y="40"/>
                    <a:pt x="48" y="23"/>
                    <a:pt x="31" y="2"/>
                  </a:cubicBezTo>
                  <a:cubicBezTo>
                    <a:pt x="29" y="0"/>
                    <a:pt x="28" y="0"/>
                    <a:pt x="27" y="2"/>
                  </a:cubicBezTo>
                  <a:cubicBezTo>
                    <a:pt x="19" y="12"/>
                    <a:pt x="12" y="21"/>
                    <a:pt x="3" y="29"/>
                  </a:cubicBezTo>
                  <a:cubicBezTo>
                    <a:pt x="0" y="32"/>
                    <a:pt x="0" y="34"/>
                    <a:pt x="2" y="37"/>
                  </a:cubicBezTo>
                  <a:cubicBezTo>
                    <a:pt x="14" y="51"/>
                    <a:pt x="27" y="63"/>
                    <a:pt x="41" y="74"/>
                  </a:cubicBezTo>
                  <a:cubicBezTo>
                    <a:pt x="53" y="83"/>
                    <a:pt x="66" y="91"/>
                    <a:pt x="79" y="98"/>
                  </a:cubicBezTo>
                  <a:cubicBezTo>
                    <a:pt x="84" y="101"/>
                    <a:pt x="86" y="98"/>
                    <a:pt x="88" y="95"/>
                  </a:cubicBezTo>
                  <a:cubicBezTo>
                    <a:pt x="92" y="88"/>
                    <a:pt x="96" y="81"/>
                    <a:pt x="101" y="75"/>
                  </a:cubicBezTo>
                  <a:cubicBezTo>
                    <a:pt x="103" y="73"/>
                    <a:pt x="105" y="70"/>
                    <a:pt x="108" y="67"/>
                  </a:cubicBezTo>
                  <a:cubicBezTo>
                    <a:pt x="110" y="65"/>
                    <a:pt x="110" y="64"/>
                    <a:pt x="107" y="62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690B413B-AE77-430C-9C8E-049F47045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6225" y="3521075"/>
              <a:ext cx="525463" cy="469900"/>
            </a:xfrm>
            <a:custGeom>
              <a:avLst/>
              <a:gdLst>
                <a:gd name="T0" fmla="*/ 29 w 112"/>
                <a:gd name="T1" fmla="*/ 99 h 100"/>
                <a:gd name="T2" fmla="*/ 56 w 112"/>
                <a:gd name="T3" fmla="*/ 83 h 100"/>
                <a:gd name="T4" fmla="*/ 57 w 112"/>
                <a:gd name="T5" fmla="*/ 83 h 100"/>
                <a:gd name="T6" fmla="*/ 58 w 112"/>
                <a:gd name="T7" fmla="*/ 83 h 100"/>
                <a:gd name="T8" fmla="*/ 58 w 112"/>
                <a:gd name="T9" fmla="*/ 82 h 100"/>
                <a:gd name="T10" fmla="*/ 61 w 112"/>
                <a:gd name="T11" fmla="*/ 80 h 100"/>
                <a:gd name="T12" fmla="*/ 70 w 112"/>
                <a:gd name="T13" fmla="*/ 74 h 100"/>
                <a:gd name="T14" fmla="*/ 109 w 112"/>
                <a:gd name="T15" fmla="*/ 35 h 100"/>
                <a:gd name="T16" fmla="*/ 110 w 112"/>
                <a:gd name="T17" fmla="*/ 32 h 100"/>
                <a:gd name="T18" fmla="*/ 82 w 112"/>
                <a:gd name="T19" fmla="*/ 0 h 100"/>
                <a:gd name="T20" fmla="*/ 48 w 112"/>
                <a:gd name="T21" fmla="*/ 34 h 100"/>
                <a:gd name="T22" fmla="*/ 4 w 112"/>
                <a:gd name="T23" fmla="*/ 62 h 100"/>
                <a:gd name="T24" fmla="*/ 3 w 112"/>
                <a:gd name="T25" fmla="*/ 68 h 100"/>
                <a:gd name="T26" fmla="*/ 9 w 112"/>
                <a:gd name="T27" fmla="*/ 75 h 100"/>
                <a:gd name="T28" fmla="*/ 26 w 112"/>
                <a:gd name="T29" fmla="*/ 100 h 100"/>
                <a:gd name="T30" fmla="*/ 29 w 112"/>
                <a:gd name="T31" fmla="*/ 99 h 100"/>
                <a:gd name="T32" fmla="*/ 29 w 112"/>
                <a:gd name="T33" fmla="*/ 99 h 100"/>
                <a:gd name="T34" fmla="*/ 29 w 112"/>
                <a:gd name="T35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2" h="100">
                  <a:moveTo>
                    <a:pt x="29" y="99"/>
                  </a:moveTo>
                  <a:cubicBezTo>
                    <a:pt x="32" y="98"/>
                    <a:pt x="40" y="94"/>
                    <a:pt x="56" y="83"/>
                  </a:cubicBezTo>
                  <a:cubicBezTo>
                    <a:pt x="57" y="83"/>
                    <a:pt x="57" y="83"/>
                    <a:pt x="57" y="83"/>
                  </a:cubicBezTo>
                  <a:cubicBezTo>
                    <a:pt x="57" y="83"/>
                    <a:pt x="57" y="83"/>
                    <a:pt x="58" y="83"/>
                  </a:cubicBezTo>
                  <a:cubicBezTo>
                    <a:pt x="58" y="83"/>
                    <a:pt x="58" y="82"/>
                    <a:pt x="58" y="82"/>
                  </a:cubicBezTo>
                  <a:cubicBezTo>
                    <a:pt x="59" y="81"/>
                    <a:pt x="60" y="81"/>
                    <a:pt x="61" y="80"/>
                  </a:cubicBezTo>
                  <a:cubicBezTo>
                    <a:pt x="64" y="79"/>
                    <a:pt x="67" y="76"/>
                    <a:pt x="70" y="74"/>
                  </a:cubicBezTo>
                  <a:cubicBezTo>
                    <a:pt x="85" y="62"/>
                    <a:pt x="98" y="50"/>
                    <a:pt x="109" y="35"/>
                  </a:cubicBezTo>
                  <a:cubicBezTo>
                    <a:pt x="111" y="34"/>
                    <a:pt x="112" y="33"/>
                    <a:pt x="110" y="32"/>
                  </a:cubicBezTo>
                  <a:cubicBezTo>
                    <a:pt x="100" y="22"/>
                    <a:pt x="91" y="11"/>
                    <a:pt x="82" y="0"/>
                  </a:cubicBezTo>
                  <a:cubicBezTo>
                    <a:pt x="72" y="13"/>
                    <a:pt x="60" y="24"/>
                    <a:pt x="48" y="34"/>
                  </a:cubicBezTo>
                  <a:cubicBezTo>
                    <a:pt x="34" y="45"/>
                    <a:pt x="20" y="54"/>
                    <a:pt x="4" y="62"/>
                  </a:cubicBezTo>
                  <a:cubicBezTo>
                    <a:pt x="1" y="64"/>
                    <a:pt x="0" y="64"/>
                    <a:pt x="3" y="68"/>
                  </a:cubicBezTo>
                  <a:cubicBezTo>
                    <a:pt x="5" y="70"/>
                    <a:pt x="7" y="73"/>
                    <a:pt x="9" y="75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6" y="100"/>
                    <a:pt x="27" y="100"/>
                    <a:pt x="29" y="99"/>
                  </a:cubicBezTo>
                  <a:cubicBezTo>
                    <a:pt x="29" y="99"/>
                    <a:pt x="29" y="99"/>
                    <a:pt x="29" y="99"/>
                  </a:cubicBezTo>
                  <a:cubicBezTo>
                    <a:pt x="29" y="99"/>
                    <a:pt x="29" y="99"/>
                    <a:pt x="29" y="99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22905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CE5E7E2B-D458-6F4E-827D-6EB6DD3738A6}"/>
              </a:ext>
            </a:extLst>
          </p:cNvPr>
          <p:cNvSpPr/>
          <p:nvPr/>
        </p:nvSpPr>
        <p:spPr>
          <a:xfrm>
            <a:off x="2900516" y="1575619"/>
            <a:ext cx="3706761" cy="3706761"/>
          </a:xfrm>
          <a:prstGeom prst="ellipse">
            <a:avLst/>
          </a:prstGeom>
          <a:noFill/>
          <a:ln w="76200">
            <a:solidFill>
              <a:srgbClr val="0002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5586D3F9-1B5C-634B-83E8-68DF01FA840B}"/>
              </a:ext>
            </a:extLst>
          </p:cNvPr>
          <p:cNvSpPr/>
          <p:nvPr/>
        </p:nvSpPr>
        <p:spPr>
          <a:xfrm>
            <a:off x="5555227" y="1575619"/>
            <a:ext cx="3706761" cy="3706761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7D106F8-DFF7-4A4E-BB6B-73A647226925}"/>
              </a:ext>
            </a:extLst>
          </p:cNvPr>
          <p:cNvSpPr/>
          <p:nvPr/>
        </p:nvSpPr>
        <p:spPr>
          <a:xfrm>
            <a:off x="3936977" y="5671031"/>
            <a:ext cx="4318047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2000" b="1" spc="600" dirty="0">
                <a:solidFill>
                  <a:srgbClr val="DB130D"/>
                </a:solidFill>
                <a:latin typeface="Roboto" panose="02000000000000000000" pitchFamily="2" charset="0"/>
              </a:rPr>
              <a:t>MINIMAL INFOGRAPHIC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B541704-EC39-C94F-B901-44713F58E370}"/>
              </a:ext>
            </a:extLst>
          </p:cNvPr>
          <p:cNvCxnSpPr>
            <a:cxnSpLocks/>
          </p:cNvCxnSpPr>
          <p:nvPr/>
        </p:nvCxnSpPr>
        <p:spPr>
          <a:xfrm>
            <a:off x="1236356" y="3429000"/>
            <a:ext cx="1356651" cy="0"/>
          </a:xfrm>
          <a:prstGeom prst="line">
            <a:avLst/>
          </a:prstGeom>
          <a:ln w="38100">
            <a:solidFill>
              <a:srgbClr val="0002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4B9D28CB-D2BD-4145-97D1-F898E8005259}"/>
              </a:ext>
            </a:extLst>
          </p:cNvPr>
          <p:cNvSpPr txBox="1"/>
          <p:nvPr/>
        </p:nvSpPr>
        <p:spPr>
          <a:xfrm>
            <a:off x="3627320" y="2875001"/>
            <a:ext cx="1623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dirty="0">
                <a:latin typeface="Roboto Light" panose="02000000000000000000" pitchFamily="2" charset="0"/>
                <a:ea typeface="Roboto Light" panose="02000000000000000000" pitchFamily="2" charset="0"/>
              </a:rPr>
              <a:t>50</a:t>
            </a:r>
            <a:r>
              <a:rPr lang="es-ES" sz="4000" dirty="0">
                <a:latin typeface="Roboto Light" panose="02000000000000000000" pitchFamily="2" charset="0"/>
                <a:ea typeface="Roboto Light" panose="02000000000000000000" pitchFamily="2" charset="0"/>
              </a:rPr>
              <a:t>%</a:t>
            </a:r>
            <a:endParaRPr lang="es-ES" sz="66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FF169AD-B0C5-5D48-B0C4-398159D729F4}"/>
              </a:ext>
            </a:extLst>
          </p:cNvPr>
          <p:cNvSpPr txBox="1"/>
          <p:nvPr/>
        </p:nvSpPr>
        <p:spPr>
          <a:xfrm>
            <a:off x="7094475" y="2876173"/>
            <a:ext cx="1623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dirty="0">
                <a:latin typeface="Roboto Light" panose="02000000000000000000" pitchFamily="2" charset="0"/>
                <a:ea typeface="Roboto Light" panose="02000000000000000000" pitchFamily="2" charset="0"/>
              </a:rPr>
              <a:t>50</a:t>
            </a:r>
            <a:r>
              <a:rPr lang="es-ES" sz="4000" dirty="0">
                <a:latin typeface="Roboto Light" panose="02000000000000000000" pitchFamily="2" charset="0"/>
                <a:ea typeface="Roboto Light" panose="02000000000000000000" pitchFamily="2" charset="0"/>
              </a:rPr>
              <a:t>%</a:t>
            </a:r>
            <a:endParaRPr lang="es-ES" sz="66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677B0EF-E386-524F-B13E-1C4081B16447}"/>
              </a:ext>
            </a:extLst>
          </p:cNvPr>
          <p:cNvSpPr/>
          <p:nvPr/>
        </p:nvSpPr>
        <p:spPr>
          <a:xfrm>
            <a:off x="550669" y="2104872"/>
            <a:ext cx="180544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1600" b="1" noProof="1">
                <a:solidFill>
                  <a:srgbClr val="000000"/>
                </a:solidFill>
                <a:latin typeface="Roboto" panose="02000000000000000000" pitchFamily="2" charset="0"/>
              </a:rPr>
              <a:t>Fact 1</a:t>
            </a:r>
          </a:p>
          <a:p>
            <a:pPr fontAlgn="base">
              <a:lnSpc>
                <a:spcPct val="150000"/>
              </a:lnSpc>
            </a:pPr>
            <a:r>
              <a:rPr lang="es-ES" sz="900" noProof="1">
                <a:solidFill>
                  <a:srgbClr val="000000"/>
                </a:solidFill>
                <a:latin typeface="Roboto" panose="02000000000000000000" pitchFamily="2" charset="0"/>
              </a:rPr>
              <a:t>Consectetur adipiscing elit. Phasellus vel turpis at metus convallis elementum.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B9EB908E-8BAD-9C4C-9013-3A799E6F25E1}"/>
              </a:ext>
            </a:extLst>
          </p:cNvPr>
          <p:cNvCxnSpPr>
            <a:cxnSpLocks/>
          </p:cNvCxnSpPr>
          <p:nvPr/>
        </p:nvCxnSpPr>
        <p:spPr>
          <a:xfrm>
            <a:off x="9447295" y="3429000"/>
            <a:ext cx="1356651" cy="0"/>
          </a:xfrm>
          <a:prstGeom prst="line">
            <a:avLst/>
          </a:prstGeom>
          <a:ln w="38100">
            <a:solidFill>
              <a:srgbClr val="0002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B04E06A-6B46-A14F-8002-0597833B693E}"/>
              </a:ext>
            </a:extLst>
          </p:cNvPr>
          <p:cNvSpPr/>
          <p:nvPr/>
        </p:nvSpPr>
        <p:spPr>
          <a:xfrm>
            <a:off x="9909273" y="2104872"/>
            <a:ext cx="180544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1600" b="1" noProof="1">
                <a:solidFill>
                  <a:srgbClr val="000000"/>
                </a:solidFill>
                <a:latin typeface="Roboto" panose="02000000000000000000" pitchFamily="2" charset="0"/>
              </a:rPr>
              <a:t>Fact 2</a:t>
            </a:r>
          </a:p>
          <a:p>
            <a:pPr fontAlgn="base">
              <a:lnSpc>
                <a:spcPct val="150000"/>
              </a:lnSpc>
            </a:pPr>
            <a:r>
              <a:rPr lang="es-ES" sz="900" noProof="1">
                <a:solidFill>
                  <a:srgbClr val="000000"/>
                </a:solidFill>
                <a:latin typeface="Roboto" panose="02000000000000000000" pitchFamily="2" charset="0"/>
              </a:rPr>
              <a:t>Consectetur adipiscing elit. Phasellus vel turpis at metus convallis elementum.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F96BD942-9204-4786-9D2F-C47878500109}"/>
              </a:ext>
            </a:extLst>
          </p:cNvPr>
          <p:cNvSpPr/>
          <p:nvPr/>
        </p:nvSpPr>
        <p:spPr>
          <a:xfrm>
            <a:off x="5439907" y="1054538"/>
            <a:ext cx="1260023" cy="1260023"/>
          </a:xfrm>
          <a:prstGeom prst="ellipse">
            <a:avLst/>
          </a:prstGeom>
          <a:solidFill>
            <a:srgbClr val="DB13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4CA6C971-1792-40CB-8B8C-7CEEC87A18FB}"/>
              </a:ext>
            </a:extLst>
          </p:cNvPr>
          <p:cNvGrpSpPr/>
          <p:nvPr/>
        </p:nvGrpSpPr>
        <p:grpSpPr>
          <a:xfrm>
            <a:off x="5888481" y="1228041"/>
            <a:ext cx="362872" cy="277523"/>
            <a:chOff x="7990200" y="985381"/>
            <a:chExt cx="357408" cy="273344"/>
          </a:xfrm>
        </p:grpSpPr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BF462377-9DBF-46D1-87F7-C8E5FD43673E}"/>
                </a:ext>
              </a:extLst>
            </p:cNvPr>
            <p:cNvSpPr/>
            <p:nvPr/>
          </p:nvSpPr>
          <p:spPr>
            <a:xfrm>
              <a:off x="7990200" y="985381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015FBCF9-1251-4778-A5AB-2F3E45A2A269}"/>
                </a:ext>
              </a:extLst>
            </p:cNvPr>
            <p:cNvSpPr/>
            <p:nvPr/>
          </p:nvSpPr>
          <p:spPr>
            <a:xfrm>
              <a:off x="8210936" y="985381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BFFDF95B-C8E5-4138-B9E3-107C7AF90C47}"/>
                </a:ext>
              </a:extLst>
            </p:cNvPr>
            <p:cNvSpPr/>
            <p:nvPr/>
          </p:nvSpPr>
          <p:spPr>
            <a:xfrm>
              <a:off x="8100568" y="1122053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575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1AA23456-7A2A-43E2-AA00-3A929408935A}"/>
              </a:ext>
            </a:extLst>
          </p:cNvPr>
          <p:cNvSpPr/>
          <p:nvPr/>
        </p:nvSpPr>
        <p:spPr>
          <a:xfrm>
            <a:off x="-77" y="718489"/>
            <a:ext cx="12192000" cy="474461"/>
          </a:xfrm>
          <a:prstGeom prst="rect">
            <a:avLst/>
          </a:prstGeom>
          <a:solidFill>
            <a:srgbClr val="DB13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2C415C2-0877-4DC1-943A-BF47DE0AC31C}"/>
              </a:ext>
            </a:extLst>
          </p:cNvPr>
          <p:cNvGrpSpPr/>
          <p:nvPr/>
        </p:nvGrpSpPr>
        <p:grpSpPr>
          <a:xfrm>
            <a:off x="2756386" y="4336649"/>
            <a:ext cx="6983727" cy="1125708"/>
            <a:chOff x="435383" y="3759246"/>
            <a:chExt cx="5237795" cy="844281"/>
          </a:xfrm>
          <a:solidFill>
            <a:schemeClr val="bg1"/>
          </a:solidFill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48A2979-A456-4286-B8FC-8FF4C0C58EFD}"/>
                </a:ext>
              </a:extLst>
            </p:cNvPr>
            <p:cNvSpPr txBox="1"/>
            <p:nvPr/>
          </p:nvSpPr>
          <p:spPr>
            <a:xfrm>
              <a:off x="435431" y="3759246"/>
              <a:ext cx="5237747" cy="6232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Section Break</a:t>
              </a:r>
              <a:endParaRPr lang="ko-KR" altLang="en-US" sz="4800" b="1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5784B83-6120-4373-9C1F-DC8EEE6D58B3}"/>
                </a:ext>
              </a:extLst>
            </p:cNvPr>
            <p:cNvSpPr txBox="1"/>
            <p:nvPr/>
          </p:nvSpPr>
          <p:spPr>
            <a:xfrm>
              <a:off x="435383" y="4257278"/>
              <a:ext cx="5237684" cy="3462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dirty="0">
                  <a:cs typeface="Arial" pitchFamily="34" charset="0"/>
                </a:rPr>
                <a:t>Insert the Sub Title of Your Presentation</a:t>
              </a:r>
              <a:endParaRPr lang="ko-KR" altLang="en-US" sz="2400" dirty="0">
                <a:cs typeface="Arial" pitchFamily="34" charset="0"/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14968F36-9F2D-4C65-B5A3-6B63BAD0F7B3}"/>
              </a:ext>
            </a:extLst>
          </p:cNvPr>
          <p:cNvGrpSpPr/>
          <p:nvPr/>
        </p:nvGrpSpPr>
        <p:grpSpPr>
          <a:xfrm>
            <a:off x="3846365" y="2191600"/>
            <a:ext cx="4698694" cy="3836845"/>
            <a:chOff x="3694113" y="3059255"/>
            <a:chExt cx="4405312" cy="3597276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233DBD7A-C3CE-4417-A572-D0BAD4BC52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4113" y="3059255"/>
              <a:ext cx="4405312" cy="2144713"/>
            </a:xfrm>
            <a:custGeom>
              <a:avLst/>
              <a:gdLst>
                <a:gd name="T0" fmla="*/ 1413 w 1664"/>
                <a:gd name="T1" fmla="*/ 376 h 810"/>
                <a:gd name="T2" fmla="*/ 1179 w 1664"/>
                <a:gd name="T3" fmla="*/ 522 h 810"/>
                <a:gd name="T4" fmla="*/ 1012 w 1664"/>
                <a:gd name="T5" fmla="*/ 645 h 810"/>
                <a:gd name="T6" fmla="*/ 1069 w 1664"/>
                <a:gd name="T7" fmla="*/ 767 h 810"/>
                <a:gd name="T8" fmla="*/ 1250 w 1664"/>
                <a:gd name="T9" fmla="*/ 717 h 810"/>
                <a:gd name="T10" fmla="*/ 1411 w 1664"/>
                <a:gd name="T11" fmla="*/ 519 h 810"/>
                <a:gd name="T12" fmla="*/ 1483 w 1664"/>
                <a:gd name="T13" fmla="*/ 776 h 810"/>
                <a:gd name="T14" fmla="*/ 0 w 1664"/>
                <a:gd name="T15" fmla="*/ 783 h 810"/>
                <a:gd name="T16" fmla="*/ 218 w 1664"/>
                <a:gd name="T17" fmla="*/ 433 h 810"/>
                <a:gd name="T18" fmla="*/ 423 w 1664"/>
                <a:gd name="T19" fmla="*/ 684 h 810"/>
                <a:gd name="T20" fmla="*/ 519 w 1664"/>
                <a:gd name="T21" fmla="*/ 770 h 810"/>
                <a:gd name="T22" fmla="*/ 660 w 1664"/>
                <a:gd name="T23" fmla="*/ 719 h 810"/>
                <a:gd name="T24" fmla="*/ 566 w 1664"/>
                <a:gd name="T25" fmla="*/ 530 h 810"/>
                <a:gd name="T26" fmla="*/ 325 w 1664"/>
                <a:gd name="T27" fmla="*/ 369 h 810"/>
                <a:gd name="T28" fmla="*/ 610 w 1664"/>
                <a:gd name="T29" fmla="*/ 60 h 810"/>
                <a:gd name="T30" fmla="*/ 543 w 1664"/>
                <a:gd name="T31" fmla="*/ 283 h 810"/>
                <a:gd name="T32" fmla="*/ 498 w 1664"/>
                <a:gd name="T33" fmla="*/ 458 h 810"/>
                <a:gd name="T34" fmla="*/ 587 w 1664"/>
                <a:gd name="T35" fmla="*/ 504 h 810"/>
                <a:gd name="T36" fmla="*/ 679 w 1664"/>
                <a:gd name="T37" fmla="*/ 355 h 810"/>
                <a:gd name="T38" fmla="*/ 688 w 1664"/>
                <a:gd name="T39" fmla="*/ 139 h 810"/>
                <a:gd name="T40" fmla="*/ 688 w 1664"/>
                <a:gd name="T41" fmla="*/ 37 h 810"/>
                <a:gd name="T42" fmla="*/ 1158 w 1664"/>
                <a:gd name="T43" fmla="*/ 196 h 810"/>
                <a:gd name="T44" fmla="*/ 1001 w 1664"/>
                <a:gd name="T45" fmla="*/ 320 h 810"/>
                <a:gd name="T46" fmla="*/ 963 w 1664"/>
                <a:gd name="T47" fmla="*/ 449 h 810"/>
                <a:gd name="T48" fmla="*/ 1040 w 1664"/>
                <a:gd name="T49" fmla="*/ 488 h 810"/>
                <a:gd name="T50" fmla="*/ 1153 w 1664"/>
                <a:gd name="T51" fmla="*/ 319 h 810"/>
                <a:gd name="T52" fmla="*/ 1264 w 1664"/>
                <a:gd name="T53" fmla="*/ 185 h 810"/>
                <a:gd name="T54" fmla="*/ 959 w 1664"/>
                <a:gd name="T55" fmla="*/ 634 h 810"/>
                <a:gd name="T56" fmla="*/ 895 w 1664"/>
                <a:gd name="T57" fmla="*/ 272 h 810"/>
                <a:gd name="T58" fmla="*/ 838 w 1664"/>
                <a:gd name="T59" fmla="*/ 142 h 810"/>
                <a:gd name="T60" fmla="*/ 766 w 1664"/>
                <a:gd name="T61" fmla="*/ 279 h 810"/>
                <a:gd name="T62" fmla="*/ 704 w 1664"/>
                <a:gd name="T63" fmla="*/ 619 h 810"/>
                <a:gd name="T64" fmla="*/ 952 w 1664"/>
                <a:gd name="T65" fmla="*/ 770 h 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64" h="810">
                  <a:moveTo>
                    <a:pt x="1264" y="185"/>
                  </a:moveTo>
                  <a:cubicBezTo>
                    <a:pt x="1324" y="237"/>
                    <a:pt x="1375" y="302"/>
                    <a:pt x="1413" y="376"/>
                  </a:cubicBezTo>
                  <a:cubicBezTo>
                    <a:pt x="1416" y="380"/>
                    <a:pt x="1412" y="390"/>
                    <a:pt x="1409" y="395"/>
                  </a:cubicBezTo>
                  <a:cubicBezTo>
                    <a:pt x="1356" y="479"/>
                    <a:pt x="1268" y="503"/>
                    <a:pt x="1179" y="522"/>
                  </a:cubicBezTo>
                  <a:cubicBezTo>
                    <a:pt x="1120" y="535"/>
                    <a:pt x="1068" y="560"/>
                    <a:pt x="1032" y="610"/>
                  </a:cubicBezTo>
                  <a:cubicBezTo>
                    <a:pt x="1024" y="621"/>
                    <a:pt x="1018" y="633"/>
                    <a:pt x="1012" y="645"/>
                  </a:cubicBezTo>
                  <a:cubicBezTo>
                    <a:pt x="1003" y="666"/>
                    <a:pt x="1003" y="686"/>
                    <a:pt x="1020" y="706"/>
                  </a:cubicBezTo>
                  <a:cubicBezTo>
                    <a:pt x="1037" y="726"/>
                    <a:pt x="1048" y="756"/>
                    <a:pt x="1069" y="767"/>
                  </a:cubicBezTo>
                  <a:cubicBezTo>
                    <a:pt x="1089" y="778"/>
                    <a:pt x="1120" y="768"/>
                    <a:pt x="1145" y="771"/>
                  </a:cubicBezTo>
                  <a:cubicBezTo>
                    <a:pt x="1193" y="776"/>
                    <a:pt x="1224" y="750"/>
                    <a:pt x="1250" y="717"/>
                  </a:cubicBezTo>
                  <a:cubicBezTo>
                    <a:pt x="1275" y="686"/>
                    <a:pt x="1295" y="651"/>
                    <a:pt x="1318" y="618"/>
                  </a:cubicBezTo>
                  <a:cubicBezTo>
                    <a:pt x="1343" y="580"/>
                    <a:pt x="1371" y="543"/>
                    <a:pt x="1411" y="519"/>
                  </a:cubicBezTo>
                  <a:cubicBezTo>
                    <a:pt x="1427" y="510"/>
                    <a:pt x="1445" y="504"/>
                    <a:pt x="1463" y="496"/>
                  </a:cubicBezTo>
                  <a:cubicBezTo>
                    <a:pt x="1489" y="589"/>
                    <a:pt x="1497" y="681"/>
                    <a:pt x="1483" y="776"/>
                  </a:cubicBezTo>
                  <a:cubicBezTo>
                    <a:pt x="1543" y="778"/>
                    <a:pt x="1601" y="781"/>
                    <a:pt x="1664" y="783"/>
                  </a:cubicBezTo>
                  <a:cubicBezTo>
                    <a:pt x="1615" y="808"/>
                    <a:pt x="104" y="810"/>
                    <a:pt x="0" y="783"/>
                  </a:cubicBezTo>
                  <a:cubicBezTo>
                    <a:pt x="58" y="781"/>
                    <a:pt x="116" y="778"/>
                    <a:pt x="176" y="776"/>
                  </a:cubicBezTo>
                  <a:cubicBezTo>
                    <a:pt x="160" y="656"/>
                    <a:pt x="175" y="542"/>
                    <a:pt x="218" y="433"/>
                  </a:cubicBezTo>
                  <a:cubicBezTo>
                    <a:pt x="302" y="465"/>
                    <a:pt x="354" y="527"/>
                    <a:pt x="387" y="608"/>
                  </a:cubicBezTo>
                  <a:cubicBezTo>
                    <a:pt x="397" y="634"/>
                    <a:pt x="410" y="659"/>
                    <a:pt x="423" y="684"/>
                  </a:cubicBezTo>
                  <a:cubicBezTo>
                    <a:pt x="440" y="719"/>
                    <a:pt x="468" y="744"/>
                    <a:pt x="501" y="765"/>
                  </a:cubicBezTo>
                  <a:cubicBezTo>
                    <a:pt x="506" y="768"/>
                    <a:pt x="513" y="769"/>
                    <a:pt x="519" y="770"/>
                  </a:cubicBezTo>
                  <a:cubicBezTo>
                    <a:pt x="524" y="771"/>
                    <a:pt x="529" y="770"/>
                    <a:pt x="533" y="771"/>
                  </a:cubicBezTo>
                  <a:cubicBezTo>
                    <a:pt x="587" y="780"/>
                    <a:pt x="627" y="761"/>
                    <a:pt x="660" y="719"/>
                  </a:cubicBezTo>
                  <a:cubicBezTo>
                    <a:pt x="679" y="695"/>
                    <a:pt x="683" y="674"/>
                    <a:pt x="674" y="649"/>
                  </a:cubicBezTo>
                  <a:cubicBezTo>
                    <a:pt x="655" y="594"/>
                    <a:pt x="618" y="554"/>
                    <a:pt x="566" y="530"/>
                  </a:cubicBezTo>
                  <a:cubicBezTo>
                    <a:pt x="528" y="513"/>
                    <a:pt x="490" y="499"/>
                    <a:pt x="452" y="482"/>
                  </a:cubicBezTo>
                  <a:cubicBezTo>
                    <a:pt x="398" y="458"/>
                    <a:pt x="353" y="424"/>
                    <a:pt x="325" y="369"/>
                  </a:cubicBezTo>
                  <a:cubicBezTo>
                    <a:pt x="315" y="350"/>
                    <a:pt x="296" y="335"/>
                    <a:pt x="281" y="318"/>
                  </a:cubicBezTo>
                  <a:cubicBezTo>
                    <a:pt x="340" y="220"/>
                    <a:pt x="461" y="111"/>
                    <a:pt x="610" y="60"/>
                  </a:cubicBezTo>
                  <a:cubicBezTo>
                    <a:pt x="608" y="95"/>
                    <a:pt x="609" y="132"/>
                    <a:pt x="603" y="167"/>
                  </a:cubicBezTo>
                  <a:cubicBezTo>
                    <a:pt x="596" y="211"/>
                    <a:pt x="569" y="247"/>
                    <a:pt x="543" y="283"/>
                  </a:cubicBezTo>
                  <a:cubicBezTo>
                    <a:pt x="518" y="318"/>
                    <a:pt x="493" y="353"/>
                    <a:pt x="492" y="397"/>
                  </a:cubicBezTo>
                  <a:cubicBezTo>
                    <a:pt x="491" y="418"/>
                    <a:pt x="493" y="439"/>
                    <a:pt x="498" y="458"/>
                  </a:cubicBezTo>
                  <a:cubicBezTo>
                    <a:pt x="502" y="476"/>
                    <a:pt x="513" y="489"/>
                    <a:pt x="535" y="492"/>
                  </a:cubicBezTo>
                  <a:cubicBezTo>
                    <a:pt x="553" y="493"/>
                    <a:pt x="570" y="498"/>
                    <a:pt x="587" y="504"/>
                  </a:cubicBezTo>
                  <a:cubicBezTo>
                    <a:pt x="611" y="512"/>
                    <a:pt x="629" y="503"/>
                    <a:pt x="643" y="485"/>
                  </a:cubicBezTo>
                  <a:cubicBezTo>
                    <a:pt x="673" y="447"/>
                    <a:pt x="686" y="404"/>
                    <a:pt x="679" y="355"/>
                  </a:cubicBezTo>
                  <a:cubicBezTo>
                    <a:pt x="673" y="309"/>
                    <a:pt x="667" y="262"/>
                    <a:pt x="667" y="216"/>
                  </a:cubicBezTo>
                  <a:cubicBezTo>
                    <a:pt x="667" y="190"/>
                    <a:pt x="680" y="164"/>
                    <a:pt x="688" y="139"/>
                  </a:cubicBezTo>
                  <a:cubicBezTo>
                    <a:pt x="692" y="126"/>
                    <a:pt x="699" y="115"/>
                    <a:pt x="703" y="102"/>
                  </a:cubicBezTo>
                  <a:cubicBezTo>
                    <a:pt x="710" y="79"/>
                    <a:pt x="710" y="57"/>
                    <a:pt x="688" y="37"/>
                  </a:cubicBezTo>
                  <a:cubicBezTo>
                    <a:pt x="874" y="0"/>
                    <a:pt x="1044" y="34"/>
                    <a:pt x="1196" y="133"/>
                  </a:cubicBezTo>
                  <a:cubicBezTo>
                    <a:pt x="1183" y="155"/>
                    <a:pt x="1169" y="174"/>
                    <a:pt x="1158" y="196"/>
                  </a:cubicBezTo>
                  <a:cubicBezTo>
                    <a:pt x="1143" y="227"/>
                    <a:pt x="1119" y="249"/>
                    <a:pt x="1090" y="267"/>
                  </a:cubicBezTo>
                  <a:cubicBezTo>
                    <a:pt x="1061" y="285"/>
                    <a:pt x="1030" y="301"/>
                    <a:pt x="1001" y="320"/>
                  </a:cubicBezTo>
                  <a:cubicBezTo>
                    <a:pt x="972" y="340"/>
                    <a:pt x="955" y="369"/>
                    <a:pt x="947" y="403"/>
                  </a:cubicBezTo>
                  <a:cubicBezTo>
                    <a:pt x="942" y="421"/>
                    <a:pt x="946" y="437"/>
                    <a:pt x="963" y="449"/>
                  </a:cubicBezTo>
                  <a:cubicBezTo>
                    <a:pt x="976" y="459"/>
                    <a:pt x="989" y="469"/>
                    <a:pt x="1001" y="481"/>
                  </a:cubicBezTo>
                  <a:cubicBezTo>
                    <a:pt x="1013" y="492"/>
                    <a:pt x="1026" y="493"/>
                    <a:pt x="1040" y="488"/>
                  </a:cubicBezTo>
                  <a:cubicBezTo>
                    <a:pt x="1079" y="474"/>
                    <a:pt x="1106" y="447"/>
                    <a:pt x="1122" y="409"/>
                  </a:cubicBezTo>
                  <a:cubicBezTo>
                    <a:pt x="1134" y="379"/>
                    <a:pt x="1143" y="349"/>
                    <a:pt x="1153" y="319"/>
                  </a:cubicBezTo>
                  <a:cubicBezTo>
                    <a:pt x="1167" y="282"/>
                    <a:pt x="1188" y="252"/>
                    <a:pt x="1221" y="230"/>
                  </a:cubicBezTo>
                  <a:cubicBezTo>
                    <a:pt x="1238" y="219"/>
                    <a:pt x="1249" y="201"/>
                    <a:pt x="1264" y="185"/>
                  </a:cubicBezTo>
                  <a:close/>
                  <a:moveTo>
                    <a:pt x="952" y="770"/>
                  </a:moveTo>
                  <a:cubicBezTo>
                    <a:pt x="966" y="725"/>
                    <a:pt x="973" y="679"/>
                    <a:pt x="959" y="634"/>
                  </a:cubicBezTo>
                  <a:cubicBezTo>
                    <a:pt x="944" y="586"/>
                    <a:pt x="925" y="538"/>
                    <a:pt x="907" y="491"/>
                  </a:cubicBezTo>
                  <a:cubicBezTo>
                    <a:pt x="880" y="419"/>
                    <a:pt x="867" y="347"/>
                    <a:pt x="895" y="272"/>
                  </a:cubicBezTo>
                  <a:cubicBezTo>
                    <a:pt x="901" y="255"/>
                    <a:pt x="901" y="235"/>
                    <a:pt x="901" y="216"/>
                  </a:cubicBezTo>
                  <a:cubicBezTo>
                    <a:pt x="900" y="175"/>
                    <a:pt x="873" y="144"/>
                    <a:pt x="838" y="142"/>
                  </a:cubicBezTo>
                  <a:cubicBezTo>
                    <a:pt x="792" y="140"/>
                    <a:pt x="763" y="164"/>
                    <a:pt x="759" y="210"/>
                  </a:cubicBezTo>
                  <a:cubicBezTo>
                    <a:pt x="757" y="233"/>
                    <a:pt x="759" y="258"/>
                    <a:pt x="766" y="279"/>
                  </a:cubicBezTo>
                  <a:cubicBezTo>
                    <a:pt x="788" y="340"/>
                    <a:pt x="783" y="399"/>
                    <a:pt x="763" y="458"/>
                  </a:cubicBezTo>
                  <a:cubicBezTo>
                    <a:pt x="744" y="512"/>
                    <a:pt x="723" y="565"/>
                    <a:pt x="704" y="619"/>
                  </a:cubicBezTo>
                  <a:cubicBezTo>
                    <a:pt x="687" y="670"/>
                    <a:pt x="692" y="720"/>
                    <a:pt x="707" y="770"/>
                  </a:cubicBezTo>
                  <a:cubicBezTo>
                    <a:pt x="790" y="770"/>
                    <a:pt x="871" y="770"/>
                    <a:pt x="952" y="770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0A7DA0F6-3735-4E7E-B32C-37C32A8CA3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60850" y="6108843"/>
              <a:ext cx="3248025" cy="547688"/>
            </a:xfrm>
            <a:custGeom>
              <a:avLst/>
              <a:gdLst>
                <a:gd name="T0" fmla="*/ 1227 w 1227"/>
                <a:gd name="T1" fmla="*/ 25 h 207"/>
                <a:gd name="T2" fmla="*/ 1145 w 1227"/>
                <a:gd name="T3" fmla="*/ 31 h 207"/>
                <a:gd name="T4" fmla="*/ 1059 w 1227"/>
                <a:gd name="T5" fmla="*/ 35 h 207"/>
                <a:gd name="T6" fmla="*/ 1029 w 1227"/>
                <a:gd name="T7" fmla="*/ 46 h 207"/>
                <a:gd name="T8" fmla="*/ 695 w 1227"/>
                <a:gd name="T9" fmla="*/ 187 h 207"/>
                <a:gd name="T10" fmla="*/ 206 w 1227"/>
                <a:gd name="T11" fmla="*/ 49 h 207"/>
                <a:gd name="T12" fmla="*/ 170 w 1227"/>
                <a:gd name="T13" fmla="*/ 35 h 207"/>
                <a:gd name="T14" fmla="*/ 26 w 1227"/>
                <a:gd name="T15" fmla="*/ 27 h 207"/>
                <a:gd name="T16" fmla="*/ 0 w 1227"/>
                <a:gd name="T17" fmla="*/ 24 h 207"/>
                <a:gd name="T18" fmla="*/ 1227 w 1227"/>
                <a:gd name="T19" fmla="*/ 25 h 207"/>
                <a:gd name="T20" fmla="*/ 611 w 1227"/>
                <a:gd name="T21" fmla="*/ 116 h 207"/>
                <a:gd name="T22" fmla="*/ 578 w 1227"/>
                <a:gd name="T23" fmla="*/ 83 h 207"/>
                <a:gd name="T24" fmla="*/ 544 w 1227"/>
                <a:gd name="T25" fmla="*/ 115 h 207"/>
                <a:gd name="T26" fmla="*/ 577 w 1227"/>
                <a:gd name="T27" fmla="*/ 148 h 207"/>
                <a:gd name="T28" fmla="*/ 611 w 1227"/>
                <a:gd name="T29" fmla="*/ 116 h 207"/>
                <a:gd name="T30" fmla="*/ 650 w 1227"/>
                <a:gd name="T31" fmla="*/ 97 h 207"/>
                <a:gd name="T32" fmla="*/ 685 w 1227"/>
                <a:gd name="T33" fmla="*/ 67 h 207"/>
                <a:gd name="T34" fmla="*/ 655 w 1227"/>
                <a:gd name="T35" fmla="*/ 32 h 207"/>
                <a:gd name="T36" fmla="*/ 620 w 1227"/>
                <a:gd name="T37" fmla="*/ 62 h 207"/>
                <a:gd name="T38" fmla="*/ 650 w 1227"/>
                <a:gd name="T39" fmla="*/ 97 h 207"/>
                <a:gd name="T40" fmla="*/ 716 w 1227"/>
                <a:gd name="T41" fmla="*/ 139 h 207"/>
                <a:gd name="T42" fmla="*/ 684 w 1227"/>
                <a:gd name="T43" fmla="*/ 107 h 207"/>
                <a:gd name="T44" fmla="*/ 652 w 1227"/>
                <a:gd name="T45" fmla="*/ 138 h 207"/>
                <a:gd name="T46" fmla="*/ 684 w 1227"/>
                <a:gd name="T47" fmla="*/ 172 h 207"/>
                <a:gd name="T48" fmla="*/ 716 w 1227"/>
                <a:gd name="T49" fmla="*/ 13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27" h="207">
                  <a:moveTo>
                    <a:pt x="1227" y="25"/>
                  </a:moveTo>
                  <a:cubicBezTo>
                    <a:pt x="1200" y="27"/>
                    <a:pt x="1173" y="30"/>
                    <a:pt x="1145" y="31"/>
                  </a:cubicBezTo>
                  <a:cubicBezTo>
                    <a:pt x="1116" y="33"/>
                    <a:pt x="1088" y="33"/>
                    <a:pt x="1059" y="35"/>
                  </a:cubicBezTo>
                  <a:cubicBezTo>
                    <a:pt x="1049" y="36"/>
                    <a:pt x="1037" y="40"/>
                    <a:pt x="1029" y="46"/>
                  </a:cubicBezTo>
                  <a:cubicBezTo>
                    <a:pt x="931" y="125"/>
                    <a:pt x="819" y="172"/>
                    <a:pt x="695" y="187"/>
                  </a:cubicBezTo>
                  <a:cubicBezTo>
                    <a:pt x="514" y="207"/>
                    <a:pt x="350" y="161"/>
                    <a:pt x="206" y="49"/>
                  </a:cubicBezTo>
                  <a:cubicBezTo>
                    <a:pt x="196" y="41"/>
                    <a:pt x="182" y="36"/>
                    <a:pt x="170" y="35"/>
                  </a:cubicBezTo>
                  <a:cubicBezTo>
                    <a:pt x="122" y="31"/>
                    <a:pt x="74" y="30"/>
                    <a:pt x="26" y="27"/>
                  </a:cubicBezTo>
                  <a:cubicBezTo>
                    <a:pt x="19" y="27"/>
                    <a:pt x="12" y="26"/>
                    <a:pt x="0" y="24"/>
                  </a:cubicBezTo>
                  <a:cubicBezTo>
                    <a:pt x="77" y="1"/>
                    <a:pt x="1112" y="0"/>
                    <a:pt x="1227" y="25"/>
                  </a:cubicBezTo>
                  <a:close/>
                  <a:moveTo>
                    <a:pt x="611" y="116"/>
                  </a:moveTo>
                  <a:cubicBezTo>
                    <a:pt x="611" y="98"/>
                    <a:pt x="596" y="84"/>
                    <a:pt x="578" y="83"/>
                  </a:cubicBezTo>
                  <a:cubicBezTo>
                    <a:pt x="559" y="83"/>
                    <a:pt x="544" y="97"/>
                    <a:pt x="544" y="115"/>
                  </a:cubicBezTo>
                  <a:cubicBezTo>
                    <a:pt x="544" y="133"/>
                    <a:pt x="559" y="147"/>
                    <a:pt x="577" y="148"/>
                  </a:cubicBezTo>
                  <a:cubicBezTo>
                    <a:pt x="596" y="148"/>
                    <a:pt x="610" y="134"/>
                    <a:pt x="611" y="116"/>
                  </a:cubicBezTo>
                  <a:close/>
                  <a:moveTo>
                    <a:pt x="650" y="97"/>
                  </a:moveTo>
                  <a:cubicBezTo>
                    <a:pt x="669" y="98"/>
                    <a:pt x="684" y="85"/>
                    <a:pt x="685" y="67"/>
                  </a:cubicBezTo>
                  <a:cubicBezTo>
                    <a:pt x="686" y="49"/>
                    <a:pt x="673" y="33"/>
                    <a:pt x="655" y="32"/>
                  </a:cubicBezTo>
                  <a:cubicBezTo>
                    <a:pt x="639" y="30"/>
                    <a:pt x="621" y="45"/>
                    <a:pt x="620" y="62"/>
                  </a:cubicBezTo>
                  <a:cubicBezTo>
                    <a:pt x="618" y="79"/>
                    <a:pt x="633" y="96"/>
                    <a:pt x="650" y="97"/>
                  </a:cubicBezTo>
                  <a:close/>
                  <a:moveTo>
                    <a:pt x="716" y="139"/>
                  </a:moveTo>
                  <a:cubicBezTo>
                    <a:pt x="716" y="120"/>
                    <a:pt x="703" y="107"/>
                    <a:pt x="684" y="107"/>
                  </a:cubicBezTo>
                  <a:cubicBezTo>
                    <a:pt x="666" y="107"/>
                    <a:pt x="652" y="121"/>
                    <a:pt x="652" y="138"/>
                  </a:cubicBezTo>
                  <a:cubicBezTo>
                    <a:pt x="651" y="156"/>
                    <a:pt x="666" y="171"/>
                    <a:pt x="684" y="172"/>
                  </a:cubicBezTo>
                  <a:cubicBezTo>
                    <a:pt x="702" y="172"/>
                    <a:pt x="716" y="158"/>
                    <a:pt x="716" y="139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8406D19-5693-4D85-8EDA-840BDF9D969A}"/>
              </a:ext>
            </a:extLst>
          </p:cNvPr>
          <p:cNvSpPr/>
          <p:nvPr/>
        </p:nvSpPr>
        <p:spPr>
          <a:xfrm>
            <a:off x="9133560" y="1894642"/>
            <a:ext cx="2527132" cy="3611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1400" noProof="1">
                <a:latin typeface="Roboto" panose="02000000000000000000" pitchFamily="2" charset="0"/>
              </a:rPr>
              <a:t>By incorporating minimalism into our lives, we’ve finally been able to find lasting happiness.  We all want to be happy. Minimalists search for happiness not through things, but through life itself; thus, it’s up to you to determine what is necessary and what is superfluous in your life.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6FA1EAE2-F2ED-4481-A771-40145D49D4DC}"/>
              </a:ext>
            </a:extLst>
          </p:cNvPr>
          <p:cNvSpPr/>
          <p:nvPr/>
        </p:nvSpPr>
        <p:spPr>
          <a:xfrm>
            <a:off x="650577" y="1996542"/>
            <a:ext cx="2527132" cy="3611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noProof="1">
                <a:latin typeface="Roboto" panose="02000000000000000000" pitchFamily="2" charset="0"/>
              </a:rPr>
              <a:t>By incorporating minimalism into our lives, we’ve finally been able to find lasting happiness.  We all want to be happy. Minimalists search for happiness not through things, but through life itself; thus, it’s up to you to determine what is necessary and what is superfluous in your life.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E9D68E3-0CFD-4C43-AE8E-7F2F9E29578D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</p:grpSpPr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07229FB5-1E12-4ACB-B037-A062D0EDA56C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042AD3A0-5B2B-44BA-851A-A60CCD48188A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solidFill>
              <a:schemeClr val="tx1"/>
            </a:solidFill>
          </p:grpSpPr>
          <p:sp>
            <p:nvSpPr>
              <p:cNvPr id="31" name="Freeform 5">
                <a:extLst>
                  <a:ext uri="{FF2B5EF4-FFF2-40B4-BE49-F238E27FC236}">
                    <a16:creationId xmlns:a16="http://schemas.microsoft.com/office/drawing/2014/main" id="{75C8C97C-861F-4F6B-9D60-0A7DA90F7E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2" name="Freeform 6">
                <a:extLst>
                  <a:ext uri="{FF2B5EF4-FFF2-40B4-BE49-F238E27FC236}">
                    <a16:creationId xmlns:a16="http://schemas.microsoft.com/office/drawing/2014/main" id="{859FB705-CA24-4083-B155-636745512E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3" name="Freeform 7">
                <a:extLst>
                  <a:ext uri="{FF2B5EF4-FFF2-40B4-BE49-F238E27FC236}">
                    <a16:creationId xmlns:a16="http://schemas.microsoft.com/office/drawing/2014/main" id="{6BCFD37F-46B1-4474-BBDC-BE619A5938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4" name="Freeform 8">
                <a:extLst>
                  <a:ext uri="{FF2B5EF4-FFF2-40B4-BE49-F238E27FC236}">
                    <a16:creationId xmlns:a16="http://schemas.microsoft.com/office/drawing/2014/main" id="{9D543F0E-32E4-4B6C-BD90-D585966DEC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5" name="Freeform 9">
                <a:extLst>
                  <a:ext uri="{FF2B5EF4-FFF2-40B4-BE49-F238E27FC236}">
                    <a16:creationId xmlns:a16="http://schemas.microsoft.com/office/drawing/2014/main" id="{D379A43C-75B6-459F-BD28-FA58737A1F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06621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81563CE-5E86-6141-A16D-3D950EF89203}"/>
              </a:ext>
            </a:extLst>
          </p:cNvPr>
          <p:cNvSpPr/>
          <p:nvPr/>
        </p:nvSpPr>
        <p:spPr>
          <a:xfrm>
            <a:off x="6088931" y="12532"/>
            <a:ext cx="6096000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1BE83791-171F-3B4B-BA3F-73216CE7AC9F}"/>
              </a:ext>
            </a:extLst>
          </p:cNvPr>
          <p:cNvCxnSpPr>
            <a:cxnSpLocks/>
          </p:cNvCxnSpPr>
          <p:nvPr/>
        </p:nvCxnSpPr>
        <p:spPr>
          <a:xfrm>
            <a:off x="2940366" y="3401878"/>
            <a:ext cx="13566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ángulo 3">
            <a:extLst>
              <a:ext uri="{FF2B5EF4-FFF2-40B4-BE49-F238E27FC236}">
                <a16:creationId xmlns:a16="http://schemas.microsoft.com/office/drawing/2014/main" id="{7B3FE705-3871-A14A-B64D-51EBF80AF2D2}"/>
              </a:ext>
            </a:extLst>
          </p:cNvPr>
          <p:cNvSpPr/>
          <p:nvPr/>
        </p:nvSpPr>
        <p:spPr>
          <a:xfrm>
            <a:off x="804577" y="3045482"/>
            <a:ext cx="1805442" cy="1726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lnSpc>
                <a:spcPct val="150000"/>
              </a:lnSpc>
            </a:pPr>
            <a:r>
              <a:rPr lang="es-ES" sz="2800" b="1" noProof="1">
                <a:solidFill>
                  <a:srgbClr val="000000"/>
                </a:solidFill>
                <a:latin typeface="Roboto" panose="02000000000000000000" pitchFamily="2" charset="0"/>
              </a:rPr>
              <a:t>Dualism</a:t>
            </a:r>
          </a:p>
          <a:p>
            <a:pPr algn="r" fontAlgn="base">
              <a:lnSpc>
                <a:spcPct val="150000"/>
              </a:lnSpc>
            </a:pPr>
            <a:r>
              <a:rPr lang="es-ES" sz="1100" noProof="1">
                <a:solidFill>
                  <a:srgbClr val="000000"/>
                </a:solidFill>
                <a:latin typeface="Roboto" panose="02000000000000000000" pitchFamily="2" charset="0"/>
              </a:rPr>
              <a:t>Consectetur adipiscing elit. Phasellus vel turpis at metus convallis elementum.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958CAA2E-C4D5-9849-839D-554E5CA353AF}"/>
              </a:ext>
            </a:extLst>
          </p:cNvPr>
          <p:cNvGrpSpPr/>
          <p:nvPr/>
        </p:nvGrpSpPr>
        <p:grpSpPr>
          <a:xfrm>
            <a:off x="3643646" y="1232044"/>
            <a:ext cx="4890852" cy="4862862"/>
            <a:chOff x="3399405" y="763094"/>
            <a:chExt cx="5362501" cy="5331812"/>
          </a:xfrm>
          <a:solidFill>
            <a:srgbClr val="000204"/>
          </a:solidFill>
        </p:grpSpPr>
        <p:sp>
          <p:nvSpPr>
            <p:cNvPr id="3" name="Cuerda 2">
              <a:extLst>
                <a:ext uri="{FF2B5EF4-FFF2-40B4-BE49-F238E27FC236}">
                  <a16:creationId xmlns:a16="http://schemas.microsoft.com/office/drawing/2014/main" id="{B032BD3C-F52C-7C41-87AA-81868182F00F}"/>
                </a:ext>
              </a:extLst>
            </p:cNvPr>
            <p:cNvSpPr/>
            <p:nvPr/>
          </p:nvSpPr>
          <p:spPr>
            <a:xfrm>
              <a:off x="3430094" y="763094"/>
              <a:ext cx="5331812" cy="5331812"/>
            </a:xfrm>
            <a:prstGeom prst="chord">
              <a:avLst>
                <a:gd name="adj1" fmla="val 542032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  <p:sp>
          <p:nvSpPr>
            <p:cNvPr id="5" name="Cuerda 4">
              <a:extLst>
                <a:ext uri="{FF2B5EF4-FFF2-40B4-BE49-F238E27FC236}">
                  <a16:creationId xmlns:a16="http://schemas.microsoft.com/office/drawing/2014/main" id="{7ECED52A-EE88-DC4D-BC17-448097279B95}"/>
                </a:ext>
              </a:extLst>
            </p:cNvPr>
            <p:cNvSpPr/>
            <p:nvPr/>
          </p:nvSpPr>
          <p:spPr>
            <a:xfrm rot="10800000">
              <a:off x="3399405" y="763094"/>
              <a:ext cx="5331812" cy="5331812"/>
            </a:xfrm>
            <a:prstGeom prst="chord">
              <a:avLst>
                <a:gd name="adj1" fmla="val 5420324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7BB9E611-BFD1-1540-9885-0322CD9F9D1B}"/>
                </a:ext>
              </a:extLst>
            </p:cNvPr>
            <p:cNvSpPr txBox="1"/>
            <p:nvPr/>
          </p:nvSpPr>
          <p:spPr>
            <a:xfrm>
              <a:off x="4059752" y="2875001"/>
              <a:ext cx="1623108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6600" dirty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A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2F630CCC-EB5C-B442-8B7D-2BB45CF3FD21}"/>
                </a:ext>
              </a:extLst>
            </p:cNvPr>
            <p:cNvSpPr txBox="1"/>
            <p:nvPr/>
          </p:nvSpPr>
          <p:spPr>
            <a:xfrm>
              <a:off x="6369000" y="2875001"/>
              <a:ext cx="1623107" cy="121484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6600" dirty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B</a:t>
              </a:r>
            </a:p>
          </p:txBody>
        </p:sp>
      </p:grpSp>
      <p:sp>
        <p:nvSpPr>
          <p:cNvPr id="10" name="Rectángulo 9">
            <a:extLst>
              <a:ext uri="{FF2B5EF4-FFF2-40B4-BE49-F238E27FC236}">
                <a16:creationId xmlns:a16="http://schemas.microsoft.com/office/drawing/2014/main" id="{FB798123-8FFB-144A-AD2C-F1AC28DD2215}"/>
              </a:ext>
            </a:extLst>
          </p:cNvPr>
          <p:cNvSpPr/>
          <p:nvPr/>
        </p:nvSpPr>
        <p:spPr>
          <a:xfrm>
            <a:off x="9550985" y="3045482"/>
            <a:ext cx="1805442" cy="1726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2800" b="1" noProof="1">
                <a:solidFill>
                  <a:srgbClr val="000000"/>
                </a:solidFill>
                <a:latin typeface="Roboto" panose="02000000000000000000" pitchFamily="2" charset="0"/>
              </a:rPr>
              <a:t>Dualism</a:t>
            </a:r>
          </a:p>
          <a:p>
            <a:pPr fontAlgn="base">
              <a:lnSpc>
                <a:spcPct val="150000"/>
              </a:lnSpc>
            </a:pPr>
            <a:r>
              <a:rPr lang="es-ES" sz="1100" noProof="1">
                <a:solidFill>
                  <a:srgbClr val="000000"/>
                </a:solidFill>
                <a:latin typeface="Roboto" panose="02000000000000000000" pitchFamily="2" charset="0"/>
              </a:rPr>
              <a:t>Consectetur adipiscing elit. Phasellus vel turpis at metus convallis elementum.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AA72D155-FB81-3E4B-BFDA-36D007CE61B1}"/>
              </a:ext>
            </a:extLst>
          </p:cNvPr>
          <p:cNvCxnSpPr>
            <a:cxnSpLocks/>
          </p:cNvCxnSpPr>
          <p:nvPr/>
        </p:nvCxnSpPr>
        <p:spPr>
          <a:xfrm>
            <a:off x="7868827" y="3401878"/>
            <a:ext cx="135665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o 13">
            <a:extLst>
              <a:ext uri="{FF2B5EF4-FFF2-40B4-BE49-F238E27FC236}">
                <a16:creationId xmlns:a16="http://schemas.microsoft.com/office/drawing/2014/main" id="{4C3DBF07-1358-48A9-A39F-25C883804FEA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91C197A7-5623-4B13-997D-CD82EC396AC9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solidFill>
              <a:srgbClr val="DB13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BA23D713-553D-4F8D-9922-D5A1AEF39DB5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ECD00855-6CB0-4E60-AC6E-42E9D863BE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B8230903-4256-4DB2-8B05-4C9DBBF17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0776C62D-F0EE-409F-A04D-4DB9606F5E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9AB02D09-5464-461C-AC95-9C676B088D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2" name="Freeform 9">
                <a:extLst>
                  <a:ext uri="{FF2B5EF4-FFF2-40B4-BE49-F238E27FC236}">
                    <a16:creationId xmlns:a16="http://schemas.microsoft.com/office/drawing/2014/main" id="{9C84F99E-99EA-4250-B89D-8A4C02D68B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75918D58-E5CC-4596-B823-301AAD9B619E}"/>
              </a:ext>
            </a:extLst>
          </p:cNvPr>
          <p:cNvGrpSpPr/>
          <p:nvPr/>
        </p:nvGrpSpPr>
        <p:grpSpPr>
          <a:xfrm>
            <a:off x="5423913" y="1528745"/>
            <a:ext cx="1344891" cy="1013395"/>
            <a:chOff x="5423913" y="1528745"/>
            <a:chExt cx="1344891" cy="1013395"/>
          </a:xfrm>
          <a:solidFill>
            <a:schemeClr val="bg1"/>
          </a:solidFill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008ED069-B217-4ECD-91C0-DD7125FAF6C8}"/>
                </a:ext>
              </a:extLst>
            </p:cNvPr>
            <p:cNvSpPr/>
            <p:nvPr/>
          </p:nvSpPr>
          <p:spPr>
            <a:xfrm>
              <a:off x="5839550" y="2043377"/>
              <a:ext cx="498763" cy="49876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E6065A90-4F23-4D42-8F7D-3BEE76932FC3}"/>
                </a:ext>
              </a:extLst>
            </p:cNvPr>
            <p:cNvSpPr/>
            <p:nvPr/>
          </p:nvSpPr>
          <p:spPr>
            <a:xfrm>
              <a:off x="5423913" y="1544614"/>
              <a:ext cx="498763" cy="49876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69E8A127-BAC3-432F-8847-17897A61E22A}"/>
                </a:ext>
              </a:extLst>
            </p:cNvPr>
            <p:cNvSpPr/>
            <p:nvPr/>
          </p:nvSpPr>
          <p:spPr>
            <a:xfrm>
              <a:off x="6270041" y="1528745"/>
              <a:ext cx="498763" cy="49876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70374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ipse 25">
            <a:extLst>
              <a:ext uri="{FF2B5EF4-FFF2-40B4-BE49-F238E27FC236}">
                <a16:creationId xmlns:a16="http://schemas.microsoft.com/office/drawing/2014/main" id="{2ED7F25C-06BD-471C-BAFF-F79837C4C996}"/>
              </a:ext>
            </a:extLst>
          </p:cNvPr>
          <p:cNvSpPr/>
          <p:nvPr/>
        </p:nvSpPr>
        <p:spPr>
          <a:xfrm>
            <a:off x="342070" y="4334140"/>
            <a:ext cx="5410671" cy="1765425"/>
          </a:xfrm>
          <a:prstGeom prst="ellipse">
            <a:avLst/>
          </a:prstGeom>
          <a:solidFill>
            <a:srgbClr val="DB13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BD63817-A0D5-8645-8800-2937700825DA}"/>
              </a:ext>
            </a:extLst>
          </p:cNvPr>
          <p:cNvSpPr/>
          <p:nvPr/>
        </p:nvSpPr>
        <p:spPr>
          <a:xfrm>
            <a:off x="6220410" y="735771"/>
            <a:ext cx="3903305" cy="4262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s-ES" sz="1300" noProof="1">
                <a:solidFill>
                  <a:srgbClr val="333333"/>
                </a:solidFill>
                <a:latin typeface="Roboto" panose="02000000000000000000" pitchFamily="2" charset="0"/>
              </a:rPr>
              <a:t>Breathe.</a:t>
            </a:r>
          </a:p>
          <a:p>
            <a:pPr fontAlgn="base">
              <a:lnSpc>
                <a:spcPct val="150000"/>
              </a:lnSpc>
            </a:pPr>
            <a:endParaRPr lang="es-ES" sz="1300" noProof="1">
              <a:solidFill>
                <a:srgbClr val="333333"/>
              </a:solidFill>
              <a:latin typeface="Roboto" panose="020000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es-ES" sz="1300" noProof="1">
                <a:solidFill>
                  <a:srgbClr val="333333"/>
                </a:solidFill>
                <a:latin typeface="Roboto" panose="02000000000000000000" pitchFamily="2" charset="0"/>
              </a:rPr>
              <a:t>If you feel overwhelmed, breathe. It will calm you and release the tensions.</a:t>
            </a:r>
          </a:p>
          <a:p>
            <a:pPr fontAlgn="base">
              <a:lnSpc>
                <a:spcPct val="150000"/>
              </a:lnSpc>
            </a:pPr>
            <a:endParaRPr lang="es-ES" sz="1300" noProof="1">
              <a:solidFill>
                <a:srgbClr val="333333"/>
              </a:solidFill>
              <a:latin typeface="Roboto" panose="020000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es-ES" sz="1300" noProof="1">
                <a:solidFill>
                  <a:srgbClr val="333333"/>
                </a:solidFill>
                <a:latin typeface="Roboto" panose="02000000000000000000" pitchFamily="2" charset="0"/>
              </a:rPr>
              <a:t>If you are worried about something coming up, or caught up in something that already happened, breathe. It will bring you back to the present.</a:t>
            </a:r>
          </a:p>
          <a:p>
            <a:pPr fontAlgn="base">
              <a:lnSpc>
                <a:spcPct val="150000"/>
              </a:lnSpc>
            </a:pPr>
            <a:endParaRPr lang="es-ES" sz="1300" noProof="1">
              <a:solidFill>
                <a:srgbClr val="333333"/>
              </a:solidFill>
              <a:latin typeface="Roboto" panose="020000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es-ES" sz="1300" noProof="1">
                <a:solidFill>
                  <a:srgbClr val="333333"/>
                </a:solidFill>
                <a:latin typeface="Roboto" panose="02000000000000000000" pitchFamily="2" charset="0"/>
              </a:rPr>
              <a:t>If you are moving too fast, breathe. It will remind you to slow down, and enjoy life more.</a:t>
            </a:r>
          </a:p>
          <a:p>
            <a:pPr fontAlgn="base">
              <a:lnSpc>
                <a:spcPct val="150000"/>
              </a:lnSpc>
            </a:pPr>
            <a:endParaRPr lang="es-ES" sz="1300" noProof="1">
              <a:solidFill>
                <a:srgbClr val="333333"/>
              </a:solidFill>
              <a:latin typeface="Roboto" panose="02000000000000000000" pitchFamily="2" charset="0"/>
            </a:endParaRPr>
          </a:p>
          <a:p>
            <a:pPr fontAlgn="base">
              <a:lnSpc>
                <a:spcPct val="150000"/>
              </a:lnSpc>
            </a:pPr>
            <a:r>
              <a:rPr lang="es-ES" sz="1300" noProof="1">
                <a:solidFill>
                  <a:srgbClr val="333333"/>
                </a:solidFill>
                <a:latin typeface="Roboto" panose="02000000000000000000" pitchFamily="2" charset="0"/>
              </a:rPr>
              <a:t>Breathe, and enjoy each moment of this life. They’re too fleeting and few to waste.</a:t>
            </a:r>
            <a:endParaRPr lang="es-ES" sz="1300" noProof="1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50CC889-A283-2D4B-BD10-CC1CFC1AF6A3}"/>
              </a:ext>
            </a:extLst>
          </p:cNvPr>
          <p:cNvSpPr/>
          <p:nvPr/>
        </p:nvSpPr>
        <p:spPr>
          <a:xfrm>
            <a:off x="6220410" y="5603186"/>
            <a:ext cx="3345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spc="600" dirty="0">
                <a:solidFill>
                  <a:srgbClr val="DB130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BY LEO BABAUTA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518A298C-E05D-044A-8E96-77CB7056CDE6}"/>
              </a:ext>
            </a:extLst>
          </p:cNvPr>
          <p:cNvCxnSpPr>
            <a:cxnSpLocks/>
          </p:cNvCxnSpPr>
          <p:nvPr/>
        </p:nvCxnSpPr>
        <p:spPr>
          <a:xfrm flipV="1">
            <a:off x="2176164" y="0"/>
            <a:ext cx="0" cy="87464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upo 9">
            <a:extLst>
              <a:ext uri="{FF2B5EF4-FFF2-40B4-BE49-F238E27FC236}">
                <a16:creationId xmlns:a16="http://schemas.microsoft.com/office/drawing/2014/main" id="{E3EA957D-A14C-44D1-8525-7FF2AD38E6D7}"/>
              </a:ext>
            </a:extLst>
          </p:cNvPr>
          <p:cNvGrpSpPr/>
          <p:nvPr/>
        </p:nvGrpSpPr>
        <p:grpSpPr>
          <a:xfrm flipH="1">
            <a:off x="-1" y="4850296"/>
            <a:ext cx="11980945" cy="1853531"/>
            <a:chOff x="129197" y="5056188"/>
            <a:chExt cx="11923103" cy="1717675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E72B5F7A-B784-4827-A046-B019EAB0F56A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solidFill>
              <a:srgbClr val="DB13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A674A23A-C2DA-41D2-9A69-67A9A7A3B884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D38A9307-5EA0-4B82-86EA-5B08ABACD4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06780EC4-DB2C-48A9-BDC4-919ABA206C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4F5AEBB1-56B2-4667-85F2-0F3F307707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6" name="Freeform 8">
                <a:extLst>
                  <a:ext uri="{FF2B5EF4-FFF2-40B4-BE49-F238E27FC236}">
                    <a16:creationId xmlns:a16="http://schemas.microsoft.com/office/drawing/2014/main" id="{E628F554-D9F1-464B-9AF3-6BEE7E859D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7" name="Freeform 9">
                <a:extLst>
                  <a:ext uri="{FF2B5EF4-FFF2-40B4-BE49-F238E27FC236}">
                    <a16:creationId xmlns:a16="http://schemas.microsoft.com/office/drawing/2014/main" id="{205AB46E-BC6B-47A3-9527-E77447248C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sp>
        <p:nvSpPr>
          <p:cNvPr id="19" name="Elipse 18">
            <a:extLst>
              <a:ext uri="{FF2B5EF4-FFF2-40B4-BE49-F238E27FC236}">
                <a16:creationId xmlns:a16="http://schemas.microsoft.com/office/drawing/2014/main" id="{96B304D6-E5A0-4BBC-9403-690531C4BEB6}"/>
              </a:ext>
            </a:extLst>
          </p:cNvPr>
          <p:cNvSpPr/>
          <p:nvPr/>
        </p:nvSpPr>
        <p:spPr>
          <a:xfrm>
            <a:off x="1794272" y="524690"/>
            <a:ext cx="763784" cy="763784"/>
          </a:xfrm>
          <a:prstGeom prst="ellipse">
            <a:avLst/>
          </a:prstGeom>
          <a:solidFill>
            <a:srgbClr val="DB13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D4EB705A-1865-41FB-88D4-18EB2DEC1701}"/>
              </a:ext>
            </a:extLst>
          </p:cNvPr>
          <p:cNvGrpSpPr/>
          <p:nvPr/>
        </p:nvGrpSpPr>
        <p:grpSpPr>
          <a:xfrm>
            <a:off x="2066183" y="629862"/>
            <a:ext cx="219961" cy="168225"/>
            <a:chOff x="7990200" y="985381"/>
            <a:chExt cx="357408" cy="273344"/>
          </a:xfrm>
        </p:grpSpPr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673235E8-1CE8-4E0A-8BBA-04528A096E14}"/>
                </a:ext>
              </a:extLst>
            </p:cNvPr>
            <p:cNvSpPr/>
            <p:nvPr/>
          </p:nvSpPr>
          <p:spPr>
            <a:xfrm>
              <a:off x="7990200" y="985381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35A7E57D-A86D-44A5-A027-5C7C5C889512}"/>
                </a:ext>
              </a:extLst>
            </p:cNvPr>
            <p:cNvSpPr/>
            <p:nvPr/>
          </p:nvSpPr>
          <p:spPr>
            <a:xfrm>
              <a:off x="8210936" y="985381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AAC372FC-F09C-46D4-B7AE-4ACC3B53D439}"/>
                </a:ext>
              </a:extLst>
            </p:cNvPr>
            <p:cNvSpPr/>
            <p:nvPr/>
          </p:nvSpPr>
          <p:spPr>
            <a:xfrm>
              <a:off x="8100568" y="1122053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BB314DB8-A3DB-8A9C-C68C-F699BBDFB3E9}"/>
              </a:ext>
            </a:extLst>
          </p:cNvPr>
          <p:cNvGrpSpPr/>
          <p:nvPr/>
        </p:nvGrpSpPr>
        <p:grpSpPr>
          <a:xfrm>
            <a:off x="631826" y="2865438"/>
            <a:ext cx="4845049" cy="3243262"/>
            <a:chOff x="631826" y="2865438"/>
            <a:chExt cx="4845049" cy="324326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B93369D-D4F9-7EDE-33B8-FFB70E8F78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8625" y="2865438"/>
              <a:ext cx="2678112" cy="3243262"/>
            </a:xfrm>
            <a:custGeom>
              <a:avLst/>
              <a:gdLst>
                <a:gd name="T0" fmla="*/ 316 w 562"/>
                <a:gd name="T1" fmla="*/ 678 h 680"/>
                <a:gd name="T2" fmla="*/ 176 w 562"/>
                <a:gd name="T3" fmla="*/ 478 h 680"/>
                <a:gd name="T4" fmla="*/ 102 w 562"/>
                <a:gd name="T5" fmla="*/ 575 h 680"/>
                <a:gd name="T6" fmla="*/ 57 w 562"/>
                <a:gd name="T7" fmla="*/ 197 h 680"/>
                <a:gd name="T8" fmla="*/ 134 w 562"/>
                <a:gd name="T9" fmla="*/ 109 h 680"/>
                <a:gd name="T10" fmla="*/ 186 w 562"/>
                <a:gd name="T11" fmla="*/ 192 h 680"/>
                <a:gd name="T12" fmla="*/ 241 w 562"/>
                <a:gd name="T13" fmla="*/ 181 h 680"/>
                <a:gd name="T14" fmla="*/ 336 w 562"/>
                <a:gd name="T15" fmla="*/ 34 h 680"/>
                <a:gd name="T16" fmla="*/ 366 w 562"/>
                <a:gd name="T17" fmla="*/ 341 h 680"/>
                <a:gd name="T18" fmla="*/ 434 w 562"/>
                <a:gd name="T19" fmla="*/ 144 h 680"/>
                <a:gd name="T20" fmla="*/ 512 w 562"/>
                <a:gd name="T21" fmla="*/ 199 h 680"/>
                <a:gd name="T22" fmla="*/ 518 w 562"/>
                <a:gd name="T23" fmla="*/ 564 h 680"/>
                <a:gd name="T24" fmla="*/ 301 w 562"/>
                <a:gd name="T25" fmla="*/ 612 h 680"/>
                <a:gd name="T26" fmla="*/ 296 w 562"/>
                <a:gd name="T27" fmla="*/ 667 h 680"/>
                <a:gd name="T28" fmla="*/ 314 w 562"/>
                <a:gd name="T29" fmla="*/ 651 h 680"/>
                <a:gd name="T30" fmla="*/ 236 w 562"/>
                <a:gd name="T31" fmla="*/ 312 h 680"/>
                <a:gd name="T32" fmla="*/ 261 w 562"/>
                <a:gd name="T33" fmla="*/ 667 h 680"/>
                <a:gd name="T34" fmla="*/ 274 w 562"/>
                <a:gd name="T35" fmla="*/ 623 h 680"/>
                <a:gd name="T36" fmla="*/ 301 w 562"/>
                <a:gd name="T37" fmla="*/ 612 h 680"/>
                <a:gd name="T38" fmla="*/ 102 w 562"/>
                <a:gd name="T39" fmla="*/ 261 h 680"/>
                <a:gd name="T40" fmla="*/ 82 w 562"/>
                <a:gd name="T41" fmla="*/ 562 h 680"/>
                <a:gd name="T42" fmla="*/ 92 w 562"/>
                <a:gd name="T43" fmla="*/ 564 h 680"/>
                <a:gd name="T44" fmla="*/ 106 w 562"/>
                <a:gd name="T45" fmla="*/ 556 h 680"/>
                <a:gd name="T46" fmla="*/ 508 w 562"/>
                <a:gd name="T47" fmla="*/ 287 h 680"/>
                <a:gd name="T48" fmla="*/ 444 w 562"/>
                <a:gd name="T49" fmla="*/ 539 h 680"/>
                <a:gd name="T50" fmla="*/ 468 w 562"/>
                <a:gd name="T51" fmla="*/ 565 h 680"/>
                <a:gd name="T52" fmla="*/ 480 w 562"/>
                <a:gd name="T53" fmla="*/ 565 h 680"/>
                <a:gd name="T54" fmla="*/ 275 w 562"/>
                <a:gd name="T55" fmla="*/ 217 h 680"/>
                <a:gd name="T56" fmla="*/ 308 w 562"/>
                <a:gd name="T57" fmla="*/ 28 h 680"/>
                <a:gd name="T58" fmla="*/ 96 w 562"/>
                <a:gd name="T59" fmla="*/ 225 h 680"/>
                <a:gd name="T60" fmla="*/ 67 w 562"/>
                <a:gd name="T61" fmla="*/ 128 h 680"/>
                <a:gd name="T62" fmla="*/ 501 w 562"/>
                <a:gd name="T63" fmla="*/ 141 h 680"/>
                <a:gd name="T64" fmla="*/ 473 w 562"/>
                <a:gd name="T65" fmla="*/ 224 h 680"/>
                <a:gd name="T66" fmla="*/ 190 w 562"/>
                <a:gd name="T67" fmla="*/ 379 h 680"/>
                <a:gd name="T68" fmla="*/ 142 w 562"/>
                <a:gd name="T69" fmla="*/ 300 h 680"/>
                <a:gd name="T70" fmla="*/ 404 w 562"/>
                <a:gd name="T71" fmla="*/ 465 h 680"/>
                <a:gd name="T72" fmla="*/ 401 w 562"/>
                <a:gd name="T73" fmla="*/ 280 h 680"/>
                <a:gd name="T74" fmla="*/ 400 w 562"/>
                <a:gd name="T75" fmla="*/ 466 h 680"/>
                <a:gd name="T76" fmla="*/ 158 w 562"/>
                <a:gd name="T77" fmla="*/ 146 h 680"/>
                <a:gd name="T78" fmla="*/ 413 w 562"/>
                <a:gd name="T79" fmla="*/ 248 h 680"/>
                <a:gd name="T80" fmla="*/ 401 w 562"/>
                <a:gd name="T81" fmla="*/ 161 h 680"/>
                <a:gd name="T82" fmla="*/ 132 w 562"/>
                <a:gd name="T83" fmla="*/ 278 h 680"/>
                <a:gd name="T84" fmla="*/ 440 w 562"/>
                <a:gd name="T85" fmla="*/ 271 h 680"/>
                <a:gd name="T86" fmla="*/ 311 w 562"/>
                <a:gd name="T87" fmla="*/ 188 h 680"/>
                <a:gd name="T88" fmla="*/ 245 w 562"/>
                <a:gd name="T89" fmla="*/ 153 h 680"/>
                <a:gd name="T90" fmla="*/ 370 w 562"/>
                <a:gd name="T91" fmla="*/ 525 h 680"/>
                <a:gd name="T92" fmla="*/ 410 w 562"/>
                <a:gd name="T93" fmla="*/ 451 h 680"/>
                <a:gd name="T94" fmla="*/ 410 w 562"/>
                <a:gd name="T95" fmla="*/ 451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62" h="680">
                  <a:moveTo>
                    <a:pt x="391" y="474"/>
                  </a:moveTo>
                  <a:cubicBezTo>
                    <a:pt x="389" y="525"/>
                    <a:pt x="377" y="573"/>
                    <a:pt x="357" y="619"/>
                  </a:cubicBezTo>
                  <a:cubicBezTo>
                    <a:pt x="351" y="634"/>
                    <a:pt x="345" y="649"/>
                    <a:pt x="336" y="663"/>
                  </a:cubicBezTo>
                  <a:cubicBezTo>
                    <a:pt x="332" y="670"/>
                    <a:pt x="323" y="677"/>
                    <a:pt x="316" y="678"/>
                  </a:cubicBezTo>
                  <a:cubicBezTo>
                    <a:pt x="295" y="680"/>
                    <a:pt x="275" y="679"/>
                    <a:pt x="255" y="679"/>
                  </a:cubicBezTo>
                  <a:cubicBezTo>
                    <a:pt x="243" y="679"/>
                    <a:pt x="235" y="672"/>
                    <a:pt x="230" y="662"/>
                  </a:cubicBezTo>
                  <a:cubicBezTo>
                    <a:pt x="203" y="607"/>
                    <a:pt x="183" y="551"/>
                    <a:pt x="178" y="490"/>
                  </a:cubicBezTo>
                  <a:cubicBezTo>
                    <a:pt x="177" y="486"/>
                    <a:pt x="177" y="482"/>
                    <a:pt x="176" y="478"/>
                  </a:cubicBezTo>
                  <a:cubicBezTo>
                    <a:pt x="166" y="476"/>
                    <a:pt x="162" y="479"/>
                    <a:pt x="158" y="489"/>
                  </a:cubicBezTo>
                  <a:cubicBezTo>
                    <a:pt x="150" y="513"/>
                    <a:pt x="140" y="537"/>
                    <a:pt x="129" y="560"/>
                  </a:cubicBezTo>
                  <a:cubicBezTo>
                    <a:pt x="127" y="566"/>
                    <a:pt x="118" y="569"/>
                    <a:pt x="112" y="573"/>
                  </a:cubicBezTo>
                  <a:cubicBezTo>
                    <a:pt x="109" y="575"/>
                    <a:pt x="106" y="575"/>
                    <a:pt x="102" y="575"/>
                  </a:cubicBezTo>
                  <a:cubicBezTo>
                    <a:pt x="61" y="579"/>
                    <a:pt x="54" y="575"/>
                    <a:pt x="37" y="536"/>
                  </a:cubicBezTo>
                  <a:cubicBezTo>
                    <a:pt x="15" y="485"/>
                    <a:pt x="0" y="431"/>
                    <a:pt x="13" y="375"/>
                  </a:cubicBezTo>
                  <a:cubicBezTo>
                    <a:pt x="20" y="343"/>
                    <a:pt x="32" y="312"/>
                    <a:pt x="46" y="282"/>
                  </a:cubicBezTo>
                  <a:cubicBezTo>
                    <a:pt x="59" y="254"/>
                    <a:pt x="65" y="227"/>
                    <a:pt x="57" y="197"/>
                  </a:cubicBezTo>
                  <a:cubicBezTo>
                    <a:pt x="51" y="177"/>
                    <a:pt x="48" y="157"/>
                    <a:pt x="45" y="136"/>
                  </a:cubicBezTo>
                  <a:cubicBezTo>
                    <a:pt x="43" y="126"/>
                    <a:pt x="44" y="116"/>
                    <a:pt x="45" y="106"/>
                  </a:cubicBezTo>
                  <a:cubicBezTo>
                    <a:pt x="49" y="77"/>
                    <a:pt x="66" y="60"/>
                    <a:pt x="91" y="61"/>
                  </a:cubicBezTo>
                  <a:cubicBezTo>
                    <a:pt x="115" y="62"/>
                    <a:pt x="132" y="81"/>
                    <a:pt x="134" y="109"/>
                  </a:cubicBezTo>
                  <a:cubicBezTo>
                    <a:pt x="135" y="123"/>
                    <a:pt x="134" y="137"/>
                    <a:pt x="134" y="151"/>
                  </a:cubicBezTo>
                  <a:cubicBezTo>
                    <a:pt x="136" y="149"/>
                    <a:pt x="139" y="147"/>
                    <a:pt x="141" y="146"/>
                  </a:cubicBezTo>
                  <a:cubicBezTo>
                    <a:pt x="157" y="135"/>
                    <a:pt x="178" y="141"/>
                    <a:pt x="183" y="160"/>
                  </a:cubicBezTo>
                  <a:cubicBezTo>
                    <a:pt x="186" y="170"/>
                    <a:pt x="187" y="182"/>
                    <a:pt x="186" y="192"/>
                  </a:cubicBezTo>
                  <a:cubicBezTo>
                    <a:pt x="185" y="205"/>
                    <a:pt x="182" y="218"/>
                    <a:pt x="179" y="231"/>
                  </a:cubicBezTo>
                  <a:cubicBezTo>
                    <a:pt x="173" y="250"/>
                    <a:pt x="176" y="268"/>
                    <a:pt x="186" y="285"/>
                  </a:cubicBezTo>
                  <a:cubicBezTo>
                    <a:pt x="194" y="300"/>
                    <a:pt x="199" y="316"/>
                    <a:pt x="206" y="331"/>
                  </a:cubicBezTo>
                  <a:cubicBezTo>
                    <a:pt x="230" y="285"/>
                    <a:pt x="259" y="240"/>
                    <a:pt x="241" y="181"/>
                  </a:cubicBezTo>
                  <a:cubicBezTo>
                    <a:pt x="231" y="149"/>
                    <a:pt x="228" y="115"/>
                    <a:pt x="224" y="81"/>
                  </a:cubicBezTo>
                  <a:cubicBezTo>
                    <a:pt x="223" y="67"/>
                    <a:pt x="227" y="51"/>
                    <a:pt x="231" y="37"/>
                  </a:cubicBezTo>
                  <a:cubicBezTo>
                    <a:pt x="239" y="13"/>
                    <a:pt x="258" y="1"/>
                    <a:pt x="282" y="0"/>
                  </a:cubicBezTo>
                  <a:cubicBezTo>
                    <a:pt x="306" y="0"/>
                    <a:pt x="325" y="11"/>
                    <a:pt x="336" y="34"/>
                  </a:cubicBezTo>
                  <a:cubicBezTo>
                    <a:pt x="347" y="59"/>
                    <a:pt x="346" y="86"/>
                    <a:pt x="342" y="113"/>
                  </a:cubicBezTo>
                  <a:cubicBezTo>
                    <a:pt x="338" y="139"/>
                    <a:pt x="332" y="165"/>
                    <a:pt x="326" y="190"/>
                  </a:cubicBezTo>
                  <a:cubicBezTo>
                    <a:pt x="318" y="222"/>
                    <a:pt x="321" y="251"/>
                    <a:pt x="335" y="279"/>
                  </a:cubicBezTo>
                  <a:cubicBezTo>
                    <a:pt x="346" y="300"/>
                    <a:pt x="356" y="321"/>
                    <a:pt x="366" y="341"/>
                  </a:cubicBezTo>
                  <a:cubicBezTo>
                    <a:pt x="375" y="319"/>
                    <a:pt x="386" y="297"/>
                    <a:pt x="394" y="273"/>
                  </a:cubicBezTo>
                  <a:cubicBezTo>
                    <a:pt x="398" y="262"/>
                    <a:pt x="398" y="248"/>
                    <a:pt x="397" y="235"/>
                  </a:cubicBezTo>
                  <a:cubicBezTo>
                    <a:pt x="395" y="217"/>
                    <a:pt x="389" y="198"/>
                    <a:pt x="388" y="179"/>
                  </a:cubicBezTo>
                  <a:cubicBezTo>
                    <a:pt x="387" y="149"/>
                    <a:pt x="404" y="137"/>
                    <a:pt x="434" y="144"/>
                  </a:cubicBezTo>
                  <a:cubicBezTo>
                    <a:pt x="434" y="134"/>
                    <a:pt x="434" y="125"/>
                    <a:pt x="434" y="115"/>
                  </a:cubicBezTo>
                  <a:cubicBezTo>
                    <a:pt x="435" y="82"/>
                    <a:pt x="453" y="61"/>
                    <a:pt x="480" y="61"/>
                  </a:cubicBezTo>
                  <a:cubicBezTo>
                    <a:pt x="507" y="61"/>
                    <a:pt x="525" y="82"/>
                    <a:pt x="524" y="116"/>
                  </a:cubicBezTo>
                  <a:cubicBezTo>
                    <a:pt x="523" y="144"/>
                    <a:pt x="518" y="172"/>
                    <a:pt x="512" y="199"/>
                  </a:cubicBezTo>
                  <a:cubicBezTo>
                    <a:pt x="505" y="228"/>
                    <a:pt x="508" y="254"/>
                    <a:pt x="522" y="280"/>
                  </a:cubicBezTo>
                  <a:cubicBezTo>
                    <a:pt x="546" y="324"/>
                    <a:pt x="562" y="370"/>
                    <a:pt x="560" y="421"/>
                  </a:cubicBezTo>
                  <a:cubicBezTo>
                    <a:pt x="558" y="472"/>
                    <a:pt x="542" y="518"/>
                    <a:pt x="519" y="563"/>
                  </a:cubicBezTo>
                  <a:cubicBezTo>
                    <a:pt x="518" y="563"/>
                    <a:pt x="518" y="564"/>
                    <a:pt x="518" y="564"/>
                  </a:cubicBezTo>
                  <a:cubicBezTo>
                    <a:pt x="507" y="581"/>
                    <a:pt x="448" y="579"/>
                    <a:pt x="440" y="561"/>
                  </a:cubicBezTo>
                  <a:cubicBezTo>
                    <a:pt x="429" y="538"/>
                    <a:pt x="419" y="514"/>
                    <a:pt x="411" y="490"/>
                  </a:cubicBezTo>
                  <a:cubicBezTo>
                    <a:pt x="407" y="480"/>
                    <a:pt x="403" y="474"/>
                    <a:pt x="391" y="474"/>
                  </a:cubicBezTo>
                  <a:close/>
                  <a:moveTo>
                    <a:pt x="301" y="612"/>
                  </a:moveTo>
                  <a:cubicBezTo>
                    <a:pt x="301" y="612"/>
                    <a:pt x="301" y="613"/>
                    <a:pt x="302" y="613"/>
                  </a:cubicBezTo>
                  <a:cubicBezTo>
                    <a:pt x="300" y="621"/>
                    <a:pt x="300" y="630"/>
                    <a:pt x="298" y="639"/>
                  </a:cubicBezTo>
                  <a:cubicBezTo>
                    <a:pt x="297" y="648"/>
                    <a:pt x="295" y="656"/>
                    <a:pt x="293" y="665"/>
                  </a:cubicBezTo>
                  <a:cubicBezTo>
                    <a:pt x="294" y="666"/>
                    <a:pt x="295" y="666"/>
                    <a:pt x="296" y="667"/>
                  </a:cubicBezTo>
                  <a:cubicBezTo>
                    <a:pt x="301" y="658"/>
                    <a:pt x="306" y="650"/>
                    <a:pt x="311" y="642"/>
                  </a:cubicBezTo>
                  <a:cubicBezTo>
                    <a:pt x="312" y="642"/>
                    <a:pt x="312" y="642"/>
                    <a:pt x="313" y="642"/>
                  </a:cubicBezTo>
                  <a:cubicBezTo>
                    <a:pt x="311" y="648"/>
                    <a:pt x="309" y="654"/>
                    <a:pt x="307" y="659"/>
                  </a:cubicBezTo>
                  <a:cubicBezTo>
                    <a:pt x="311" y="657"/>
                    <a:pt x="313" y="655"/>
                    <a:pt x="314" y="651"/>
                  </a:cubicBezTo>
                  <a:cubicBezTo>
                    <a:pt x="371" y="524"/>
                    <a:pt x="374" y="398"/>
                    <a:pt x="309" y="272"/>
                  </a:cubicBezTo>
                  <a:cubicBezTo>
                    <a:pt x="307" y="269"/>
                    <a:pt x="302" y="266"/>
                    <a:pt x="298" y="265"/>
                  </a:cubicBezTo>
                  <a:cubicBezTo>
                    <a:pt x="269" y="260"/>
                    <a:pt x="248" y="267"/>
                    <a:pt x="241" y="299"/>
                  </a:cubicBezTo>
                  <a:cubicBezTo>
                    <a:pt x="241" y="303"/>
                    <a:pt x="238" y="307"/>
                    <a:pt x="236" y="312"/>
                  </a:cubicBezTo>
                  <a:cubicBezTo>
                    <a:pt x="205" y="381"/>
                    <a:pt x="186" y="451"/>
                    <a:pt x="204" y="527"/>
                  </a:cubicBezTo>
                  <a:cubicBezTo>
                    <a:pt x="215" y="573"/>
                    <a:pt x="227" y="618"/>
                    <a:pt x="252" y="659"/>
                  </a:cubicBezTo>
                  <a:cubicBezTo>
                    <a:pt x="255" y="662"/>
                    <a:pt x="257" y="665"/>
                    <a:pt x="259" y="668"/>
                  </a:cubicBezTo>
                  <a:cubicBezTo>
                    <a:pt x="260" y="667"/>
                    <a:pt x="261" y="667"/>
                    <a:pt x="261" y="667"/>
                  </a:cubicBezTo>
                  <a:cubicBezTo>
                    <a:pt x="261" y="661"/>
                    <a:pt x="260" y="655"/>
                    <a:pt x="260" y="646"/>
                  </a:cubicBezTo>
                  <a:cubicBezTo>
                    <a:pt x="264" y="656"/>
                    <a:pt x="267" y="662"/>
                    <a:pt x="269" y="668"/>
                  </a:cubicBezTo>
                  <a:cubicBezTo>
                    <a:pt x="271" y="668"/>
                    <a:pt x="272" y="667"/>
                    <a:pt x="274" y="667"/>
                  </a:cubicBezTo>
                  <a:cubicBezTo>
                    <a:pt x="274" y="652"/>
                    <a:pt x="274" y="638"/>
                    <a:pt x="274" y="623"/>
                  </a:cubicBezTo>
                  <a:cubicBezTo>
                    <a:pt x="274" y="623"/>
                    <a:pt x="274" y="623"/>
                    <a:pt x="275" y="623"/>
                  </a:cubicBezTo>
                  <a:cubicBezTo>
                    <a:pt x="276" y="638"/>
                    <a:pt x="278" y="653"/>
                    <a:pt x="279" y="667"/>
                  </a:cubicBezTo>
                  <a:cubicBezTo>
                    <a:pt x="282" y="668"/>
                    <a:pt x="284" y="668"/>
                    <a:pt x="286" y="668"/>
                  </a:cubicBezTo>
                  <a:cubicBezTo>
                    <a:pt x="291" y="649"/>
                    <a:pt x="296" y="631"/>
                    <a:pt x="301" y="612"/>
                  </a:cubicBezTo>
                  <a:close/>
                  <a:moveTo>
                    <a:pt x="108" y="567"/>
                  </a:moveTo>
                  <a:cubicBezTo>
                    <a:pt x="140" y="515"/>
                    <a:pt x="155" y="461"/>
                    <a:pt x="154" y="403"/>
                  </a:cubicBezTo>
                  <a:cubicBezTo>
                    <a:pt x="154" y="353"/>
                    <a:pt x="131" y="309"/>
                    <a:pt x="111" y="265"/>
                  </a:cubicBezTo>
                  <a:cubicBezTo>
                    <a:pt x="110" y="263"/>
                    <a:pt x="106" y="261"/>
                    <a:pt x="102" y="261"/>
                  </a:cubicBezTo>
                  <a:cubicBezTo>
                    <a:pt x="97" y="260"/>
                    <a:pt x="92" y="262"/>
                    <a:pt x="87" y="261"/>
                  </a:cubicBezTo>
                  <a:cubicBezTo>
                    <a:pt x="76" y="259"/>
                    <a:pt x="71" y="264"/>
                    <a:pt x="66" y="274"/>
                  </a:cubicBezTo>
                  <a:cubicBezTo>
                    <a:pt x="25" y="360"/>
                    <a:pt x="24" y="447"/>
                    <a:pt x="59" y="535"/>
                  </a:cubicBezTo>
                  <a:cubicBezTo>
                    <a:pt x="64" y="546"/>
                    <a:pt x="66" y="559"/>
                    <a:pt x="82" y="562"/>
                  </a:cubicBezTo>
                  <a:cubicBezTo>
                    <a:pt x="81" y="555"/>
                    <a:pt x="80" y="548"/>
                    <a:pt x="79" y="541"/>
                  </a:cubicBezTo>
                  <a:cubicBezTo>
                    <a:pt x="79" y="541"/>
                    <a:pt x="79" y="541"/>
                    <a:pt x="80" y="541"/>
                  </a:cubicBezTo>
                  <a:cubicBezTo>
                    <a:pt x="83" y="549"/>
                    <a:pt x="86" y="557"/>
                    <a:pt x="89" y="565"/>
                  </a:cubicBezTo>
                  <a:cubicBezTo>
                    <a:pt x="90" y="565"/>
                    <a:pt x="91" y="564"/>
                    <a:pt x="92" y="564"/>
                  </a:cubicBezTo>
                  <a:cubicBezTo>
                    <a:pt x="94" y="558"/>
                    <a:pt x="95" y="552"/>
                    <a:pt x="97" y="545"/>
                  </a:cubicBezTo>
                  <a:cubicBezTo>
                    <a:pt x="97" y="545"/>
                    <a:pt x="97" y="545"/>
                    <a:pt x="98" y="545"/>
                  </a:cubicBezTo>
                  <a:cubicBezTo>
                    <a:pt x="98" y="552"/>
                    <a:pt x="98" y="558"/>
                    <a:pt x="98" y="568"/>
                  </a:cubicBezTo>
                  <a:cubicBezTo>
                    <a:pt x="102" y="562"/>
                    <a:pt x="104" y="559"/>
                    <a:pt x="106" y="556"/>
                  </a:cubicBezTo>
                  <a:cubicBezTo>
                    <a:pt x="106" y="559"/>
                    <a:pt x="107" y="561"/>
                    <a:pt x="108" y="567"/>
                  </a:cubicBezTo>
                  <a:close/>
                  <a:moveTo>
                    <a:pt x="486" y="565"/>
                  </a:moveTo>
                  <a:cubicBezTo>
                    <a:pt x="494" y="558"/>
                    <a:pt x="502" y="553"/>
                    <a:pt x="505" y="547"/>
                  </a:cubicBezTo>
                  <a:cubicBezTo>
                    <a:pt x="542" y="461"/>
                    <a:pt x="547" y="374"/>
                    <a:pt x="508" y="287"/>
                  </a:cubicBezTo>
                  <a:cubicBezTo>
                    <a:pt x="496" y="260"/>
                    <a:pt x="496" y="260"/>
                    <a:pt x="467" y="261"/>
                  </a:cubicBezTo>
                  <a:cubicBezTo>
                    <a:pt x="464" y="261"/>
                    <a:pt x="458" y="264"/>
                    <a:pt x="457" y="266"/>
                  </a:cubicBezTo>
                  <a:cubicBezTo>
                    <a:pt x="443" y="304"/>
                    <a:pt x="425" y="341"/>
                    <a:pt x="417" y="379"/>
                  </a:cubicBezTo>
                  <a:cubicBezTo>
                    <a:pt x="405" y="435"/>
                    <a:pt x="423" y="488"/>
                    <a:pt x="444" y="539"/>
                  </a:cubicBezTo>
                  <a:cubicBezTo>
                    <a:pt x="448" y="548"/>
                    <a:pt x="455" y="556"/>
                    <a:pt x="460" y="565"/>
                  </a:cubicBezTo>
                  <a:cubicBezTo>
                    <a:pt x="461" y="564"/>
                    <a:pt x="462" y="564"/>
                    <a:pt x="462" y="564"/>
                  </a:cubicBezTo>
                  <a:cubicBezTo>
                    <a:pt x="462" y="558"/>
                    <a:pt x="461" y="553"/>
                    <a:pt x="461" y="547"/>
                  </a:cubicBezTo>
                  <a:cubicBezTo>
                    <a:pt x="463" y="553"/>
                    <a:pt x="466" y="559"/>
                    <a:pt x="468" y="565"/>
                  </a:cubicBezTo>
                  <a:cubicBezTo>
                    <a:pt x="469" y="564"/>
                    <a:pt x="470" y="564"/>
                    <a:pt x="471" y="564"/>
                  </a:cubicBezTo>
                  <a:cubicBezTo>
                    <a:pt x="472" y="556"/>
                    <a:pt x="472" y="548"/>
                    <a:pt x="472" y="540"/>
                  </a:cubicBezTo>
                  <a:cubicBezTo>
                    <a:pt x="474" y="548"/>
                    <a:pt x="475" y="556"/>
                    <a:pt x="476" y="564"/>
                  </a:cubicBezTo>
                  <a:cubicBezTo>
                    <a:pt x="478" y="564"/>
                    <a:pt x="479" y="564"/>
                    <a:pt x="480" y="565"/>
                  </a:cubicBezTo>
                  <a:cubicBezTo>
                    <a:pt x="484" y="555"/>
                    <a:pt x="487" y="546"/>
                    <a:pt x="490" y="536"/>
                  </a:cubicBezTo>
                  <a:cubicBezTo>
                    <a:pt x="490" y="536"/>
                    <a:pt x="491" y="537"/>
                    <a:pt x="491" y="537"/>
                  </a:cubicBezTo>
                  <a:cubicBezTo>
                    <a:pt x="490" y="545"/>
                    <a:pt x="488" y="554"/>
                    <a:pt x="486" y="565"/>
                  </a:cubicBezTo>
                  <a:close/>
                  <a:moveTo>
                    <a:pt x="275" y="217"/>
                  </a:moveTo>
                  <a:cubicBezTo>
                    <a:pt x="280" y="203"/>
                    <a:pt x="282" y="193"/>
                    <a:pt x="287" y="182"/>
                  </a:cubicBezTo>
                  <a:cubicBezTo>
                    <a:pt x="293" y="168"/>
                    <a:pt x="301" y="154"/>
                    <a:pt x="306" y="140"/>
                  </a:cubicBezTo>
                  <a:cubicBezTo>
                    <a:pt x="310" y="124"/>
                    <a:pt x="313" y="108"/>
                    <a:pt x="314" y="92"/>
                  </a:cubicBezTo>
                  <a:cubicBezTo>
                    <a:pt x="317" y="70"/>
                    <a:pt x="317" y="49"/>
                    <a:pt x="308" y="28"/>
                  </a:cubicBezTo>
                  <a:cubicBezTo>
                    <a:pt x="298" y="6"/>
                    <a:pt x="283" y="3"/>
                    <a:pt x="265" y="19"/>
                  </a:cubicBezTo>
                  <a:cubicBezTo>
                    <a:pt x="248" y="34"/>
                    <a:pt x="243" y="54"/>
                    <a:pt x="244" y="75"/>
                  </a:cubicBezTo>
                  <a:cubicBezTo>
                    <a:pt x="245" y="123"/>
                    <a:pt x="255" y="170"/>
                    <a:pt x="275" y="217"/>
                  </a:cubicBezTo>
                  <a:close/>
                  <a:moveTo>
                    <a:pt x="96" y="225"/>
                  </a:moveTo>
                  <a:cubicBezTo>
                    <a:pt x="111" y="184"/>
                    <a:pt x="123" y="146"/>
                    <a:pt x="118" y="105"/>
                  </a:cubicBezTo>
                  <a:cubicBezTo>
                    <a:pt x="116" y="94"/>
                    <a:pt x="109" y="82"/>
                    <a:pt x="101" y="73"/>
                  </a:cubicBezTo>
                  <a:cubicBezTo>
                    <a:pt x="92" y="63"/>
                    <a:pt x="77" y="66"/>
                    <a:pt x="73" y="79"/>
                  </a:cubicBezTo>
                  <a:cubicBezTo>
                    <a:pt x="69" y="95"/>
                    <a:pt x="66" y="112"/>
                    <a:pt x="67" y="128"/>
                  </a:cubicBezTo>
                  <a:cubicBezTo>
                    <a:pt x="68" y="147"/>
                    <a:pt x="69" y="165"/>
                    <a:pt x="81" y="182"/>
                  </a:cubicBezTo>
                  <a:cubicBezTo>
                    <a:pt x="89" y="193"/>
                    <a:pt x="91" y="208"/>
                    <a:pt x="96" y="225"/>
                  </a:cubicBezTo>
                  <a:close/>
                  <a:moveTo>
                    <a:pt x="473" y="224"/>
                  </a:moveTo>
                  <a:cubicBezTo>
                    <a:pt x="483" y="195"/>
                    <a:pt x="494" y="168"/>
                    <a:pt x="501" y="141"/>
                  </a:cubicBezTo>
                  <a:cubicBezTo>
                    <a:pt x="506" y="121"/>
                    <a:pt x="506" y="100"/>
                    <a:pt x="496" y="80"/>
                  </a:cubicBezTo>
                  <a:cubicBezTo>
                    <a:pt x="490" y="67"/>
                    <a:pt x="480" y="64"/>
                    <a:pt x="468" y="73"/>
                  </a:cubicBezTo>
                  <a:cubicBezTo>
                    <a:pt x="455" y="81"/>
                    <a:pt x="450" y="95"/>
                    <a:pt x="450" y="110"/>
                  </a:cubicBezTo>
                  <a:cubicBezTo>
                    <a:pt x="448" y="149"/>
                    <a:pt x="457" y="186"/>
                    <a:pt x="473" y="224"/>
                  </a:cubicBezTo>
                  <a:close/>
                  <a:moveTo>
                    <a:pt x="165" y="465"/>
                  </a:moveTo>
                  <a:cubicBezTo>
                    <a:pt x="167" y="465"/>
                    <a:pt x="168" y="466"/>
                    <a:pt x="170" y="466"/>
                  </a:cubicBezTo>
                  <a:cubicBezTo>
                    <a:pt x="172" y="460"/>
                    <a:pt x="175" y="455"/>
                    <a:pt x="176" y="449"/>
                  </a:cubicBezTo>
                  <a:cubicBezTo>
                    <a:pt x="181" y="426"/>
                    <a:pt x="186" y="402"/>
                    <a:pt x="190" y="379"/>
                  </a:cubicBezTo>
                  <a:cubicBezTo>
                    <a:pt x="192" y="370"/>
                    <a:pt x="195" y="359"/>
                    <a:pt x="193" y="350"/>
                  </a:cubicBezTo>
                  <a:cubicBezTo>
                    <a:pt x="187" y="326"/>
                    <a:pt x="179" y="303"/>
                    <a:pt x="171" y="279"/>
                  </a:cubicBezTo>
                  <a:cubicBezTo>
                    <a:pt x="170" y="276"/>
                    <a:pt x="165" y="273"/>
                    <a:pt x="161" y="272"/>
                  </a:cubicBezTo>
                  <a:cubicBezTo>
                    <a:pt x="140" y="270"/>
                    <a:pt x="133" y="280"/>
                    <a:pt x="142" y="300"/>
                  </a:cubicBezTo>
                  <a:cubicBezTo>
                    <a:pt x="163" y="347"/>
                    <a:pt x="176" y="395"/>
                    <a:pt x="168" y="446"/>
                  </a:cubicBezTo>
                  <a:cubicBezTo>
                    <a:pt x="167" y="453"/>
                    <a:pt x="166" y="459"/>
                    <a:pt x="165" y="465"/>
                  </a:cubicBezTo>
                  <a:close/>
                  <a:moveTo>
                    <a:pt x="400" y="466"/>
                  </a:moveTo>
                  <a:cubicBezTo>
                    <a:pt x="402" y="466"/>
                    <a:pt x="403" y="466"/>
                    <a:pt x="404" y="465"/>
                  </a:cubicBezTo>
                  <a:cubicBezTo>
                    <a:pt x="402" y="455"/>
                    <a:pt x="401" y="446"/>
                    <a:pt x="400" y="436"/>
                  </a:cubicBezTo>
                  <a:cubicBezTo>
                    <a:pt x="394" y="385"/>
                    <a:pt x="409" y="339"/>
                    <a:pt x="430" y="294"/>
                  </a:cubicBezTo>
                  <a:cubicBezTo>
                    <a:pt x="433" y="286"/>
                    <a:pt x="436" y="276"/>
                    <a:pt x="426" y="273"/>
                  </a:cubicBezTo>
                  <a:cubicBezTo>
                    <a:pt x="418" y="271"/>
                    <a:pt x="406" y="266"/>
                    <a:pt x="401" y="280"/>
                  </a:cubicBezTo>
                  <a:cubicBezTo>
                    <a:pt x="394" y="298"/>
                    <a:pt x="385" y="314"/>
                    <a:pt x="381" y="332"/>
                  </a:cubicBezTo>
                  <a:cubicBezTo>
                    <a:pt x="377" y="346"/>
                    <a:pt x="375" y="361"/>
                    <a:pt x="377" y="375"/>
                  </a:cubicBezTo>
                  <a:cubicBezTo>
                    <a:pt x="379" y="397"/>
                    <a:pt x="385" y="418"/>
                    <a:pt x="390" y="439"/>
                  </a:cubicBezTo>
                  <a:cubicBezTo>
                    <a:pt x="393" y="448"/>
                    <a:pt x="397" y="457"/>
                    <a:pt x="400" y="466"/>
                  </a:cubicBezTo>
                  <a:close/>
                  <a:moveTo>
                    <a:pt x="153" y="247"/>
                  </a:moveTo>
                  <a:cubicBezTo>
                    <a:pt x="157" y="236"/>
                    <a:pt x="159" y="226"/>
                    <a:pt x="163" y="218"/>
                  </a:cubicBezTo>
                  <a:cubicBezTo>
                    <a:pt x="173" y="201"/>
                    <a:pt x="175" y="183"/>
                    <a:pt x="171" y="164"/>
                  </a:cubicBezTo>
                  <a:cubicBezTo>
                    <a:pt x="170" y="157"/>
                    <a:pt x="164" y="147"/>
                    <a:pt x="158" y="146"/>
                  </a:cubicBezTo>
                  <a:cubicBezTo>
                    <a:pt x="148" y="144"/>
                    <a:pt x="143" y="154"/>
                    <a:pt x="140" y="163"/>
                  </a:cubicBezTo>
                  <a:cubicBezTo>
                    <a:pt x="139" y="165"/>
                    <a:pt x="138" y="167"/>
                    <a:pt x="138" y="169"/>
                  </a:cubicBezTo>
                  <a:cubicBezTo>
                    <a:pt x="137" y="195"/>
                    <a:pt x="142" y="220"/>
                    <a:pt x="153" y="247"/>
                  </a:cubicBezTo>
                  <a:close/>
                  <a:moveTo>
                    <a:pt x="413" y="248"/>
                  </a:moveTo>
                  <a:cubicBezTo>
                    <a:pt x="417" y="236"/>
                    <a:pt x="419" y="227"/>
                    <a:pt x="423" y="219"/>
                  </a:cubicBezTo>
                  <a:cubicBezTo>
                    <a:pt x="434" y="201"/>
                    <a:pt x="435" y="182"/>
                    <a:pt x="432" y="163"/>
                  </a:cubicBezTo>
                  <a:cubicBezTo>
                    <a:pt x="431" y="157"/>
                    <a:pt x="424" y="151"/>
                    <a:pt x="420" y="145"/>
                  </a:cubicBezTo>
                  <a:cubicBezTo>
                    <a:pt x="413" y="150"/>
                    <a:pt x="407" y="155"/>
                    <a:pt x="401" y="161"/>
                  </a:cubicBezTo>
                  <a:cubicBezTo>
                    <a:pt x="399" y="163"/>
                    <a:pt x="399" y="166"/>
                    <a:pt x="399" y="169"/>
                  </a:cubicBezTo>
                  <a:cubicBezTo>
                    <a:pt x="397" y="195"/>
                    <a:pt x="403" y="220"/>
                    <a:pt x="413" y="248"/>
                  </a:cubicBezTo>
                  <a:close/>
                  <a:moveTo>
                    <a:pt x="127" y="189"/>
                  </a:moveTo>
                  <a:cubicBezTo>
                    <a:pt x="116" y="219"/>
                    <a:pt x="112" y="248"/>
                    <a:pt x="132" y="278"/>
                  </a:cubicBezTo>
                  <a:cubicBezTo>
                    <a:pt x="148" y="246"/>
                    <a:pt x="128" y="218"/>
                    <a:pt x="127" y="189"/>
                  </a:cubicBezTo>
                  <a:close/>
                  <a:moveTo>
                    <a:pt x="440" y="271"/>
                  </a:moveTo>
                  <a:cubicBezTo>
                    <a:pt x="453" y="249"/>
                    <a:pt x="454" y="228"/>
                    <a:pt x="446" y="206"/>
                  </a:cubicBezTo>
                  <a:cubicBezTo>
                    <a:pt x="442" y="226"/>
                    <a:pt x="431" y="246"/>
                    <a:pt x="440" y="271"/>
                  </a:cubicBezTo>
                  <a:close/>
                  <a:moveTo>
                    <a:pt x="203" y="557"/>
                  </a:moveTo>
                  <a:cubicBezTo>
                    <a:pt x="193" y="510"/>
                    <a:pt x="188" y="462"/>
                    <a:pt x="195" y="413"/>
                  </a:cubicBezTo>
                  <a:cubicBezTo>
                    <a:pt x="182" y="462"/>
                    <a:pt x="190" y="510"/>
                    <a:pt x="203" y="557"/>
                  </a:cubicBezTo>
                  <a:close/>
                  <a:moveTo>
                    <a:pt x="311" y="188"/>
                  </a:moveTo>
                  <a:cubicBezTo>
                    <a:pt x="321" y="145"/>
                    <a:pt x="335" y="102"/>
                    <a:pt x="330" y="66"/>
                  </a:cubicBezTo>
                  <a:cubicBezTo>
                    <a:pt x="324" y="101"/>
                    <a:pt x="317" y="145"/>
                    <a:pt x="311" y="188"/>
                  </a:cubicBezTo>
                  <a:close/>
                  <a:moveTo>
                    <a:pt x="248" y="30"/>
                  </a:moveTo>
                  <a:cubicBezTo>
                    <a:pt x="226" y="52"/>
                    <a:pt x="232" y="111"/>
                    <a:pt x="245" y="153"/>
                  </a:cubicBezTo>
                  <a:cubicBezTo>
                    <a:pt x="243" y="131"/>
                    <a:pt x="239" y="111"/>
                    <a:pt x="237" y="90"/>
                  </a:cubicBezTo>
                  <a:cubicBezTo>
                    <a:pt x="235" y="69"/>
                    <a:pt x="237" y="49"/>
                    <a:pt x="248" y="30"/>
                  </a:cubicBezTo>
                  <a:close/>
                  <a:moveTo>
                    <a:pt x="368" y="524"/>
                  </a:moveTo>
                  <a:cubicBezTo>
                    <a:pt x="368" y="524"/>
                    <a:pt x="369" y="525"/>
                    <a:pt x="370" y="525"/>
                  </a:cubicBezTo>
                  <a:cubicBezTo>
                    <a:pt x="370" y="492"/>
                    <a:pt x="370" y="460"/>
                    <a:pt x="370" y="428"/>
                  </a:cubicBezTo>
                  <a:cubicBezTo>
                    <a:pt x="369" y="428"/>
                    <a:pt x="368" y="428"/>
                    <a:pt x="368" y="428"/>
                  </a:cubicBezTo>
                  <a:cubicBezTo>
                    <a:pt x="368" y="460"/>
                    <a:pt x="368" y="492"/>
                    <a:pt x="368" y="524"/>
                  </a:cubicBezTo>
                  <a:close/>
                  <a:moveTo>
                    <a:pt x="410" y="451"/>
                  </a:moveTo>
                  <a:cubicBezTo>
                    <a:pt x="410" y="451"/>
                    <a:pt x="411" y="451"/>
                    <a:pt x="412" y="451"/>
                  </a:cubicBezTo>
                  <a:cubicBezTo>
                    <a:pt x="411" y="432"/>
                    <a:pt x="410" y="412"/>
                    <a:pt x="409" y="393"/>
                  </a:cubicBezTo>
                  <a:cubicBezTo>
                    <a:pt x="408" y="393"/>
                    <a:pt x="408" y="393"/>
                    <a:pt x="407" y="393"/>
                  </a:cubicBezTo>
                  <a:cubicBezTo>
                    <a:pt x="408" y="412"/>
                    <a:pt x="409" y="432"/>
                    <a:pt x="410" y="4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9AB2BF3-BC0C-FAE6-07D0-B01456E347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1826" y="3348038"/>
              <a:ext cx="1152525" cy="1987550"/>
            </a:xfrm>
            <a:custGeom>
              <a:avLst/>
              <a:gdLst>
                <a:gd name="T0" fmla="*/ 135 w 242"/>
                <a:gd name="T1" fmla="*/ 160 h 417"/>
                <a:gd name="T2" fmla="*/ 127 w 242"/>
                <a:gd name="T3" fmla="*/ 52 h 417"/>
                <a:gd name="T4" fmla="*/ 163 w 242"/>
                <a:gd name="T5" fmla="*/ 0 h 417"/>
                <a:gd name="T6" fmla="*/ 196 w 242"/>
                <a:gd name="T7" fmla="*/ 78 h 417"/>
                <a:gd name="T8" fmla="*/ 194 w 242"/>
                <a:gd name="T9" fmla="*/ 401 h 417"/>
                <a:gd name="T10" fmla="*/ 120 w 242"/>
                <a:gd name="T11" fmla="*/ 378 h 417"/>
                <a:gd name="T12" fmla="*/ 90 w 242"/>
                <a:gd name="T13" fmla="*/ 360 h 417"/>
                <a:gd name="T14" fmla="*/ 51 w 242"/>
                <a:gd name="T15" fmla="*/ 371 h 417"/>
                <a:gd name="T16" fmla="*/ 33 w 242"/>
                <a:gd name="T17" fmla="*/ 185 h 417"/>
                <a:gd name="T18" fmla="*/ 33 w 242"/>
                <a:gd name="T19" fmla="*/ 73 h 417"/>
                <a:gd name="T20" fmla="*/ 91 w 242"/>
                <a:gd name="T21" fmla="*/ 70 h 417"/>
                <a:gd name="T22" fmla="*/ 92 w 242"/>
                <a:gd name="T23" fmla="*/ 185 h 417"/>
                <a:gd name="T24" fmla="*/ 170 w 242"/>
                <a:gd name="T25" fmla="*/ 403 h 417"/>
                <a:gd name="T26" fmla="*/ 215 w 242"/>
                <a:gd name="T27" fmla="*/ 264 h 417"/>
                <a:gd name="T28" fmla="*/ 163 w 242"/>
                <a:gd name="T29" fmla="*/ 160 h 417"/>
                <a:gd name="T30" fmla="*/ 138 w 242"/>
                <a:gd name="T31" fmla="*/ 377 h 417"/>
                <a:gd name="T32" fmla="*/ 156 w 242"/>
                <a:gd name="T33" fmla="*/ 401 h 417"/>
                <a:gd name="T34" fmla="*/ 164 w 242"/>
                <a:gd name="T35" fmla="*/ 405 h 417"/>
                <a:gd name="T36" fmla="*/ 170 w 242"/>
                <a:gd name="T37" fmla="*/ 403 h 417"/>
                <a:gd name="T38" fmla="*/ 64 w 242"/>
                <a:gd name="T39" fmla="*/ 169 h 417"/>
                <a:gd name="T40" fmla="*/ 44 w 242"/>
                <a:gd name="T41" fmla="*/ 349 h 417"/>
                <a:gd name="T42" fmla="*/ 83 w 242"/>
                <a:gd name="T43" fmla="*/ 352 h 417"/>
                <a:gd name="T44" fmla="*/ 100 w 242"/>
                <a:gd name="T45" fmla="*/ 262 h 417"/>
                <a:gd name="T46" fmla="*/ 80 w 242"/>
                <a:gd name="T47" fmla="*/ 179 h 417"/>
                <a:gd name="T48" fmla="*/ 165 w 242"/>
                <a:gd name="T49" fmla="*/ 128 h 417"/>
                <a:gd name="T50" fmla="*/ 186 w 242"/>
                <a:gd name="T51" fmla="*/ 32 h 417"/>
                <a:gd name="T52" fmla="*/ 149 w 242"/>
                <a:gd name="T53" fmla="*/ 16 h 417"/>
                <a:gd name="T54" fmla="*/ 165 w 242"/>
                <a:gd name="T55" fmla="*/ 128 h 417"/>
                <a:gd name="T56" fmla="*/ 71 w 242"/>
                <a:gd name="T57" fmla="*/ 142 h 417"/>
                <a:gd name="T58" fmla="*/ 75 w 242"/>
                <a:gd name="T59" fmla="*/ 53 h 417"/>
                <a:gd name="T60" fmla="*/ 50 w 242"/>
                <a:gd name="T61" fmla="*/ 56 h 417"/>
                <a:gd name="T62" fmla="*/ 65 w 242"/>
                <a:gd name="T63" fmla="*/ 142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2" h="417">
                  <a:moveTo>
                    <a:pt x="108" y="220"/>
                  </a:moveTo>
                  <a:cubicBezTo>
                    <a:pt x="117" y="199"/>
                    <a:pt x="129" y="180"/>
                    <a:pt x="135" y="160"/>
                  </a:cubicBezTo>
                  <a:cubicBezTo>
                    <a:pt x="139" y="146"/>
                    <a:pt x="139" y="129"/>
                    <a:pt x="137" y="114"/>
                  </a:cubicBezTo>
                  <a:cubicBezTo>
                    <a:pt x="135" y="93"/>
                    <a:pt x="129" y="73"/>
                    <a:pt x="127" y="52"/>
                  </a:cubicBezTo>
                  <a:cubicBezTo>
                    <a:pt x="126" y="42"/>
                    <a:pt x="129" y="30"/>
                    <a:pt x="132" y="20"/>
                  </a:cubicBezTo>
                  <a:cubicBezTo>
                    <a:pt x="137" y="6"/>
                    <a:pt x="149" y="0"/>
                    <a:pt x="163" y="0"/>
                  </a:cubicBezTo>
                  <a:cubicBezTo>
                    <a:pt x="177" y="0"/>
                    <a:pt x="188" y="6"/>
                    <a:pt x="194" y="20"/>
                  </a:cubicBezTo>
                  <a:cubicBezTo>
                    <a:pt x="203" y="39"/>
                    <a:pt x="201" y="59"/>
                    <a:pt x="196" y="78"/>
                  </a:cubicBezTo>
                  <a:cubicBezTo>
                    <a:pt x="179" y="150"/>
                    <a:pt x="183" y="147"/>
                    <a:pt x="209" y="201"/>
                  </a:cubicBezTo>
                  <a:cubicBezTo>
                    <a:pt x="242" y="270"/>
                    <a:pt x="229" y="337"/>
                    <a:pt x="194" y="401"/>
                  </a:cubicBezTo>
                  <a:cubicBezTo>
                    <a:pt x="192" y="406"/>
                    <a:pt x="186" y="410"/>
                    <a:pt x="181" y="410"/>
                  </a:cubicBezTo>
                  <a:cubicBezTo>
                    <a:pt x="142" y="417"/>
                    <a:pt x="135" y="413"/>
                    <a:pt x="120" y="378"/>
                  </a:cubicBezTo>
                  <a:cubicBezTo>
                    <a:pt x="114" y="364"/>
                    <a:pt x="109" y="349"/>
                    <a:pt x="103" y="332"/>
                  </a:cubicBezTo>
                  <a:cubicBezTo>
                    <a:pt x="98" y="342"/>
                    <a:pt x="95" y="352"/>
                    <a:pt x="90" y="360"/>
                  </a:cubicBezTo>
                  <a:cubicBezTo>
                    <a:pt x="86" y="365"/>
                    <a:pt x="79" y="370"/>
                    <a:pt x="73" y="371"/>
                  </a:cubicBezTo>
                  <a:cubicBezTo>
                    <a:pt x="66" y="373"/>
                    <a:pt x="58" y="373"/>
                    <a:pt x="51" y="371"/>
                  </a:cubicBezTo>
                  <a:cubicBezTo>
                    <a:pt x="45" y="370"/>
                    <a:pt x="38" y="366"/>
                    <a:pt x="36" y="361"/>
                  </a:cubicBezTo>
                  <a:cubicBezTo>
                    <a:pt x="5" y="303"/>
                    <a:pt x="0" y="244"/>
                    <a:pt x="33" y="185"/>
                  </a:cubicBezTo>
                  <a:cubicBezTo>
                    <a:pt x="44" y="165"/>
                    <a:pt x="46" y="145"/>
                    <a:pt x="40" y="123"/>
                  </a:cubicBezTo>
                  <a:cubicBezTo>
                    <a:pt x="36" y="107"/>
                    <a:pt x="34" y="90"/>
                    <a:pt x="33" y="73"/>
                  </a:cubicBezTo>
                  <a:cubicBezTo>
                    <a:pt x="33" y="56"/>
                    <a:pt x="42" y="44"/>
                    <a:pt x="53" y="41"/>
                  </a:cubicBezTo>
                  <a:cubicBezTo>
                    <a:pt x="73" y="35"/>
                    <a:pt x="91" y="47"/>
                    <a:pt x="91" y="70"/>
                  </a:cubicBezTo>
                  <a:cubicBezTo>
                    <a:pt x="91" y="88"/>
                    <a:pt x="89" y="107"/>
                    <a:pt x="84" y="125"/>
                  </a:cubicBezTo>
                  <a:cubicBezTo>
                    <a:pt x="78" y="146"/>
                    <a:pt x="81" y="165"/>
                    <a:pt x="92" y="185"/>
                  </a:cubicBezTo>
                  <a:cubicBezTo>
                    <a:pt x="98" y="195"/>
                    <a:pt x="102" y="207"/>
                    <a:pt x="108" y="220"/>
                  </a:cubicBezTo>
                  <a:close/>
                  <a:moveTo>
                    <a:pt x="170" y="403"/>
                  </a:moveTo>
                  <a:cubicBezTo>
                    <a:pt x="175" y="401"/>
                    <a:pt x="181" y="400"/>
                    <a:pt x="183" y="397"/>
                  </a:cubicBezTo>
                  <a:cubicBezTo>
                    <a:pt x="206" y="356"/>
                    <a:pt x="218" y="312"/>
                    <a:pt x="215" y="264"/>
                  </a:cubicBezTo>
                  <a:cubicBezTo>
                    <a:pt x="212" y="230"/>
                    <a:pt x="197" y="200"/>
                    <a:pt x="183" y="169"/>
                  </a:cubicBezTo>
                  <a:cubicBezTo>
                    <a:pt x="179" y="157"/>
                    <a:pt x="171" y="160"/>
                    <a:pt x="163" y="160"/>
                  </a:cubicBezTo>
                  <a:cubicBezTo>
                    <a:pt x="155" y="160"/>
                    <a:pt x="149" y="160"/>
                    <a:pt x="145" y="169"/>
                  </a:cubicBezTo>
                  <a:cubicBezTo>
                    <a:pt x="112" y="237"/>
                    <a:pt x="110" y="307"/>
                    <a:pt x="138" y="377"/>
                  </a:cubicBezTo>
                  <a:cubicBezTo>
                    <a:pt x="142" y="386"/>
                    <a:pt x="148" y="394"/>
                    <a:pt x="154" y="403"/>
                  </a:cubicBezTo>
                  <a:cubicBezTo>
                    <a:pt x="155" y="402"/>
                    <a:pt x="155" y="402"/>
                    <a:pt x="156" y="401"/>
                  </a:cubicBezTo>
                  <a:cubicBezTo>
                    <a:pt x="156" y="397"/>
                    <a:pt x="156" y="394"/>
                    <a:pt x="156" y="390"/>
                  </a:cubicBezTo>
                  <a:cubicBezTo>
                    <a:pt x="159" y="394"/>
                    <a:pt x="161" y="399"/>
                    <a:pt x="164" y="405"/>
                  </a:cubicBezTo>
                  <a:cubicBezTo>
                    <a:pt x="166" y="400"/>
                    <a:pt x="167" y="398"/>
                    <a:pt x="168" y="395"/>
                  </a:cubicBezTo>
                  <a:cubicBezTo>
                    <a:pt x="169" y="398"/>
                    <a:pt x="169" y="401"/>
                    <a:pt x="170" y="403"/>
                  </a:cubicBezTo>
                  <a:close/>
                  <a:moveTo>
                    <a:pt x="67" y="166"/>
                  </a:moveTo>
                  <a:cubicBezTo>
                    <a:pt x="66" y="167"/>
                    <a:pt x="65" y="168"/>
                    <a:pt x="64" y="169"/>
                  </a:cubicBezTo>
                  <a:cubicBezTo>
                    <a:pt x="54" y="167"/>
                    <a:pt x="50" y="171"/>
                    <a:pt x="46" y="180"/>
                  </a:cubicBezTo>
                  <a:cubicBezTo>
                    <a:pt x="20" y="236"/>
                    <a:pt x="21" y="292"/>
                    <a:pt x="44" y="349"/>
                  </a:cubicBezTo>
                  <a:cubicBezTo>
                    <a:pt x="48" y="360"/>
                    <a:pt x="56" y="363"/>
                    <a:pt x="66" y="364"/>
                  </a:cubicBezTo>
                  <a:cubicBezTo>
                    <a:pt x="75" y="365"/>
                    <a:pt x="80" y="360"/>
                    <a:pt x="83" y="352"/>
                  </a:cubicBezTo>
                  <a:cubicBezTo>
                    <a:pt x="93" y="330"/>
                    <a:pt x="102" y="309"/>
                    <a:pt x="98" y="284"/>
                  </a:cubicBezTo>
                  <a:cubicBezTo>
                    <a:pt x="97" y="277"/>
                    <a:pt x="98" y="269"/>
                    <a:pt x="100" y="262"/>
                  </a:cubicBezTo>
                  <a:cubicBezTo>
                    <a:pt x="105" y="243"/>
                    <a:pt x="100" y="226"/>
                    <a:pt x="93" y="208"/>
                  </a:cubicBezTo>
                  <a:cubicBezTo>
                    <a:pt x="89" y="198"/>
                    <a:pt x="85" y="188"/>
                    <a:pt x="80" y="179"/>
                  </a:cubicBezTo>
                  <a:cubicBezTo>
                    <a:pt x="77" y="174"/>
                    <a:pt x="71" y="170"/>
                    <a:pt x="67" y="166"/>
                  </a:cubicBezTo>
                  <a:close/>
                  <a:moveTo>
                    <a:pt x="165" y="128"/>
                  </a:moveTo>
                  <a:cubicBezTo>
                    <a:pt x="167" y="128"/>
                    <a:pt x="168" y="128"/>
                    <a:pt x="170" y="127"/>
                  </a:cubicBezTo>
                  <a:cubicBezTo>
                    <a:pt x="181" y="97"/>
                    <a:pt x="190" y="65"/>
                    <a:pt x="186" y="32"/>
                  </a:cubicBezTo>
                  <a:cubicBezTo>
                    <a:pt x="185" y="25"/>
                    <a:pt x="180" y="17"/>
                    <a:pt x="175" y="11"/>
                  </a:cubicBezTo>
                  <a:cubicBezTo>
                    <a:pt x="166" y="1"/>
                    <a:pt x="154" y="2"/>
                    <a:pt x="149" y="16"/>
                  </a:cubicBezTo>
                  <a:cubicBezTo>
                    <a:pt x="146" y="25"/>
                    <a:pt x="143" y="37"/>
                    <a:pt x="144" y="47"/>
                  </a:cubicBezTo>
                  <a:cubicBezTo>
                    <a:pt x="150" y="74"/>
                    <a:pt x="158" y="101"/>
                    <a:pt x="165" y="128"/>
                  </a:cubicBezTo>
                  <a:close/>
                  <a:moveTo>
                    <a:pt x="65" y="142"/>
                  </a:moveTo>
                  <a:cubicBezTo>
                    <a:pt x="67" y="142"/>
                    <a:pt x="69" y="142"/>
                    <a:pt x="71" y="142"/>
                  </a:cubicBezTo>
                  <a:cubicBezTo>
                    <a:pt x="74" y="121"/>
                    <a:pt x="79" y="100"/>
                    <a:pt x="82" y="80"/>
                  </a:cubicBezTo>
                  <a:cubicBezTo>
                    <a:pt x="83" y="71"/>
                    <a:pt x="79" y="61"/>
                    <a:pt x="75" y="53"/>
                  </a:cubicBezTo>
                  <a:cubicBezTo>
                    <a:pt x="73" y="49"/>
                    <a:pt x="65" y="45"/>
                    <a:pt x="60" y="44"/>
                  </a:cubicBezTo>
                  <a:cubicBezTo>
                    <a:pt x="57" y="44"/>
                    <a:pt x="51" y="51"/>
                    <a:pt x="50" y="56"/>
                  </a:cubicBezTo>
                  <a:cubicBezTo>
                    <a:pt x="48" y="66"/>
                    <a:pt x="46" y="77"/>
                    <a:pt x="48" y="87"/>
                  </a:cubicBezTo>
                  <a:cubicBezTo>
                    <a:pt x="52" y="106"/>
                    <a:pt x="59" y="124"/>
                    <a:pt x="65" y="1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70473EF-9A54-FB0C-05E2-079ACDEC84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3875" y="3309938"/>
              <a:ext cx="1143000" cy="2006600"/>
            </a:xfrm>
            <a:custGeom>
              <a:avLst/>
              <a:gdLst>
                <a:gd name="T0" fmla="*/ 132 w 240"/>
                <a:gd name="T1" fmla="*/ 228 h 421"/>
                <a:gd name="T2" fmla="*/ 154 w 240"/>
                <a:gd name="T3" fmla="*/ 179 h 421"/>
                <a:gd name="T4" fmla="*/ 156 w 240"/>
                <a:gd name="T5" fmla="*/ 137 h 421"/>
                <a:gd name="T6" fmla="*/ 149 w 240"/>
                <a:gd name="T7" fmla="*/ 77 h 421"/>
                <a:gd name="T8" fmla="*/ 176 w 240"/>
                <a:gd name="T9" fmla="*/ 47 h 421"/>
                <a:gd name="T10" fmla="*/ 205 w 240"/>
                <a:gd name="T11" fmla="*/ 75 h 421"/>
                <a:gd name="T12" fmla="*/ 200 w 240"/>
                <a:gd name="T13" fmla="*/ 128 h 421"/>
                <a:gd name="T14" fmla="*/ 208 w 240"/>
                <a:gd name="T15" fmla="*/ 195 h 421"/>
                <a:gd name="T16" fmla="*/ 205 w 240"/>
                <a:gd name="T17" fmla="*/ 368 h 421"/>
                <a:gd name="T18" fmla="*/ 174 w 240"/>
                <a:gd name="T19" fmla="*/ 380 h 421"/>
                <a:gd name="T20" fmla="*/ 149 w 240"/>
                <a:gd name="T21" fmla="*/ 367 h 421"/>
                <a:gd name="T22" fmla="*/ 137 w 240"/>
                <a:gd name="T23" fmla="*/ 340 h 421"/>
                <a:gd name="T24" fmla="*/ 114 w 240"/>
                <a:gd name="T25" fmla="*/ 400 h 421"/>
                <a:gd name="T26" fmla="*/ 84 w 240"/>
                <a:gd name="T27" fmla="*/ 420 h 421"/>
                <a:gd name="T28" fmla="*/ 62 w 240"/>
                <a:gd name="T29" fmla="*/ 419 h 421"/>
                <a:gd name="T30" fmla="*/ 44 w 240"/>
                <a:gd name="T31" fmla="*/ 407 h 421"/>
                <a:gd name="T32" fmla="*/ 43 w 240"/>
                <a:gd name="T33" fmla="*/ 183 h 421"/>
                <a:gd name="T34" fmla="*/ 51 w 240"/>
                <a:gd name="T35" fmla="*/ 120 h 421"/>
                <a:gd name="T36" fmla="*/ 42 w 240"/>
                <a:gd name="T37" fmla="*/ 44 h 421"/>
                <a:gd name="T38" fmla="*/ 92 w 240"/>
                <a:gd name="T39" fmla="*/ 11 h 421"/>
                <a:gd name="T40" fmla="*/ 113 w 240"/>
                <a:gd name="T41" fmla="*/ 48 h 421"/>
                <a:gd name="T42" fmla="*/ 103 w 240"/>
                <a:gd name="T43" fmla="*/ 116 h 421"/>
                <a:gd name="T44" fmla="*/ 112 w 240"/>
                <a:gd name="T45" fmla="*/ 186 h 421"/>
                <a:gd name="T46" fmla="*/ 132 w 240"/>
                <a:gd name="T47" fmla="*/ 228 h 421"/>
                <a:gd name="T48" fmla="*/ 83 w 240"/>
                <a:gd name="T49" fmla="*/ 411 h 421"/>
                <a:gd name="T50" fmla="*/ 109 w 240"/>
                <a:gd name="T51" fmla="*/ 364 h 421"/>
                <a:gd name="T52" fmla="*/ 94 w 240"/>
                <a:gd name="T53" fmla="*/ 176 h 421"/>
                <a:gd name="T54" fmla="*/ 59 w 240"/>
                <a:gd name="T55" fmla="*/ 173 h 421"/>
                <a:gd name="T56" fmla="*/ 31 w 240"/>
                <a:gd name="T57" fmla="*/ 337 h 421"/>
                <a:gd name="T58" fmla="*/ 57 w 240"/>
                <a:gd name="T59" fmla="*/ 405 h 421"/>
                <a:gd name="T60" fmla="*/ 70 w 240"/>
                <a:gd name="T61" fmla="*/ 410 h 421"/>
                <a:gd name="T62" fmla="*/ 78 w 240"/>
                <a:gd name="T63" fmla="*/ 411 h 421"/>
                <a:gd name="T64" fmla="*/ 84 w 240"/>
                <a:gd name="T65" fmla="*/ 395 h 421"/>
                <a:gd name="T66" fmla="*/ 85 w 240"/>
                <a:gd name="T67" fmla="*/ 395 h 421"/>
                <a:gd name="T68" fmla="*/ 83 w 240"/>
                <a:gd name="T69" fmla="*/ 411 h 421"/>
                <a:gd name="T70" fmla="*/ 142 w 240"/>
                <a:gd name="T71" fmla="*/ 294 h 421"/>
                <a:gd name="T72" fmla="*/ 153 w 240"/>
                <a:gd name="T73" fmla="*/ 352 h 421"/>
                <a:gd name="T74" fmla="*/ 174 w 240"/>
                <a:gd name="T75" fmla="*/ 370 h 421"/>
                <a:gd name="T76" fmla="*/ 195 w 240"/>
                <a:gd name="T77" fmla="*/ 358 h 421"/>
                <a:gd name="T78" fmla="*/ 206 w 240"/>
                <a:gd name="T79" fmla="*/ 325 h 421"/>
                <a:gd name="T80" fmla="*/ 192 w 240"/>
                <a:gd name="T81" fmla="*/ 186 h 421"/>
                <a:gd name="T82" fmla="*/ 179 w 240"/>
                <a:gd name="T83" fmla="*/ 177 h 421"/>
                <a:gd name="T84" fmla="*/ 163 w 240"/>
                <a:gd name="T85" fmla="*/ 182 h 421"/>
                <a:gd name="T86" fmla="*/ 141 w 240"/>
                <a:gd name="T87" fmla="*/ 272 h 421"/>
                <a:gd name="T88" fmla="*/ 142 w 240"/>
                <a:gd name="T89" fmla="*/ 294 h 421"/>
                <a:gd name="T90" fmla="*/ 66 w 240"/>
                <a:gd name="T91" fmla="*/ 135 h 421"/>
                <a:gd name="T92" fmla="*/ 72 w 240"/>
                <a:gd name="T93" fmla="*/ 134 h 421"/>
                <a:gd name="T94" fmla="*/ 85 w 240"/>
                <a:gd name="T95" fmla="*/ 101 h 421"/>
                <a:gd name="T96" fmla="*/ 91 w 240"/>
                <a:gd name="T97" fmla="*/ 24 h 421"/>
                <a:gd name="T98" fmla="*/ 65 w 240"/>
                <a:gd name="T99" fmla="*/ 20 h 421"/>
                <a:gd name="T100" fmla="*/ 53 w 240"/>
                <a:gd name="T101" fmla="*/ 54 h 421"/>
                <a:gd name="T102" fmla="*/ 66 w 240"/>
                <a:gd name="T103" fmla="*/ 135 h 421"/>
                <a:gd name="T104" fmla="*/ 169 w 240"/>
                <a:gd name="T105" fmla="*/ 151 h 421"/>
                <a:gd name="T106" fmla="*/ 177 w 240"/>
                <a:gd name="T107" fmla="*/ 151 h 421"/>
                <a:gd name="T108" fmla="*/ 192 w 240"/>
                <a:gd name="T109" fmla="*/ 78 h 421"/>
                <a:gd name="T110" fmla="*/ 178 w 240"/>
                <a:gd name="T111" fmla="*/ 52 h 421"/>
                <a:gd name="T112" fmla="*/ 158 w 240"/>
                <a:gd name="T113" fmla="*/ 79 h 421"/>
                <a:gd name="T114" fmla="*/ 158 w 240"/>
                <a:gd name="T115" fmla="*/ 80 h 421"/>
                <a:gd name="T116" fmla="*/ 169 w 240"/>
                <a:gd name="T117" fmla="*/ 151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0" h="421">
                  <a:moveTo>
                    <a:pt x="132" y="228"/>
                  </a:moveTo>
                  <a:cubicBezTo>
                    <a:pt x="140" y="211"/>
                    <a:pt x="149" y="196"/>
                    <a:pt x="154" y="179"/>
                  </a:cubicBezTo>
                  <a:cubicBezTo>
                    <a:pt x="158" y="166"/>
                    <a:pt x="157" y="151"/>
                    <a:pt x="156" y="137"/>
                  </a:cubicBezTo>
                  <a:cubicBezTo>
                    <a:pt x="155" y="117"/>
                    <a:pt x="149" y="97"/>
                    <a:pt x="149" y="77"/>
                  </a:cubicBezTo>
                  <a:cubicBezTo>
                    <a:pt x="149" y="58"/>
                    <a:pt x="161" y="48"/>
                    <a:pt x="176" y="47"/>
                  </a:cubicBezTo>
                  <a:cubicBezTo>
                    <a:pt x="192" y="47"/>
                    <a:pt x="204" y="57"/>
                    <a:pt x="205" y="75"/>
                  </a:cubicBezTo>
                  <a:cubicBezTo>
                    <a:pt x="206" y="93"/>
                    <a:pt x="204" y="111"/>
                    <a:pt x="200" y="128"/>
                  </a:cubicBezTo>
                  <a:cubicBezTo>
                    <a:pt x="194" y="152"/>
                    <a:pt x="196" y="173"/>
                    <a:pt x="208" y="195"/>
                  </a:cubicBezTo>
                  <a:cubicBezTo>
                    <a:pt x="240" y="253"/>
                    <a:pt x="234" y="311"/>
                    <a:pt x="205" y="368"/>
                  </a:cubicBezTo>
                  <a:cubicBezTo>
                    <a:pt x="198" y="382"/>
                    <a:pt x="186" y="379"/>
                    <a:pt x="174" y="380"/>
                  </a:cubicBezTo>
                  <a:cubicBezTo>
                    <a:pt x="164" y="380"/>
                    <a:pt x="154" y="380"/>
                    <a:pt x="149" y="367"/>
                  </a:cubicBezTo>
                  <a:cubicBezTo>
                    <a:pt x="146" y="358"/>
                    <a:pt x="141" y="350"/>
                    <a:pt x="137" y="340"/>
                  </a:cubicBezTo>
                  <a:cubicBezTo>
                    <a:pt x="129" y="361"/>
                    <a:pt x="121" y="380"/>
                    <a:pt x="114" y="400"/>
                  </a:cubicBezTo>
                  <a:cubicBezTo>
                    <a:pt x="108" y="414"/>
                    <a:pt x="99" y="421"/>
                    <a:pt x="84" y="420"/>
                  </a:cubicBezTo>
                  <a:cubicBezTo>
                    <a:pt x="77" y="419"/>
                    <a:pt x="69" y="421"/>
                    <a:pt x="62" y="419"/>
                  </a:cubicBezTo>
                  <a:cubicBezTo>
                    <a:pt x="55" y="416"/>
                    <a:pt x="47" y="412"/>
                    <a:pt x="44" y="407"/>
                  </a:cubicBezTo>
                  <a:cubicBezTo>
                    <a:pt x="4" y="332"/>
                    <a:pt x="0" y="258"/>
                    <a:pt x="43" y="183"/>
                  </a:cubicBezTo>
                  <a:cubicBezTo>
                    <a:pt x="54" y="163"/>
                    <a:pt x="56" y="142"/>
                    <a:pt x="51" y="120"/>
                  </a:cubicBezTo>
                  <a:cubicBezTo>
                    <a:pt x="46" y="95"/>
                    <a:pt x="42" y="70"/>
                    <a:pt x="42" y="44"/>
                  </a:cubicBezTo>
                  <a:cubicBezTo>
                    <a:pt x="42" y="16"/>
                    <a:pt x="68" y="0"/>
                    <a:pt x="92" y="11"/>
                  </a:cubicBezTo>
                  <a:cubicBezTo>
                    <a:pt x="107" y="18"/>
                    <a:pt x="113" y="33"/>
                    <a:pt x="113" y="48"/>
                  </a:cubicBezTo>
                  <a:cubicBezTo>
                    <a:pt x="111" y="71"/>
                    <a:pt x="109" y="94"/>
                    <a:pt x="103" y="116"/>
                  </a:cubicBezTo>
                  <a:cubicBezTo>
                    <a:pt x="97" y="141"/>
                    <a:pt x="99" y="163"/>
                    <a:pt x="112" y="186"/>
                  </a:cubicBezTo>
                  <a:cubicBezTo>
                    <a:pt x="120" y="199"/>
                    <a:pt x="125" y="213"/>
                    <a:pt x="132" y="228"/>
                  </a:cubicBezTo>
                  <a:close/>
                  <a:moveTo>
                    <a:pt x="83" y="411"/>
                  </a:moveTo>
                  <a:cubicBezTo>
                    <a:pt x="101" y="399"/>
                    <a:pt x="104" y="380"/>
                    <a:pt x="109" y="364"/>
                  </a:cubicBezTo>
                  <a:cubicBezTo>
                    <a:pt x="130" y="299"/>
                    <a:pt x="124" y="237"/>
                    <a:pt x="94" y="176"/>
                  </a:cubicBezTo>
                  <a:cubicBezTo>
                    <a:pt x="89" y="166"/>
                    <a:pt x="63" y="164"/>
                    <a:pt x="59" y="173"/>
                  </a:cubicBezTo>
                  <a:cubicBezTo>
                    <a:pt x="33" y="224"/>
                    <a:pt x="13" y="278"/>
                    <a:pt x="31" y="337"/>
                  </a:cubicBezTo>
                  <a:cubicBezTo>
                    <a:pt x="38" y="360"/>
                    <a:pt x="48" y="382"/>
                    <a:pt x="57" y="405"/>
                  </a:cubicBezTo>
                  <a:cubicBezTo>
                    <a:pt x="59" y="412"/>
                    <a:pt x="70" y="411"/>
                    <a:pt x="70" y="410"/>
                  </a:cubicBezTo>
                  <a:cubicBezTo>
                    <a:pt x="74" y="397"/>
                    <a:pt x="74" y="419"/>
                    <a:pt x="78" y="411"/>
                  </a:cubicBezTo>
                  <a:cubicBezTo>
                    <a:pt x="80" y="405"/>
                    <a:pt x="82" y="400"/>
                    <a:pt x="84" y="395"/>
                  </a:cubicBezTo>
                  <a:cubicBezTo>
                    <a:pt x="84" y="395"/>
                    <a:pt x="85" y="395"/>
                    <a:pt x="85" y="395"/>
                  </a:cubicBezTo>
                  <a:cubicBezTo>
                    <a:pt x="84" y="400"/>
                    <a:pt x="84" y="404"/>
                    <a:pt x="83" y="411"/>
                  </a:cubicBezTo>
                  <a:close/>
                  <a:moveTo>
                    <a:pt x="142" y="294"/>
                  </a:moveTo>
                  <a:cubicBezTo>
                    <a:pt x="138" y="314"/>
                    <a:pt x="143" y="334"/>
                    <a:pt x="153" y="352"/>
                  </a:cubicBezTo>
                  <a:cubicBezTo>
                    <a:pt x="157" y="359"/>
                    <a:pt x="154" y="376"/>
                    <a:pt x="174" y="370"/>
                  </a:cubicBezTo>
                  <a:cubicBezTo>
                    <a:pt x="183" y="367"/>
                    <a:pt x="192" y="369"/>
                    <a:pt x="195" y="358"/>
                  </a:cubicBezTo>
                  <a:cubicBezTo>
                    <a:pt x="199" y="347"/>
                    <a:pt x="203" y="336"/>
                    <a:pt x="206" y="325"/>
                  </a:cubicBezTo>
                  <a:cubicBezTo>
                    <a:pt x="220" y="277"/>
                    <a:pt x="214" y="230"/>
                    <a:pt x="192" y="186"/>
                  </a:cubicBezTo>
                  <a:cubicBezTo>
                    <a:pt x="190" y="182"/>
                    <a:pt x="184" y="178"/>
                    <a:pt x="179" y="177"/>
                  </a:cubicBezTo>
                  <a:cubicBezTo>
                    <a:pt x="174" y="177"/>
                    <a:pt x="164" y="178"/>
                    <a:pt x="163" y="182"/>
                  </a:cubicBezTo>
                  <a:cubicBezTo>
                    <a:pt x="150" y="210"/>
                    <a:pt x="132" y="238"/>
                    <a:pt x="141" y="272"/>
                  </a:cubicBezTo>
                  <a:cubicBezTo>
                    <a:pt x="142" y="279"/>
                    <a:pt x="141" y="286"/>
                    <a:pt x="142" y="294"/>
                  </a:cubicBezTo>
                  <a:close/>
                  <a:moveTo>
                    <a:pt x="66" y="135"/>
                  </a:moveTo>
                  <a:cubicBezTo>
                    <a:pt x="68" y="135"/>
                    <a:pt x="70" y="135"/>
                    <a:pt x="72" y="134"/>
                  </a:cubicBezTo>
                  <a:cubicBezTo>
                    <a:pt x="77" y="123"/>
                    <a:pt x="80" y="112"/>
                    <a:pt x="85" y="101"/>
                  </a:cubicBezTo>
                  <a:cubicBezTo>
                    <a:pt x="96" y="76"/>
                    <a:pt x="101" y="50"/>
                    <a:pt x="91" y="24"/>
                  </a:cubicBezTo>
                  <a:cubicBezTo>
                    <a:pt x="86" y="11"/>
                    <a:pt x="73" y="8"/>
                    <a:pt x="65" y="20"/>
                  </a:cubicBezTo>
                  <a:cubicBezTo>
                    <a:pt x="58" y="29"/>
                    <a:pt x="52" y="43"/>
                    <a:pt x="53" y="54"/>
                  </a:cubicBezTo>
                  <a:cubicBezTo>
                    <a:pt x="55" y="81"/>
                    <a:pt x="62" y="108"/>
                    <a:pt x="66" y="135"/>
                  </a:cubicBezTo>
                  <a:close/>
                  <a:moveTo>
                    <a:pt x="169" y="151"/>
                  </a:moveTo>
                  <a:cubicBezTo>
                    <a:pt x="171" y="151"/>
                    <a:pt x="174" y="151"/>
                    <a:pt x="177" y="151"/>
                  </a:cubicBezTo>
                  <a:cubicBezTo>
                    <a:pt x="182" y="127"/>
                    <a:pt x="189" y="103"/>
                    <a:pt x="192" y="78"/>
                  </a:cubicBezTo>
                  <a:cubicBezTo>
                    <a:pt x="194" y="69"/>
                    <a:pt x="192" y="55"/>
                    <a:pt x="178" y="52"/>
                  </a:cubicBezTo>
                  <a:cubicBezTo>
                    <a:pt x="169" y="50"/>
                    <a:pt x="159" y="64"/>
                    <a:pt x="158" y="79"/>
                  </a:cubicBezTo>
                  <a:cubicBezTo>
                    <a:pt x="158" y="79"/>
                    <a:pt x="158" y="80"/>
                    <a:pt x="158" y="80"/>
                  </a:cubicBezTo>
                  <a:cubicBezTo>
                    <a:pt x="161" y="104"/>
                    <a:pt x="165" y="127"/>
                    <a:pt x="169" y="1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8495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50"/>
          <p:cNvSpPr txBox="1">
            <a:spLocks noGrp="1"/>
          </p:cNvSpPr>
          <p:nvPr>
            <p:ph type="title"/>
          </p:nvPr>
        </p:nvSpPr>
        <p:spPr>
          <a:xfrm>
            <a:off x="5959476" y="3709003"/>
            <a:ext cx="5254800" cy="11224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 algn="ctr"/>
            <a:r>
              <a:rPr lang="en" dirty="0">
                <a:solidFill>
                  <a:srgbClr val="DB130D"/>
                </a:solidFill>
              </a:rPr>
              <a:t>WHOA!</a:t>
            </a:r>
            <a:endParaRPr dirty="0">
              <a:solidFill>
                <a:srgbClr val="DB130D"/>
              </a:solidFill>
            </a:endParaRPr>
          </a:p>
        </p:txBody>
      </p:sp>
      <p:sp>
        <p:nvSpPr>
          <p:cNvPr id="1122" name="Google Shape;1122;p50"/>
          <p:cNvSpPr txBox="1">
            <a:spLocks noGrp="1"/>
          </p:cNvSpPr>
          <p:nvPr>
            <p:ph type="subTitle" idx="1"/>
          </p:nvPr>
        </p:nvSpPr>
        <p:spPr>
          <a:xfrm>
            <a:off x="5959476" y="5160536"/>
            <a:ext cx="5256400" cy="1239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ctr"/>
            <a:r>
              <a:rPr lang="en" dirty="0"/>
              <a:t>This could be the part of the presentation where you can introduce yourself, write your email...</a:t>
            </a:r>
            <a:endParaRPr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6D8E482-F51A-493D-AED9-1E9E715B0125}"/>
              </a:ext>
            </a:extLst>
          </p:cNvPr>
          <p:cNvSpPr/>
          <p:nvPr/>
        </p:nvSpPr>
        <p:spPr>
          <a:xfrm>
            <a:off x="0" y="0"/>
            <a:ext cx="4776546" cy="6858000"/>
          </a:xfrm>
          <a:prstGeom prst="rect">
            <a:avLst/>
          </a:prstGeom>
          <a:solidFill>
            <a:srgbClr val="DB13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3F006E7-0514-4186-99F5-A119A55DA2DC}"/>
              </a:ext>
            </a:extLst>
          </p:cNvPr>
          <p:cNvGrpSpPr/>
          <p:nvPr/>
        </p:nvGrpSpPr>
        <p:grpSpPr>
          <a:xfrm>
            <a:off x="6696319" y="671228"/>
            <a:ext cx="3797300" cy="2816225"/>
            <a:chOff x="5959476" y="560388"/>
            <a:chExt cx="3797300" cy="281622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C4A1865-14B7-4BA1-AB1A-AC2D3576EA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29551" y="560388"/>
              <a:ext cx="1927225" cy="2257425"/>
            </a:xfrm>
            <a:custGeom>
              <a:avLst/>
              <a:gdLst>
                <a:gd name="T0" fmla="*/ 165 w 242"/>
                <a:gd name="T1" fmla="*/ 198 h 283"/>
                <a:gd name="T2" fmla="*/ 110 w 242"/>
                <a:gd name="T3" fmla="*/ 206 h 283"/>
                <a:gd name="T4" fmla="*/ 109 w 242"/>
                <a:gd name="T5" fmla="*/ 199 h 283"/>
                <a:gd name="T6" fmla="*/ 133 w 242"/>
                <a:gd name="T7" fmla="*/ 194 h 283"/>
                <a:gd name="T8" fmla="*/ 152 w 242"/>
                <a:gd name="T9" fmla="*/ 168 h 283"/>
                <a:gd name="T10" fmla="*/ 119 w 242"/>
                <a:gd name="T11" fmla="*/ 84 h 283"/>
                <a:gd name="T12" fmla="*/ 99 w 242"/>
                <a:gd name="T13" fmla="*/ 80 h 283"/>
                <a:gd name="T14" fmla="*/ 86 w 242"/>
                <a:gd name="T15" fmla="*/ 168 h 283"/>
                <a:gd name="T16" fmla="*/ 79 w 242"/>
                <a:gd name="T17" fmla="*/ 129 h 283"/>
                <a:gd name="T18" fmla="*/ 41 w 242"/>
                <a:gd name="T19" fmla="*/ 141 h 283"/>
                <a:gd name="T20" fmla="*/ 23 w 242"/>
                <a:gd name="T21" fmla="*/ 110 h 283"/>
                <a:gd name="T22" fmla="*/ 0 w 242"/>
                <a:gd name="T23" fmla="*/ 138 h 283"/>
                <a:gd name="T24" fmla="*/ 18 w 242"/>
                <a:gd name="T25" fmla="*/ 60 h 283"/>
                <a:gd name="T26" fmla="*/ 36 w 242"/>
                <a:gd name="T27" fmla="*/ 34 h 283"/>
                <a:gd name="T28" fmla="*/ 67 w 242"/>
                <a:gd name="T29" fmla="*/ 59 h 283"/>
                <a:gd name="T30" fmla="*/ 55 w 242"/>
                <a:gd name="T31" fmla="*/ 97 h 283"/>
                <a:gd name="T32" fmla="*/ 47 w 242"/>
                <a:gd name="T33" fmla="*/ 125 h 283"/>
                <a:gd name="T34" fmla="*/ 59 w 242"/>
                <a:gd name="T35" fmla="*/ 123 h 283"/>
                <a:gd name="T36" fmla="*/ 82 w 242"/>
                <a:gd name="T37" fmla="*/ 116 h 283"/>
                <a:gd name="T38" fmla="*/ 87 w 242"/>
                <a:gd name="T39" fmla="*/ 76 h 283"/>
                <a:gd name="T40" fmla="*/ 77 w 242"/>
                <a:gd name="T41" fmla="*/ 28 h 283"/>
                <a:gd name="T42" fmla="*/ 100 w 242"/>
                <a:gd name="T43" fmla="*/ 1 h 283"/>
                <a:gd name="T44" fmla="*/ 125 w 242"/>
                <a:gd name="T45" fmla="*/ 24 h 283"/>
                <a:gd name="T46" fmla="*/ 126 w 242"/>
                <a:gd name="T47" fmla="*/ 46 h 283"/>
                <a:gd name="T48" fmla="*/ 138 w 242"/>
                <a:gd name="T49" fmla="*/ 110 h 283"/>
                <a:gd name="T50" fmla="*/ 177 w 242"/>
                <a:gd name="T51" fmla="*/ 91 h 283"/>
                <a:gd name="T52" fmla="*/ 207 w 242"/>
                <a:gd name="T53" fmla="*/ 102 h 283"/>
                <a:gd name="T54" fmla="*/ 198 w 242"/>
                <a:gd name="T55" fmla="*/ 135 h 283"/>
                <a:gd name="T56" fmla="*/ 162 w 242"/>
                <a:gd name="T57" fmla="*/ 148 h 283"/>
                <a:gd name="T58" fmla="*/ 162 w 242"/>
                <a:gd name="T59" fmla="*/ 187 h 283"/>
                <a:gd name="T60" fmla="*/ 193 w 242"/>
                <a:gd name="T61" fmla="*/ 164 h 283"/>
                <a:gd name="T62" fmla="*/ 220 w 242"/>
                <a:gd name="T63" fmla="*/ 154 h 283"/>
                <a:gd name="T64" fmla="*/ 239 w 242"/>
                <a:gd name="T65" fmla="*/ 167 h 283"/>
                <a:gd name="T66" fmla="*/ 237 w 242"/>
                <a:gd name="T67" fmla="*/ 191 h 283"/>
                <a:gd name="T68" fmla="*/ 214 w 242"/>
                <a:gd name="T69" fmla="*/ 206 h 283"/>
                <a:gd name="T70" fmla="*/ 149 w 242"/>
                <a:gd name="T71" fmla="*/ 256 h 283"/>
                <a:gd name="T72" fmla="*/ 114 w 242"/>
                <a:gd name="T73" fmla="*/ 283 h 283"/>
                <a:gd name="T74" fmla="*/ 119 w 242"/>
                <a:gd name="T75" fmla="*/ 270 h 283"/>
                <a:gd name="T76" fmla="*/ 165 w 242"/>
                <a:gd name="T77" fmla="*/ 223 h 283"/>
                <a:gd name="T78" fmla="*/ 165 w 242"/>
                <a:gd name="T79" fmla="*/ 198 h 283"/>
                <a:gd name="T80" fmla="*/ 119 w 242"/>
                <a:gd name="T81" fmla="*/ 68 h 283"/>
                <a:gd name="T82" fmla="*/ 113 w 242"/>
                <a:gd name="T83" fmla="*/ 22 h 283"/>
                <a:gd name="T84" fmla="*/ 91 w 242"/>
                <a:gd name="T85" fmla="*/ 16 h 283"/>
                <a:gd name="T86" fmla="*/ 95 w 242"/>
                <a:gd name="T87" fmla="*/ 60 h 283"/>
                <a:gd name="T88" fmla="*/ 119 w 242"/>
                <a:gd name="T89" fmla="*/ 68 h 283"/>
                <a:gd name="T90" fmla="*/ 185 w 242"/>
                <a:gd name="T91" fmla="*/ 208 h 283"/>
                <a:gd name="T92" fmla="*/ 225 w 242"/>
                <a:gd name="T93" fmla="*/ 189 h 283"/>
                <a:gd name="T94" fmla="*/ 224 w 242"/>
                <a:gd name="T95" fmla="*/ 165 h 283"/>
                <a:gd name="T96" fmla="*/ 186 w 242"/>
                <a:gd name="T97" fmla="*/ 184 h 283"/>
                <a:gd name="T98" fmla="*/ 185 w 242"/>
                <a:gd name="T99" fmla="*/ 208 h 283"/>
                <a:gd name="T100" fmla="*/ 20 w 242"/>
                <a:gd name="T101" fmla="*/ 79 h 283"/>
                <a:gd name="T102" fmla="*/ 38 w 242"/>
                <a:gd name="T103" fmla="*/ 97 h 283"/>
                <a:gd name="T104" fmla="*/ 50 w 242"/>
                <a:gd name="T105" fmla="*/ 82 h 283"/>
                <a:gd name="T106" fmla="*/ 53 w 242"/>
                <a:gd name="T107" fmla="*/ 48 h 283"/>
                <a:gd name="T108" fmla="*/ 38 w 242"/>
                <a:gd name="T109" fmla="*/ 45 h 283"/>
                <a:gd name="T110" fmla="*/ 20 w 242"/>
                <a:gd name="T111" fmla="*/ 79 h 283"/>
                <a:gd name="T112" fmla="*/ 149 w 242"/>
                <a:gd name="T113" fmla="*/ 116 h 283"/>
                <a:gd name="T114" fmla="*/ 193 w 242"/>
                <a:gd name="T115" fmla="*/ 125 h 283"/>
                <a:gd name="T116" fmla="*/ 199 w 242"/>
                <a:gd name="T117" fmla="*/ 109 h 283"/>
                <a:gd name="T118" fmla="*/ 184 w 242"/>
                <a:gd name="T119" fmla="*/ 101 h 283"/>
                <a:gd name="T120" fmla="*/ 149 w 242"/>
                <a:gd name="T121" fmla="*/ 11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2" h="283">
                  <a:moveTo>
                    <a:pt x="165" y="198"/>
                  </a:moveTo>
                  <a:cubicBezTo>
                    <a:pt x="146" y="201"/>
                    <a:pt x="128" y="208"/>
                    <a:pt x="110" y="206"/>
                  </a:cubicBezTo>
                  <a:cubicBezTo>
                    <a:pt x="110" y="203"/>
                    <a:pt x="109" y="201"/>
                    <a:pt x="109" y="199"/>
                  </a:cubicBezTo>
                  <a:cubicBezTo>
                    <a:pt x="117" y="197"/>
                    <a:pt x="125" y="193"/>
                    <a:pt x="133" y="194"/>
                  </a:cubicBezTo>
                  <a:cubicBezTo>
                    <a:pt x="153" y="195"/>
                    <a:pt x="157" y="182"/>
                    <a:pt x="152" y="168"/>
                  </a:cubicBezTo>
                  <a:cubicBezTo>
                    <a:pt x="143" y="140"/>
                    <a:pt x="131" y="112"/>
                    <a:pt x="119" y="84"/>
                  </a:cubicBezTo>
                  <a:cubicBezTo>
                    <a:pt x="117" y="81"/>
                    <a:pt x="107" y="82"/>
                    <a:pt x="99" y="80"/>
                  </a:cubicBezTo>
                  <a:cubicBezTo>
                    <a:pt x="95" y="111"/>
                    <a:pt x="91" y="139"/>
                    <a:pt x="86" y="168"/>
                  </a:cubicBezTo>
                  <a:cubicBezTo>
                    <a:pt x="70" y="160"/>
                    <a:pt x="79" y="145"/>
                    <a:pt x="79" y="129"/>
                  </a:cubicBezTo>
                  <a:cubicBezTo>
                    <a:pt x="67" y="133"/>
                    <a:pt x="56" y="136"/>
                    <a:pt x="41" y="141"/>
                  </a:cubicBezTo>
                  <a:cubicBezTo>
                    <a:pt x="32" y="137"/>
                    <a:pt x="49" y="107"/>
                    <a:pt x="23" y="110"/>
                  </a:cubicBezTo>
                  <a:cubicBezTo>
                    <a:pt x="15" y="120"/>
                    <a:pt x="7" y="129"/>
                    <a:pt x="0" y="138"/>
                  </a:cubicBezTo>
                  <a:cubicBezTo>
                    <a:pt x="6" y="111"/>
                    <a:pt x="10" y="85"/>
                    <a:pt x="18" y="60"/>
                  </a:cubicBezTo>
                  <a:cubicBezTo>
                    <a:pt x="21" y="50"/>
                    <a:pt x="28" y="39"/>
                    <a:pt x="36" y="34"/>
                  </a:cubicBezTo>
                  <a:cubicBezTo>
                    <a:pt x="51" y="27"/>
                    <a:pt x="69" y="42"/>
                    <a:pt x="67" y="59"/>
                  </a:cubicBezTo>
                  <a:cubicBezTo>
                    <a:pt x="65" y="72"/>
                    <a:pt x="59" y="85"/>
                    <a:pt x="55" y="97"/>
                  </a:cubicBezTo>
                  <a:cubicBezTo>
                    <a:pt x="53" y="106"/>
                    <a:pt x="50" y="114"/>
                    <a:pt x="47" y="125"/>
                  </a:cubicBezTo>
                  <a:cubicBezTo>
                    <a:pt x="54" y="124"/>
                    <a:pt x="56" y="123"/>
                    <a:pt x="59" y="123"/>
                  </a:cubicBezTo>
                  <a:cubicBezTo>
                    <a:pt x="67" y="121"/>
                    <a:pt x="80" y="121"/>
                    <a:pt x="82" y="116"/>
                  </a:cubicBezTo>
                  <a:cubicBezTo>
                    <a:pt x="86" y="104"/>
                    <a:pt x="88" y="89"/>
                    <a:pt x="87" y="76"/>
                  </a:cubicBezTo>
                  <a:cubicBezTo>
                    <a:pt x="86" y="60"/>
                    <a:pt x="79" y="44"/>
                    <a:pt x="77" y="28"/>
                  </a:cubicBezTo>
                  <a:cubicBezTo>
                    <a:pt x="75" y="11"/>
                    <a:pt x="85" y="2"/>
                    <a:pt x="100" y="1"/>
                  </a:cubicBezTo>
                  <a:cubicBezTo>
                    <a:pt x="115" y="0"/>
                    <a:pt x="122" y="10"/>
                    <a:pt x="125" y="24"/>
                  </a:cubicBezTo>
                  <a:cubicBezTo>
                    <a:pt x="126" y="31"/>
                    <a:pt x="125" y="39"/>
                    <a:pt x="126" y="46"/>
                  </a:cubicBezTo>
                  <a:cubicBezTo>
                    <a:pt x="130" y="67"/>
                    <a:pt x="134" y="88"/>
                    <a:pt x="138" y="110"/>
                  </a:cubicBezTo>
                  <a:cubicBezTo>
                    <a:pt x="154" y="102"/>
                    <a:pt x="165" y="96"/>
                    <a:pt x="177" y="91"/>
                  </a:cubicBezTo>
                  <a:cubicBezTo>
                    <a:pt x="190" y="85"/>
                    <a:pt x="201" y="90"/>
                    <a:pt x="207" y="102"/>
                  </a:cubicBezTo>
                  <a:cubicBezTo>
                    <a:pt x="214" y="115"/>
                    <a:pt x="211" y="128"/>
                    <a:pt x="198" y="135"/>
                  </a:cubicBezTo>
                  <a:cubicBezTo>
                    <a:pt x="187" y="140"/>
                    <a:pt x="174" y="144"/>
                    <a:pt x="162" y="148"/>
                  </a:cubicBezTo>
                  <a:cubicBezTo>
                    <a:pt x="162" y="159"/>
                    <a:pt x="162" y="171"/>
                    <a:pt x="162" y="187"/>
                  </a:cubicBezTo>
                  <a:cubicBezTo>
                    <a:pt x="174" y="178"/>
                    <a:pt x="183" y="170"/>
                    <a:pt x="193" y="164"/>
                  </a:cubicBezTo>
                  <a:cubicBezTo>
                    <a:pt x="201" y="159"/>
                    <a:pt x="211" y="154"/>
                    <a:pt x="220" y="154"/>
                  </a:cubicBezTo>
                  <a:cubicBezTo>
                    <a:pt x="227" y="154"/>
                    <a:pt x="236" y="161"/>
                    <a:pt x="239" y="167"/>
                  </a:cubicBezTo>
                  <a:cubicBezTo>
                    <a:pt x="242" y="173"/>
                    <a:pt x="241" y="185"/>
                    <a:pt x="237" y="191"/>
                  </a:cubicBezTo>
                  <a:cubicBezTo>
                    <a:pt x="232" y="198"/>
                    <a:pt x="223" y="204"/>
                    <a:pt x="214" y="206"/>
                  </a:cubicBezTo>
                  <a:cubicBezTo>
                    <a:pt x="185" y="214"/>
                    <a:pt x="167" y="234"/>
                    <a:pt x="149" y="256"/>
                  </a:cubicBezTo>
                  <a:cubicBezTo>
                    <a:pt x="140" y="267"/>
                    <a:pt x="128" y="276"/>
                    <a:pt x="114" y="283"/>
                  </a:cubicBezTo>
                  <a:cubicBezTo>
                    <a:pt x="116" y="279"/>
                    <a:pt x="117" y="274"/>
                    <a:pt x="119" y="270"/>
                  </a:cubicBezTo>
                  <a:cubicBezTo>
                    <a:pt x="134" y="254"/>
                    <a:pt x="149" y="238"/>
                    <a:pt x="165" y="223"/>
                  </a:cubicBezTo>
                  <a:cubicBezTo>
                    <a:pt x="175" y="214"/>
                    <a:pt x="174" y="207"/>
                    <a:pt x="165" y="198"/>
                  </a:cubicBezTo>
                  <a:close/>
                  <a:moveTo>
                    <a:pt x="119" y="68"/>
                  </a:moveTo>
                  <a:cubicBezTo>
                    <a:pt x="117" y="48"/>
                    <a:pt x="116" y="35"/>
                    <a:pt x="113" y="22"/>
                  </a:cubicBezTo>
                  <a:cubicBezTo>
                    <a:pt x="110" y="11"/>
                    <a:pt x="92" y="8"/>
                    <a:pt x="91" y="16"/>
                  </a:cubicBezTo>
                  <a:cubicBezTo>
                    <a:pt x="88" y="30"/>
                    <a:pt x="91" y="46"/>
                    <a:pt x="95" y="60"/>
                  </a:cubicBezTo>
                  <a:cubicBezTo>
                    <a:pt x="95" y="63"/>
                    <a:pt x="107" y="64"/>
                    <a:pt x="119" y="68"/>
                  </a:cubicBezTo>
                  <a:close/>
                  <a:moveTo>
                    <a:pt x="185" y="208"/>
                  </a:moveTo>
                  <a:cubicBezTo>
                    <a:pt x="202" y="200"/>
                    <a:pt x="214" y="196"/>
                    <a:pt x="225" y="189"/>
                  </a:cubicBezTo>
                  <a:cubicBezTo>
                    <a:pt x="236" y="182"/>
                    <a:pt x="234" y="164"/>
                    <a:pt x="224" y="165"/>
                  </a:cubicBezTo>
                  <a:cubicBezTo>
                    <a:pt x="211" y="166"/>
                    <a:pt x="197" y="175"/>
                    <a:pt x="186" y="184"/>
                  </a:cubicBezTo>
                  <a:cubicBezTo>
                    <a:pt x="182" y="186"/>
                    <a:pt x="185" y="197"/>
                    <a:pt x="185" y="208"/>
                  </a:cubicBezTo>
                  <a:close/>
                  <a:moveTo>
                    <a:pt x="20" y="79"/>
                  </a:moveTo>
                  <a:cubicBezTo>
                    <a:pt x="27" y="86"/>
                    <a:pt x="32" y="91"/>
                    <a:pt x="38" y="97"/>
                  </a:cubicBezTo>
                  <a:cubicBezTo>
                    <a:pt x="42" y="92"/>
                    <a:pt x="49" y="87"/>
                    <a:pt x="50" y="82"/>
                  </a:cubicBezTo>
                  <a:cubicBezTo>
                    <a:pt x="53" y="71"/>
                    <a:pt x="53" y="59"/>
                    <a:pt x="53" y="48"/>
                  </a:cubicBezTo>
                  <a:cubicBezTo>
                    <a:pt x="53" y="47"/>
                    <a:pt x="39" y="43"/>
                    <a:pt x="38" y="45"/>
                  </a:cubicBezTo>
                  <a:cubicBezTo>
                    <a:pt x="31" y="54"/>
                    <a:pt x="27" y="65"/>
                    <a:pt x="20" y="79"/>
                  </a:cubicBezTo>
                  <a:close/>
                  <a:moveTo>
                    <a:pt x="149" y="116"/>
                  </a:moveTo>
                  <a:cubicBezTo>
                    <a:pt x="157" y="137"/>
                    <a:pt x="175" y="140"/>
                    <a:pt x="193" y="125"/>
                  </a:cubicBezTo>
                  <a:cubicBezTo>
                    <a:pt x="197" y="122"/>
                    <a:pt x="200" y="113"/>
                    <a:pt x="199" y="109"/>
                  </a:cubicBezTo>
                  <a:cubicBezTo>
                    <a:pt x="197" y="105"/>
                    <a:pt x="188" y="100"/>
                    <a:pt x="184" y="101"/>
                  </a:cubicBezTo>
                  <a:cubicBezTo>
                    <a:pt x="172" y="104"/>
                    <a:pt x="161" y="110"/>
                    <a:pt x="149" y="1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B2BD102D-691C-4E35-A000-EC055FDB66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9476" y="576263"/>
              <a:ext cx="1943100" cy="2106613"/>
            </a:xfrm>
            <a:custGeom>
              <a:avLst/>
              <a:gdLst>
                <a:gd name="T0" fmla="*/ 124 w 244"/>
                <a:gd name="T1" fmla="*/ 162 h 264"/>
                <a:gd name="T2" fmla="*/ 131 w 244"/>
                <a:gd name="T3" fmla="*/ 264 h 264"/>
                <a:gd name="T4" fmla="*/ 63 w 244"/>
                <a:gd name="T5" fmla="*/ 216 h 264"/>
                <a:gd name="T6" fmla="*/ 0 w 244"/>
                <a:gd name="T7" fmla="*/ 193 h 264"/>
                <a:gd name="T8" fmla="*/ 92 w 244"/>
                <a:gd name="T9" fmla="*/ 174 h 264"/>
                <a:gd name="T10" fmla="*/ 122 w 244"/>
                <a:gd name="T11" fmla="*/ 153 h 264"/>
                <a:gd name="T12" fmla="*/ 57 w 244"/>
                <a:gd name="T13" fmla="*/ 109 h 264"/>
                <a:gd name="T14" fmla="*/ 84 w 244"/>
                <a:gd name="T15" fmla="*/ 71 h 264"/>
                <a:gd name="T16" fmla="*/ 144 w 244"/>
                <a:gd name="T17" fmla="*/ 114 h 264"/>
                <a:gd name="T18" fmla="*/ 139 w 244"/>
                <a:gd name="T19" fmla="*/ 63 h 264"/>
                <a:gd name="T20" fmla="*/ 146 w 244"/>
                <a:gd name="T21" fmla="*/ 3 h 264"/>
                <a:gd name="T22" fmla="*/ 185 w 244"/>
                <a:gd name="T23" fmla="*/ 67 h 264"/>
                <a:gd name="T24" fmla="*/ 226 w 244"/>
                <a:gd name="T25" fmla="*/ 42 h 264"/>
                <a:gd name="T26" fmla="*/ 214 w 244"/>
                <a:gd name="T27" fmla="*/ 112 h 264"/>
                <a:gd name="T28" fmla="*/ 223 w 244"/>
                <a:gd name="T29" fmla="*/ 136 h 264"/>
                <a:gd name="T30" fmla="*/ 181 w 244"/>
                <a:gd name="T31" fmla="*/ 87 h 264"/>
                <a:gd name="T32" fmla="*/ 160 w 244"/>
                <a:gd name="T33" fmla="*/ 93 h 264"/>
                <a:gd name="T34" fmla="*/ 151 w 244"/>
                <a:gd name="T35" fmla="*/ 173 h 264"/>
                <a:gd name="T36" fmla="*/ 136 w 244"/>
                <a:gd name="T37" fmla="*/ 121 h 264"/>
                <a:gd name="T38" fmla="*/ 122 w 244"/>
                <a:gd name="T39" fmla="*/ 140 h 264"/>
                <a:gd name="T40" fmla="*/ 149 w 244"/>
                <a:gd name="T41" fmla="*/ 185 h 264"/>
                <a:gd name="T42" fmla="*/ 153 w 244"/>
                <a:gd name="T43" fmla="*/ 67 h 264"/>
                <a:gd name="T44" fmla="*/ 147 w 244"/>
                <a:gd name="T45" fmla="*/ 15 h 264"/>
                <a:gd name="T46" fmla="*/ 153 w 244"/>
                <a:gd name="T47" fmla="*/ 67 h 264"/>
                <a:gd name="T48" fmla="*/ 88 w 244"/>
                <a:gd name="T49" fmla="*/ 85 h 264"/>
                <a:gd name="T50" fmla="*/ 72 w 244"/>
                <a:gd name="T51" fmla="*/ 109 h 264"/>
                <a:gd name="T52" fmla="*/ 113 w 244"/>
                <a:gd name="T53" fmla="*/ 107 h 264"/>
                <a:gd name="T54" fmla="*/ 26 w 244"/>
                <a:gd name="T55" fmla="*/ 179 h 264"/>
                <a:gd name="T56" fmla="*/ 26 w 244"/>
                <a:gd name="T57" fmla="*/ 206 h 264"/>
                <a:gd name="T58" fmla="*/ 207 w 244"/>
                <a:gd name="T59" fmla="*/ 102 h 264"/>
                <a:gd name="T60" fmla="*/ 222 w 244"/>
                <a:gd name="T61" fmla="*/ 51 h 264"/>
                <a:gd name="T62" fmla="*/ 207 w 244"/>
                <a:gd name="T63" fmla="*/ 102 h 264"/>
                <a:gd name="T64" fmla="*/ 98 w 244"/>
                <a:gd name="T65" fmla="*/ 210 h 264"/>
                <a:gd name="T66" fmla="*/ 75 w 244"/>
                <a:gd name="T67" fmla="*/ 19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4" h="264">
                  <a:moveTo>
                    <a:pt x="145" y="187"/>
                  </a:moveTo>
                  <a:cubicBezTo>
                    <a:pt x="139" y="180"/>
                    <a:pt x="133" y="174"/>
                    <a:pt x="124" y="162"/>
                  </a:cubicBezTo>
                  <a:cubicBezTo>
                    <a:pt x="118" y="182"/>
                    <a:pt x="115" y="200"/>
                    <a:pt x="108" y="216"/>
                  </a:cubicBezTo>
                  <a:cubicBezTo>
                    <a:pt x="96" y="240"/>
                    <a:pt x="125" y="243"/>
                    <a:pt x="131" y="264"/>
                  </a:cubicBezTo>
                  <a:cubicBezTo>
                    <a:pt x="114" y="252"/>
                    <a:pt x="93" y="253"/>
                    <a:pt x="94" y="227"/>
                  </a:cubicBezTo>
                  <a:cubicBezTo>
                    <a:pt x="95" y="224"/>
                    <a:pt x="74" y="218"/>
                    <a:pt x="63" y="216"/>
                  </a:cubicBezTo>
                  <a:cubicBezTo>
                    <a:pt x="52" y="215"/>
                    <a:pt x="41" y="219"/>
                    <a:pt x="29" y="219"/>
                  </a:cubicBezTo>
                  <a:cubicBezTo>
                    <a:pt x="10" y="218"/>
                    <a:pt x="0" y="208"/>
                    <a:pt x="0" y="193"/>
                  </a:cubicBezTo>
                  <a:cubicBezTo>
                    <a:pt x="1" y="177"/>
                    <a:pt x="14" y="168"/>
                    <a:pt x="33" y="169"/>
                  </a:cubicBezTo>
                  <a:cubicBezTo>
                    <a:pt x="53" y="171"/>
                    <a:pt x="72" y="175"/>
                    <a:pt x="92" y="174"/>
                  </a:cubicBezTo>
                  <a:cubicBezTo>
                    <a:pt x="102" y="174"/>
                    <a:pt x="111" y="165"/>
                    <a:pt x="121" y="160"/>
                  </a:cubicBezTo>
                  <a:cubicBezTo>
                    <a:pt x="121" y="158"/>
                    <a:pt x="121" y="155"/>
                    <a:pt x="122" y="153"/>
                  </a:cubicBezTo>
                  <a:cubicBezTo>
                    <a:pt x="111" y="145"/>
                    <a:pt x="100" y="137"/>
                    <a:pt x="89" y="129"/>
                  </a:cubicBezTo>
                  <a:cubicBezTo>
                    <a:pt x="78" y="122"/>
                    <a:pt x="67" y="117"/>
                    <a:pt x="57" y="109"/>
                  </a:cubicBezTo>
                  <a:cubicBezTo>
                    <a:pt x="46" y="101"/>
                    <a:pt x="46" y="90"/>
                    <a:pt x="53" y="79"/>
                  </a:cubicBezTo>
                  <a:cubicBezTo>
                    <a:pt x="61" y="68"/>
                    <a:pt x="72" y="63"/>
                    <a:pt x="84" y="71"/>
                  </a:cubicBezTo>
                  <a:cubicBezTo>
                    <a:pt x="94" y="77"/>
                    <a:pt x="103" y="86"/>
                    <a:pt x="112" y="93"/>
                  </a:cubicBezTo>
                  <a:cubicBezTo>
                    <a:pt x="123" y="100"/>
                    <a:pt x="134" y="107"/>
                    <a:pt x="144" y="114"/>
                  </a:cubicBezTo>
                  <a:cubicBezTo>
                    <a:pt x="147" y="113"/>
                    <a:pt x="149" y="111"/>
                    <a:pt x="151" y="110"/>
                  </a:cubicBezTo>
                  <a:cubicBezTo>
                    <a:pt x="147" y="94"/>
                    <a:pt x="144" y="79"/>
                    <a:pt x="139" y="63"/>
                  </a:cubicBezTo>
                  <a:cubicBezTo>
                    <a:pt x="136" y="54"/>
                    <a:pt x="130" y="45"/>
                    <a:pt x="129" y="36"/>
                  </a:cubicBezTo>
                  <a:cubicBezTo>
                    <a:pt x="126" y="21"/>
                    <a:pt x="127" y="7"/>
                    <a:pt x="146" y="3"/>
                  </a:cubicBezTo>
                  <a:cubicBezTo>
                    <a:pt x="162" y="0"/>
                    <a:pt x="172" y="9"/>
                    <a:pt x="176" y="24"/>
                  </a:cubicBezTo>
                  <a:cubicBezTo>
                    <a:pt x="179" y="38"/>
                    <a:pt x="182" y="51"/>
                    <a:pt x="185" y="67"/>
                  </a:cubicBezTo>
                  <a:cubicBezTo>
                    <a:pt x="189" y="60"/>
                    <a:pt x="192" y="55"/>
                    <a:pt x="195" y="51"/>
                  </a:cubicBezTo>
                  <a:cubicBezTo>
                    <a:pt x="203" y="41"/>
                    <a:pt x="212" y="35"/>
                    <a:pt x="226" y="42"/>
                  </a:cubicBezTo>
                  <a:cubicBezTo>
                    <a:pt x="240" y="50"/>
                    <a:pt x="244" y="61"/>
                    <a:pt x="238" y="74"/>
                  </a:cubicBezTo>
                  <a:cubicBezTo>
                    <a:pt x="231" y="87"/>
                    <a:pt x="222" y="100"/>
                    <a:pt x="214" y="112"/>
                  </a:cubicBezTo>
                  <a:cubicBezTo>
                    <a:pt x="218" y="119"/>
                    <a:pt x="222" y="126"/>
                    <a:pt x="226" y="132"/>
                  </a:cubicBezTo>
                  <a:cubicBezTo>
                    <a:pt x="225" y="133"/>
                    <a:pt x="224" y="135"/>
                    <a:pt x="223" y="136"/>
                  </a:cubicBezTo>
                  <a:cubicBezTo>
                    <a:pt x="219" y="134"/>
                    <a:pt x="215" y="133"/>
                    <a:pt x="213" y="130"/>
                  </a:cubicBezTo>
                  <a:cubicBezTo>
                    <a:pt x="202" y="116"/>
                    <a:pt x="192" y="101"/>
                    <a:pt x="181" y="87"/>
                  </a:cubicBezTo>
                  <a:cubicBezTo>
                    <a:pt x="178" y="83"/>
                    <a:pt x="171" y="79"/>
                    <a:pt x="167" y="80"/>
                  </a:cubicBezTo>
                  <a:cubicBezTo>
                    <a:pt x="164" y="82"/>
                    <a:pt x="160" y="89"/>
                    <a:pt x="160" y="93"/>
                  </a:cubicBezTo>
                  <a:cubicBezTo>
                    <a:pt x="159" y="117"/>
                    <a:pt x="160" y="141"/>
                    <a:pt x="160" y="165"/>
                  </a:cubicBezTo>
                  <a:cubicBezTo>
                    <a:pt x="160" y="168"/>
                    <a:pt x="157" y="170"/>
                    <a:pt x="151" y="173"/>
                  </a:cubicBezTo>
                  <a:cubicBezTo>
                    <a:pt x="149" y="157"/>
                    <a:pt x="148" y="141"/>
                    <a:pt x="146" y="124"/>
                  </a:cubicBezTo>
                  <a:cubicBezTo>
                    <a:pt x="143" y="123"/>
                    <a:pt x="140" y="121"/>
                    <a:pt x="136" y="121"/>
                  </a:cubicBezTo>
                  <a:cubicBezTo>
                    <a:pt x="131" y="120"/>
                    <a:pt x="122" y="120"/>
                    <a:pt x="121" y="123"/>
                  </a:cubicBezTo>
                  <a:cubicBezTo>
                    <a:pt x="119" y="127"/>
                    <a:pt x="119" y="135"/>
                    <a:pt x="122" y="140"/>
                  </a:cubicBezTo>
                  <a:cubicBezTo>
                    <a:pt x="128" y="150"/>
                    <a:pt x="137" y="160"/>
                    <a:pt x="144" y="170"/>
                  </a:cubicBezTo>
                  <a:cubicBezTo>
                    <a:pt x="146" y="174"/>
                    <a:pt x="147" y="180"/>
                    <a:pt x="149" y="185"/>
                  </a:cubicBezTo>
                  <a:cubicBezTo>
                    <a:pt x="148" y="186"/>
                    <a:pt x="146" y="186"/>
                    <a:pt x="145" y="187"/>
                  </a:cubicBezTo>
                  <a:close/>
                  <a:moveTo>
                    <a:pt x="153" y="67"/>
                  </a:moveTo>
                  <a:cubicBezTo>
                    <a:pt x="174" y="61"/>
                    <a:pt x="178" y="43"/>
                    <a:pt x="164" y="22"/>
                  </a:cubicBezTo>
                  <a:cubicBezTo>
                    <a:pt x="161" y="18"/>
                    <a:pt x="150" y="13"/>
                    <a:pt x="147" y="15"/>
                  </a:cubicBezTo>
                  <a:cubicBezTo>
                    <a:pt x="142" y="18"/>
                    <a:pt x="137" y="27"/>
                    <a:pt x="138" y="32"/>
                  </a:cubicBezTo>
                  <a:cubicBezTo>
                    <a:pt x="141" y="44"/>
                    <a:pt x="147" y="55"/>
                    <a:pt x="153" y="67"/>
                  </a:cubicBezTo>
                  <a:close/>
                  <a:moveTo>
                    <a:pt x="113" y="107"/>
                  </a:moveTo>
                  <a:cubicBezTo>
                    <a:pt x="104" y="99"/>
                    <a:pt x="97" y="90"/>
                    <a:pt x="88" y="85"/>
                  </a:cubicBezTo>
                  <a:cubicBezTo>
                    <a:pt x="81" y="82"/>
                    <a:pt x="67" y="81"/>
                    <a:pt x="63" y="85"/>
                  </a:cubicBezTo>
                  <a:cubicBezTo>
                    <a:pt x="54" y="95"/>
                    <a:pt x="63" y="103"/>
                    <a:pt x="72" y="109"/>
                  </a:cubicBezTo>
                  <a:cubicBezTo>
                    <a:pt x="81" y="114"/>
                    <a:pt x="91" y="118"/>
                    <a:pt x="101" y="124"/>
                  </a:cubicBezTo>
                  <a:cubicBezTo>
                    <a:pt x="105" y="118"/>
                    <a:pt x="108" y="113"/>
                    <a:pt x="113" y="107"/>
                  </a:cubicBezTo>
                  <a:close/>
                  <a:moveTo>
                    <a:pt x="62" y="207"/>
                  </a:moveTo>
                  <a:cubicBezTo>
                    <a:pt x="65" y="186"/>
                    <a:pt x="51" y="175"/>
                    <a:pt x="26" y="179"/>
                  </a:cubicBezTo>
                  <a:cubicBezTo>
                    <a:pt x="20" y="180"/>
                    <a:pt x="16" y="188"/>
                    <a:pt x="11" y="192"/>
                  </a:cubicBezTo>
                  <a:cubicBezTo>
                    <a:pt x="16" y="197"/>
                    <a:pt x="20" y="205"/>
                    <a:pt x="26" y="206"/>
                  </a:cubicBezTo>
                  <a:cubicBezTo>
                    <a:pt x="37" y="209"/>
                    <a:pt x="49" y="207"/>
                    <a:pt x="62" y="207"/>
                  </a:cubicBezTo>
                  <a:close/>
                  <a:moveTo>
                    <a:pt x="207" y="102"/>
                  </a:moveTo>
                  <a:cubicBezTo>
                    <a:pt x="214" y="92"/>
                    <a:pt x="223" y="83"/>
                    <a:pt x="227" y="72"/>
                  </a:cubicBezTo>
                  <a:cubicBezTo>
                    <a:pt x="229" y="67"/>
                    <a:pt x="224" y="58"/>
                    <a:pt x="222" y="51"/>
                  </a:cubicBezTo>
                  <a:cubicBezTo>
                    <a:pt x="216" y="54"/>
                    <a:pt x="207" y="54"/>
                    <a:pt x="204" y="58"/>
                  </a:cubicBezTo>
                  <a:cubicBezTo>
                    <a:pt x="191" y="72"/>
                    <a:pt x="188" y="88"/>
                    <a:pt x="207" y="102"/>
                  </a:cubicBezTo>
                  <a:close/>
                  <a:moveTo>
                    <a:pt x="93" y="213"/>
                  </a:moveTo>
                  <a:cubicBezTo>
                    <a:pt x="95" y="212"/>
                    <a:pt x="96" y="211"/>
                    <a:pt x="98" y="210"/>
                  </a:cubicBezTo>
                  <a:cubicBezTo>
                    <a:pt x="100" y="201"/>
                    <a:pt x="102" y="193"/>
                    <a:pt x="104" y="183"/>
                  </a:cubicBezTo>
                  <a:cubicBezTo>
                    <a:pt x="95" y="185"/>
                    <a:pt x="88" y="187"/>
                    <a:pt x="75" y="190"/>
                  </a:cubicBezTo>
                  <a:cubicBezTo>
                    <a:pt x="82" y="199"/>
                    <a:pt x="88" y="206"/>
                    <a:pt x="93" y="2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97D8A898-9049-4406-BB94-EB3D0C1C06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50088" y="1717675"/>
              <a:ext cx="1647825" cy="1658938"/>
            </a:xfrm>
            <a:custGeom>
              <a:avLst/>
              <a:gdLst>
                <a:gd name="T0" fmla="*/ 207 w 207"/>
                <a:gd name="T1" fmla="*/ 104 h 208"/>
                <a:gd name="T2" fmla="*/ 104 w 207"/>
                <a:gd name="T3" fmla="*/ 208 h 208"/>
                <a:gd name="T4" fmla="*/ 1 w 207"/>
                <a:gd name="T5" fmla="*/ 102 h 208"/>
                <a:gd name="T6" fmla="*/ 104 w 207"/>
                <a:gd name="T7" fmla="*/ 0 h 208"/>
                <a:gd name="T8" fmla="*/ 207 w 207"/>
                <a:gd name="T9" fmla="*/ 104 h 208"/>
                <a:gd name="T10" fmla="*/ 192 w 207"/>
                <a:gd name="T11" fmla="*/ 105 h 208"/>
                <a:gd name="T12" fmla="*/ 108 w 207"/>
                <a:gd name="T13" fmla="*/ 16 h 208"/>
                <a:gd name="T14" fmla="*/ 16 w 207"/>
                <a:gd name="T15" fmla="*/ 103 h 208"/>
                <a:gd name="T16" fmla="*/ 104 w 207"/>
                <a:gd name="T17" fmla="*/ 192 h 208"/>
                <a:gd name="T18" fmla="*/ 192 w 207"/>
                <a:gd name="T19" fmla="*/ 10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7" h="208">
                  <a:moveTo>
                    <a:pt x="207" y="104"/>
                  </a:moveTo>
                  <a:cubicBezTo>
                    <a:pt x="207" y="161"/>
                    <a:pt x="161" y="208"/>
                    <a:pt x="104" y="208"/>
                  </a:cubicBezTo>
                  <a:cubicBezTo>
                    <a:pt x="47" y="207"/>
                    <a:pt x="2" y="161"/>
                    <a:pt x="1" y="102"/>
                  </a:cubicBezTo>
                  <a:cubicBezTo>
                    <a:pt x="0" y="48"/>
                    <a:pt x="48" y="0"/>
                    <a:pt x="104" y="0"/>
                  </a:cubicBezTo>
                  <a:cubicBezTo>
                    <a:pt x="161" y="0"/>
                    <a:pt x="207" y="46"/>
                    <a:pt x="207" y="104"/>
                  </a:cubicBezTo>
                  <a:close/>
                  <a:moveTo>
                    <a:pt x="192" y="105"/>
                  </a:moveTo>
                  <a:cubicBezTo>
                    <a:pt x="192" y="56"/>
                    <a:pt x="155" y="17"/>
                    <a:pt x="108" y="16"/>
                  </a:cubicBezTo>
                  <a:cubicBezTo>
                    <a:pt x="58" y="15"/>
                    <a:pt x="17" y="54"/>
                    <a:pt x="16" y="103"/>
                  </a:cubicBezTo>
                  <a:cubicBezTo>
                    <a:pt x="16" y="150"/>
                    <a:pt x="56" y="191"/>
                    <a:pt x="104" y="192"/>
                  </a:cubicBezTo>
                  <a:cubicBezTo>
                    <a:pt x="151" y="193"/>
                    <a:pt x="191" y="154"/>
                    <a:pt x="192" y="1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AD749BF-E278-4956-B121-0D4F2706E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3701" y="2395538"/>
              <a:ext cx="238125" cy="200025"/>
            </a:xfrm>
            <a:custGeom>
              <a:avLst/>
              <a:gdLst>
                <a:gd name="T0" fmla="*/ 30 w 30"/>
                <a:gd name="T1" fmla="*/ 14 h 25"/>
                <a:gd name="T2" fmla="*/ 12 w 30"/>
                <a:gd name="T3" fmla="*/ 24 h 25"/>
                <a:gd name="T4" fmla="*/ 0 w 30"/>
                <a:gd name="T5" fmla="*/ 11 h 25"/>
                <a:gd name="T6" fmla="*/ 13 w 30"/>
                <a:gd name="T7" fmla="*/ 0 h 25"/>
                <a:gd name="T8" fmla="*/ 30 w 30"/>
                <a:gd name="T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5">
                  <a:moveTo>
                    <a:pt x="30" y="14"/>
                  </a:moveTo>
                  <a:cubicBezTo>
                    <a:pt x="21" y="19"/>
                    <a:pt x="16" y="25"/>
                    <a:pt x="12" y="24"/>
                  </a:cubicBezTo>
                  <a:cubicBezTo>
                    <a:pt x="7" y="23"/>
                    <a:pt x="4" y="16"/>
                    <a:pt x="0" y="11"/>
                  </a:cubicBezTo>
                  <a:cubicBezTo>
                    <a:pt x="4" y="7"/>
                    <a:pt x="9" y="0"/>
                    <a:pt x="13" y="0"/>
                  </a:cubicBezTo>
                  <a:cubicBezTo>
                    <a:pt x="18" y="0"/>
                    <a:pt x="22" y="7"/>
                    <a:pt x="30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68C2B537-6460-470B-86AE-0F552D4F7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1926" y="2235200"/>
              <a:ext cx="239713" cy="184150"/>
            </a:xfrm>
            <a:custGeom>
              <a:avLst/>
              <a:gdLst>
                <a:gd name="T0" fmla="*/ 30 w 30"/>
                <a:gd name="T1" fmla="*/ 13 h 23"/>
                <a:gd name="T2" fmla="*/ 11 w 30"/>
                <a:gd name="T3" fmla="*/ 22 h 23"/>
                <a:gd name="T4" fmla="*/ 0 w 30"/>
                <a:gd name="T5" fmla="*/ 12 h 23"/>
                <a:gd name="T6" fmla="*/ 13 w 30"/>
                <a:gd name="T7" fmla="*/ 0 h 23"/>
                <a:gd name="T8" fmla="*/ 30 w 30"/>
                <a:gd name="T9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3">
                  <a:moveTo>
                    <a:pt x="30" y="13"/>
                  </a:moveTo>
                  <a:cubicBezTo>
                    <a:pt x="21" y="18"/>
                    <a:pt x="16" y="23"/>
                    <a:pt x="11" y="22"/>
                  </a:cubicBezTo>
                  <a:cubicBezTo>
                    <a:pt x="7" y="22"/>
                    <a:pt x="3" y="16"/>
                    <a:pt x="0" y="12"/>
                  </a:cubicBezTo>
                  <a:cubicBezTo>
                    <a:pt x="4" y="8"/>
                    <a:pt x="8" y="0"/>
                    <a:pt x="13" y="0"/>
                  </a:cubicBezTo>
                  <a:cubicBezTo>
                    <a:pt x="17" y="0"/>
                    <a:pt x="22" y="7"/>
                    <a:pt x="30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F7386D49-0ADF-4916-AC17-F09DD8C9C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6" y="2100263"/>
              <a:ext cx="246063" cy="192088"/>
            </a:xfrm>
            <a:custGeom>
              <a:avLst/>
              <a:gdLst>
                <a:gd name="T0" fmla="*/ 31 w 31"/>
                <a:gd name="T1" fmla="*/ 13 h 24"/>
                <a:gd name="T2" fmla="*/ 12 w 31"/>
                <a:gd name="T3" fmla="*/ 24 h 24"/>
                <a:gd name="T4" fmla="*/ 1 w 31"/>
                <a:gd name="T5" fmla="*/ 14 h 24"/>
                <a:gd name="T6" fmla="*/ 13 w 31"/>
                <a:gd name="T7" fmla="*/ 1 h 24"/>
                <a:gd name="T8" fmla="*/ 31 w 31"/>
                <a:gd name="T9" fmla="*/ 1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4">
                  <a:moveTo>
                    <a:pt x="31" y="13"/>
                  </a:moveTo>
                  <a:cubicBezTo>
                    <a:pt x="22" y="19"/>
                    <a:pt x="17" y="24"/>
                    <a:pt x="12" y="24"/>
                  </a:cubicBezTo>
                  <a:cubicBezTo>
                    <a:pt x="8" y="24"/>
                    <a:pt x="0" y="16"/>
                    <a:pt x="1" y="14"/>
                  </a:cubicBezTo>
                  <a:cubicBezTo>
                    <a:pt x="3" y="9"/>
                    <a:pt x="8" y="2"/>
                    <a:pt x="13" y="1"/>
                  </a:cubicBezTo>
                  <a:cubicBezTo>
                    <a:pt x="17" y="0"/>
                    <a:pt x="22" y="7"/>
                    <a:pt x="31" y="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25612" name="Picture 12" descr="mujer arreglando bolas de bolos">
            <a:extLst>
              <a:ext uri="{FF2B5EF4-FFF2-40B4-BE49-F238E27FC236}">
                <a16:creationId xmlns:a16="http://schemas.microsoft.com/office/drawing/2014/main" id="{3CE166DF-A12B-4D6F-824A-EC0236CC8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7" y="0"/>
            <a:ext cx="548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236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DA5182B-0E91-7144-8633-DB826029ACA8}"/>
              </a:ext>
            </a:extLst>
          </p:cNvPr>
          <p:cNvSpPr/>
          <p:nvPr/>
        </p:nvSpPr>
        <p:spPr>
          <a:xfrm>
            <a:off x="1489612" y="2250422"/>
            <a:ext cx="92127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4000" b="1" noProof="1">
                <a:solidFill>
                  <a:srgbClr val="DB130D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“Simplicity is the ultimate sophistication.”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10ED4FA8-6142-074B-9E3E-06F08C46ABF1}"/>
              </a:ext>
            </a:extLst>
          </p:cNvPr>
          <p:cNvCxnSpPr>
            <a:cxnSpLocks/>
          </p:cNvCxnSpPr>
          <p:nvPr/>
        </p:nvCxnSpPr>
        <p:spPr>
          <a:xfrm flipV="1">
            <a:off x="6096000" y="0"/>
            <a:ext cx="0" cy="87464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id="{52C77025-7378-304B-9445-43B4ECB0CDAD}"/>
              </a:ext>
            </a:extLst>
          </p:cNvPr>
          <p:cNvSpPr/>
          <p:nvPr/>
        </p:nvSpPr>
        <p:spPr>
          <a:xfrm>
            <a:off x="4509668" y="3221261"/>
            <a:ext cx="31726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400" spc="600" dirty="0">
                <a:latin typeface="Roboto" panose="02000000000000000000" pitchFamily="2" charset="0"/>
                <a:ea typeface="Roboto" panose="02000000000000000000" pitchFamily="2" charset="0"/>
              </a:rPr>
              <a:t>LEONARDO DA VINCI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FDC5B95-4506-48C9-A054-A20DA11F5163}"/>
              </a:ext>
            </a:extLst>
          </p:cNvPr>
          <p:cNvSpPr/>
          <p:nvPr/>
        </p:nvSpPr>
        <p:spPr>
          <a:xfrm>
            <a:off x="5465987" y="727446"/>
            <a:ext cx="1260023" cy="1260023"/>
          </a:xfrm>
          <a:prstGeom prst="ellipse">
            <a:avLst/>
          </a:prstGeom>
          <a:solidFill>
            <a:srgbClr val="DB13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EE808639-B911-4FF0-8A87-774AD5A40E43}"/>
              </a:ext>
            </a:extLst>
          </p:cNvPr>
          <p:cNvGrpSpPr/>
          <p:nvPr/>
        </p:nvGrpSpPr>
        <p:grpSpPr>
          <a:xfrm>
            <a:off x="5914561" y="900949"/>
            <a:ext cx="362872" cy="277523"/>
            <a:chOff x="7990200" y="985381"/>
            <a:chExt cx="357408" cy="273344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3AA569D7-7E86-471D-862D-74E852C602E1}"/>
                </a:ext>
              </a:extLst>
            </p:cNvPr>
            <p:cNvSpPr/>
            <p:nvPr/>
          </p:nvSpPr>
          <p:spPr>
            <a:xfrm>
              <a:off x="7990200" y="985381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2B5B9373-9F44-4A59-B658-5BA93E9B1C9F}"/>
                </a:ext>
              </a:extLst>
            </p:cNvPr>
            <p:cNvSpPr/>
            <p:nvPr/>
          </p:nvSpPr>
          <p:spPr>
            <a:xfrm>
              <a:off x="8210936" y="985381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9D45782E-CE41-4C0B-B952-B4EF3B360380}"/>
                </a:ext>
              </a:extLst>
            </p:cNvPr>
            <p:cNvSpPr/>
            <p:nvPr/>
          </p:nvSpPr>
          <p:spPr>
            <a:xfrm>
              <a:off x="8100568" y="1122053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A16B8579-EA2B-E89F-61FF-F3AFB858CDE1}"/>
              </a:ext>
            </a:extLst>
          </p:cNvPr>
          <p:cNvGrpSpPr/>
          <p:nvPr/>
        </p:nvGrpSpPr>
        <p:grpSpPr>
          <a:xfrm>
            <a:off x="4695825" y="3529013"/>
            <a:ext cx="2895600" cy="3178175"/>
            <a:chOff x="4695825" y="3529013"/>
            <a:chExt cx="2895600" cy="3178175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90D9BA66-B025-445C-9787-1FE3B93D84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5825" y="3529013"/>
              <a:ext cx="2895600" cy="3178175"/>
            </a:xfrm>
            <a:custGeom>
              <a:avLst/>
              <a:gdLst>
                <a:gd name="T0" fmla="*/ 239 w 325"/>
                <a:gd name="T1" fmla="*/ 56 h 357"/>
                <a:gd name="T2" fmla="*/ 243 w 325"/>
                <a:gd name="T3" fmla="*/ 77 h 357"/>
                <a:gd name="T4" fmla="*/ 273 w 325"/>
                <a:gd name="T5" fmla="*/ 107 h 357"/>
                <a:gd name="T6" fmla="*/ 317 w 325"/>
                <a:gd name="T7" fmla="*/ 162 h 357"/>
                <a:gd name="T8" fmla="*/ 311 w 325"/>
                <a:gd name="T9" fmla="*/ 168 h 357"/>
                <a:gd name="T10" fmla="*/ 303 w 325"/>
                <a:gd name="T11" fmla="*/ 158 h 357"/>
                <a:gd name="T12" fmla="*/ 295 w 325"/>
                <a:gd name="T13" fmla="*/ 126 h 357"/>
                <a:gd name="T14" fmla="*/ 287 w 325"/>
                <a:gd name="T15" fmla="*/ 128 h 357"/>
                <a:gd name="T16" fmla="*/ 287 w 325"/>
                <a:gd name="T17" fmla="*/ 184 h 357"/>
                <a:gd name="T18" fmla="*/ 289 w 325"/>
                <a:gd name="T19" fmla="*/ 196 h 357"/>
                <a:gd name="T20" fmla="*/ 325 w 325"/>
                <a:gd name="T21" fmla="*/ 232 h 357"/>
                <a:gd name="T22" fmla="*/ 325 w 325"/>
                <a:gd name="T23" fmla="*/ 357 h 357"/>
                <a:gd name="T24" fmla="*/ 0 w 325"/>
                <a:gd name="T25" fmla="*/ 357 h 357"/>
                <a:gd name="T26" fmla="*/ 0 w 325"/>
                <a:gd name="T27" fmla="*/ 260 h 357"/>
                <a:gd name="T28" fmla="*/ 34 w 325"/>
                <a:gd name="T29" fmla="*/ 220 h 357"/>
                <a:gd name="T30" fmla="*/ 34 w 325"/>
                <a:gd name="T31" fmla="*/ 161 h 357"/>
                <a:gd name="T32" fmla="*/ 28 w 325"/>
                <a:gd name="T33" fmla="*/ 161 h 357"/>
                <a:gd name="T34" fmla="*/ 28 w 325"/>
                <a:gd name="T35" fmla="*/ 201 h 357"/>
                <a:gd name="T36" fmla="*/ 28 w 325"/>
                <a:gd name="T37" fmla="*/ 138 h 357"/>
                <a:gd name="T38" fmla="*/ 73 w 325"/>
                <a:gd name="T39" fmla="*/ 137 h 357"/>
                <a:gd name="T40" fmla="*/ 78 w 325"/>
                <a:gd name="T41" fmla="*/ 203 h 357"/>
                <a:gd name="T42" fmla="*/ 74 w 325"/>
                <a:gd name="T43" fmla="*/ 183 h 357"/>
                <a:gd name="T44" fmla="*/ 74 w 325"/>
                <a:gd name="T45" fmla="*/ 162 h 357"/>
                <a:gd name="T46" fmla="*/ 67 w 325"/>
                <a:gd name="T47" fmla="*/ 162 h 357"/>
                <a:gd name="T48" fmla="*/ 67 w 325"/>
                <a:gd name="T49" fmla="*/ 205 h 357"/>
                <a:gd name="T50" fmla="*/ 70 w 325"/>
                <a:gd name="T51" fmla="*/ 232 h 357"/>
                <a:gd name="T52" fmla="*/ 101 w 325"/>
                <a:gd name="T53" fmla="*/ 257 h 357"/>
                <a:gd name="T54" fmla="*/ 101 w 325"/>
                <a:gd name="T55" fmla="*/ 180 h 357"/>
                <a:gd name="T56" fmla="*/ 106 w 325"/>
                <a:gd name="T57" fmla="*/ 176 h 357"/>
                <a:gd name="T58" fmla="*/ 142 w 325"/>
                <a:gd name="T59" fmla="*/ 139 h 357"/>
                <a:gd name="T60" fmla="*/ 145 w 325"/>
                <a:gd name="T61" fmla="*/ 95 h 357"/>
                <a:gd name="T62" fmla="*/ 130 w 325"/>
                <a:gd name="T63" fmla="*/ 47 h 357"/>
                <a:gd name="T64" fmla="*/ 124 w 325"/>
                <a:gd name="T65" fmla="*/ 1 h 357"/>
                <a:gd name="T66" fmla="*/ 130 w 325"/>
                <a:gd name="T67" fmla="*/ 0 h 357"/>
                <a:gd name="T68" fmla="*/ 134 w 325"/>
                <a:gd name="T69" fmla="*/ 21 h 357"/>
                <a:gd name="T70" fmla="*/ 165 w 325"/>
                <a:gd name="T71" fmla="*/ 49 h 357"/>
                <a:gd name="T72" fmla="*/ 186 w 325"/>
                <a:gd name="T73" fmla="*/ 28 h 357"/>
                <a:gd name="T74" fmla="*/ 194 w 325"/>
                <a:gd name="T75" fmla="*/ 0 h 357"/>
                <a:gd name="T76" fmla="*/ 195 w 325"/>
                <a:gd name="T77" fmla="*/ 41 h 357"/>
                <a:gd name="T78" fmla="*/ 178 w 325"/>
                <a:gd name="T79" fmla="*/ 122 h 357"/>
                <a:gd name="T80" fmla="*/ 178 w 325"/>
                <a:gd name="T81" fmla="*/ 134 h 357"/>
                <a:gd name="T82" fmla="*/ 218 w 325"/>
                <a:gd name="T83" fmla="*/ 177 h 357"/>
                <a:gd name="T84" fmla="*/ 218 w 325"/>
                <a:gd name="T85" fmla="*/ 229 h 357"/>
                <a:gd name="T86" fmla="*/ 251 w 325"/>
                <a:gd name="T87" fmla="*/ 204 h 357"/>
                <a:gd name="T88" fmla="*/ 254 w 325"/>
                <a:gd name="T89" fmla="*/ 150 h 357"/>
                <a:gd name="T90" fmla="*/ 238 w 325"/>
                <a:gd name="T91" fmla="*/ 102 h 357"/>
                <a:gd name="T92" fmla="*/ 232 w 325"/>
                <a:gd name="T93" fmla="*/ 57 h 357"/>
                <a:gd name="T94" fmla="*/ 239 w 325"/>
                <a:gd name="T95" fmla="*/ 56 h 357"/>
                <a:gd name="T96" fmla="*/ 309 w 325"/>
                <a:gd name="T97" fmla="*/ 342 h 357"/>
                <a:gd name="T98" fmla="*/ 309 w 325"/>
                <a:gd name="T99" fmla="*/ 246 h 357"/>
                <a:gd name="T100" fmla="*/ 202 w 325"/>
                <a:gd name="T101" fmla="*/ 246 h 357"/>
                <a:gd name="T102" fmla="*/ 202 w 325"/>
                <a:gd name="T103" fmla="*/ 192 h 357"/>
                <a:gd name="T104" fmla="*/ 117 w 325"/>
                <a:gd name="T105" fmla="*/ 192 h 357"/>
                <a:gd name="T106" fmla="*/ 117 w 325"/>
                <a:gd name="T107" fmla="*/ 273 h 357"/>
                <a:gd name="T108" fmla="*/ 15 w 325"/>
                <a:gd name="T109" fmla="*/ 273 h 357"/>
                <a:gd name="T110" fmla="*/ 15 w 325"/>
                <a:gd name="T111" fmla="*/ 342 h 357"/>
                <a:gd name="T112" fmla="*/ 309 w 325"/>
                <a:gd name="T113" fmla="*/ 34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57">
                  <a:moveTo>
                    <a:pt x="239" y="56"/>
                  </a:moveTo>
                  <a:cubicBezTo>
                    <a:pt x="240" y="63"/>
                    <a:pt x="241" y="70"/>
                    <a:pt x="243" y="77"/>
                  </a:cubicBezTo>
                  <a:cubicBezTo>
                    <a:pt x="246" y="94"/>
                    <a:pt x="251" y="107"/>
                    <a:pt x="273" y="107"/>
                  </a:cubicBezTo>
                  <a:cubicBezTo>
                    <a:pt x="300" y="106"/>
                    <a:pt x="322" y="135"/>
                    <a:pt x="317" y="162"/>
                  </a:cubicBezTo>
                  <a:cubicBezTo>
                    <a:pt x="316" y="164"/>
                    <a:pt x="313" y="166"/>
                    <a:pt x="311" y="168"/>
                  </a:cubicBezTo>
                  <a:cubicBezTo>
                    <a:pt x="308" y="165"/>
                    <a:pt x="305" y="162"/>
                    <a:pt x="303" y="158"/>
                  </a:cubicBezTo>
                  <a:cubicBezTo>
                    <a:pt x="300" y="147"/>
                    <a:pt x="298" y="137"/>
                    <a:pt x="295" y="126"/>
                  </a:cubicBezTo>
                  <a:cubicBezTo>
                    <a:pt x="292" y="127"/>
                    <a:pt x="290" y="127"/>
                    <a:pt x="287" y="128"/>
                  </a:cubicBezTo>
                  <a:cubicBezTo>
                    <a:pt x="287" y="147"/>
                    <a:pt x="287" y="165"/>
                    <a:pt x="287" y="184"/>
                  </a:cubicBezTo>
                  <a:cubicBezTo>
                    <a:pt x="287" y="188"/>
                    <a:pt x="288" y="192"/>
                    <a:pt x="289" y="196"/>
                  </a:cubicBezTo>
                  <a:cubicBezTo>
                    <a:pt x="292" y="230"/>
                    <a:pt x="292" y="230"/>
                    <a:pt x="325" y="232"/>
                  </a:cubicBezTo>
                  <a:cubicBezTo>
                    <a:pt x="325" y="273"/>
                    <a:pt x="325" y="315"/>
                    <a:pt x="325" y="357"/>
                  </a:cubicBezTo>
                  <a:cubicBezTo>
                    <a:pt x="217" y="357"/>
                    <a:pt x="109" y="357"/>
                    <a:pt x="0" y="357"/>
                  </a:cubicBezTo>
                  <a:cubicBezTo>
                    <a:pt x="0" y="324"/>
                    <a:pt x="0" y="292"/>
                    <a:pt x="0" y="260"/>
                  </a:cubicBezTo>
                  <a:cubicBezTo>
                    <a:pt x="32" y="255"/>
                    <a:pt x="33" y="255"/>
                    <a:pt x="34" y="220"/>
                  </a:cubicBezTo>
                  <a:cubicBezTo>
                    <a:pt x="34" y="200"/>
                    <a:pt x="34" y="181"/>
                    <a:pt x="34" y="161"/>
                  </a:cubicBezTo>
                  <a:cubicBezTo>
                    <a:pt x="32" y="161"/>
                    <a:pt x="30" y="161"/>
                    <a:pt x="28" y="161"/>
                  </a:cubicBezTo>
                  <a:cubicBezTo>
                    <a:pt x="28" y="175"/>
                    <a:pt x="28" y="188"/>
                    <a:pt x="28" y="201"/>
                  </a:cubicBezTo>
                  <a:cubicBezTo>
                    <a:pt x="11" y="180"/>
                    <a:pt x="12" y="147"/>
                    <a:pt x="28" y="138"/>
                  </a:cubicBezTo>
                  <a:cubicBezTo>
                    <a:pt x="40" y="132"/>
                    <a:pt x="58" y="133"/>
                    <a:pt x="73" y="137"/>
                  </a:cubicBezTo>
                  <a:cubicBezTo>
                    <a:pt x="85" y="139"/>
                    <a:pt x="89" y="179"/>
                    <a:pt x="78" y="203"/>
                  </a:cubicBezTo>
                  <a:cubicBezTo>
                    <a:pt x="77" y="196"/>
                    <a:pt x="75" y="190"/>
                    <a:pt x="74" y="183"/>
                  </a:cubicBezTo>
                  <a:cubicBezTo>
                    <a:pt x="74" y="176"/>
                    <a:pt x="74" y="169"/>
                    <a:pt x="74" y="162"/>
                  </a:cubicBezTo>
                  <a:cubicBezTo>
                    <a:pt x="72" y="162"/>
                    <a:pt x="69" y="162"/>
                    <a:pt x="67" y="162"/>
                  </a:cubicBezTo>
                  <a:cubicBezTo>
                    <a:pt x="67" y="176"/>
                    <a:pt x="67" y="190"/>
                    <a:pt x="67" y="205"/>
                  </a:cubicBezTo>
                  <a:cubicBezTo>
                    <a:pt x="67" y="214"/>
                    <a:pt x="70" y="223"/>
                    <a:pt x="70" y="232"/>
                  </a:cubicBezTo>
                  <a:cubicBezTo>
                    <a:pt x="71" y="260"/>
                    <a:pt x="71" y="260"/>
                    <a:pt x="101" y="257"/>
                  </a:cubicBezTo>
                  <a:cubicBezTo>
                    <a:pt x="101" y="231"/>
                    <a:pt x="101" y="204"/>
                    <a:pt x="101" y="180"/>
                  </a:cubicBezTo>
                  <a:cubicBezTo>
                    <a:pt x="104" y="177"/>
                    <a:pt x="105" y="176"/>
                    <a:pt x="106" y="176"/>
                  </a:cubicBezTo>
                  <a:cubicBezTo>
                    <a:pt x="140" y="173"/>
                    <a:pt x="140" y="173"/>
                    <a:pt x="142" y="139"/>
                  </a:cubicBezTo>
                  <a:cubicBezTo>
                    <a:pt x="144" y="124"/>
                    <a:pt x="147" y="109"/>
                    <a:pt x="145" y="95"/>
                  </a:cubicBezTo>
                  <a:cubicBezTo>
                    <a:pt x="143" y="79"/>
                    <a:pt x="139" y="61"/>
                    <a:pt x="130" y="47"/>
                  </a:cubicBezTo>
                  <a:cubicBezTo>
                    <a:pt x="121" y="32"/>
                    <a:pt x="121" y="17"/>
                    <a:pt x="124" y="1"/>
                  </a:cubicBezTo>
                  <a:cubicBezTo>
                    <a:pt x="126" y="1"/>
                    <a:pt x="128" y="0"/>
                    <a:pt x="130" y="0"/>
                  </a:cubicBezTo>
                  <a:cubicBezTo>
                    <a:pt x="131" y="7"/>
                    <a:pt x="133" y="14"/>
                    <a:pt x="134" y="21"/>
                  </a:cubicBezTo>
                  <a:cubicBezTo>
                    <a:pt x="136" y="41"/>
                    <a:pt x="147" y="54"/>
                    <a:pt x="165" y="49"/>
                  </a:cubicBezTo>
                  <a:cubicBezTo>
                    <a:pt x="173" y="47"/>
                    <a:pt x="181" y="37"/>
                    <a:pt x="186" y="28"/>
                  </a:cubicBezTo>
                  <a:cubicBezTo>
                    <a:pt x="190" y="20"/>
                    <a:pt x="190" y="9"/>
                    <a:pt x="194" y="0"/>
                  </a:cubicBezTo>
                  <a:cubicBezTo>
                    <a:pt x="207" y="14"/>
                    <a:pt x="203" y="31"/>
                    <a:pt x="195" y="41"/>
                  </a:cubicBezTo>
                  <a:cubicBezTo>
                    <a:pt x="175" y="66"/>
                    <a:pt x="176" y="93"/>
                    <a:pt x="178" y="122"/>
                  </a:cubicBezTo>
                  <a:cubicBezTo>
                    <a:pt x="178" y="126"/>
                    <a:pt x="178" y="130"/>
                    <a:pt x="178" y="134"/>
                  </a:cubicBezTo>
                  <a:cubicBezTo>
                    <a:pt x="180" y="172"/>
                    <a:pt x="180" y="172"/>
                    <a:pt x="218" y="177"/>
                  </a:cubicBezTo>
                  <a:cubicBezTo>
                    <a:pt x="218" y="194"/>
                    <a:pt x="218" y="212"/>
                    <a:pt x="218" y="229"/>
                  </a:cubicBezTo>
                  <a:cubicBezTo>
                    <a:pt x="249" y="233"/>
                    <a:pt x="250" y="233"/>
                    <a:pt x="251" y="204"/>
                  </a:cubicBezTo>
                  <a:cubicBezTo>
                    <a:pt x="252" y="186"/>
                    <a:pt x="256" y="168"/>
                    <a:pt x="254" y="150"/>
                  </a:cubicBezTo>
                  <a:cubicBezTo>
                    <a:pt x="252" y="134"/>
                    <a:pt x="246" y="117"/>
                    <a:pt x="238" y="102"/>
                  </a:cubicBezTo>
                  <a:cubicBezTo>
                    <a:pt x="230" y="86"/>
                    <a:pt x="229" y="72"/>
                    <a:pt x="232" y="57"/>
                  </a:cubicBezTo>
                  <a:cubicBezTo>
                    <a:pt x="234" y="57"/>
                    <a:pt x="237" y="56"/>
                    <a:pt x="239" y="56"/>
                  </a:cubicBezTo>
                  <a:close/>
                  <a:moveTo>
                    <a:pt x="309" y="342"/>
                  </a:moveTo>
                  <a:cubicBezTo>
                    <a:pt x="309" y="309"/>
                    <a:pt x="309" y="278"/>
                    <a:pt x="309" y="246"/>
                  </a:cubicBezTo>
                  <a:cubicBezTo>
                    <a:pt x="273" y="246"/>
                    <a:pt x="238" y="246"/>
                    <a:pt x="202" y="246"/>
                  </a:cubicBezTo>
                  <a:cubicBezTo>
                    <a:pt x="202" y="227"/>
                    <a:pt x="202" y="210"/>
                    <a:pt x="202" y="192"/>
                  </a:cubicBezTo>
                  <a:cubicBezTo>
                    <a:pt x="172" y="192"/>
                    <a:pt x="145" y="192"/>
                    <a:pt x="117" y="192"/>
                  </a:cubicBezTo>
                  <a:cubicBezTo>
                    <a:pt x="117" y="219"/>
                    <a:pt x="117" y="245"/>
                    <a:pt x="117" y="273"/>
                  </a:cubicBezTo>
                  <a:cubicBezTo>
                    <a:pt x="82" y="273"/>
                    <a:pt x="49" y="273"/>
                    <a:pt x="15" y="273"/>
                  </a:cubicBezTo>
                  <a:cubicBezTo>
                    <a:pt x="15" y="298"/>
                    <a:pt x="15" y="319"/>
                    <a:pt x="15" y="342"/>
                  </a:cubicBezTo>
                  <a:cubicBezTo>
                    <a:pt x="114" y="342"/>
                    <a:pt x="211" y="342"/>
                    <a:pt x="309" y="3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E685D8A6-8CC8-4695-AD09-7C86E02B0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3488" y="4446588"/>
              <a:ext cx="222250" cy="257175"/>
            </a:xfrm>
            <a:custGeom>
              <a:avLst/>
              <a:gdLst>
                <a:gd name="T0" fmla="*/ 11 w 25"/>
                <a:gd name="T1" fmla="*/ 29 h 29"/>
                <a:gd name="T2" fmla="*/ 0 w 25"/>
                <a:gd name="T3" fmla="*/ 12 h 29"/>
                <a:gd name="T4" fmla="*/ 11 w 25"/>
                <a:gd name="T5" fmla="*/ 1 h 29"/>
                <a:gd name="T6" fmla="*/ 24 w 25"/>
                <a:gd name="T7" fmla="*/ 13 h 29"/>
                <a:gd name="T8" fmla="*/ 11 w 2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9">
                  <a:moveTo>
                    <a:pt x="11" y="29"/>
                  </a:moveTo>
                  <a:cubicBezTo>
                    <a:pt x="6" y="21"/>
                    <a:pt x="0" y="16"/>
                    <a:pt x="0" y="12"/>
                  </a:cubicBezTo>
                  <a:cubicBezTo>
                    <a:pt x="1" y="8"/>
                    <a:pt x="9" y="0"/>
                    <a:pt x="11" y="1"/>
                  </a:cubicBezTo>
                  <a:cubicBezTo>
                    <a:pt x="17" y="2"/>
                    <a:pt x="23" y="8"/>
                    <a:pt x="24" y="13"/>
                  </a:cubicBezTo>
                  <a:cubicBezTo>
                    <a:pt x="25" y="16"/>
                    <a:pt x="17" y="22"/>
                    <a:pt x="11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E330DCC1-72DD-48E7-9D1C-25E0BC04E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038" y="3697288"/>
              <a:ext cx="230188" cy="258763"/>
            </a:xfrm>
            <a:custGeom>
              <a:avLst/>
              <a:gdLst>
                <a:gd name="T0" fmla="*/ 13 w 26"/>
                <a:gd name="T1" fmla="*/ 29 h 29"/>
                <a:gd name="T2" fmla="*/ 1 w 26"/>
                <a:gd name="T3" fmla="*/ 13 h 29"/>
                <a:gd name="T4" fmla="*/ 15 w 26"/>
                <a:gd name="T5" fmla="*/ 1 h 29"/>
                <a:gd name="T6" fmla="*/ 25 w 26"/>
                <a:gd name="T7" fmla="*/ 13 h 29"/>
                <a:gd name="T8" fmla="*/ 13 w 2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9">
                  <a:moveTo>
                    <a:pt x="13" y="29"/>
                  </a:moveTo>
                  <a:cubicBezTo>
                    <a:pt x="7" y="22"/>
                    <a:pt x="0" y="16"/>
                    <a:pt x="1" y="13"/>
                  </a:cubicBezTo>
                  <a:cubicBezTo>
                    <a:pt x="3" y="8"/>
                    <a:pt x="9" y="2"/>
                    <a:pt x="15" y="1"/>
                  </a:cubicBezTo>
                  <a:cubicBezTo>
                    <a:pt x="17" y="0"/>
                    <a:pt x="25" y="8"/>
                    <a:pt x="25" y="13"/>
                  </a:cubicBezTo>
                  <a:cubicBezTo>
                    <a:pt x="26" y="17"/>
                    <a:pt x="19" y="22"/>
                    <a:pt x="13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FDBCB553-A283-408A-842E-81EFB2460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4525" y="4143376"/>
              <a:ext cx="212725" cy="266700"/>
            </a:xfrm>
            <a:custGeom>
              <a:avLst/>
              <a:gdLst>
                <a:gd name="T0" fmla="*/ 12 w 24"/>
                <a:gd name="T1" fmla="*/ 0 h 30"/>
                <a:gd name="T2" fmla="*/ 24 w 24"/>
                <a:gd name="T3" fmla="*/ 18 h 30"/>
                <a:gd name="T4" fmla="*/ 12 w 24"/>
                <a:gd name="T5" fmla="*/ 30 h 30"/>
                <a:gd name="T6" fmla="*/ 1 w 24"/>
                <a:gd name="T7" fmla="*/ 18 h 30"/>
                <a:gd name="T8" fmla="*/ 12 w 24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0">
                  <a:moveTo>
                    <a:pt x="12" y="0"/>
                  </a:moveTo>
                  <a:cubicBezTo>
                    <a:pt x="18" y="9"/>
                    <a:pt x="24" y="14"/>
                    <a:pt x="24" y="18"/>
                  </a:cubicBezTo>
                  <a:cubicBezTo>
                    <a:pt x="23" y="22"/>
                    <a:pt x="16" y="26"/>
                    <a:pt x="12" y="30"/>
                  </a:cubicBezTo>
                  <a:cubicBezTo>
                    <a:pt x="8" y="26"/>
                    <a:pt x="1" y="23"/>
                    <a:pt x="1" y="18"/>
                  </a:cubicBezTo>
                  <a:cubicBezTo>
                    <a:pt x="0" y="14"/>
                    <a:pt x="6" y="9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32524D4D-E3AB-46E6-B5E0-77F838E02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3488" y="6092826"/>
              <a:ext cx="231775" cy="365125"/>
            </a:xfrm>
            <a:custGeom>
              <a:avLst/>
              <a:gdLst>
                <a:gd name="T0" fmla="*/ 19 w 26"/>
                <a:gd name="T1" fmla="*/ 9 h 41"/>
                <a:gd name="T2" fmla="*/ 3 w 26"/>
                <a:gd name="T3" fmla="*/ 6 h 41"/>
                <a:gd name="T4" fmla="*/ 4 w 26"/>
                <a:gd name="T5" fmla="*/ 0 h 41"/>
                <a:gd name="T6" fmla="*/ 23 w 26"/>
                <a:gd name="T7" fmla="*/ 5 h 41"/>
                <a:gd name="T8" fmla="*/ 23 w 26"/>
                <a:gd name="T9" fmla="*/ 36 h 41"/>
                <a:gd name="T10" fmla="*/ 1 w 26"/>
                <a:gd name="T11" fmla="*/ 41 h 41"/>
                <a:gd name="T12" fmla="*/ 0 w 26"/>
                <a:gd name="T13" fmla="*/ 36 h 41"/>
                <a:gd name="T14" fmla="*/ 21 w 26"/>
                <a:gd name="T15" fmla="*/ 31 h 41"/>
                <a:gd name="T16" fmla="*/ 7 w 26"/>
                <a:gd name="T17" fmla="*/ 19 h 41"/>
                <a:gd name="T18" fmla="*/ 19 w 26"/>
                <a:gd name="T19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41">
                  <a:moveTo>
                    <a:pt x="19" y="9"/>
                  </a:moveTo>
                  <a:cubicBezTo>
                    <a:pt x="10" y="7"/>
                    <a:pt x="7" y="7"/>
                    <a:pt x="3" y="6"/>
                  </a:cubicBezTo>
                  <a:cubicBezTo>
                    <a:pt x="3" y="4"/>
                    <a:pt x="4" y="2"/>
                    <a:pt x="4" y="0"/>
                  </a:cubicBezTo>
                  <a:cubicBezTo>
                    <a:pt x="10" y="2"/>
                    <a:pt x="22" y="2"/>
                    <a:pt x="23" y="5"/>
                  </a:cubicBezTo>
                  <a:cubicBezTo>
                    <a:pt x="25" y="15"/>
                    <a:pt x="26" y="26"/>
                    <a:pt x="23" y="36"/>
                  </a:cubicBezTo>
                  <a:cubicBezTo>
                    <a:pt x="22" y="39"/>
                    <a:pt x="9" y="39"/>
                    <a:pt x="1" y="41"/>
                  </a:cubicBezTo>
                  <a:cubicBezTo>
                    <a:pt x="1" y="39"/>
                    <a:pt x="1" y="37"/>
                    <a:pt x="0" y="36"/>
                  </a:cubicBezTo>
                  <a:cubicBezTo>
                    <a:pt x="6" y="34"/>
                    <a:pt x="12" y="33"/>
                    <a:pt x="21" y="31"/>
                  </a:cubicBezTo>
                  <a:cubicBezTo>
                    <a:pt x="15" y="26"/>
                    <a:pt x="11" y="23"/>
                    <a:pt x="7" y="19"/>
                  </a:cubicBezTo>
                  <a:cubicBezTo>
                    <a:pt x="10" y="16"/>
                    <a:pt x="13" y="14"/>
                    <a:pt x="19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72A50659-F727-433E-9E14-E25ABBEF5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000" y="5880101"/>
              <a:ext cx="303213" cy="338138"/>
            </a:xfrm>
            <a:custGeom>
              <a:avLst/>
              <a:gdLst>
                <a:gd name="T0" fmla="*/ 0 w 34"/>
                <a:gd name="T1" fmla="*/ 38 h 38"/>
                <a:gd name="T2" fmla="*/ 23 w 34"/>
                <a:gd name="T3" fmla="*/ 11 h 38"/>
                <a:gd name="T4" fmla="*/ 3 w 34"/>
                <a:gd name="T5" fmla="*/ 5 h 38"/>
                <a:gd name="T6" fmla="*/ 4 w 34"/>
                <a:gd name="T7" fmla="*/ 0 h 38"/>
                <a:gd name="T8" fmla="*/ 24 w 34"/>
                <a:gd name="T9" fmla="*/ 3 h 38"/>
                <a:gd name="T10" fmla="*/ 25 w 34"/>
                <a:gd name="T11" fmla="*/ 29 h 38"/>
                <a:gd name="T12" fmla="*/ 20 w 34"/>
                <a:gd name="T13" fmla="*/ 29 h 38"/>
                <a:gd name="T14" fmla="*/ 34 w 34"/>
                <a:gd name="T15" fmla="*/ 38 h 38"/>
                <a:gd name="T16" fmla="*/ 0 w 34"/>
                <a:gd name="T17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38">
                  <a:moveTo>
                    <a:pt x="0" y="38"/>
                  </a:moveTo>
                  <a:cubicBezTo>
                    <a:pt x="8" y="28"/>
                    <a:pt x="15" y="21"/>
                    <a:pt x="23" y="11"/>
                  </a:cubicBezTo>
                  <a:cubicBezTo>
                    <a:pt x="15" y="9"/>
                    <a:pt x="9" y="7"/>
                    <a:pt x="3" y="5"/>
                  </a:cubicBezTo>
                  <a:cubicBezTo>
                    <a:pt x="3" y="3"/>
                    <a:pt x="3" y="2"/>
                    <a:pt x="4" y="0"/>
                  </a:cubicBezTo>
                  <a:cubicBezTo>
                    <a:pt x="11" y="1"/>
                    <a:pt x="23" y="0"/>
                    <a:pt x="24" y="3"/>
                  </a:cubicBezTo>
                  <a:cubicBezTo>
                    <a:pt x="27" y="10"/>
                    <a:pt x="25" y="20"/>
                    <a:pt x="25" y="29"/>
                  </a:cubicBezTo>
                  <a:cubicBezTo>
                    <a:pt x="23" y="29"/>
                    <a:pt x="21" y="29"/>
                    <a:pt x="20" y="29"/>
                  </a:cubicBezTo>
                  <a:cubicBezTo>
                    <a:pt x="23" y="31"/>
                    <a:pt x="26" y="33"/>
                    <a:pt x="34" y="38"/>
                  </a:cubicBezTo>
                  <a:cubicBezTo>
                    <a:pt x="20" y="38"/>
                    <a:pt x="11" y="38"/>
                    <a:pt x="0" y="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096F7D73-44B9-40F9-A93F-1C6FB5841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63" y="5327651"/>
              <a:ext cx="106363" cy="400050"/>
            </a:xfrm>
            <a:custGeom>
              <a:avLst/>
              <a:gdLst>
                <a:gd name="T0" fmla="*/ 0 w 12"/>
                <a:gd name="T1" fmla="*/ 5 h 45"/>
                <a:gd name="T2" fmla="*/ 12 w 12"/>
                <a:gd name="T3" fmla="*/ 0 h 45"/>
                <a:gd name="T4" fmla="*/ 12 w 12"/>
                <a:gd name="T5" fmla="*/ 44 h 45"/>
                <a:gd name="T6" fmla="*/ 9 w 12"/>
                <a:gd name="T7" fmla="*/ 45 h 45"/>
                <a:gd name="T8" fmla="*/ 0 w 12"/>
                <a:gd name="T9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5">
                  <a:moveTo>
                    <a:pt x="0" y="5"/>
                  </a:moveTo>
                  <a:cubicBezTo>
                    <a:pt x="0" y="5"/>
                    <a:pt x="5" y="3"/>
                    <a:pt x="12" y="0"/>
                  </a:cubicBezTo>
                  <a:cubicBezTo>
                    <a:pt x="12" y="16"/>
                    <a:pt x="12" y="30"/>
                    <a:pt x="12" y="44"/>
                  </a:cubicBezTo>
                  <a:cubicBezTo>
                    <a:pt x="11" y="44"/>
                    <a:pt x="10" y="45"/>
                    <a:pt x="9" y="45"/>
                  </a:cubicBezTo>
                  <a:cubicBezTo>
                    <a:pt x="6" y="33"/>
                    <a:pt x="3" y="21"/>
                    <a:pt x="0" y="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F593BBD-6F13-4A0B-984C-AFA106919DB1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  <a:solidFill>
            <a:srgbClr val="000204"/>
          </a:solidFill>
        </p:grpSpPr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51EC77C5-A94A-4B11-98E2-F62F235B03EF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10C99CD1-5E9A-47A9-A896-00BEAE4F9821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grpFill/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D7B31E46-701E-482B-8F1B-01E2E3D781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9932A518-91FD-4F6F-A8B9-5ED71EA4A5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294D6297-C173-4A1C-A910-7FFCA3C75C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084599CD-B606-48F5-8C10-E719DCCB73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0" name="Freeform 9">
                <a:extLst>
                  <a:ext uri="{FF2B5EF4-FFF2-40B4-BE49-F238E27FC236}">
                    <a16:creationId xmlns:a16="http://schemas.microsoft.com/office/drawing/2014/main" id="{82F86067-E670-491B-9E22-89C550113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100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0"/>
          <p:cNvSpPr txBox="1">
            <a:spLocks noGrp="1"/>
          </p:cNvSpPr>
          <p:nvPr>
            <p:ph type="title"/>
          </p:nvPr>
        </p:nvSpPr>
        <p:spPr>
          <a:xfrm>
            <a:off x="1335697" y="2091633"/>
            <a:ext cx="2921600" cy="7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rgbClr val="A72424"/>
                </a:solidFill>
              </a:rPr>
              <a:t>MARS</a:t>
            </a:r>
            <a:endParaRPr dirty="0">
              <a:solidFill>
                <a:srgbClr val="A72424"/>
              </a:solidFill>
            </a:endParaRPr>
          </a:p>
        </p:txBody>
      </p:sp>
      <p:sp>
        <p:nvSpPr>
          <p:cNvPr id="371" name="Google Shape;371;p40"/>
          <p:cNvSpPr txBox="1">
            <a:spLocks noGrp="1"/>
          </p:cNvSpPr>
          <p:nvPr>
            <p:ph type="subTitle" idx="1"/>
          </p:nvPr>
        </p:nvSpPr>
        <p:spPr>
          <a:xfrm>
            <a:off x="1335713" y="2670467"/>
            <a:ext cx="2921600" cy="103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>
                <a:solidFill>
                  <a:srgbClr val="000204"/>
                </a:solidFill>
              </a:rPr>
              <a:t>Despite being red, Mars is actually a very cold place</a:t>
            </a:r>
            <a:endParaRPr>
              <a:solidFill>
                <a:srgbClr val="000204"/>
              </a:solidFill>
            </a:endParaRPr>
          </a:p>
        </p:txBody>
      </p:sp>
      <p:sp>
        <p:nvSpPr>
          <p:cNvPr id="372" name="Google Shape;372;p40"/>
          <p:cNvSpPr txBox="1">
            <a:spLocks noGrp="1"/>
          </p:cNvSpPr>
          <p:nvPr>
            <p:ph type="title" idx="2"/>
          </p:nvPr>
        </p:nvSpPr>
        <p:spPr>
          <a:xfrm>
            <a:off x="8263047" y="2091633"/>
            <a:ext cx="2921600" cy="7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r"/>
            <a:r>
              <a:rPr lang="en" dirty="0">
                <a:solidFill>
                  <a:srgbClr val="A72424"/>
                </a:solidFill>
              </a:rPr>
              <a:t>NETUNEP</a:t>
            </a:r>
            <a:endParaRPr dirty="0">
              <a:solidFill>
                <a:srgbClr val="A72424"/>
              </a:solidFill>
            </a:endParaRPr>
          </a:p>
        </p:txBody>
      </p:sp>
      <p:sp>
        <p:nvSpPr>
          <p:cNvPr id="373" name="Google Shape;373;p40"/>
          <p:cNvSpPr txBox="1">
            <a:spLocks noGrp="1"/>
          </p:cNvSpPr>
          <p:nvPr>
            <p:ph type="subTitle" idx="3"/>
          </p:nvPr>
        </p:nvSpPr>
        <p:spPr>
          <a:xfrm>
            <a:off x="8263053" y="2670467"/>
            <a:ext cx="2921600" cy="103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r"/>
            <a:r>
              <a:rPr lang="en" dirty="0">
                <a:solidFill>
                  <a:srgbClr val="000204"/>
                </a:solidFill>
              </a:rPr>
              <a:t>Neptune is the farthest planet from the Sun</a:t>
            </a:r>
            <a:endParaRPr dirty="0">
              <a:solidFill>
                <a:srgbClr val="000204"/>
              </a:solidFill>
            </a:endParaRPr>
          </a:p>
        </p:txBody>
      </p:sp>
      <p:sp>
        <p:nvSpPr>
          <p:cNvPr id="374" name="Google Shape;374;p40"/>
          <p:cNvSpPr txBox="1">
            <a:spLocks noGrp="1"/>
          </p:cNvSpPr>
          <p:nvPr>
            <p:ph type="title" idx="8"/>
          </p:nvPr>
        </p:nvSpPr>
        <p:spPr>
          <a:xfrm>
            <a:off x="581635" y="486201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b="1" dirty="0">
                <a:solidFill>
                  <a:srgbClr val="DB130D"/>
                </a:solidFill>
              </a:rPr>
              <a:t>GUIDING PRINCIPLES</a:t>
            </a:r>
            <a:endParaRPr b="1" dirty="0">
              <a:solidFill>
                <a:srgbClr val="DB130D"/>
              </a:solidFill>
            </a:endParaRPr>
          </a:p>
        </p:txBody>
      </p:sp>
      <p:sp>
        <p:nvSpPr>
          <p:cNvPr id="375" name="Google Shape;375;p40"/>
          <p:cNvSpPr txBox="1">
            <a:spLocks noGrp="1"/>
          </p:cNvSpPr>
          <p:nvPr>
            <p:ph type="title" idx="4"/>
          </p:nvPr>
        </p:nvSpPr>
        <p:spPr>
          <a:xfrm>
            <a:off x="1335730" y="4157667"/>
            <a:ext cx="2921600" cy="7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rgbClr val="A72424"/>
                </a:solidFill>
              </a:rPr>
              <a:t>VENUS</a:t>
            </a:r>
            <a:endParaRPr dirty="0">
              <a:solidFill>
                <a:srgbClr val="A72424"/>
              </a:solidFill>
            </a:endParaRPr>
          </a:p>
        </p:txBody>
      </p:sp>
      <p:sp>
        <p:nvSpPr>
          <p:cNvPr id="376" name="Google Shape;376;p40"/>
          <p:cNvSpPr txBox="1">
            <a:spLocks noGrp="1"/>
          </p:cNvSpPr>
          <p:nvPr>
            <p:ph type="subTitle" idx="5"/>
          </p:nvPr>
        </p:nvSpPr>
        <p:spPr>
          <a:xfrm>
            <a:off x="1335746" y="4736500"/>
            <a:ext cx="2921600" cy="103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dirty="0">
                <a:solidFill>
                  <a:srgbClr val="000204"/>
                </a:solidFill>
              </a:rPr>
              <a:t>Venus has extremely high temperatures and a toxic atmosphere</a:t>
            </a:r>
            <a:endParaRPr dirty="0">
              <a:solidFill>
                <a:srgbClr val="000204"/>
              </a:solidFill>
            </a:endParaRPr>
          </a:p>
        </p:txBody>
      </p:sp>
      <p:sp>
        <p:nvSpPr>
          <p:cNvPr id="377" name="Google Shape;377;p40"/>
          <p:cNvSpPr txBox="1">
            <a:spLocks noGrp="1"/>
          </p:cNvSpPr>
          <p:nvPr>
            <p:ph type="title" idx="6"/>
          </p:nvPr>
        </p:nvSpPr>
        <p:spPr>
          <a:xfrm>
            <a:off x="8263081" y="4157667"/>
            <a:ext cx="2921600" cy="7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r"/>
            <a:r>
              <a:rPr lang="en" dirty="0">
                <a:solidFill>
                  <a:srgbClr val="A72424"/>
                </a:solidFill>
              </a:rPr>
              <a:t>MERCURY</a:t>
            </a:r>
            <a:endParaRPr dirty="0">
              <a:solidFill>
                <a:srgbClr val="A72424"/>
              </a:solidFill>
            </a:endParaRPr>
          </a:p>
        </p:txBody>
      </p:sp>
      <p:sp>
        <p:nvSpPr>
          <p:cNvPr id="378" name="Google Shape;378;p40"/>
          <p:cNvSpPr txBox="1">
            <a:spLocks noGrp="1"/>
          </p:cNvSpPr>
          <p:nvPr>
            <p:ph type="subTitle" idx="7"/>
          </p:nvPr>
        </p:nvSpPr>
        <p:spPr>
          <a:xfrm>
            <a:off x="8263086" y="4736500"/>
            <a:ext cx="2921600" cy="103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r"/>
            <a:r>
              <a:rPr lang="en">
                <a:solidFill>
                  <a:srgbClr val="000204"/>
                </a:solidFill>
              </a:rPr>
              <a:t>Mercury is the closest planet to the Sun and the smallest one</a:t>
            </a:r>
            <a:endParaRPr>
              <a:solidFill>
                <a:srgbClr val="000204"/>
              </a:solidFill>
            </a:endParaRPr>
          </a:p>
        </p:txBody>
      </p:sp>
      <p:cxnSp>
        <p:nvCxnSpPr>
          <p:cNvPr id="379" name="Google Shape;379;p40"/>
          <p:cNvCxnSpPr/>
          <p:nvPr/>
        </p:nvCxnSpPr>
        <p:spPr>
          <a:xfrm>
            <a:off x="-19100" y="392500"/>
            <a:ext cx="2664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1" name="Grupo 80">
            <a:extLst>
              <a:ext uri="{FF2B5EF4-FFF2-40B4-BE49-F238E27FC236}">
                <a16:creationId xmlns:a16="http://schemas.microsoft.com/office/drawing/2014/main" id="{4B9FE353-4BBB-4DC1-8172-76333E85F504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  <a:solidFill>
            <a:srgbClr val="000204"/>
          </a:solidFill>
        </p:grpSpPr>
        <p:sp>
          <p:nvSpPr>
            <p:cNvPr id="82" name="Rectángulo 81">
              <a:extLst>
                <a:ext uri="{FF2B5EF4-FFF2-40B4-BE49-F238E27FC236}">
                  <a16:creationId xmlns:a16="http://schemas.microsoft.com/office/drawing/2014/main" id="{EB9706EE-3FE7-4C90-874A-0851525B62D1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83" name="Grupo 82">
              <a:extLst>
                <a:ext uri="{FF2B5EF4-FFF2-40B4-BE49-F238E27FC236}">
                  <a16:creationId xmlns:a16="http://schemas.microsoft.com/office/drawing/2014/main" id="{F10420BE-6985-4F6C-BAE4-F76842792934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grpFill/>
          </p:grpSpPr>
          <p:sp>
            <p:nvSpPr>
              <p:cNvPr id="84" name="Freeform 5">
                <a:extLst>
                  <a:ext uri="{FF2B5EF4-FFF2-40B4-BE49-F238E27FC236}">
                    <a16:creationId xmlns:a16="http://schemas.microsoft.com/office/drawing/2014/main" id="{829ED03D-690D-43FA-9DDF-CEA0D15BA0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5" name="Freeform 6">
                <a:extLst>
                  <a:ext uri="{FF2B5EF4-FFF2-40B4-BE49-F238E27FC236}">
                    <a16:creationId xmlns:a16="http://schemas.microsoft.com/office/drawing/2014/main" id="{0B3DADED-3298-4DA2-9149-E9EFD1049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6" name="Freeform 7">
                <a:extLst>
                  <a:ext uri="{FF2B5EF4-FFF2-40B4-BE49-F238E27FC236}">
                    <a16:creationId xmlns:a16="http://schemas.microsoft.com/office/drawing/2014/main" id="{1BFFFAF2-A1BA-4B71-9F3D-357FEECE6A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7" name="Freeform 8">
                <a:extLst>
                  <a:ext uri="{FF2B5EF4-FFF2-40B4-BE49-F238E27FC236}">
                    <a16:creationId xmlns:a16="http://schemas.microsoft.com/office/drawing/2014/main" id="{7595669A-F59A-405B-BC8A-A7F3A098AF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8" name="Freeform 9">
                <a:extLst>
                  <a:ext uri="{FF2B5EF4-FFF2-40B4-BE49-F238E27FC236}">
                    <a16:creationId xmlns:a16="http://schemas.microsoft.com/office/drawing/2014/main" id="{0DF99B41-F20E-47FB-A06D-45A9C42789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EB0836D9-BAEB-4ED8-A3F0-A8FC4F50CFC6}"/>
              </a:ext>
            </a:extLst>
          </p:cNvPr>
          <p:cNvCxnSpPr>
            <a:stCxn id="370" idx="0"/>
          </p:cNvCxnSpPr>
          <p:nvPr/>
        </p:nvCxnSpPr>
        <p:spPr>
          <a:xfrm>
            <a:off x="2796497" y="2091633"/>
            <a:ext cx="2336857" cy="578834"/>
          </a:xfrm>
          <a:prstGeom prst="straightConnector1">
            <a:avLst/>
          </a:prstGeom>
          <a:ln w="76200">
            <a:solidFill>
              <a:srgbClr val="0002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6142BD3D-1876-46B3-B010-B63C624DB392}"/>
              </a:ext>
            </a:extLst>
          </p:cNvPr>
          <p:cNvCxnSpPr>
            <a:stCxn id="372" idx="0"/>
          </p:cNvCxnSpPr>
          <p:nvPr/>
        </p:nvCxnSpPr>
        <p:spPr>
          <a:xfrm flipH="1">
            <a:off x="6899564" y="2091633"/>
            <a:ext cx="2824283" cy="29867"/>
          </a:xfrm>
          <a:prstGeom prst="straightConnector1">
            <a:avLst/>
          </a:prstGeom>
          <a:ln w="76200">
            <a:solidFill>
              <a:srgbClr val="0002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id="{A4B6F35E-A185-4DFA-A3D5-EF48AC663DBF}"/>
              </a:ext>
            </a:extLst>
          </p:cNvPr>
          <p:cNvCxnSpPr>
            <a:stCxn id="375" idx="0"/>
          </p:cNvCxnSpPr>
          <p:nvPr/>
        </p:nvCxnSpPr>
        <p:spPr>
          <a:xfrm>
            <a:off x="2796530" y="4157667"/>
            <a:ext cx="2177252" cy="274483"/>
          </a:xfrm>
          <a:prstGeom prst="straightConnector1">
            <a:avLst/>
          </a:prstGeom>
          <a:ln w="76200">
            <a:solidFill>
              <a:srgbClr val="0002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BBFD1071-7604-44B3-8D18-9B0786A6939E}"/>
              </a:ext>
            </a:extLst>
          </p:cNvPr>
          <p:cNvCxnSpPr>
            <a:stCxn id="377" idx="0"/>
          </p:cNvCxnSpPr>
          <p:nvPr/>
        </p:nvCxnSpPr>
        <p:spPr>
          <a:xfrm flipH="1">
            <a:off x="7190509" y="4157667"/>
            <a:ext cx="2533372" cy="215792"/>
          </a:xfrm>
          <a:prstGeom prst="straightConnector1">
            <a:avLst/>
          </a:prstGeom>
          <a:ln w="76200">
            <a:solidFill>
              <a:srgbClr val="0002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>
            <a:extLst>
              <a:ext uri="{FF2B5EF4-FFF2-40B4-BE49-F238E27FC236}">
                <a16:creationId xmlns:a16="http://schemas.microsoft.com/office/drawing/2014/main" id="{76F137A9-7D89-4E4A-CB7A-18DF48ED192D}"/>
              </a:ext>
            </a:extLst>
          </p:cNvPr>
          <p:cNvGrpSpPr/>
          <p:nvPr/>
        </p:nvGrpSpPr>
        <p:grpSpPr>
          <a:xfrm>
            <a:off x="5118100" y="1385888"/>
            <a:ext cx="1943100" cy="5354637"/>
            <a:chOff x="5118100" y="1385888"/>
            <a:chExt cx="1943100" cy="5354637"/>
          </a:xfrm>
        </p:grpSpPr>
        <p:sp>
          <p:nvSpPr>
            <p:cNvPr id="66" name="Freeform 4">
              <a:extLst>
                <a:ext uri="{FF2B5EF4-FFF2-40B4-BE49-F238E27FC236}">
                  <a16:creationId xmlns:a16="http://schemas.microsoft.com/office/drawing/2014/main" id="{219A81D0-494B-4454-944A-AD54FE981A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8100" y="1385888"/>
              <a:ext cx="1943100" cy="5354637"/>
            </a:xfrm>
            <a:custGeom>
              <a:avLst/>
              <a:gdLst>
                <a:gd name="T0" fmla="*/ 372 w 742"/>
                <a:gd name="T1" fmla="*/ 2049 h 2049"/>
                <a:gd name="T2" fmla="*/ 200 w 742"/>
                <a:gd name="T3" fmla="*/ 2031 h 2049"/>
                <a:gd name="T4" fmla="*/ 163 w 742"/>
                <a:gd name="T5" fmla="*/ 2004 h 2049"/>
                <a:gd name="T6" fmla="*/ 52 w 742"/>
                <a:gd name="T7" fmla="*/ 1730 h 2049"/>
                <a:gd name="T8" fmla="*/ 9 w 742"/>
                <a:gd name="T9" fmla="*/ 1308 h 2049"/>
                <a:gd name="T10" fmla="*/ 67 w 742"/>
                <a:gd name="T11" fmla="*/ 1083 h 2049"/>
                <a:gd name="T12" fmla="*/ 170 w 742"/>
                <a:gd name="T13" fmla="*/ 817 h 2049"/>
                <a:gd name="T14" fmla="*/ 176 w 742"/>
                <a:gd name="T15" fmla="*/ 475 h 2049"/>
                <a:gd name="T16" fmla="*/ 162 w 742"/>
                <a:gd name="T17" fmla="*/ 183 h 2049"/>
                <a:gd name="T18" fmla="*/ 331 w 742"/>
                <a:gd name="T19" fmla="*/ 20 h 2049"/>
                <a:gd name="T20" fmla="*/ 589 w 742"/>
                <a:gd name="T21" fmla="*/ 199 h 2049"/>
                <a:gd name="T22" fmla="*/ 574 w 742"/>
                <a:gd name="T23" fmla="*/ 460 h 2049"/>
                <a:gd name="T24" fmla="*/ 592 w 742"/>
                <a:gd name="T25" fmla="*/ 863 h 2049"/>
                <a:gd name="T26" fmla="*/ 701 w 742"/>
                <a:gd name="T27" fmla="*/ 1144 h 2049"/>
                <a:gd name="T28" fmla="*/ 740 w 742"/>
                <a:gd name="T29" fmla="*/ 1391 h 2049"/>
                <a:gd name="T30" fmla="*/ 649 w 742"/>
                <a:gd name="T31" fmla="*/ 1870 h 2049"/>
                <a:gd name="T32" fmla="*/ 584 w 742"/>
                <a:gd name="T33" fmla="*/ 2003 h 2049"/>
                <a:gd name="T34" fmla="*/ 544 w 742"/>
                <a:gd name="T35" fmla="*/ 2031 h 2049"/>
                <a:gd name="T36" fmla="*/ 372 w 742"/>
                <a:gd name="T37" fmla="*/ 2049 h 2049"/>
                <a:gd name="T38" fmla="*/ 377 w 742"/>
                <a:gd name="T39" fmla="*/ 2022 h 2049"/>
                <a:gd name="T40" fmla="*/ 537 w 742"/>
                <a:gd name="T41" fmla="*/ 2004 h 2049"/>
                <a:gd name="T42" fmla="*/ 562 w 742"/>
                <a:gd name="T43" fmla="*/ 1985 h 2049"/>
                <a:gd name="T44" fmla="*/ 621 w 742"/>
                <a:gd name="T45" fmla="*/ 1866 h 2049"/>
                <a:gd name="T46" fmla="*/ 713 w 742"/>
                <a:gd name="T47" fmla="*/ 1404 h 2049"/>
                <a:gd name="T48" fmla="*/ 675 w 742"/>
                <a:gd name="T49" fmla="*/ 1153 h 2049"/>
                <a:gd name="T50" fmla="*/ 564 w 742"/>
                <a:gd name="T51" fmla="*/ 864 h 2049"/>
                <a:gd name="T52" fmla="*/ 526 w 742"/>
                <a:gd name="T53" fmla="*/ 547 h 2049"/>
                <a:gd name="T54" fmla="*/ 563 w 742"/>
                <a:gd name="T55" fmla="*/ 378 h 2049"/>
                <a:gd name="T56" fmla="*/ 558 w 742"/>
                <a:gd name="T57" fmla="*/ 185 h 2049"/>
                <a:gd name="T58" fmla="*/ 345 w 742"/>
                <a:gd name="T59" fmla="*/ 46 h 2049"/>
                <a:gd name="T60" fmla="*/ 186 w 742"/>
                <a:gd name="T61" fmla="*/ 200 h 2049"/>
                <a:gd name="T62" fmla="*/ 204 w 742"/>
                <a:gd name="T63" fmla="*/ 472 h 2049"/>
                <a:gd name="T64" fmla="*/ 201 w 742"/>
                <a:gd name="T65" fmla="*/ 808 h 2049"/>
                <a:gd name="T66" fmla="*/ 103 w 742"/>
                <a:gd name="T67" fmla="*/ 1066 h 2049"/>
                <a:gd name="T68" fmla="*/ 34 w 742"/>
                <a:gd name="T69" fmla="*/ 1357 h 2049"/>
                <a:gd name="T70" fmla="*/ 78 w 742"/>
                <a:gd name="T71" fmla="*/ 1723 h 2049"/>
                <a:gd name="T72" fmla="*/ 179 w 742"/>
                <a:gd name="T73" fmla="*/ 1978 h 2049"/>
                <a:gd name="T74" fmla="*/ 221 w 742"/>
                <a:gd name="T75" fmla="*/ 2007 h 2049"/>
                <a:gd name="T76" fmla="*/ 377 w 742"/>
                <a:gd name="T77" fmla="*/ 2022 h 2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42" h="2049">
                  <a:moveTo>
                    <a:pt x="372" y="2049"/>
                  </a:moveTo>
                  <a:cubicBezTo>
                    <a:pt x="315" y="2043"/>
                    <a:pt x="258" y="2037"/>
                    <a:pt x="200" y="2031"/>
                  </a:cubicBezTo>
                  <a:cubicBezTo>
                    <a:pt x="183" y="2029"/>
                    <a:pt x="172" y="2019"/>
                    <a:pt x="163" y="2004"/>
                  </a:cubicBezTo>
                  <a:cubicBezTo>
                    <a:pt x="111" y="1919"/>
                    <a:pt x="76" y="1826"/>
                    <a:pt x="52" y="1730"/>
                  </a:cubicBezTo>
                  <a:cubicBezTo>
                    <a:pt x="16" y="1591"/>
                    <a:pt x="0" y="1451"/>
                    <a:pt x="9" y="1308"/>
                  </a:cubicBezTo>
                  <a:cubicBezTo>
                    <a:pt x="14" y="1229"/>
                    <a:pt x="39" y="1156"/>
                    <a:pt x="67" y="1083"/>
                  </a:cubicBezTo>
                  <a:cubicBezTo>
                    <a:pt x="102" y="994"/>
                    <a:pt x="138" y="906"/>
                    <a:pt x="170" y="817"/>
                  </a:cubicBezTo>
                  <a:cubicBezTo>
                    <a:pt x="211" y="704"/>
                    <a:pt x="210" y="590"/>
                    <a:pt x="176" y="475"/>
                  </a:cubicBezTo>
                  <a:cubicBezTo>
                    <a:pt x="148" y="380"/>
                    <a:pt x="137" y="282"/>
                    <a:pt x="162" y="183"/>
                  </a:cubicBezTo>
                  <a:cubicBezTo>
                    <a:pt x="184" y="94"/>
                    <a:pt x="241" y="34"/>
                    <a:pt x="331" y="20"/>
                  </a:cubicBezTo>
                  <a:cubicBezTo>
                    <a:pt x="458" y="0"/>
                    <a:pt x="560" y="62"/>
                    <a:pt x="589" y="199"/>
                  </a:cubicBezTo>
                  <a:cubicBezTo>
                    <a:pt x="607" y="287"/>
                    <a:pt x="601" y="376"/>
                    <a:pt x="574" y="460"/>
                  </a:cubicBezTo>
                  <a:cubicBezTo>
                    <a:pt x="531" y="598"/>
                    <a:pt x="539" y="730"/>
                    <a:pt x="592" y="863"/>
                  </a:cubicBezTo>
                  <a:cubicBezTo>
                    <a:pt x="629" y="956"/>
                    <a:pt x="665" y="1050"/>
                    <a:pt x="701" y="1144"/>
                  </a:cubicBezTo>
                  <a:cubicBezTo>
                    <a:pt x="731" y="1223"/>
                    <a:pt x="742" y="1306"/>
                    <a:pt x="740" y="1391"/>
                  </a:cubicBezTo>
                  <a:cubicBezTo>
                    <a:pt x="737" y="1556"/>
                    <a:pt x="711" y="1717"/>
                    <a:pt x="649" y="1870"/>
                  </a:cubicBezTo>
                  <a:cubicBezTo>
                    <a:pt x="630" y="1916"/>
                    <a:pt x="606" y="1959"/>
                    <a:pt x="584" y="2003"/>
                  </a:cubicBezTo>
                  <a:cubicBezTo>
                    <a:pt x="576" y="2020"/>
                    <a:pt x="563" y="2029"/>
                    <a:pt x="544" y="2031"/>
                  </a:cubicBezTo>
                  <a:cubicBezTo>
                    <a:pt x="487" y="2037"/>
                    <a:pt x="430" y="2043"/>
                    <a:pt x="372" y="2049"/>
                  </a:cubicBezTo>
                  <a:close/>
                  <a:moveTo>
                    <a:pt x="377" y="2022"/>
                  </a:moveTo>
                  <a:cubicBezTo>
                    <a:pt x="427" y="2016"/>
                    <a:pt x="482" y="2011"/>
                    <a:pt x="537" y="2004"/>
                  </a:cubicBezTo>
                  <a:cubicBezTo>
                    <a:pt x="546" y="2003"/>
                    <a:pt x="558" y="1994"/>
                    <a:pt x="562" y="1985"/>
                  </a:cubicBezTo>
                  <a:cubicBezTo>
                    <a:pt x="583" y="1946"/>
                    <a:pt x="605" y="1907"/>
                    <a:pt x="621" y="1866"/>
                  </a:cubicBezTo>
                  <a:cubicBezTo>
                    <a:pt x="682" y="1718"/>
                    <a:pt x="708" y="1563"/>
                    <a:pt x="713" y="1404"/>
                  </a:cubicBezTo>
                  <a:cubicBezTo>
                    <a:pt x="716" y="1318"/>
                    <a:pt x="706" y="1234"/>
                    <a:pt x="675" y="1153"/>
                  </a:cubicBezTo>
                  <a:cubicBezTo>
                    <a:pt x="638" y="1056"/>
                    <a:pt x="601" y="961"/>
                    <a:pt x="564" y="864"/>
                  </a:cubicBezTo>
                  <a:cubicBezTo>
                    <a:pt x="524" y="762"/>
                    <a:pt x="505" y="657"/>
                    <a:pt x="526" y="547"/>
                  </a:cubicBezTo>
                  <a:cubicBezTo>
                    <a:pt x="536" y="490"/>
                    <a:pt x="553" y="435"/>
                    <a:pt x="563" y="378"/>
                  </a:cubicBezTo>
                  <a:cubicBezTo>
                    <a:pt x="573" y="314"/>
                    <a:pt x="576" y="249"/>
                    <a:pt x="558" y="185"/>
                  </a:cubicBezTo>
                  <a:cubicBezTo>
                    <a:pt x="527" y="78"/>
                    <a:pt x="442" y="35"/>
                    <a:pt x="345" y="46"/>
                  </a:cubicBezTo>
                  <a:cubicBezTo>
                    <a:pt x="262" y="55"/>
                    <a:pt x="204" y="112"/>
                    <a:pt x="186" y="200"/>
                  </a:cubicBezTo>
                  <a:cubicBezTo>
                    <a:pt x="167" y="292"/>
                    <a:pt x="177" y="383"/>
                    <a:pt x="204" y="472"/>
                  </a:cubicBezTo>
                  <a:cubicBezTo>
                    <a:pt x="237" y="585"/>
                    <a:pt x="239" y="697"/>
                    <a:pt x="201" y="808"/>
                  </a:cubicBezTo>
                  <a:cubicBezTo>
                    <a:pt x="172" y="895"/>
                    <a:pt x="137" y="980"/>
                    <a:pt x="103" y="1066"/>
                  </a:cubicBezTo>
                  <a:cubicBezTo>
                    <a:pt x="66" y="1160"/>
                    <a:pt x="34" y="1254"/>
                    <a:pt x="34" y="1357"/>
                  </a:cubicBezTo>
                  <a:cubicBezTo>
                    <a:pt x="33" y="1481"/>
                    <a:pt x="46" y="1603"/>
                    <a:pt x="78" y="1723"/>
                  </a:cubicBezTo>
                  <a:cubicBezTo>
                    <a:pt x="101" y="1812"/>
                    <a:pt x="133" y="1898"/>
                    <a:pt x="179" y="1978"/>
                  </a:cubicBezTo>
                  <a:cubicBezTo>
                    <a:pt x="189" y="1996"/>
                    <a:pt x="201" y="2005"/>
                    <a:pt x="221" y="2007"/>
                  </a:cubicBezTo>
                  <a:cubicBezTo>
                    <a:pt x="271" y="2012"/>
                    <a:pt x="321" y="2017"/>
                    <a:pt x="377" y="20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7" name="Freeform 5">
              <a:extLst>
                <a:ext uri="{FF2B5EF4-FFF2-40B4-BE49-F238E27FC236}">
                  <a16:creationId xmlns:a16="http://schemas.microsoft.com/office/drawing/2014/main" id="{36C1C323-5F4C-4406-896C-848C80C3A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6700" y="3654425"/>
              <a:ext cx="1506538" cy="2873375"/>
            </a:xfrm>
            <a:custGeom>
              <a:avLst/>
              <a:gdLst>
                <a:gd name="T0" fmla="*/ 285 w 576"/>
                <a:gd name="T1" fmla="*/ 1100 h 1100"/>
                <a:gd name="T2" fmla="*/ 164 w 576"/>
                <a:gd name="T3" fmla="*/ 1092 h 1100"/>
                <a:gd name="T4" fmla="*/ 126 w 576"/>
                <a:gd name="T5" fmla="*/ 1065 h 1100"/>
                <a:gd name="T6" fmla="*/ 11 w 576"/>
                <a:gd name="T7" fmla="*/ 683 h 1100"/>
                <a:gd name="T8" fmla="*/ 1 w 576"/>
                <a:gd name="T9" fmla="*/ 454 h 1100"/>
                <a:gd name="T10" fmla="*/ 65 w 576"/>
                <a:gd name="T11" fmla="*/ 216 h 1100"/>
                <a:gd name="T12" fmla="*/ 136 w 576"/>
                <a:gd name="T13" fmla="*/ 38 h 1100"/>
                <a:gd name="T14" fmla="*/ 158 w 576"/>
                <a:gd name="T15" fmla="*/ 20 h 1100"/>
                <a:gd name="T16" fmla="*/ 416 w 576"/>
                <a:gd name="T17" fmla="*/ 20 h 1100"/>
                <a:gd name="T18" fmla="*/ 434 w 576"/>
                <a:gd name="T19" fmla="*/ 34 h 1100"/>
                <a:gd name="T20" fmla="*/ 549 w 576"/>
                <a:gd name="T21" fmla="*/ 330 h 1100"/>
                <a:gd name="T22" fmla="*/ 574 w 576"/>
                <a:gd name="T23" fmla="*/ 539 h 1100"/>
                <a:gd name="T24" fmla="*/ 474 w 576"/>
                <a:gd name="T25" fmla="*/ 1007 h 1100"/>
                <a:gd name="T26" fmla="*/ 446 w 576"/>
                <a:gd name="T27" fmla="*/ 1066 h 1100"/>
                <a:gd name="T28" fmla="*/ 409 w 576"/>
                <a:gd name="T29" fmla="*/ 1092 h 1100"/>
                <a:gd name="T30" fmla="*/ 285 w 576"/>
                <a:gd name="T31" fmla="*/ 110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6" h="1100">
                  <a:moveTo>
                    <a:pt x="285" y="1100"/>
                  </a:moveTo>
                  <a:cubicBezTo>
                    <a:pt x="245" y="1097"/>
                    <a:pt x="205" y="1094"/>
                    <a:pt x="164" y="1092"/>
                  </a:cubicBezTo>
                  <a:cubicBezTo>
                    <a:pt x="145" y="1091"/>
                    <a:pt x="135" y="1082"/>
                    <a:pt x="126" y="1065"/>
                  </a:cubicBezTo>
                  <a:cubicBezTo>
                    <a:pt x="64" y="945"/>
                    <a:pt x="26" y="817"/>
                    <a:pt x="11" y="683"/>
                  </a:cubicBezTo>
                  <a:cubicBezTo>
                    <a:pt x="3" y="607"/>
                    <a:pt x="0" y="530"/>
                    <a:pt x="1" y="454"/>
                  </a:cubicBezTo>
                  <a:cubicBezTo>
                    <a:pt x="2" y="370"/>
                    <a:pt x="34" y="293"/>
                    <a:pt x="65" y="216"/>
                  </a:cubicBezTo>
                  <a:cubicBezTo>
                    <a:pt x="88" y="157"/>
                    <a:pt x="112" y="97"/>
                    <a:pt x="136" y="38"/>
                  </a:cubicBezTo>
                  <a:cubicBezTo>
                    <a:pt x="140" y="30"/>
                    <a:pt x="150" y="21"/>
                    <a:pt x="158" y="20"/>
                  </a:cubicBezTo>
                  <a:cubicBezTo>
                    <a:pt x="244" y="0"/>
                    <a:pt x="330" y="0"/>
                    <a:pt x="416" y="20"/>
                  </a:cubicBezTo>
                  <a:cubicBezTo>
                    <a:pt x="423" y="21"/>
                    <a:pt x="432" y="28"/>
                    <a:pt x="434" y="34"/>
                  </a:cubicBezTo>
                  <a:cubicBezTo>
                    <a:pt x="473" y="132"/>
                    <a:pt x="513" y="231"/>
                    <a:pt x="549" y="330"/>
                  </a:cubicBezTo>
                  <a:cubicBezTo>
                    <a:pt x="573" y="397"/>
                    <a:pt x="576" y="468"/>
                    <a:pt x="574" y="539"/>
                  </a:cubicBezTo>
                  <a:cubicBezTo>
                    <a:pt x="568" y="701"/>
                    <a:pt x="539" y="858"/>
                    <a:pt x="474" y="1007"/>
                  </a:cubicBezTo>
                  <a:cubicBezTo>
                    <a:pt x="466" y="1027"/>
                    <a:pt x="454" y="1046"/>
                    <a:pt x="446" y="1066"/>
                  </a:cubicBezTo>
                  <a:cubicBezTo>
                    <a:pt x="439" y="1083"/>
                    <a:pt x="427" y="1091"/>
                    <a:pt x="409" y="1092"/>
                  </a:cubicBezTo>
                  <a:cubicBezTo>
                    <a:pt x="368" y="1094"/>
                    <a:pt x="327" y="1097"/>
                    <a:pt x="285" y="110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6">
              <a:extLst>
                <a:ext uri="{FF2B5EF4-FFF2-40B4-BE49-F238E27FC236}">
                  <a16:creationId xmlns:a16="http://schemas.microsoft.com/office/drawing/2014/main" id="{8DB8B261-6B46-482C-84E2-9E107C367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7063" y="1639888"/>
              <a:ext cx="777875" cy="1104900"/>
            </a:xfrm>
            <a:custGeom>
              <a:avLst/>
              <a:gdLst>
                <a:gd name="T0" fmla="*/ 0 w 297"/>
                <a:gd name="T1" fmla="*/ 191 h 423"/>
                <a:gd name="T2" fmla="*/ 17 w 297"/>
                <a:gd name="T3" fmla="*/ 93 h 423"/>
                <a:gd name="T4" fmla="*/ 148 w 297"/>
                <a:gd name="T5" fmla="*/ 0 h 423"/>
                <a:gd name="T6" fmla="*/ 280 w 297"/>
                <a:gd name="T7" fmla="*/ 93 h 423"/>
                <a:gd name="T8" fmla="*/ 290 w 297"/>
                <a:gd name="T9" fmla="*/ 239 h 423"/>
                <a:gd name="T10" fmla="*/ 256 w 297"/>
                <a:gd name="T11" fmla="*/ 407 h 423"/>
                <a:gd name="T12" fmla="*/ 235 w 297"/>
                <a:gd name="T13" fmla="*/ 423 h 423"/>
                <a:gd name="T14" fmla="*/ 61 w 297"/>
                <a:gd name="T15" fmla="*/ 422 h 423"/>
                <a:gd name="T16" fmla="*/ 41 w 297"/>
                <a:gd name="T17" fmla="*/ 409 h 423"/>
                <a:gd name="T18" fmla="*/ 0 w 297"/>
                <a:gd name="T19" fmla="*/ 191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7" h="423">
                  <a:moveTo>
                    <a:pt x="0" y="191"/>
                  </a:moveTo>
                  <a:cubicBezTo>
                    <a:pt x="5" y="158"/>
                    <a:pt x="8" y="124"/>
                    <a:pt x="17" y="93"/>
                  </a:cubicBezTo>
                  <a:cubicBezTo>
                    <a:pt x="35" y="32"/>
                    <a:pt x="83" y="0"/>
                    <a:pt x="148" y="0"/>
                  </a:cubicBezTo>
                  <a:cubicBezTo>
                    <a:pt x="214" y="0"/>
                    <a:pt x="260" y="33"/>
                    <a:pt x="280" y="93"/>
                  </a:cubicBezTo>
                  <a:cubicBezTo>
                    <a:pt x="296" y="141"/>
                    <a:pt x="297" y="191"/>
                    <a:pt x="290" y="239"/>
                  </a:cubicBezTo>
                  <a:cubicBezTo>
                    <a:pt x="282" y="296"/>
                    <a:pt x="268" y="351"/>
                    <a:pt x="256" y="407"/>
                  </a:cubicBezTo>
                  <a:cubicBezTo>
                    <a:pt x="254" y="419"/>
                    <a:pt x="247" y="423"/>
                    <a:pt x="235" y="423"/>
                  </a:cubicBezTo>
                  <a:cubicBezTo>
                    <a:pt x="177" y="422"/>
                    <a:pt x="119" y="423"/>
                    <a:pt x="61" y="422"/>
                  </a:cubicBezTo>
                  <a:cubicBezTo>
                    <a:pt x="54" y="422"/>
                    <a:pt x="43" y="415"/>
                    <a:pt x="41" y="409"/>
                  </a:cubicBezTo>
                  <a:cubicBezTo>
                    <a:pt x="20" y="338"/>
                    <a:pt x="2" y="266"/>
                    <a:pt x="0" y="19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Freeform 7">
              <a:extLst>
                <a:ext uri="{FF2B5EF4-FFF2-40B4-BE49-F238E27FC236}">
                  <a16:creationId xmlns:a16="http://schemas.microsoft.com/office/drawing/2014/main" id="{2E19C9CC-3A91-46F6-AEC3-C0DD9C58B7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5013" y="2992438"/>
              <a:ext cx="557213" cy="441325"/>
            </a:xfrm>
            <a:custGeom>
              <a:avLst/>
              <a:gdLst>
                <a:gd name="T0" fmla="*/ 210 w 213"/>
                <a:gd name="T1" fmla="*/ 152 h 169"/>
                <a:gd name="T2" fmla="*/ 193 w 213"/>
                <a:gd name="T3" fmla="*/ 168 h 169"/>
                <a:gd name="T4" fmla="*/ 49 w 213"/>
                <a:gd name="T5" fmla="*/ 165 h 169"/>
                <a:gd name="T6" fmla="*/ 19 w 213"/>
                <a:gd name="T7" fmla="*/ 168 h 169"/>
                <a:gd name="T8" fmla="*/ 2 w 213"/>
                <a:gd name="T9" fmla="*/ 149 h 169"/>
                <a:gd name="T10" fmla="*/ 15 w 213"/>
                <a:gd name="T11" fmla="*/ 18 h 169"/>
                <a:gd name="T12" fmla="*/ 32 w 213"/>
                <a:gd name="T13" fmla="*/ 1 h 169"/>
                <a:gd name="T14" fmla="*/ 184 w 213"/>
                <a:gd name="T15" fmla="*/ 1 h 169"/>
                <a:gd name="T16" fmla="*/ 199 w 213"/>
                <a:gd name="T17" fmla="*/ 15 h 169"/>
                <a:gd name="T18" fmla="*/ 210 w 213"/>
                <a:gd name="T19" fmla="*/ 152 h 169"/>
                <a:gd name="T20" fmla="*/ 181 w 213"/>
                <a:gd name="T21" fmla="*/ 136 h 169"/>
                <a:gd name="T22" fmla="*/ 173 w 213"/>
                <a:gd name="T23" fmla="*/ 40 h 169"/>
                <a:gd name="T24" fmla="*/ 159 w 213"/>
                <a:gd name="T25" fmla="*/ 25 h 169"/>
                <a:gd name="T26" fmla="*/ 55 w 213"/>
                <a:gd name="T27" fmla="*/ 26 h 169"/>
                <a:gd name="T28" fmla="*/ 42 w 213"/>
                <a:gd name="T29" fmla="*/ 36 h 169"/>
                <a:gd name="T30" fmla="*/ 34 w 213"/>
                <a:gd name="T31" fmla="*/ 136 h 169"/>
                <a:gd name="T32" fmla="*/ 181 w 213"/>
                <a:gd name="T33" fmla="*/ 13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169">
                  <a:moveTo>
                    <a:pt x="210" y="152"/>
                  </a:moveTo>
                  <a:cubicBezTo>
                    <a:pt x="213" y="166"/>
                    <a:pt x="205" y="168"/>
                    <a:pt x="193" y="168"/>
                  </a:cubicBezTo>
                  <a:cubicBezTo>
                    <a:pt x="145" y="166"/>
                    <a:pt x="97" y="165"/>
                    <a:pt x="49" y="165"/>
                  </a:cubicBezTo>
                  <a:cubicBezTo>
                    <a:pt x="39" y="164"/>
                    <a:pt x="29" y="167"/>
                    <a:pt x="19" y="168"/>
                  </a:cubicBezTo>
                  <a:cubicBezTo>
                    <a:pt x="5" y="169"/>
                    <a:pt x="0" y="163"/>
                    <a:pt x="2" y="149"/>
                  </a:cubicBezTo>
                  <a:cubicBezTo>
                    <a:pt x="6" y="105"/>
                    <a:pt x="10" y="61"/>
                    <a:pt x="15" y="18"/>
                  </a:cubicBezTo>
                  <a:cubicBezTo>
                    <a:pt x="16" y="11"/>
                    <a:pt x="26" y="1"/>
                    <a:pt x="32" y="1"/>
                  </a:cubicBezTo>
                  <a:cubicBezTo>
                    <a:pt x="83" y="0"/>
                    <a:pt x="133" y="0"/>
                    <a:pt x="184" y="1"/>
                  </a:cubicBezTo>
                  <a:cubicBezTo>
                    <a:pt x="189" y="1"/>
                    <a:pt x="199" y="9"/>
                    <a:pt x="199" y="15"/>
                  </a:cubicBezTo>
                  <a:cubicBezTo>
                    <a:pt x="204" y="60"/>
                    <a:pt x="207" y="106"/>
                    <a:pt x="210" y="152"/>
                  </a:cubicBezTo>
                  <a:close/>
                  <a:moveTo>
                    <a:pt x="181" y="136"/>
                  </a:moveTo>
                  <a:cubicBezTo>
                    <a:pt x="178" y="103"/>
                    <a:pt x="175" y="71"/>
                    <a:pt x="173" y="40"/>
                  </a:cubicBezTo>
                  <a:cubicBezTo>
                    <a:pt x="173" y="30"/>
                    <a:pt x="170" y="25"/>
                    <a:pt x="159" y="25"/>
                  </a:cubicBezTo>
                  <a:cubicBezTo>
                    <a:pt x="125" y="25"/>
                    <a:pt x="90" y="25"/>
                    <a:pt x="55" y="26"/>
                  </a:cubicBezTo>
                  <a:cubicBezTo>
                    <a:pt x="51" y="26"/>
                    <a:pt x="43" y="32"/>
                    <a:pt x="42" y="36"/>
                  </a:cubicBezTo>
                  <a:cubicBezTo>
                    <a:pt x="39" y="69"/>
                    <a:pt x="37" y="103"/>
                    <a:pt x="34" y="136"/>
                  </a:cubicBezTo>
                  <a:cubicBezTo>
                    <a:pt x="83" y="136"/>
                    <a:pt x="132" y="136"/>
                    <a:pt x="181" y="1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921079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E1F613F7-CC8F-034A-BECF-7A23625BDA86}"/>
              </a:ext>
            </a:extLst>
          </p:cNvPr>
          <p:cNvSpPr txBox="1"/>
          <p:nvPr/>
        </p:nvSpPr>
        <p:spPr>
          <a:xfrm>
            <a:off x="2736113" y="4992338"/>
            <a:ext cx="6777660" cy="1143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4000" b="1" spc="2000" dirty="0">
                <a:solidFill>
                  <a:srgbClr val="DB130D"/>
                </a:solidFill>
                <a:latin typeface="Roboto" panose="02000000000000000000" pitchFamily="2" charset="0"/>
              </a:rPr>
              <a:t>BACKGROUND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B32BC1EE-A6B2-4BBB-909D-C200A163449B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43774519-6759-4BA8-AA3C-458EB4AF96F3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solidFill>
              <a:srgbClr val="DB13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178E13E8-6669-4639-A33D-96AFA56F1F40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43EEC89B-0D1E-4501-BE7E-47BBEADE27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71670B75-8E8A-4318-A990-F366E3F5CC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F0C57EDA-04C7-4346-94C3-15CC37864F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6" name="Freeform 8">
                <a:extLst>
                  <a:ext uri="{FF2B5EF4-FFF2-40B4-BE49-F238E27FC236}">
                    <a16:creationId xmlns:a16="http://schemas.microsoft.com/office/drawing/2014/main" id="{7A21ED4E-9A78-45C1-A794-5C57349F3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7" name="Freeform 9">
                <a:extLst>
                  <a:ext uri="{FF2B5EF4-FFF2-40B4-BE49-F238E27FC236}">
                    <a16:creationId xmlns:a16="http://schemas.microsoft.com/office/drawing/2014/main" id="{948EA3CC-BCFA-4642-8A05-088C87AB94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029211A9-BA74-40F7-9669-63989DED6E1C}"/>
              </a:ext>
            </a:extLst>
          </p:cNvPr>
          <p:cNvGrpSpPr/>
          <p:nvPr/>
        </p:nvGrpSpPr>
        <p:grpSpPr>
          <a:xfrm>
            <a:off x="4334162" y="417069"/>
            <a:ext cx="3676073" cy="4256921"/>
            <a:chOff x="4622800" y="411162"/>
            <a:chExt cx="2963863" cy="3432176"/>
          </a:xfrm>
        </p:grpSpPr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0D877B44-ACE5-4793-AE94-1B5586D96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4138" y="1882775"/>
              <a:ext cx="1804988" cy="685800"/>
            </a:xfrm>
            <a:custGeom>
              <a:avLst/>
              <a:gdLst>
                <a:gd name="T0" fmla="*/ 310 w 310"/>
                <a:gd name="T1" fmla="*/ 118 h 118"/>
                <a:gd name="T2" fmla="*/ 0 w 310"/>
                <a:gd name="T3" fmla="*/ 118 h 118"/>
                <a:gd name="T4" fmla="*/ 37 w 310"/>
                <a:gd name="T5" fmla="*/ 58 h 118"/>
                <a:gd name="T6" fmla="*/ 138 w 310"/>
                <a:gd name="T7" fmla="*/ 9 h 118"/>
                <a:gd name="T8" fmla="*/ 310 w 310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0" h="118">
                  <a:moveTo>
                    <a:pt x="310" y="118"/>
                  </a:moveTo>
                  <a:cubicBezTo>
                    <a:pt x="207" y="118"/>
                    <a:pt x="104" y="118"/>
                    <a:pt x="0" y="118"/>
                  </a:cubicBezTo>
                  <a:cubicBezTo>
                    <a:pt x="8" y="95"/>
                    <a:pt x="20" y="75"/>
                    <a:pt x="37" y="58"/>
                  </a:cubicBezTo>
                  <a:cubicBezTo>
                    <a:pt x="65" y="29"/>
                    <a:pt x="99" y="13"/>
                    <a:pt x="138" y="9"/>
                  </a:cubicBezTo>
                  <a:cubicBezTo>
                    <a:pt x="225" y="0"/>
                    <a:pt x="291" y="58"/>
                    <a:pt x="310" y="1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4C53F293-EF71-4764-93BB-30EDAFDB3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1763" y="3297238"/>
              <a:ext cx="1716088" cy="546100"/>
            </a:xfrm>
            <a:custGeom>
              <a:avLst/>
              <a:gdLst>
                <a:gd name="T0" fmla="*/ 295 w 295"/>
                <a:gd name="T1" fmla="*/ 0 h 94"/>
                <a:gd name="T2" fmla="*/ 147 w 295"/>
                <a:gd name="T3" fmla="*/ 93 h 94"/>
                <a:gd name="T4" fmla="*/ 0 w 295"/>
                <a:gd name="T5" fmla="*/ 0 h 94"/>
                <a:gd name="T6" fmla="*/ 295 w 295"/>
                <a:gd name="T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" h="94">
                  <a:moveTo>
                    <a:pt x="295" y="0"/>
                  </a:moveTo>
                  <a:cubicBezTo>
                    <a:pt x="278" y="41"/>
                    <a:pt x="225" y="94"/>
                    <a:pt x="147" y="93"/>
                  </a:cubicBezTo>
                  <a:cubicBezTo>
                    <a:pt x="84" y="93"/>
                    <a:pt x="15" y="49"/>
                    <a:pt x="0" y="0"/>
                  </a:cubicBezTo>
                  <a:cubicBezTo>
                    <a:pt x="98" y="0"/>
                    <a:pt x="196" y="0"/>
                    <a:pt x="2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C9EC8E2D-C5BF-4C33-8E25-0269C7106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9825" y="1016000"/>
              <a:ext cx="698500" cy="1489075"/>
            </a:xfrm>
            <a:custGeom>
              <a:avLst/>
              <a:gdLst>
                <a:gd name="T0" fmla="*/ 42 w 120"/>
                <a:gd name="T1" fmla="*/ 0 h 256"/>
                <a:gd name="T2" fmla="*/ 80 w 120"/>
                <a:gd name="T3" fmla="*/ 0 h 256"/>
                <a:gd name="T4" fmla="*/ 80 w 120"/>
                <a:gd name="T5" fmla="*/ 21 h 256"/>
                <a:gd name="T6" fmla="*/ 91 w 120"/>
                <a:gd name="T7" fmla="*/ 73 h 256"/>
                <a:gd name="T8" fmla="*/ 113 w 120"/>
                <a:gd name="T9" fmla="*/ 123 h 256"/>
                <a:gd name="T10" fmla="*/ 119 w 120"/>
                <a:gd name="T11" fmla="*/ 149 h 256"/>
                <a:gd name="T12" fmla="*/ 115 w 120"/>
                <a:gd name="T13" fmla="*/ 156 h 256"/>
                <a:gd name="T14" fmla="*/ 34 w 120"/>
                <a:gd name="T15" fmla="*/ 231 h 256"/>
                <a:gd name="T16" fmla="*/ 22 w 120"/>
                <a:gd name="T17" fmla="*/ 256 h 256"/>
                <a:gd name="T18" fmla="*/ 5 w 120"/>
                <a:gd name="T19" fmla="*/ 198 h 256"/>
                <a:gd name="T20" fmla="*/ 24 w 120"/>
                <a:gd name="T21" fmla="*/ 89 h 256"/>
                <a:gd name="T22" fmla="*/ 41 w 120"/>
                <a:gd name="T23" fmla="*/ 43 h 256"/>
                <a:gd name="T24" fmla="*/ 42 w 120"/>
                <a:gd name="T2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256">
                  <a:moveTo>
                    <a:pt x="42" y="0"/>
                  </a:moveTo>
                  <a:cubicBezTo>
                    <a:pt x="56" y="0"/>
                    <a:pt x="68" y="0"/>
                    <a:pt x="80" y="0"/>
                  </a:cubicBezTo>
                  <a:cubicBezTo>
                    <a:pt x="80" y="7"/>
                    <a:pt x="81" y="14"/>
                    <a:pt x="80" y="21"/>
                  </a:cubicBezTo>
                  <a:cubicBezTo>
                    <a:pt x="80" y="39"/>
                    <a:pt x="83" y="56"/>
                    <a:pt x="91" y="73"/>
                  </a:cubicBezTo>
                  <a:cubicBezTo>
                    <a:pt x="99" y="89"/>
                    <a:pt x="107" y="106"/>
                    <a:pt x="113" y="123"/>
                  </a:cubicBezTo>
                  <a:cubicBezTo>
                    <a:pt x="116" y="131"/>
                    <a:pt x="117" y="140"/>
                    <a:pt x="119" y="149"/>
                  </a:cubicBezTo>
                  <a:cubicBezTo>
                    <a:pt x="120" y="153"/>
                    <a:pt x="119" y="154"/>
                    <a:pt x="115" y="156"/>
                  </a:cubicBezTo>
                  <a:cubicBezTo>
                    <a:pt x="80" y="173"/>
                    <a:pt x="53" y="198"/>
                    <a:pt x="34" y="231"/>
                  </a:cubicBezTo>
                  <a:cubicBezTo>
                    <a:pt x="29" y="239"/>
                    <a:pt x="26" y="247"/>
                    <a:pt x="22" y="256"/>
                  </a:cubicBezTo>
                  <a:cubicBezTo>
                    <a:pt x="13" y="237"/>
                    <a:pt x="8" y="218"/>
                    <a:pt x="5" y="198"/>
                  </a:cubicBezTo>
                  <a:cubicBezTo>
                    <a:pt x="0" y="160"/>
                    <a:pt x="6" y="124"/>
                    <a:pt x="24" y="89"/>
                  </a:cubicBezTo>
                  <a:cubicBezTo>
                    <a:pt x="32" y="75"/>
                    <a:pt x="38" y="59"/>
                    <a:pt x="41" y="43"/>
                  </a:cubicBezTo>
                  <a:cubicBezTo>
                    <a:pt x="44" y="29"/>
                    <a:pt x="42" y="15"/>
                    <a:pt x="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6240A5E9-1982-42BA-AF07-BFE611CA1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6525" y="1016000"/>
              <a:ext cx="727075" cy="1477963"/>
            </a:xfrm>
            <a:custGeom>
              <a:avLst/>
              <a:gdLst>
                <a:gd name="T0" fmla="*/ 99 w 125"/>
                <a:gd name="T1" fmla="*/ 254 h 254"/>
                <a:gd name="T2" fmla="*/ 72 w 125"/>
                <a:gd name="T3" fmla="*/ 210 h 254"/>
                <a:gd name="T4" fmla="*/ 8 w 125"/>
                <a:gd name="T5" fmla="*/ 157 h 254"/>
                <a:gd name="T6" fmla="*/ 2 w 125"/>
                <a:gd name="T7" fmla="*/ 147 h 254"/>
                <a:gd name="T8" fmla="*/ 14 w 125"/>
                <a:gd name="T9" fmla="*/ 105 h 254"/>
                <a:gd name="T10" fmla="*/ 27 w 125"/>
                <a:gd name="T11" fmla="*/ 77 h 254"/>
                <a:gd name="T12" fmla="*/ 39 w 125"/>
                <a:gd name="T13" fmla="*/ 6 h 254"/>
                <a:gd name="T14" fmla="*/ 39 w 125"/>
                <a:gd name="T15" fmla="*/ 0 h 254"/>
                <a:gd name="T16" fmla="*/ 78 w 125"/>
                <a:gd name="T17" fmla="*/ 0 h 254"/>
                <a:gd name="T18" fmla="*/ 78 w 125"/>
                <a:gd name="T19" fmla="*/ 31 h 254"/>
                <a:gd name="T20" fmla="*/ 87 w 125"/>
                <a:gd name="T21" fmla="*/ 70 h 254"/>
                <a:gd name="T22" fmla="*/ 100 w 125"/>
                <a:gd name="T23" fmla="*/ 99 h 254"/>
                <a:gd name="T24" fmla="*/ 100 w 125"/>
                <a:gd name="T25" fmla="*/ 253 h 254"/>
                <a:gd name="T26" fmla="*/ 99 w 125"/>
                <a:gd name="T27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5" h="254">
                  <a:moveTo>
                    <a:pt x="99" y="254"/>
                  </a:moveTo>
                  <a:cubicBezTo>
                    <a:pt x="90" y="239"/>
                    <a:pt x="82" y="224"/>
                    <a:pt x="72" y="210"/>
                  </a:cubicBezTo>
                  <a:cubicBezTo>
                    <a:pt x="55" y="187"/>
                    <a:pt x="34" y="169"/>
                    <a:pt x="8" y="157"/>
                  </a:cubicBezTo>
                  <a:cubicBezTo>
                    <a:pt x="2" y="155"/>
                    <a:pt x="0" y="152"/>
                    <a:pt x="2" y="147"/>
                  </a:cubicBezTo>
                  <a:cubicBezTo>
                    <a:pt x="6" y="133"/>
                    <a:pt x="9" y="118"/>
                    <a:pt x="14" y="105"/>
                  </a:cubicBezTo>
                  <a:cubicBezTo>
                    <a:pt x="18" y="95"/>
                    <a:pt x="22" y="86"/>
                    <a:pt x="27" y="77"/>
                  </a:cubicBezTo>
                  <a:cubicBezTo>
                    <a:pt x="39" y="55"/>
                    <a:pt x="42" y="31"/>
                    <a:pt x="39" y="6"/>
                  </a:cubicBezTo>
                  <a:cubicBezTo>
                    <a:pt x="39" y="4"/>
                    <a:pt x="39" y="2"/>
                    <a:pt x="39" y="0"/>
                  </a:cubicBezTo>
                  <a:cubicBezTo>
                    <a:pt x="52" y="0"/>
                    <a:pt x="65" y="0"/>
                    <a:pt x="78" y="0"/>
                  </a:cubicBezTo>
                  <a:cubicBezTo>
                    <a:pt x="78" y="10"/>
                    <a:pt x="78" y="21"/>
                    <a:pt x="78" y="31"/>
                  </a:cubicBezTo>
                  <a:cubicBezTo>
                    <a:pt x="78" y="45"/>
                    <a:pt x="81" y="58"/>
                    <a:pt x="87" y="70"/>
                  </a:cubicBezTo>
                  <a:cubicBezTo>
                    <a:pt x="91" y="80"/>
                    <a:pt x="96" y="89"/>
                    <a:pt x="100" y="99"/>
                  </a:cubicBezTo>
                  <a:cubicBezTo>
                    <a:pt x="125" y="150"/>
                    <a:pt x="120" y="201"/>
                    <a:pt x="100" y="253"/>
                  </a:cubicBezTo>
                  <a:cubicBezTo>
                    <a:pt x="100" y="253"/>
                    <a:pt x="99" y="254"/>
                    <a:pt x="99" y="2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6D6D35D3-8BB7-4474-B960-414848F97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638" y="1016000"/>
              <a:ext cx="663575" cy="849313"/>
            </a:xfrm>
            <a:custGeom>
              <a:avLst/>
              <a:gdLst>
                <a:gd name="T0" fmla="*/ 38 w 114"/>
                <a:gd name="T1" fmla="*/ 0 h 146"/>
                <a:gd name="T2" fmla="*/ 77 w 114"/>
                <a:gd name="T3" fmla="*/ 0 h 146"/>
                <a:gd name="T4" fmla="*/ 76 w 114"/>
                <a:gd name="T5" fmla="*/ 9 h 146"/>
                <a:gd name="T6" fmla="*/ 87 w 114"/>
                <a:gd name="T7" fmla="*/ 74 h 146"/>
                <a:gd name="T8" fmla="*/ 111 w 114"/>
                <a:gd name="T9" fmla="*/ 132 h 146"/>
                <a:gd name="T10" fmla="*/ 114 w 114"/>
                <a:gd name="T11" fmla="*/ 146 h 146"/>
                <a:gd name="T12" fmla="*/ 57 w 114"/>
                <a:gd name="T13" fmla="*/ 139 h 146"/>
                <a:gd name="T14" fmla="*/ 0 w 114"/>
                <a:gd name="T15" fmla="*/ 146 h 146"/>
                <a:gd name="T16" fmla="*/ 6 w 114"/>
                <a:gd name="T17" fmla="*/ 122 h 146"/>
                <a:gd name="T18" fmla="*/ 24 w 114"/>
                <a:gd name="T19" fmla="*/ 82 h 146"/>
                <a:gd name="T20" fmla="*/ 38 w 114"/>
                <a:gd name="T21" fmla="*/ 5 h 146"/>
                <a:gd name="T22" fmla="*/ 38 w 114"/>
                <a:gd name="T2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146">
                  <a:moveTo>
                    <a:pt x="38" y="0"/>
                  </a:moveTo>
                  <a:cubicBezTo>
                    <a:pt x="51" y="0"/>
                    <a:pt x="63" y="0"/>
                    <a:pt x="77" y="0"/>
                  </a:cubicBezTo>
                  <a:cubicBezTo>
                    <a:pt x="77" y="3"/>
                    <a:pt x="77" y="6"/>
                    <a:pt x="76" y="9"/>
                  </a:cubicBezTo>
                  <a:cubicBezTo>
                    <a:pt x="74" y="32"/>
                    <a:pt x="77" y="54"/>
                    <a:pt x="87" y="74"/>
                  </a:cubicBezTo>
                  <a:cubicBezTo>
                    <a:pt x="96" y="93"/>
                    <a:pt x="104" y="113"/>
                    <a:pt x="111" y="132"/>
                  </a:cubicBezTo>
                  <a:cubicBezTo>
                    <a:pt x="113" y="137"/>
                    <a:pt x="113" y="142"/>
                    <a:pt x="114" y="146"/>
                  </a:cubicBezTo>
                  <a:cubicBezTo>
                    <a:pt x="95" y="143"/>
                    <a:pt x="76" y="139"/>
                    <a:pt x="57" y="139"/>
                  </a:cubicBezTo>
                  <a:cubicBezTo>
                    <a:pt x="39" y="139"/>
                    <a:pt x="20" y="143"/>
                    <a:pt x="0" y="146"/>
                  </a:cubicBezTo>
                  <a:cubicBezTo>
                    <a:pt x="2" y="139"/>
                    <a:pt x="3" y="130"/>
                    <a:pt x="6" y="122"/>
                  </a:cubicBezTo>
                  <a:cubicBezTo>
                    <a:pt x="11" y="108"/>
                    <a:pt x="17" y="95"/>
                    <a:pt x="24" y="82"/>
                  </a:cubicBezTo>
                  <a:cubicBezTo>
                    <a:pt x="37" y="57"/>
                    <a:pt x="41" y="32"/>
                    <a:pt x="38" y="5"/>
                  </a:cubicBezTo>
                  <a:cubicBezTo>
                    <a:pt x="38" y="4"/>
                    <a:pt x="38" y="2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888C6329-76D6-4D41-9109-3926662FF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8463" y="2697163"/>
              <a:ext cx="582613" cy="454025"/>
            </a:xfrm>
            <a:custGeom>
              <a:avLst/>
              <a:gdLst>
                <a:gd name="T0" fmla="*/ 30 w 100"/>
                <a:gd name="T1" fmla="*/ 51 h 78"/>
                <a:gd name="T2" fmla="*/ 39 w 100"/>
                <a:gd name="T3" fmla="*/ 6 h 78"/>
                <a:gd name="T4" fmla="*/ 46 w 100"/>
                <a:gd name="T5" fmla="*/ 0 h 78"/>
                <a:gd name="T6" fmla="*/ 63 w 100"/>
                <a:gd name="T7" fmla="*/ 14 h 78"/>
                <a:gd name="T8" fmla="*/ 71 w 100"/>
                <a:gd name="T9" fmla="*/ 51 h 78"/>
                <a:gd name="T10" fmla="*/ 80 w 100"/>
                <a:gd name="T11" fmla="*/ 6 h 78"/>
                <a:gd name="T12" fmla="*/ 87 w 100"/>
                <a:gd name="T13" fmla="*/ 0 h 78"/>
                <a:gd name="T14" fmla="*/ 100 w 100"/>
                <a:gd name="T15" fmla="*/ 0 h 78"/>
                <a:gd name="T16" fmla="*/ 94 w 100"/>
                <a:gd name="T17" fmla="*/ 26 h 78"/>
                <a:gd name="T18" fmla="*/ 82 w 100"/>
                <a:gd name="T19" fmla="*/ 71 h 78"/>
                <a:gd name="T20" fmla="*/ 73 w 100"/>
                <a:gd name="T21" fmla="*/ 78 h 78"/>
                <a:gd name="T22" fmla="*/ 61 w 100"/>
                <a:gd name="T23" fmla="*/ 78 h 78"/>
                <a:gd name="T24" fmla="*/ 50 w 100"/>
                <a:gd name="T25" fmla="*/ 27 h 78"/>
                <a:gd name="T26" fmla="*/ 49 w 100"/>
                <a:gd name="T27" fmla="*/ 27 h 78"/>
                <a:gd name="T28" fmla="*/ 41 w 100"/>
                <a:gd name="T29" fmla="*/ 72 h 78"/>
                <a:gd name="T30" fmla="*/ 33 w 100"/>
                <a:gd name="T31" fmla="*/ 78 h 78"/>
                <a:gd name="T32" fmla="*/ 17 w 100"/>
                <a:gd name="T33" fmla="*/ 65 h 78"/>
                <a:gd name="T34" fmla="*/ 2 w 100"/>
                <a:gd name="T35" fmla="*/ 8 h 78"/>
                <a:gd name="T36" fmla="*/ 0 w 100"/>
                <a:gd name="T37" fmla="*/ 0 h 78"/>
                <a:gd name="T38" fmla="*/ 16 w 100"/>
                <a:gd name="T39" fmla="*/ 1 h 78"/>
                <a:gd name="T40" fmla="*/ 20 w 100"/>
                <a:gd name="T41" fmla="*/ 6 h 78"/>
                <a:gd name="T42" fmla="*/ 30 w 100"/>
                <a:gd name="T43" fmla="*/ 5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0" h="78">
                  <a:moveTo>
                    <a:pt x="30" y="51"/>
                  </a:moveTo>
                  <a:cubicBezTo>
                    <a:pt x="33" y="36"/>
                    <a:pt x="36" y="21"/>
                    <a:pt x="39" y="6"/>
                  </a:cubicBezTo>
                  <a:cubicBezTo>
                    <a:pt x="40" y="2"/>
                    <a:pt x="41" y="0"/>
                    <a:pt x="46" y="0"/>
                  </a:cubicBezTo>
                  <a:cubicBezTo>
                    <a:pt x="60" y="0"/>
                    <a:pt x="60" y="0"/>
                    <a:pt x="63" y="14"/>
                  </a:cubicBezTo>
                  <a:cubicBezTo>
                    <a:pt x="65" y="26"/>
                    <a:pt x="68" y="38"/>
                    <a:pt x="71" y="51"/>
                  </a:cubicBezTo>
                  <a:cubicBezTo>
                    <a:pt x="74" y="35"/>
                    <a:pt x="77" y="21"/>
                    <a:pt x="80" y="6"/>
                  </a:cubicBezTo>
                  <a:cubicBezTo>
                    <a:pt x="80" y="2"/>
                    <a:pt x="82" y="0"/>
                    <a:pt x="87" y="0"/>
                  </a:cubicBezTo>
                  <a:cubicBezTo>
                    <a:pt x="91" y="1"/>
                    <a:pt x="95" y="0"/>
                    <a:pt x="100" y="0"/>
                  </a:cubicBezTo>
                  <a:cubicBezTo>
                    <a:pt x="98" y="9"/>
                    <a:pt x="96" y="18"/>
                    <a:pt x="94" y="26"/>
                  </a:cubicBezTo>
                  <a:cubicBezTo>
                    <a:pt x="90" y="41"/>
                    <a:pt x="85" y="56"/>
                    <a:pt x="82" y="71"/>
                  </a:cubicBezTo>
                  <a:cubicBezTo>
                    <a:pt x="80" y="76"/>
                    <a:pt x="78" y="78"/>
                    <a:pt x="73" y="78"/>
                  </a:cubicBezTo>
                  <a:cubicBezTo>
                    <a:pt x="69" y="77"/>
                    <a:pt x="65" y="78"/>
                    <a:pt x="61" y="78"/>
                  </a:cubicBezTo>
                  <a:cubicBezTo>
                    <a:pt x="57" y="60"/>
                    <a:pt x="54" y="43"/>
                    <a:pt x="50" y="27"/>
                  </a:cubicBezTo>
                  <a:cubicBezTo>
                    <a:pt x="50" y="27"/>
                    <a:pt x="50" y="27"/>
                    <a:pt x="49" y="27"/>
                  </a:cubicBezTo>
                  <a:cubicBezTo>
                    <a:pt x="47" y="42"/>
                    <a:pt x="43" y="57"/>
                    <a:pt x="41" y="72"/>
                  </a:cubicBezTo>
                  <a:cubicBezTo>
                    <a:pt x="40" y="77"/>
                    <a:pt x="38" y="78"/>
                    <a:pt x="33" y="78"/>
                  </a:cubicBezTo>
                  <a:cubicBezTo>
                    <a:pt x="21" y="77"/>
                    <a:pt x="21" y="78"/>
                    <a:pt x="17" y="65"/>
                  </a:cubicBezTo>
                  <a:cubicBezTo>
                    <a:pt x="12" y="46"/>
                    <a:pt x="7" y="27"/>
                    <a:pt x="2" y="8"/>
                  </a:cubicBezTo>
                  <a:cubicBezTo>
                    <a:pt x="1" y="6"/>
                    <a:pt x="1" y="4"/>
                    <a:pt x="0" y="0"/>
                  </a:cubicBezTo>
                  <a:cubicBezTo>
                    <a:pt x="6" y="0"/>
                    <a:pt x="11" y="0"/>
                    <a:pt x="16" y="1"/>
                  </a:cubicBezTo>
                  <a:cubicBezTo>
                    <a:pt x="18" y="1"/>
                    <a:pt x="20" y="4"/>
                    <a:pt x="20" y="6"/>
                  </a:cubicBezTo>
                  <a:cubicBezTo>
                    <a:pt x="24" y="20"/>
                    <a:pt x="26" y="35"/>
                    <a:pt x="30" y="51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64D3E43C-A25B-48BC-8C4D-22FB64C21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9875" y="2697163"/>
              <a:ext cx="401638" cy="454025"/>
            </a:xfrm>
            <a:custGeom>
              <a:avLst/>
              <a:gdLst>
                <a:gd name="T0" fmla="*/ 19 w 69"/>
                <a:gd name="T1" fmla="*/ 31 h 78"/>
                <a:gd name="T2" fmla="*/ 19 w 69"/>
                <a:gd name="T3" fmla="*/ 75 h 78"/>
                <a:gd name="T4" fmla="*/ 18 w 69"/>
                <a:gd name="T5" fmla="*/ 77 h 78"/>
                <a:gd name="T6" fmla="*/ 0 w 69"/>
                <a:gd name="T7" fmla="*/ 77 h 78"/>
                <a:gd name="T8" fmla="*/ 0 w 69"/>
                <a:gd name="T9" fmla="*/ 0 h 78"/>
                <a:gd name="T10" fmla="*/ 18 w 69"/>
                <a:gd name="T11" fmla="*/ 1 h 78"/>
                <a:gd name="T12" fmla="*/ 23 w 69"/>
                <a:gd name="T13" fmla="*/ 5 h 78"/>
                <a:gd name="T14" fmla="*/ 50 w 69"/>
                <a:gd name="T15" fmla="*/ 48 h 78"/>
                <a:gd name="T16" fmla="*/ 50 w 69"/>
                <a:gd name="T17" fmla="*/ 0 h 78"/>
                <a:gd name="T18" fmla="*/ 65 w 69"/>
                <a:gd name="T19" fmla="*/ 1 h 78"/>
                <a:gd name="T20" fmla="*/ 69 w 69"/>
                <a:gd name="T21" fmla="*/ 4 h 78"/>
                <a:gd name="T22" fmla="*/ 69 w 69"/>
                <a:gd name="T23" fmla="*/ 77 h 78"/>
                <a:gd name="T24" fmla="*/ 52 w 69"/>
                <a:gd name="T25" fmla="*/ 77 h 78"/>
                <a:gd name="T26" fmla="*/ 46 w 69"/>
                <a:gd name="T27" fmla="*/ 72 h 78"/>
                <a:gd name="T28" fmla="*/ 19 w 69"/>
                <a:gd name="T29" fmla="*/ 3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" h="78">
                  <a:moveTo>
                    <a:pt x="19" y="31"/>
                  </a:moveTo>
                  <a:cubicBezTo>
                    <a:pt x="19" y="47"/>
                    <a:pt x="19" y="61"/>
                    <a:pt x="19" y="75"/>
                  </a:cubicBezTo>
                  <a:cubicBezTo>
                    <a:pt x="19" y="76"/>
                    <a:pt x="18" y="76"/>
                    <a:pt x="18" y="77"/>
                  </a:cubicBezTo>
                  <a:cubicBezTo>
                    <a:pt x="12" y="77"/>
                    <a:pt x="6" y="77"/>
                    <a:pt x="0" y="77"/>
                  </a:cubicBezTo>
                  <a:cubicBezTo>
                    <a:pt x="0" y="52"/>
                    <a:pt x="0" y="27"/>
                    <a:pt x="0" y="0"/>
                  </a:cubicBezTo>
                  <a:cubicBezTo>
                    <a:pt x="6" y="0"/>
                    <a:pt x="12" y="0"/>
                    <a:pt x="18" y="1"/>
                  </a:cubicBezTo>
                  <a:cubicBezTo>
                    <a:pt x="19" y="1"/>
                    <a:pt x="21" y="3"/>
                    <a:pt x="23" y="5"/>
                  </a:cubicBezTo>
                  <a:cubicBezTo>
                    <a:pt x="32" y="19"/>
                    <a:pt x="41" y="33"/>
                    <a:pt x="50" y="48"/>
                  </a:cubicBezTo>
                  <a:cubicBezTo>
                    <a:pt x="50" y="32"/>
                    <a:pt x="50" y="17"/>
                    <a:pt x="50" y="0"/>
                  </a:cubicBezTo>
                  <a:cubicBezTo>
                    <a:pt x="55" y="0"/>
                    <a:pt x="60" y="0"/>
                    <a:pt x="65" y="1"/>
                  </a:cubicBezTo>
                  <a:cubicBezTo>
                    <a:pt x="67" y="1"/>
                    <a:pt x="69" y="3"/>
                    <a:pt x="69" y="4"/>
                  </a:cubicBezTo>
                  <a:cubicBezTo>
                    <a:pt x="69" y="28"/>
                    <a:pt x="69" y="52"/>
                    <a:pt x="69" y="77"/>
                  </a:cubicBezTo>
                  <a:cubicBezTo>
                    <a:pt x="63" y="77"/>
                    <a:pt x="57" y="78"/>
                    <a:pt x="52" y="77"/>
                  </a:cubicBezTo>
                  <a:cubicBezTo>
                    <a:pt x="50" y="77"/>
                    <a:pt x="48" y="74"/>
                    <a:pt x="46" y="72"/>
                  </a:cubicBezTo>
                  <a:cubicBezTo>
                    <a:pt x="37" y="59"/>
                    <a:pt x="28" y="46"/>
                    <a:pt x="19" y="31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F0AA9EF5-ED49-477C-916A-C93077096D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8400" y="2690813"/>
              <a:ext cx="471488" cy="466725"/>
            </a:xfrm>
            <a:custGeom>
              <a:avLst/>
              <a:gdLst>
                <a:gd name="T0" fmla="*/ 0 w 81"/>
                <a:gd name="T1" fmla="*/ 40 h 80"/>
                <a:gd name="T2" fmla="*/ 42 w 81"/>
                <a:gd name="T3" fmla="*/ 0 h 80"/>
                <a:gd name="T4" fmla="*/ 81 w 81"/>
                <a:gd name="T5" fmla="*/ 41 h 80"/>
                <a:gd name="T6" fmla="*/ 40 w 81"/>
                <a:gd name="T7" fmla="*/ 80 h 80"/>
                <a:gd name="T8" fmla="*/ 0 w 81"/>
                <a:gd name="T9" fmla="*/ 40 h 80"/>
                <a:gd name="T10" fmla="*/ 20 w 81"/>
                <a:gd name="T11" fmla="*/ 40 h 80"/>
                <a:gd name="T12" fmla="*/ 40 w 81"/>
                <a:gd name="T13" fmla="*/ 63 h 80"/>
                <a:gd name="T14" fmla="*/ 61 w 81"/>
                <a:gd name="T15" fmla="*/ 41 h 80"/>
                <a:gd name="T16" fmla="*/ 41 w 81"/>
                <a:gd name="T17" fmla="*/ 18 h 80"/>
                <a:gd name="T18" fmla="*/ 20 w 81"/>
                <a:gd name="T19" fmla="*/ 4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0">
                  <a:moveTo>
                    <a:pt x="0" y="40"/>
                  </a:moveTo>
                  <a:cubicBezTo>
                    <a:pt x="1" y="17"/>
                    <a:pt x="18" y="0"/>
                    <a:pt x="42" y="0"/>
                  </a:cubicBezTo>
                  <a:cubicBezTo>
                    <a:pt x="65" y="0"/>
                    <a:pt x="81" y="18"/>
                    <a:pt x="81" y="41"/>
                  </a:cubicBezTo>
                  <a:cubicBezTo>
                    <a:pt x="81" y="63"/>
                    <a:pt x="63" y="80"/>
                    <a:pt x="40" y="80"/>
                  </a:cubicBezTo>
                  <a:cubicBezTo>
                    <a:pt x="17" y="80"/>
                    <a:pt x="0" y="63"/>
                    <a:pt x="0" y="40"/>
                  </a:cubicBezTo>
                  <a:close/>
                  <a:moveTo>
                    <a:pt x="20" y="40"/>
                  </a:moveTo>
                  <a:cubicBezTo>
                    <a:pt x="20" y="53"/>
                    <a:pt x="28" y="63"/>
                    <a:pt x="40" y="63"/>
                  </a:cubicBezTo>
                  <a:cubicBezTo>
                    <a:pt x="52" y="63"/>
                    <a:pt x="61" y="54"/>
                    <a:pt x="61" y="41"/>
                  </a:cubicBezTo>
                  <a:cubicBezTo>
                    <a:pt x="62" y="27"/>
                    <a:pt x="53" y="18"/>
                    <a:pt x="41" y="18"/>
                  </a:cubicBezTo>
                  <a:cubicBezTo>
                    <a:pt x="29" y="17"/>
                    <a:pt x="20" y="26"/>
                    <a:pt x="20" y="40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93B0A22E-0C37-40E8-B4A7-9EECFDF3B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7550" y="2668588"/>
              <a:ext cx="519113" cy="517525"/>
            </a:xfrm>
            <a:custGeom>
              <a:avLst/>
              <a:gdLst>
                <a:gd name="T0" fmla="*/ 76 w 89"/>
                <a:gd name="T1" fmla="*/ 18 h 89"/>
                <a:gd name="T2" fmla="*/ 63 w 89"/>
                <a:gd name="T3" fmla="*/ 29 h 89"/>
                <a:gd name="T4" fmla="*/ 28 w 89"/>
                <a:gd name="T5" fmla="*/ 32 h 89"/>
                <a:gd name="T6" fmla="*/ 37 w 89"/>
                <a:gd name="T7" fmla="*/ 65 h 89"/>
                <a:gd name="T8" fmla="*/ 64 w 89"/>
                <a:gd name="T9" fmla="*/ 54 h 89"/>
                <a:gd name="T10" fmla="*/ 46 w 89"/>
                <a:gd name="T11" fmla="*/ 54 h 89"/>
                <a:gd name="T12" fmla="*/ 46 w 89"/>
                <a:gd name="T13" fmla="*/ 39 h 89"/>
                <a:gd name="T14" fmla="*/ 84 w 89"/>
                <a:gd name="T15" fmla="*/ 39 h 89"/>
                <a:gd name="T16" fmla="*/ 62 w 89"/>
                <a:gd name="T17" fmla="*/ 81 h 89"/>
                <a:gd name="T18" fmla="*/ 10 w 89"/>
                <a:gd name="T19" fmla="*/ 64 h 89"/>
                <a:gd name="T20" fmla="*/ 22 w 89"/>
                <a:gd name="T21" fmla="*/ 11 h 89"/>
                <a:gd name="T22" fmla="*/ 76 w 89"/>
                <a:gd name="T23" fmla="*/ 1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9" h="89">
                  <a:moveTo>
                    <a:pt x="76" y="18"/>
                  </a:moveTo>
                  <a:cubicBezTo>
                    <a:pt x="71" y="22"/>
                    <a:pt x="67" y="26"/>
                    <a:pt x="63" y="29"/>
                  </a:cubicBezTo>
                  <a:cubicBezTo>
                    <a:pt x="49" y="17"/>
                    <a:pt x="34" y="20"/>
                    <a:pt x="28" y="32"/>
                  </a:cubicBezTo>
                  <a:cubicBezTo>
                    <a:pt x="21" y="44"/>
                    <a:pt x="26" y="60"/>
                    <a:pt x="37" y="65"/>
                  </a:cubicBezTo>
                  <a:cubicBezTo>
                    <a:pt x="48" y="70"/>
                    <a:pt x="60" y="65"/>
                    <a:pt x="64" y="54"/>
                  </a:cubicBezTo>
                  <a:cubicBezTo>
                    <a:pt x="58" y="54"/>
                    <a:pt x="52" y="54"/>
                    <a:pt x="46" y="54"/>
                  </a:cubicBezTo>
                  <a:cubicBezTo>
                    <a:pt x="46" y="48"/>
                    <a:pt x="46" y="44"/>
                    <a:pt x="46" y="39"/>
                  </a:cubicBezTo>
                  <a:cubicBezTo>
                    <a:pt x="59" y="39"/>
                    <a:pt x="72" y="39"/>
                    <a:pt x="84" y="39"/>
                  </a:cubicBezTo>
                  <a:cubicBezTo>
                    <a:pt x="89" y="54"/>
                    <a:pt x="79" y="74"/>
                    <a:pt x="62" y="81"/>
                  </a:cubicBezTo>
                  <a:cubicBezTo>
                    <a:pt x="43" y="89"/>
                    <a:pt x="20" y="82"/>
                    <a:pt x="10" y="64"/>
                  </a:cubicBezTo>
                  <a:cubicBezTo>
                    <a:pt x="0" y="47"/>
                    <a:pt x="5" y="23"/>
                    <a:pt x="22" y="11"/>
                  </a:cubicBezTo>
                  <a:cubicBezTo>
                    <a:pt x="38" y="0"/>
                    <a:pt x="62" y="3"/>
                    <a:pt x="76" y="18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89FADBCB-D43C-4244-83C3-E0773AB85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2800" y="415925"/>
              <a:ext cx="336550" cy="379413"/>
            </a:xfrm>
            <a:custGeom>
              <a:avLst/>
              <a:gdLst>
                <a:gd name="T0" fmla="*/ 5 w 58"/>
                <a:gd name="T1" fmla="*/ 65 h 65"/>
                <a:gd name="T2" fmla="*/ 3 w 58"/>
                <a:gd name="T3" fmla="*/ 22 h 65"/>
                <a:gd name="T4" fmla="*/ 30 w 58"/>
                <a:gd name="T5" fmla="*/ 0 h 65"/>
                <a:gd name="T6" fmla="*/ 57 w 58"/>
                <a:gd name="T7" fmla="*/ 22 h 65"/>
                <a:gd name="T8" fmla="*/ 57 w 58"/>
                <a:gd name="T9" fmla="*/ 65 h 65"/>
                <a:gd name="T10" fmla="*/ 5 w 58"/>
                <a:gd name="T1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65">
                  <a:moveTo>
                    <a:pt x="5" y="65"/>
                  </a:moveTo>
                  <a:cubicBezTo>
                    <a:pt x="3" y="50"/>
                    <a:pt x="0" y="36"/>
                    <a:pt x="3" y="22"/>
                  </a:cubicBezTo>
                  <a:cubicBezTo>
                    <a:pt x="6" y="8"/>
                    <a:pt x="15" y="0"/>
                    <a:pt x="30" y="0"/>
                  </a:cubicBezTo>
                  <a:cubicBezTo>
                    <a:pt x="45" y="0"/>
                    <a:pt x="55" y="7"/>
                    <a:pt x="57" y="22"/>
                  </a:cubicBezTo>
                  <a:cubicBezTo>
                    <a:pt x="58" y="36"/>
                    <a:pt x="57" y="50"/>
                    <a:pt x="57" y="65"/>
                  </a:cubicBezTo>
                  <a:cubicBezTo>
                    <a:pt x="39" y="65"/>
                    <a:pt x="22" y="65"/>
                    <a:pt x="5" y="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A5292D83-E0BF-4BE6-AEA4-F03DAFF45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9213" y="411162"/>
              <a:ext cx="344488" cy="384175"/>
            </a:xfrm>
            <a:custGeom>
              <a:avLst/>
              <a:gdLst>
                <a:gd name="T0" fmla="*/ 58 w 59"/>
                <a:gd name="T1" fmla="*/ 66 h 66"/>
                <a:gd name="T2" fmla="*/ 6 w 59"/>
                <a:gd name="T3" fmla="*/ 66 h 66"/>
                <a:gd name="T4" fmla="*/ 5 w 59"/>
                <a:gd name="T5" fmla="*/ 19 h 66"/>
                <a:gd name="T6" fmla="*/ 33 w 59"/>
                <a:gd name="T7" fmla="*/ 1 h 66"/>
                <a:gd name="T8" fmla="*/ 57 w 59"/>
                <a:gd name="T9" fmla="*/ 23 h 66"/>
                <a:gd name="T10" fmla="*/ 58 w 59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66">
                  <a:moveTo>
                    <a:pt x="58" y="66"/>
                  </a:moveTo>
                  <a:cubicBezTo>
                    <a:pt x="39" y="66"/>
                    <a:pt x="23" y="66"/>
                    <a:pt x="6" y="66"/>
                  </a:cubicBezTo>
                  <a:cubicBezTo>
                    <a:pt x="3" y="50"/>
                    <a:pt x="0" y="35"/>
                    <a:pt x="5" y="19"/>
                  </a:cubicBezTo>
                  <a:cubicBezTo>
                    <a:pt x="9" y="6"/>
                    <a:pt x="19" y="0"/>
                    <a:pt x="33" y="1"/>
                  </a:cubicBezTo>
                  <a:cubicBezTo>
                    <a:pt x="46" y="2"/>
                    <a:pt x="56" y="9"/>
                    <a:pt x="57" y="23"/>
                  </a:cubicBezTo>
                  <a:cubicBezTo>
                    <a:pt x="59" y="37"/>
                    <a:pt x="58" y="51"/>
                    <a:pt x="58" y="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50099835-F020-4BC4-9B45-6F7A668A5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913" y="415925"/>
              <a:ext cx="331788" cy="379413"/>
            </a:xfrm>
            <a:custGeom>
              <a:avLst/>
              <a:gdLst>
                <a:gd name="T0" fmla="*/ 53 w 57"/>
                <a:gd name="T1" fmla="*/ 65 h 65"/>
                <a:gd name="T2" fmla="*/ 7 w 57"/>
                <a:gd name="T3" fmla="*/ 65 h 65"/>
                <a:gd name="T4" fmla="*/ 2 w 57"/>
                <a:gd name="T5" fmla="*/ 62 h 65"/>
                <a:gd name="T6" fmla="*/ 1 w 57"/>
                <a:gd name="T7" fmla="*/ 24 h 65"/>
                <a:gd name="T8" fmla="*/ 26 w 57"/>
                <a:gd name="T9" fmla="*/ 0 h 65"/>
                <a:gd name="T10" fmla="*/ 54 w 57"/>
                <a:gd name="T11" fmla="*/ 22 h 65"/>
                <a:gd name="T12" fmla="*/ 53 w 57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65">
                  <a:moveTo>
                    <a:pt x="53" y="65"/>
                  </a:moveTo>
                  <a:cubicBezTo>
                    <a:pt x="37" y="65"/>
                    <a:pt x="22" y="65"/>
                    <a:pt x="7" y="65"/>
                  </a:cubicBezTo>
                  <a:cubicBezTo>
                    <a:pt x="5" y="65"/>
                    <a:pt x="2" y="63"/>
                    <a:pt x="2" y="62"/>
                  </a:cubicBezTo>
                  <a:cubicBezTo>
                    <a:pt x="1" y="49"/>
                    <a:pt x="0" y="36"/>
                    <a:pt x="1" y="24"/>
                  </a:cubicBezTo>
                  <a:cubicBezTo>
                    <a:pt x="2" y="9"/>
                    <a:pt x="12" y="1"/>
                    <a:pt x="26" y="0"/>
                  </a:cubicBezTo>
                  <a:cubicBezTo>
                    <a:pt x="42" y="0"/>
                    <a:pt x="51" y="7"/>
                    <a:pt x="54" y="22"/>
                  </a:cubicBezTo>
                  <a:cubicBezTo>
                    <a:pt x="57" y="36"/>
                    <a:pt x="55" y="50"/>
                    <a:pt x="53" y="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DCE2E651-8DF8-457C-A994-FF710D8E1A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2800" y="2697163"/>
              <a:ext cx="314325" cy="454025"/>
            </a:xfrm>
            <a:custGeom>
              <a:avLst/>
              <a:gdLst>
                <a:gd name="T0" fmla="*/ 0 w 54"/>
                <a:gd name="T1" fmla="*/ 77 h 78"/>
                <a:gd name="T2" fmla="*/ 0 w 54"/>
                <a:gd name="T3" fmla="*/ 0 h 78"/>
                <a:gd name="T4" fmla="*/ 36 w 54"/>
                <a:gd name="T5" fmla="*/ 2 h 78"/>
                <a:gd name="T6" fmla="*/ 50 w 54"/>
                <a:gd name="T7" fmla="*/ 16 h 78"/>
                <a:gd name="T8" fmla="*/ 43 w 54"/>
                <a:gd name="T9" fmla="*/ 36 h 78"/>
                <a:gd name="T10" fmla="*/ 51 w 54"/>
                <a:gd name="T11" fmla="*/ 52 h 78"/>
                <a:gd name="T12" fmla="*/ 33 w 54"/>
                <a:gd name="T13" fmla="*/ 77 h 78"/>
                <a:gd name="T14" fmla="*/ 7 w 54"/>
                <a:gd name="T15" fmla="*/ 78 h 78"/>
                <a:gd name="T16" fmla="*/ 0 w 54"/>
                <a:gd name="T17" fmla="*/ 77 h 78"/>
                <a:gd name="T18" fmla="*/ 18 w 54"/>
                <a:gd name="T19" fmla="*/ 65 h 78"/>
                <a:gd name="T20" fmla="*/ 31 w 54"/>
                <a:gd name="T21" fmla="*/ 59 h 78"/>
                <a:gd name="T22" fmla="*/ 31 w 54"/>
                <a:gd name="T23" fmla="*/ 48 h 78"/>
                <a:gd name="T24" fmla="*/ 18 w 54"/>
                <a:gd name="T25" fmla="*/ 43 h 78"/>
                <a:gd name="T26" fmla="*/ 18 w 54"/>
                <a:gd name="T27" fmla="*/ 65 h 78"/>
                <a:gd name="T28" fmla="*/ 18 w 54"/>
                <a:gd name="T29" fmla="*/ 34 h 78"/>
                <a:gd name="T30" fmla="*/ 30 w 54"/>
                <a:gd name="T31" fmla="*/ 28 h 78"/>
                <a:gd name="T32" fmla="*/ 30 w 54"/>
                <a:gd name="T33" fmla="*/ 18 h 78"/>
                <a:gd name="T34" fmla="*/ 18 w 54"/>
                <a:gd name="T35" fmla="*/ 13 h 78"/>
                <a:gd name="T36" fmla="*/ 18 w 54"/>
                <a:gd name="T37" fmla="*/ 3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4" h="78">
                  <a:moveTo>
                    <a:pt x="0" y="77"/>
                  </a:moveTo>
                  <a:cubicBezTo>
                    <a:pt x="0" y="52"/>
                    <a:pt x="0" y="27"/>
                    <a:pt x="0" y="0"/>
                  </a:cubicBezTo>
                  <a:cubicBezTo>
                    <a:pt x="12" y="0"/>
                    <a:pt x="24" y="0"/>
                    <a:pt x="36" y="2"/>
                  </a:cubicBezTo>
                  <a:cubicBezTo>
                    <a:pt x="43" y="3"/>
                    <a:pt x="48" y="8"/>
                    <a:pt x="50" y="16"/>
                  </a:cubicBezTo>
                  <a:cubicBezTo>
                    <a:pt x="52" y="24"/>
                    <a:pt x="50" y="31"/>
                    <a:pt x="43" y="36"/>
                  </a:cubicBezTo>
                  <a:cubicBezTo>
                    <a:pt x="46" y="42"/>
                    <a:pt x="50" y="47"/>
                    <a:pt x="51" y="52"/>
                  </a:cubicBezTo>
                  <a:cubicBezTo>
                    <a:pt x="54" y="66"/>
                    <a:pt x="47" y="75"/>
                    <a:pt x="33" y="77"/>
                  </a:cubicBezTo>
                  <a:cubicBezTo>
                    <a:pt x="24" y="78"/>
                    <a:pt x="16" y="77"/>
                    <a:pt x="7" y="78"/>
                  </a:cubicBezTo>
                  <a:cubicBezTo>
                    <a:pt x="5" y="78"/>
                    <a:pt x="2" y="77"/>
                    <a:pt x="0" y="77"/>
                  </a:cubicBezTo>
                  <a:close/>
                  <a:moveTo>
                    <a:pt x="18" y="65"/>
                  </a:moveTo>
                  <a:cubicBezTo>
                    <a:pt x="23" y="63"/>
                    <a:pt x="28" y="62"/>
                    <a:pt x="31" y="59"/>
                  </a:cubicBezTo>
                  <a:cubicBezTo>
                    <a:pt x="33" y="57"/>
                    <a:pt x="33" y="50"/>
                    <a:pt x="31" y="48"/>
                  </a:cubicBezTo>
                  <a:cubicBezTo>
                    <a:pt x="28" y="45"/>
                    <a:pt x="23" y="44"/>
                    <a:pt x="18" y="43"/>
                  </a:cubicBezTo>
                  <a:cubicBezTo>
                    <a:pt x="18" y="51"/>
                    <a:pt x="18" y="56"/>
                    <a:pt x="18" y="65"/>
                  </a:cubicBezTo>
                  <a:close/>
                  <a:moveTo>
                    <a:pt x="18" y="34"/>
                  </a:moveTo>
                  <a:cubicBezTo>
                    <a:pt x="23" y="32"/>
                    <a:pt x="28" y="31"/>
                    <a:pt x="30" y="28"/>
                  </a:cubicBezTo>
                  <a:cubicBezTo>
                    <a:pt x="32" y="26"/>
                    <a:pt x="32" y="20"/>
                    <a:pt x="30" y="18"/>
                  </a:cubicBezTo>
                  <a:cubicBezTo>
                    <a:pt x="28" y="15"/>
                    <a:pt x="23" y="15"/>
                    <a:pt x="18" y="13"/>
                  </a:cubicBezTo>
                  <a:cubicBezTo>
                    <a:pt x="18" y="21"/>
                    <a:pt x="18" y="26"/>
                    <a:pt x="18" y="34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79CFAD0E-8A86-472F-8F33-2BBE41986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9813" y="2703513"/>
              <a:ext cx="214313" cy="441325"/>
            </a:xfrm>
            <a:custGeom>
              <a:avLst/>
              <a:gdLst>
                <a:gd name="T0" fmla="*/ 37 w 37"/>
                <a:gd name="T1" fmla="*/ 76 h 76"/>
                <a:gd name="T2" fmla="*/ 0 w 37"/>
                <a:gd name="T3" fmla="*/ 76 h 76"/>
                <a:gd name="T4" fmla="*/ 0 w 37"/>
                <a:gd name="T5" fmla="*/ 0 h 76"/>
                <a:gd name="T6" fmla="*/ 18 w 37"/>
                <a:gd name="T7" fmla="*/ 0 h 76"/>
                <a:gd name="T8" fmla="*/ 18 w 37"/>
                <a:gd name="T9" fmla="*/ 61 h 76"/>
                <a:gd name="T10" fmla="*/ 37 w 37"/>
                <a:gd name="T11" fmla="*/ 61 h 76"/>
                <a:gd name="T12" fmla="*/ 37 w 37"/>
                <a:gd name="T1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76">
                  <a:moveTo>
                    <a:pt x="37" y="76"/>
                  </a:moveTo>
                  <a:cubicBezTo>
                    <a:pt x="25" y="76"/>
                    <a:pt x="13" y="76"/>
                    <a:pt x="0" y="76"/>
                  </a:cubicBezTo>
                  <a:cubicBezTo>
                    <a:pt x="0" y="51"/>
                    <a:pt x="0" y="26"/>
                    <a:pt x="0" y="0"/>
                  </a:cubicBezTo>
                  <a:cubicBezTo>
                    <a:pt x="6" y="0"/>
                    <a:pt x="11" y="0"/>
                    <a:pt x="18" y="0"/>
                  </a:cubicBezTo>
                  <a:cubicBezTo>
                    <a:pt x="18" y="20"/>
                    <a:pt x="18" y="40"/>
                    <a:pt x="18" y="61"/>
                  </a:cubicBezTo>
                  <a:cubicBezTo>
                    <a:pt x="25" y="61"/>
                    <a:pt x="31" y="61"/>
                    <a:pt x="37" y="61"/>
                  </a:cubicBezTo>
                  <a:cubicBezTo>
                    <a:pt x="37" y="66"/>
                    <a:pt x="37" y="71"/>
                    <a:pt x="37" y="76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00E8AC2A-4835-4BA6-A526-1E3D188DC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3975" y="2703513"/>
              <a:ext cx="111125" cy="441325"/>
            </a:xfrm>
            <a:custGeom>
              <a:avLst/>
              <a:gdLst>
                <a:gd name="T0" fmla="*/ 0 w 19"/>
                <a:gd name="T1" fmla="*/ 0 h 76"/>
                <a:gd name="T2" fmla="*/ 19 w 19"/>
                <a:gd name="T3" fmla="*/ 0 h 76"/>
                <a:gd name="T4" fmla="*/ 19 w 19"/>
                <a:gd name="T5" fmla="*/ 76 h 76"/>
                <a:gd name="T6" fmla="*/ 0 w 19"/>
                <a:gd name="T7" fmla="*/ 76 h 76"/>
                <a:gd name="T8" fmla="*/ 0 w 19"/>
                <a:gd name="T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76">
                  <a:moveTo>
                    <a:pt x="0" y="0"/>
                  </a:moveTo>
                  <a:cubicBezTo>
                    <a:pt x="7" y="0"/>
                    <a:pt x="13" y="0"/>
                    <a:pt x="19" y="0"/>
                  </a:cubicBezTo>
                  <a:cubicBezTo>
                    <a:pt x="19" y="25"/>
                    <a:pt x="19" y="50"/>
                    <a:pt x="19" y="76"/>
                  </a:cubicBezTo>
                  <a:cubicBezTo>
                    <a:pt x="13" y="76"/>
                    <a:pt x="7" y="76"/>
                    <a:pt x="0" y="76"/>
                  </a:cubicBezTo>
                  <a:cubicBezTo>
                    <a:pt x="0" y="51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19">
              <a:extLst>
                <a:ext uri="{FF2B5EF4-FFF2-40B4-BE49-F238E27FC236}">
                  <a16:creationId xmlns:a16="http://schemas.microsoft.com/office/drawing/2014/main" id="{45E156C6-3F4D-4F84-BDBD-A87B0B150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6838" y="865188"/>
              <a:ext cx="266700" cy="87313"/>
            </a:xfrm>
            <a:custGeom>
              <a:avLst/>
              <a:gdLst>
                <a:gd name="T0" fmla="*/ 46 w 46"/>
                <a:gd name="T1" fmla="*/ 0 h 15"/>
                <a:gd name="T2" fmla="*/ 44 w 46"/>
                <a:gd name="T3" fmla="*/ 15 h 15"/>
                <a:gd name="T4" fmla="*/ 5 w 46"/>
                <a:gd name="T5" fmla="*/ 14 h 15"/>
                <a:gd name="T6" fmla="*/ 1 w 46"/>
                <a:gd name="T7" fmla="*/ 11 h 15"/>
                <a:gd name="T8" fmla="*/ 0 w 46"/>
                <a:gd name="T9" fmla="*/ 0 h 15"/>
                <a:gd name="T10" fmla="*/ 46 w 46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15">
                  <a:moveTo>
                    <a:pt x="46" y="0"/>
                  </a:moveTo>
                  <a:cubicBezTo>
                    <a:pt x="45" y="5"/>
                    <a:pt x="45" y="9"/>
                    <a:pt x="44" y="15"/>
                  </a:cubicBezTo>
                  <a:cubicBezTo>
                    <a:pt x="31" y="15"/>
                    <a:pt x="18" y="15"/>
                    <a:pt x="5" y="14"/>
                  </a:cubicBezTo>
                  <a:cubicBezTo>
                    <a:pt x="3" y="14"/>
                    <a:pt x="2" y="12"/>
                    <a:pt x="1" y="11"/>
                  </a:cubicBezTo>
                  <a:cubicBezTo>
                    <a:pt x="1" y="7"/>
                    <a:pt x="0" y="4"/>
                    <a:pt x="0" y="0"/>
                  </a:cubicBezTo>
                  <a:cubicBezTo>
                    <a:pt x="15" y="0"/>
                    <a:pt x="30" y="0"/>
                    <a:pt x="46" y="0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7EA2F5D8-C695-4EE2-B70D-E9A345224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2488" y="865188"/>
              <a:ext cx="268288" cy="80963"/>
            </a:xfrm>
            <a:custGeom>
              <a:avLst/>
              <a:gdLst>
                <a:gd name="T0" fmla="*/ 2 w 46"/>
                <a:gd name="T1" fmla="*/ 14 h 14"/>
                <a:gd name="T2" fmla="*/ 0 w 46"/>
                <a:gd name="T3" fmla="*/ 0 h 14"/>
                <a:gd name="T4" fmla="*/ 46 w 46"/>
                <a:gd name="T5" fmla="*/ 0 h 14"/>
                <a:gd name="T6" fmla="*/ 44 w 46"/>
                <a:gd name="T7" fmla="*/ 14 h 14"/>
                <a:gd name="T8" fmla="*/ 2 w 46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4">
                  <a:moveTo>
                    <a:pt x="2" y="14"/>
                  </a:moveTo>
                  <a:cubicBezTo>
                    <a:pt x="2" y="9"/>
                    <a:pt x="1" y="5"/>
                    <a:pt x="0" y="0"/>
                  </a:cubicBezTo>
                  <a:cubicBezTo>
                    <a:pt x="16" y="0"/>
                    <a:pt x="30" y="0"/>
                    <a:pt x="46" y="0"/>
                  </a:cubicBezTo>
                  <a:cubicBezTo>
                    <a:pt x="45" y="5"/>
                    <a:pt x="45" y="9"/>
                    <a:pt x="44" y="14"/>
                  </a:cubicBezTo>
                  <a:cubicBezTo>
                    <a:pt x="30" y="14"/>
                    <a:pt x="16" y="14"/>
                    <a:pt x="2" y="14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21">
              <a:extLst>
                <a:ext uri="{FF2B5EF4-FFF2-40B4-BE49-F238E27FC236}">
                  <a16:creationId xmlns:a16="http://schemas.microsoft.com/office/drawing/2014/main" id="{E28DF9CE-7360-432E-A29E-FA4548AA7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6075" y="865188"/>
              <a:ext cx="261938" cy="80963"/>
            </a:xfrm>
            <a:custGeom>
              <a:avLst/>
              <a:gdLst>
                <a:gd name="T0" fmla="*/ 2 w 45"/>
                <a:gd name="T1" fmla="*/ 14 h 14"/>
                <a:gd name="T2" fmla="*/ 0 w 45"/>
                <a:gd name="T3" fmla="*/ 0 h 14"/>
                <a:gd name="T4" fmla="*/ 45 w 45"/>
                <a:gd name="T5" fmla="*/ 0 h 14"/>
                <a:gd name="T6" fmla="*/ 44 w 45"/>
                <a:gd name="T7" fmla="*/ 14 h 14"/>
                <a:gd name="T8" fmla="*/ 2 w 45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4">
                  <a:moveTo>
                    <a:pt x="2" y="14"/>
                  </a:moveTo>
                  <a:cubicBezTo>
                    <a:pt x="1" y="9"/>
                    <a:pt x="0" y="5"/>
                    <a:pt x="0" y="0"/>
                  </a:cubicBezTo>
                  <a:cubicBezTo>
                    <a:pt x="15" y="0"/>
                    <a:pt x="30" y="0"/>
                    <a:pt x="45" y="0"/>
                  </a:cubicBezTo>
                  <a:cubicBezTo>
                    <a:pt x="45" y="5"/>
                    <a:pt x="44" y="9"/>
                    <a:pt x="44" y="14"/>
                  </a:cubicBezTo>
                  <a:cubicBezTo>
                    <a:pt x="30" y="14"/>
                    <a:pt x="16" y="14"/>
                    <a:pt x="2" y="14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51372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p75"/>
          <p:cNvSpPr txBox="1">
            <a:spLocks noGrp="1"/>
          </p:cNvSpPr>
          <p:nvPr>
            <p:ph type="title"/>
          </p:nvPr>
        </p:nvSpPr>
        <p:spPr>
          <a:xfrm>
            <a:off x="950967" y="694967"/>
            <a:ext cx="10290000" cy="8504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rmAutofit/>
          </a:bodyPr>
          <a:lstStyle/>
          <a:p>
            <a:r>
              <a:rPr lang="en" dirty="0">
                <a:solidFill>
                  <a:srgbClr val="DB130D"/>
                </a:solidFill>
              </a:rPr>
              <a:t>OUR TEAM</a:t>
            </a:r>
            <a:endParaRPr dirty="0">
              <a:solidFill>
                <a:srgbClr val="DB130D"/>
              </a:solidFill>
            </a:endParaRPr>
          </a:p>
        </p:txBody>
      </p:sp>
      <p:sp>
        <p:nvSpPr>
          <p:cNvPr id="1567" name="Google Shape;1567;p75"/>
          <p:cNvSpPr txBox="1">
            <a:spLocks noGrp="1"/>
          </p:cNvSpPr>
          <p:nvPr>
            <p:ph type="subTitle" idx="1"/>
          </p:nvPr>
        </p:nvSpPr>
        <p:spPr>
          <a:xfrm>
            <a:off x="950967" y="3259360"/>
            <a:ext cx="3289133" cy="10288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/>
            <a:r>
              <a:rPr lang="en" dirty="0"/>
              <a:t>You can replace the image on the screen with your own</a:t>
            </a:r>
            <a:endParaRPr dirty="0"/>
          </a:p>
        </p:txBody>
      </p:sp>
      <p:sp>
        <p:nvSpPr>
          <p:cNvPr id="1568" name="Google Shape;1568;p75"/>
          <p:cNvSpPr txBox="1">
            <a:spLocks noGrp="1"/>
          </p:cNvSpPr>
          <p:nvPr>
            <p:ph type="subTitle" idx="2"/>
          </p:nvPr>
        </p:nvSpPr>
        <p:spPr>
          <a:xfrm>
            <a:off x="1436100" y="2572713"/>
            <a:ext cx="2804000" cy="5236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pPr marL="0" indent="0"/>
            <a:r>
              <a:rPr lang="en" dirty="0">
                <a:solidFill>
                  <a:srgbClr val="000204"/>
                </a:solidFill>
              </a:rPr>
              <a:t>JOHN DOE</a:t>
            </a:r>
            <a:endParaRPr dirty="0">
              <a:solidFill>
                <a:srgbClr val="000204"/>
              </a:solidFill>
            </a:endParaRPr>
          </a:p>
        </p:txBody>
      </p:sp>
      <p:sp>
        <p:nvSpPr>
          <p:cNvPr id="1569" name="Google Shape;1569;p75"/>
          <p:cNvSpPr txBox="1">
            <a:spLocks noGrp="1"/>
          </p:cNvSpPr>
          <p:nvPr>
            <p:ph type="subTitle" idx="3"/>
          </p:nvPr>
        </p:nvSpPr>
        <p:spPr>
          <a:xfrm>
            <a:off x="7951900" y="3256488"/>
            <a:ext cx="3317144" cy="10288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/>
            <a:r>
              <a:rPr lang="en" dirty="0"/>
              <a:t>You can replace the image on the screen with your own</a:t>
            </a:r>
            <a:endParaRPr dirty="0"/>
          </a:p>
        </p:txBody>
      </p:sp>
      <p:sp>
        <p:nvSpPr>
          <p:cNvPr id="1570" name="Google Shape;1570;p75"/>
          <p:cNvSpPr txBox="1">
            <a:spLocks noGrp="1"/>
          </p:cNvSpPr>
          <p:nvPr>
            <p:ph type="subTitle" idx="4"/>
          </p:nvPr>
        </p:nvSpPr>
        <p:spPr>
          <a:xfrm>
            <a:off x="7951900" y="2569841"/>
            <a:ext cx="2804000" cy="5236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pPr marL="0" indent="0"/>
            <a:r>
              <a:rPr lang="en" dirty="0">
                <a:solidFill>
                  <a:srgbClr val="000204"/>
                </a:solidFill>
              </a:rPr>
              <a:t>JAY PATTERSON</a:t>
            </a:r>
            <a:endParaRPr dirty="0">
              <a:solidFill>
                <a:srgbClr val="000204"/>
              </a:solidFill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0BFEB3D9-A62E-47DA-A837-41FDF018212F}"/>
              </a:ext>
            </a:extLst>
          </p:cNvPr>
          <p:cNvGrpSpPr/>
          <p:nvPr/>
        </p:nvGrpSpPr>
        <p:grpSpPr>
          <a:xfrm>
            <a:off x="4412423" y="2039937"/>
            <a:ext cx="3367087" cy="3749676"/>
            <a:chOff x="4219576" y="1981200"/>
            <a:chExt cx="3367087" cy="3749676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DA4A6360-EB1B-4F18-9867-815F64D523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19576" y="1981200"/>
              <a:ext cx="3367087" cy="3749676"/>
            </a:xfrm>
            <a:custGeom>
              <a:avLst/>
              <a:gdLst>
                <a:gd name="T0" fmla="*/ 88 w 1687"/>
                <a:gd name="T1" fmla="*/ 1877 h 1879"/>
                <a:gd name="T2" fmla="*/ 351 w 1687"/>
                <a:gd name="T3" fmla="*/ 485 h 1879"/>
                <a:gd name="T4" fmla="*/ 311 w 1687"/>
                <a:gd name="T5" fmla="*/ 181 h 1879"/>
                <a:gd name="T6" fmla="*/ 1276 w 1687"/>
                <a:gd name="T7" fmla="*/ 0 h 1879"/>
                <a:gd name="T8" fmla="*/ 1358 w 1687"/>
                <a:gd name="T9" fmla="*/ 223 h 1879"/>
                <a:gd name="T10" fmla="*/ 1661 w 1687"/>
                <a:gd name="T11" fmla="*/ 1759 h 1879"/>
                <a:gd name="T12" fmla="*/ 1136 w 1687"/>
                <a:gd name="T13" fmla="*/ 1878 h 1879"/>
                <a:gd name="T14" fmla="*/ 1159 w 1687"/>
                <a:gd name="T15" fmla="*/ 1799 h 1879"/>
                <a:gd name="T16" fmla="*/ 860 w 1687"/>
                <a:gd name="T17" fmla="*/ 1496 h 1879"/>
                <a:gd name="T18" fmla="*/ 205 w 1687"/>
                <a:gd name="T19" fmla="*/ 1497 h 1879"/>
                <a:gd name="T20" fmla="*/ 809 w 1687"/>
                <a:gd name="T21" fmla="*/ 1097 h 1879"/>
                <a:gd name="T22" fmla="*/ 356 w 1687"/>
                <a:gd name="T23" fmla="*/ 1187 h 1879"/>
                <a:gd name="T24" fmla="*/ 809 w 1687"/>
                <a:gd name="T25" fmla="*/ 1097 h 1879"/>
                <a:gd name="T26" fmla="*/ 902 w 1687"/>
                <a:gd name="T27" fmla="*/ 1236 h 1879"/>
                <a:gd name="T28" fmla="*/ 1308 w 1687"/>
                <a:gd name="T29" fmla="*/ 1185 h 1879"/>
                <a:gd name="T30" fmla="*/ 833 w 1687"/>
                <a:gd name="T31" fmla="*/ 184 h 1879"/>
                <a:gd name="T32" fmla="*/ 1303 w 1687"/>
                <a:gd name="T33" fmla="*/ 161 h 1879"/>
                <a:gd name="T34" fmla="*/ 1196 w 1687"/>
                <a:gd name="T35" fmla="*/ 43 h 1879"/>
                <a:gd name="T36" fmla="*/ 367 w 1687"/>
                <a:gd name="T37" fmla="*/ 155 h 1879"/>
                <a:gd name="T38" fmla="*/ 1052 w 1687"/>
                <a:gd name="T39" fmla="*/ 531 h 1879"/>
                <a:gd name="T40" fmla="*/ 928 w 1687"/>
                <a:gd name="T41" fmla="*/ 870 h 1879"/>
                <a:gd name="T42" fmla="*/ 1247 w 1687"/>
                <a:gd name="T43" fmla="*/ 823 h 1879"/>
                <a:gd name="T44" fmla="*/ 1052 w 1687"/>
                <a:gd name="T45" fmla="*/ 531 h 1879"/>
                <a:gd name="T46" fmla="*/ 390 w 1687"/>
                <a:gd name="T47" fmla="*/ 759 h 1879"/>
                <a:gd name="T48" fmla="*/ 424 w 1687"/>
                <a:gd name="T49" fmla="*/ 823 h 1879"/>
                <a:gd name="T50" fmla="*/ 742 w 1687"/>
                <a:gd name="T51" fmla="*/ 870 h 1879"/>
                <a:gd name="T52" fmla="*/ 1251 w 1687"/>
                <a:gd name="T53" fmla="*/ 1835 h 1879"/>
                <a:gd name="T54" fmla="*/ 1598 w 1687"/>
                <a:gd name="T55" fmla="*/ 1834 h 1879"/>
                <a:gd name="T56" fmla="*/ 1300 w 1687"/>
                <a:gd name="T57" fmla="*/ 570 h 1879"/>
                <a:gd name="T58" fmla="*/ 1263 w 1687"/>
                <a:gd name="T59" fmla="*/ 499 h 1879"/>
                <a:gd name="T60" fmla="*/ 1298 w 1687"/>
                <a:gd name="T61" fmla="*/ 846 h 1879"/>
                <a:gd name="T62" fmla="*/ 1387 w 1687"/>
                <a:gd name="T63" fmla="*/ 1236 h 1879"/>
                <a:gd name="T64" fmla="*/ 418 w 1687"/>
                <a:gd name="T65" fmla="*/ 1835 h 1879"/>
                <a:gd name="T66" fmla="*/ 239 w 1687"/>
                <a:gd name="T67" fmla="*/ 1713 h 1879"/>
                <a:gd name="T68" fmla="*/ 277 w 1687"/>
                <a:gd name="T69" fmla="*/ 1114 h 1879"/>
                <a:gd name="T70" fmla="*/ 411 w 1687"/>
                <a:gd name="T71" fmla="*/ 573 h 1879"/>
                <a:gd name="T72" fmla="*/ 398 w 1687"/>
                <a:gd name="T73" fmla="*/ 489 h 1879"/>
                <a:gd name="T74" fmla="*/ 59 w 1687"/>
                <a:gd name="T75" fmla="*/ 1774 h 1879"/>
                <a:gd name="T76" fmla="*/ 418 w 1687"/>
                <a:gd name="T77" fmla="*/ 1835 h 1879"/>
                <a:gd name="T78" fmla="*/ 477 w 1687"/>
                <a:gd name="T79" fmla="*/ 520 h 1879"/>
                <a:gd name="T80" fmla="*/ 793 w 1687"/>
                <a:gd name="T81" fmla="*/ 551 h 1879"/>
                <a:gd name="T82" fmla="*/ 556 w 1687"/>
                <a:gd name="T83" fmla="*/ 307 h 1879"/>
                <a:gd name="T84" fmla="*/ 1113 w 1687"/>
                <a:gd name="T85" fmla="*/ 308 h 1879"/>
                <a:gd name="T86" fmla="*/ 905 w 1687"/>
                <a:gd name="T87" fmla="*/ 549 h 1879"/>
                <a:gd name="T88" fmla="*/ 1218 w 1687"/>
                <a:gd name="T89" fmla="*/ 512 h 1879"/>
                <a:gd name="T90" fmla="*/ 1070 w 1687"/>
                <a:gd name="T91" fmla="*/ 1833 h 1879"/>
                <a:gd name="T92" fmla="*/ 814 w 1687"/>
                <a:gd name="T93" fmla="*/ 345 h 1879"/>
                <a:gd name="T94" fmla="*/ 795 w 1687"/>
                <a:gd name="T95" fmla="*/ 227 h 1879"/>
                <a:gd name="T96" fmla="*/ 390 w 1687"/>
                <a:gd name="T97" fmla="*/ 411 h 1879"/>
                <a:gd name="T98" fmla="*/ 790 w 1687"/>
                <a:gd name="T99" fmla="*/ 319 h 1879"/>
                <a:gd name="T100" fmla="*/ 885 w 1687"/>
                <a:gd name="T101" fmla="*/ 227 h 1879"/>
                <a:gd name="T102" fmla="*/ 873 w 1687"/>
                <a:gd name="T103" fmla="*/ 324 h 1879"/>
                <a:gd name="T104" fmla="*/ 1261 w 1687"/>
                <a:gd name="T105" fmla="*/ 431 h 1879"/>
                <a:gd name="T106" fmla="*/ 1309 w 1687"/>
                <a:gd name="T107" fmla="*/ 254 h 1879"/>
                <a:gd name="T108" fmla="*/ 834 w 1687"/>
                <a:gd name="T109" fmla="*/ 1380 h 1879"/>
                <a:gd name="T110" fmla="*/ 841 w 1687"/>
                <a:gd name="T111" fmla="*/ 1214 h 1879"/>
                <a:gd name="T112" fmla="*/ 786 w 1687"/>
                <a:gd name="T113" fmla="*/ 1294 h 1879"/>
                <a:gd name="T114" fmla="*/ 840 w 1687"/>
                <a:gd name="T115" fmla="*/ 982 h 1879"/>
                <a:gd name="T116" fmla="*/ 842 w 1687"/>
                <a:gd name="T117" fmla="*/ 852 h 1879"/>
                <a:gd name="T118" fmla="*/ 795 w 1687"/>
                <a:gd name="T119" fmla="*/ 925 h 1879"/>
                <a:gd name="T120" fmla="*/ 837 w 1687"/>
                <a:gd name="T121" fmla="*/ 572 h 1879"/>
                <a:gd name="T122" fmla="*/ 833 w 1687"/>
                <a:gd name="T123" fmla="*/ 637 h 1879"/>
                <a:gd name="T124" fmla="*/ 837 w 1687"/>
                <a:gd name="T125" fmla="*/ 572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87" h="1879">
                  <a:moveTo>
                    <a:pt x="840" y="1878"/>
                  </a:moveTo>
                  <a:cubicBezTo>
                    <a:pt x="599" y="1878"/>
                    <a:pt x="357" y="1878"/>
                    <a:pt x="116" y="1878"/>
                  </a:cubicBezTo>
                  <a:cubicBezTo>
                    <a:pt x="107" y="1878"/>
                    <a:pt x="97" y="1878"/>
                    <a:pt x="88" y="1877"/>
                  </a:cubicBezTo>
                  <a:cubicBezTo>
                    <a:pt x="30" y="1875"/>
                    <a:pt x="0" y="1835"/>
                    <a:pt x="14" y="1779"/>
                  </a:cubicBezTo>
                  <a:cubicBezTo>
                    <a:pt x="61" y="1597"/>
                    <a:pt x="109" y="1415"/>
                    <a:pt x="156" y="1234"/>
                  </a:cubicBezTo>
                  <a:cubicBezTo>
                    <a:pt x="221" y="984"/>
                    <a:pt x="286" y="735"/>
                    <a:pt x="351" y="485"/>
                  </a:cubicBezTo>
                  <a:cubicBezTo>
                    <a:pt x="356" y="469"/>
                    <a:pt x="356" y="453"/>
                    <a:pt x="353" y="436"/>
                  </a:cubicBezTo>
                  <a:cubicBezTo>
                    <a:pt x="337" y="367"/>
                    <a:pt x="322" y="298"/>
                    <a:pt x="307" y="229"/>
                  </a:cubicBezTo>
                  <a:cubicBezTo>
                    <a:pt x="303" y="212"/>
                    <a:pt x="304" y="197"/>
                    <a:pt x="311" y="181"/>
                  </a:cubicBezTo>
                  <a:cubicBezTo>
                    <a:pt x="333" y="128"/>
                    <a:pt x="355" y="75"/>
                    <a:pt x="375" y="21"/>
                  </a:cubicBezTo>
                  <a:cubicBezTo>
                    <a:pt x="381" y="6"/>
                    <a:pt x="391" y="0"/>
                    <a:pt x="407" y="0"/>
                  </a:cubicBezTo>
                  <a:cubicBezTo>
                    <a:pt x="697" y="0"/>
                    <a:pt x="987" y="1"/>
                    <a:pt x="1276" y="0"/>
                  </a:cubicBezTo>
                  <a:cubicBezTo>
                    <a:pt x="1293" y="0"/>
                    <a:pt x="1301" y="7"/>
                    <a:pt x="1306" y="23"/>
                  </a:cubicBezTo>
                  <a:cubicBezTo>
                    <a:pt x="1322" y="78"/>
                    <a:pt x="1339" y="133"/>
                    <a:pt x="1356" y="188"/>
                  </a:cubicBezTo>
                  <a:cubicBezTo>
                    <a:pt x="1359" y="199"/>
                    <a:pt x="1360" y="211"/>
                    <a:pt x="1358" y="223"/>
                  </a:cubicBezTo>
                  <a:cubicBezTo>
                    <a:pt x="1345" y="292"/>
                    <a:pt x="1333" y="362"/>
                    <a:pt x="1319" y="431"/>
                  </a:cubicBezTo>
                  <a:cubicBezTo>
                    <a:pt x="1315" y="451"/>
                    <a:pt x="1317" y="469"/>
                    <a:pt x="1322" y="488"/>
                  </a:cubicBezTo>
                  <a:cubicBezTo>
                    <a:pt x="1435" y="912"/>
                    <a:pt x="1548" y="1335"/>
                    <a:pt x="1661" y="1759"/>
                  </a:cubicBezTo>
                  <a:cubicBezTo>
                    <a:pt x="1662" y="1763"/>
                    <a:pt x="1663" y="1768"/>
                    <a:pt x="1665" y="1772"/>
                  </a:cubicBezTo>
                  <a:cubicBezTo>
                    <a:pt x="1687" y="1832"/>
                    <a:pt x="1647" y="1879"/>
                    <a:pt x="1583" y="1878"/>
                  </a:cubicBezTo>
                  <a:cubicBezTo>
                    <a:pt x="1434" y="1877"/>
                    <a:pt x="1285" y="1878"/>
                    <a:pt x="1136" y="1878"/>
                  </a:cubicBezTo>
                  <a:cubicBezTo>
                    <a:pt x="1037" y="1878"/>
                    <a:pt x="938" y="1878"/>
                    <a:pt x="840" y="1878"/>
                  </a:cubicBezTo>
                  <a:close/>
                  <a:moveTo>
                    <a:pt x="860" y="1496"/>
                  </a:moveTo>
                  <a:cubicBezTo>
                    <a:pt x="860" y="1663"/>
                    <a:pt x="994" y="1798"/>
                    <a:pt x="1159" y="1799"/>
                  </a:cubicBezTo>
                  <a:cubicBezTo>
                    <a:pt x="1328" y="1799"/>
                    <a:pt x="1464" y="1665"/>
                    <a:pt x="1464" y="1498"/>
                  </a:cubicBezTo>
                  <a:cubicBezTo>
                    <a:pt x="1465" y="1331"/>
                    <a:pt x="1330" y="1195"/>
                    <a:pt x="1163" y="1195"/>
                  </a:cubicBezTo>
                  <a:cubicBezTo>
                    <a:pt x="995" y="1195"/>
                    <a:pt x="860" y="1328"/>
                    <a:pt x="860" y="1496"/>
                  </a:cubicBezTo>
                  <a:close/>
                  <a:moveTo>
                    <a:pt x="809" y="1497"/>
                  </a:moveTo>
                  <a:cubicBezTo>
                    <a:pt x="809" y="1329"/>
                    <a:pt x="674" y="1195"/>
                    <a:pt x="506" y="1195"/>
                  </a:cubicBezTo>
                  <a:cubicBezTo>
                    <a:pt x="339" y="1195"/>
                    <a:pt x="205" y="1329"/>
                    <a:pt x="205" y="1497"/>
                  </a:cubicBezTo>
                  <a:cubicBezTo>
                    <a:pt x="204" y="1664"/>
                    <a:pt x="340" y="1799"/>
                    <a:pt x="508" y="1799"/>
                  </a:cubicBezTo>
                  <a:cubicBezTo>
                    <a:pt x="674" y="1799"/>
                    <a:pt x="809" y="1664"/>
                    <a:pt x="809" y="1497"/>
                  </a:cubicBezTo>
                  <a:close/>
                  <a:moveTo>
                    <a:pt x="809" y="1097"/>
                  </a:moveTo>
                  <a:cubicBezTo>
                    <a:pt x="809" y="954"/>
                    <a:pt x="693" y="845"/>
                    <a:pt x="548" y="851"/>
                  </a:cubicBezTo>
                  <a:cubicBezTo>
                    <a:pt x="390" y="858"/>
                    <a:pt x="278" y="1026"/>
                    <a:pt x="331" y="1175"/>
                  </a:cubicBezTo>
                  <a:cubicBezTo>
                    <a:pt x="335" y="1188"/>
                    <a:pt x="340" y="1194"/>
                    <a:pt x="356" y="1187"/>
                  </a:cubicBezTo>
                  <a:cubicBezTo>
                    <a:pt x="494" y="1126"/>
                    <a:pt x="621" y="1144"/>
                    <a:pt x="737" y="1240"/>
                  </a:cubicBezTo>
                  <a:cubicBezTo>
                    <a:pt x="750" y="1251"/>
                    <a:pt x="758" y="1250"/>
                    <a:pt x="767" y="1236"/>
                  </a:cubicBezTo>
                  <a:cubicBezTo>
                    <a:pt x="795" y="1194"/>
                    <a:pt x="810" y="1148"/>
                    <a:pt x="809" y="1097"/>
                  </a:cubicBezTo>
                  <a:close/>
                  <a:moveTo>
                    <a:pt x="1350" y="1102"/>
                  </a:moveTo>
                  <a:cubicBezTo>
                    <a:pt x="1349" y="942"/>
                    <a:pt x="1212" y="828"/>
                    <a:pt x="1059" y="855"/>
                  </a:cubicBezTo>
                  <a:cubicBezTo>
                    <a:pt x="886" y="886"/>
                    <a:pt x="801" y="1092"/>
                    <a:pt x="902" y="1236"/>
                  </a:cubicBezTo>
                  <a:cubicBezTo>
                    <a:pt x="912" y="1250"/>
                    <a:pt x="920" y="1252"/>
                    <a:pt x="933" y="1239"/>
                  </a:cubicBezTo>
                  <a:cubicBezTo>
                    <a:pt x="947" y="1226"/>
                    <a:pt x="963" y="1214"/>
                    <a:pt x="979" y="1204"/>
                  </a:cubicBezTo>
                  <a:cubicBezTo>
                    <a:pt x="1086" y="1142"/>
                    <a:pt x="1195" y="1135"/>
                    <a:pt x="1308" y="1185"/>
                  </a:cubicBezTo>
                  <a:cubicBezTo>
                    <a:pt x="1330" y="1194"/>
                    <a:pt x="1331" y="1194"/>
                    <a:pt x="1339" y="1171"/>
                  </a:cubicBezTo>
                  <a:cubicBezTo>
                    <a:pt x="1347" y="1147"/>
                    <a:pt x="1350" y="1122"/>
                    <a:pt x="1350" y="1102"/>
                  </a:cubicBezTo>
                  <a:close/>
                  <a:moveTo>
                    <a:pt x="833" y="184"/>
                  </a:moveTo>
                  <a:cubicBezTo>
                    <a:pt x="929" y="184"/>
                    <a:pt x="1026" y="184"/>
                    <a:pt x="1123" y="184"/>
                  </a:cubicBezTo>
                  <a:cubicBezTo>
                    <a:pt x="1177" y="184"/>
                    <a:pt x="1231" y="185"/>
                    <a:pt x="1285" y="184"/>
                  </a:cubicBezTo>
                  <a:cubicBezTo>
                    <a:pt x="1306" y="184"/>
                    <a:pt x="1309" y="181"/>
                    <a:pt x="1303" y="161"/>
                  </a:cubicBezTo>
                  <a:cubicBezTo>
                    <a:pt x="1293" y="128"/>
                    <a:pt x="1283" y="96"/>
                    <a:pt x="1274" y="63"/>
                  </a:cubicBezTo>
                  <a:cubicBezTo>
                    <a:pt x="1269" y="49"/>
                    <a:pt x="1261" y="43"/>
                    <a:pt x="1246" y="43"/>
                  </a:cubicBezTo>
                  <a:cubicBezTo>
                    <a:pt x="1230" y="44"/>
                    <a:pt x="1213" y="43"/>
                    <a:pt x="1196" y="43"/>
                  </a:cubicBezTo>
                  <a:cubicBezTo>
                    <a:pt x="944" y="43"/>
                    <a:pt x="693" y="44"/>
                    <a:pt x="441" y="43"/>
                  </a:cubicBezTo>
                  <a:cubicBezTo>
                    <a:pt x="419" y="43"/>
                    <a:pt x="408" y="50"/>
                    <a:pt x="401" y="70"/>
                  </a:cubicBezTo>
                  <a:cubicBezTo>
                    <a:pt x="391" y="99"/>
                    <a:pt x="378" y="127"/>
                    <a:pt x="367" y="155"/>
                  </a:cubicBezTo>
                  <a:cubicBezTo>
                    <a:pt x="356" y="183"/>
                    <a:pt x="357" y="184"/>
                    <a:pt x="387" y="184"/>
                  </a:cubicBezTo>
                  <a:cubicBezTo>
                    <a:pt x="536" y="184"/>
                    <a:pt x="684" y="184"/>
                    <a:pt x="833" y="184"/>
                  </a:cubicBezTo>
                  <a:close/>
                  <a:moveTo>
                    <a:pt x="1052" y="531"/>
                  </a:moveTo>
                  <a:cubicBezTo>
                    <a:pt x="984" y="534"/>
                    <a:pt x="919" y="571"/>
                    <a:pt x="881" y="647"/>
                  </a:cubicBezTo>
                  <a:cubicBezTo>
                    <a:pt x="844" y="721"/>
                    <a:pt x="851" y="794"/>
                    <a:pt x="898" y="863"/>
                  </a:cubicBezTo>
                  <a:cubicBezTo>
                    <a:pt x="906" y="876"/>
                    <a:pt x="914" y="880"/>
                    <a:pt x="928" y="870"/>
                  </a:cubicBezTo>
                  <a:cubicBezTo>
                    <a:pt x="1024" y="800"/>
                    <a:pt x="1126" y="790"/>
                    <a:pt x="1233" y="839"/>
                  </a:cubicBezTo>
                  <a:cubicBezTo>
                    <a:pt x="1240" y="842"/>
                    <a:pt x="1247" y="848"/>
                    <a:pt x="1253" y="840"/>
                  </a:cubicBezTo>
                  <a:cubicBezTo>
                    <a:pt x="1258" y="832"/>
                    <a:pt x="1251" y="828"/>
                    <a:pt x="1247" y="823"/>
                  </a:cubicBezTo>
                  <a:cubicBezTo>
                    <a:pt x="1234" y="808"/>
                    <a:pt x="1238" y="788"/>
                    <a:pt x="1256" y="785"/>
                  </a:cubicBezTo>
                  <a:cubicBezTo>
                    <a:pt x="1278" y="782"/>
                    <a:pt x="1279" y="767"/>
                    <a:pt x="1280" y="751"/>
                  </a:cubicBezTo>
                  <a:cubicBezTo>
                    <a:pt x="1286" y="632"/>
                    <a:pt x="1190" y="531"/>
                    <a:pt x="1052" y="531"/>
                  </a:cubicBezTo>
                  <a:close/>
                  <a:moveTo>
                    <a:pt x="809" y="741"/>
                  </a:moveTo>
                  <a:cubicBezTo>
                    <a:pt x="809" y="583"/>
                    <a:pt x="643" y="482"/>
                    <a:pt x="502" y="554"/>
                  </a:cubicBezTo>
                  <a:cubicBezTo>
                    <a:pt x="427" y="593"/>
                    <a:pt x="381" y="678"/>
                    <a:pt x="390" y="759"/>
                  </a:cubicBezTo>
                  <a:cubicBezTo>
                    <a:pt x="391" y="773"/>
                    <a:pt x="392" y="786"/>
                    <a:pt x="412" y="784"/>
                  </a:cubicBezTo>
                  <a:cubicBezTo>
                    <a:pt x="421" y="783"/>
                    <a:pt x="428" y="791"/>
                    <a:pt x="431" y="800"/>
                  </a:cubicBezTo>
                  <a:cubicBezTo>
                    <a:pt x="434" y="809"/>
                    <a:pt x="431" y="817"/>
                    <a:pt x="424" y="823"/>
                  </a:cubicBezTo>
                  <a:cubicBezTo>
                    <a:pt x="419" y="828"/>
                    <a:pt x="410" y="832"/>
                    <a:pt x="417" y="841"/>
                  </a:cubicBezTo>
                  <a:cubicBezTo>
                    <a:pt x="422" y="848"/>
                    <a:pt x="429" y="842"/>
                    <a:pt x="434" y="839"/>
                  </a:cubicBezTo>
                  <a:cubicBezTo>
                    <a:pt x="543" y="790"/>
                    <a:pt x="645" y="799"/>
                    <a:pt x="742" y="870"/>
                  </a:cubicBezTo>
                  <a:cubicBezTo>
                    <a:pt x="753" y="879"/>
                    <a:pt x="761" y="878"/>
                    <a:pt x="769" y="866"/>
                  </a:cubicBezTo>
                  <a:cubicBezTo>
                    <a:pt x="796" y="828"/>
                    <a:pt x="810" y="787"/>
                    <a:pt x="809" y="741"/>
                  </a:cubicBezTo>
                  <a:close/>
                  <a:moveTo>
                    <a:pt x="1251" y="1835"/>
                  </a:moveTo>
                  <a:cubicBezTo>
                    <a:pt x="1257" y="1835"/>
                    <a:pt x="1264" y="1835"/>
                    <a:pt x="1270" y="1835"/>
                  </a:cubicBezTo>
                  <a:cubicBezTo>
                    <a:pt x="1374" y="1835"/>
                    <a:pt x="1478" y="1835"/>
                    <a:pt x="1582" y="1835"/>
                  </a:cubicBezTo>
                  <a:cubicBezTo>
                    <a:pt x="1587" y="1835"/>
                    <a:pt x="1593" y="1835"/>
                    <a:pt x="1598" y="1834"/>
                  </a:cubicBezTo>
                  <a:cubicBezTo>
                    <a:pt x="1620" y="1832"/>
                    <a:pt x="1631" y="1818"/>
                    <a:pt x="1627" y="1796"/>
                  </a:cubicBezTo>
                  <a:cubicBezTo>
                    <a:pt x="1626" y="1789"/>
                    <a:pt x="1624" y="1783"/>
                    <a:pt x="1622" y="1776"/>
                  </a:cubicBezTo>
                  <a:cubicBezTo>
                    <a:pt x="1515" y="1374"/>
                    <a:pt x="1407" y="972"/>
                    <a:pt x="1300" y="570"/>
                  </a:cubicBezTo>
                  <a:cubicBezTo>
                    <a:pt x="1294" y="546"/>
                    <a:pt x="1287" y="522"/>
                    <a:pt x="1280" y="498"/>
                  </a:cubicBezTo>
                  <a:cubicBezTo>
                    <a:pt x="1279" y="493"/>
                    <a:pt x="1278" y="487"/>
                    <a:pt x="1271" y="487"/>
                  </a:cubicBezTo>
                  <a:cubicBezTo>
                    <a:pt x="1264" y="487"/>
                    <a:pt x="1264" y="494"/>
                    <a:pt x="1263" y="499"/>
                  </a:cubicBezTo>
                  <a:cubicBezTo>
                    <a:pt x="1260" y="511"/>
                    <a:pt x="1260" y="524"/>
                    <a:pt x="1255" y="536"/>
                  </a:cubicBezTo>
                  <a:cubicBezTo>
                    <a:pt x="1248" y="553"/>
                    <a:pt x="1252" y="566"/>
                    <a:pt x="1264" y="581"/>
                  </a:cubicBezTo>
                  <a:cubicBezTo>
                    <a:pt x="1327" y="662"/>
                    <a:pt x="1338" y="751"/>
                    <a:pt x="1298" y="846"/>
                  </a:cubicBezTo>
                  <a:cubicBezTo>
                    <a:pt x="1290" y="865"/>
                    <a:pt x="1291" y="876"/>
                    <a:pt x="1306" y="892"/>
                  </a:cubicBezTo>
                  <a:cubicBezTo>
                    <a:pt x="1390" y="978"/>
                    <a:pt x="1413" y="1080"/>
                    <a:pt x="1375" y="1194"/>
                  </a:cubicBezTo>
                  <a:cubicBezTo>
                    <a:pt x="1369" y="1213"/>
                    <a:pt x="1372" y="1223"/>
                    <a:pt x="1387" y="1236"/>
                  </a:cubicBezTo>
                  <a:cubicBezTo>
                    <a:pt x="1542" y="1372"/>
                    <a:pt x="1547" y="1603"/>
                    <a:pt x="1399" y="1747"/>
                  </a:cubicBezTo>
                  <a:cubicBezTo>
                    <a:pt x="1357" y="1787"/>
                    <a:pt x="1307" y="1814"/>
                    <a:pt x="1251" y="1835"/>
                  </a:cubicBezTo>
                  <a:close/>
                  <a:moveTo>
                    <a:pt x="418" y="1835"/>
                  </a:moveTo>
                  <a:cubicBezTo>
                    <a:pt x="418" y="1833"/>
                    <a:pt x="418" y="1832"/>
                    <a:pt x="418" y="1830"/>
                  </a:cubicBezTo>
                  <a:cubicBezTo>
                    <a:pt x="413" y="1828"/>
                    <a:pt x="407" y="1826"/>
                    <a:pt x="401" y="1825"/>
                  </a:cubicBezTo>
                  <a:cubicBezTo>
                    <a:pt x="336" y="1804"/>
                    <a:pt x="282" y="1766"/>
                    <a:pt x="239" y="1713"/>
                  </a:cubicBezTo>
                  <a:cubicBezTo>
                    <a:pt x="121" y="1566"/>
                    <a:pt x="141" y="1359"/>
                    <a:pt x="285" y="1234"/>
                  </a:cubicBezTo>
                  <a:cubicBezTo>
                    <a:pt x="297" y="1223"/>
                    <a:pt x="301" y="1214"/>
                    <a:pt x="295" y="1198"/>
                  </a:cubicBezTo>
                  <a:cubicBezTo>
                    <a:pt x="284" y="1171"/>
                    <a:pt x="278" y="1143"/>
                    <a:pt x="277" y="1114"/>
                  </a:cubicBezTo>
                  <a:cubicBezTo>
                    <a:pt x="273" y="1025"/>
                    <a:pt x="303" y="948"/>
                    <a:pt x="368" y="886"/>
                  </a:cubicBezTo>
                  <a:cubicBezTo>
                    <a:pt x="377" y="878"/>
                    <a:pt x="381" y="870"/>
                    <a:pt x="375" y="857"/>
                  </a:cubicBezTo>
                  <a:cubicBezTo>
                    <a:pt x="328" y="755"/>
                    <a:pt x="339" y="660"/>
                    <a:pt x="411" y="573"/>
                  </a:cubicBezTo>
                  <a:cubicBezTo>
                    <a:pt x="417" y="565"/>
                    <a:pt x="420" y="558"/>
                    <a:pt x="417" y="548"/>
                  </a:cubicBezTo>
                  <a:cubicBezTo>
                    <a:pt x="412" y="532"/>
                    <a:pt x="409" y="517"/>
                    <a:pt x="405" y="501"/>
                  </a:cubicBezTo>
                  <a:cubicBezTo>
                    <a:pt x="404" y="496"/>
                    <a:pt x="406" y="489"/>
                    <a:pt x="398" y="489"/>
                  </a:cubicBezTo>
                  <a:cubicBezTo>
                    <a:pt x="393" y="489"/>
                    <a:pt x="392" y="496"/>
                    <a:pt x="391" y="500"/>
                  </a:cubicBezTo>
                  <a:cubicBezTo>
                    <a:pt x="386" y="521"/>
                    <a:pt x="380" y="542"/>
                    <a:pt x="374" y="564"/>
                  </a:cubicBezTo>
                  <a:cubicBezTo>
                    <a:pt x="269" y="967"/>
                    <a:pt x="164" y="1371"/>
                    <a:pt x="59" y="1774"/>
                  </a:cubicBezTo>
                  <a:cubicBezTo>
                    <a:pt x="46" y="1825"/>
                    <a:pt x="54" y="1835"/>
                    <a:pt x="107" y="1835"/>
                  </a:cubicBezTo>
                  <a:cubicBezTo>
                    <a:pt x="203" y="1835"/>
                    <a:pt x="299" y="1835"/>
                    <a:pt x="395" y="1835"/>
                  </a:cubicBezTo>
                  <a:cubicBezTo>
                    <a:pt x="402" y="1835"/>
                    <a:pt x="410" y="1835"/>
                    <a:pt x="418" y="1835"/>
                  </a:cubicBezTo>
                  <a:close/>
                  <a:moveTo>
                    <a:pt x="447" y="471"/>
                  </a:moveTo>
                  <a:cubicBezTo>
                    <a:pt x="448" y="483"/>
                    <a:pt x="448" y="495"/>
                    <a:pt x="449" y="506"/>
                  </a:cubicBezTo>
                  <a:cubicBezTo>
                    <a:pt x="453" y="529"/>
                    <a:pt x="456" y="531"/>
                    <a:pt x="477" y="520"/>
                  </a:cubicBezTo>
                  <a:cubicBezTo>
                    <a:pt x="525" y="495"/>
                    <a:pt x="575" y="484"/>
                    <a:pt x="629" y="490"/>
                  </a:cubicBezTo>
                  <a:cubicBezTo>
                    <a:pt x="683" y="497"/>
                    <a:pt x="730" y="518"/>
                    <a:pt x="770" y="555"/>
                  </a:cubicBezTo>
                  <a:cubicBezTo>
                    <a:pt x="781" y="565"/>
                    <a:pt x="788" y="564"/>
                    <a:pt x="793" y="551"/>
                  </a:cubicBezTo>
                  <a:cubicBezTo>
                    <a:pt x="795" y="546"/>
                    <a:pt x="798" y="541"/>
                    <a:pt x="800" y="536"/>
                  </a:cubicBezTo>
                  <a:cubicBezTo>
                    <a:pt x="822" y="462"/>
                    <a:pt x="809" y="396"/>
                    <a:pt x="753" y="342"/>
                  </a:cubicBezTo>
                  <a:cubicBezTo>
                    <a:pt x="702" y="291"/>
                    <a:pt x="623" y="277"/>
                    <a:pt x="556" y="307"/>
                  </a:cubicBezTo>
                  <a:cubicBezTo>
                    <a:pt x="486" y="339"/>
                    <a:pt x="450" y="395"/>
                    <a:pt x="447" y="471"/>
                  </a:cubicBezTo>
                  <a:close/>
                  <a:moveTo>
                    <a:pt x="1222" y="476"/>
                  </a:moveTo>
                  <a:cubicBezTo>
                    <a:pt x="1219" y="397"/>
                    <a:pt x="1184" y="340"/>
                    <a:pt x="1113" y="308"/>
                  </a:cubicBezTo>
                  <a:cubicBezTo>
                    <a:pt x="1046" y="277"/>
                    <a:pt x="967" y="292"/>
                    <a:pt x="915" y="342"/>
                  </a:cubicBezTo>
                  <a:cubicBezTo>
                    <a:pt x="861" y="394"/>
                    <a:pt x="844" y="471"/>
                    <a:pt x="870" y="539"/>
                  </a:cubicBezTo>
                  <a:cubicBezTo>
                    <a:pt x="880" y="566"/>
                    <a:pt x="884" y="566"/>
                    <a:pt x="905" y="549"/>
                  </a:cubicBezTo>
                  <a:cubicBezTo>
                    <a:pt x="962" y="502"/>
                    <a:pt x="1027" y="482"/>
                    <a:pt x="1100" y="491"/>
                  </a:cubicBezTo>
                  <a:cubicBezTo>
                    <a:pt x="1134" y="494"/>
                    <a:pt x="1166" y="505"/>
                    <a:pt x="1196" y="522"/>
                  </a:cubicBezTo>
                  <a:cubicBezTo>
                    <a:pt x="1209" y="530"/>
                    <a:pt x="1216" y="527"/>
                    <a:pt x="1218" y="512"/>
                  </a:cubicBezTo>
                  <a:cubicBezTo>
                    <a:pt x="1219" y="500"/>
                    <a:pt x="1221" y="487"/>
                    <a:pt x="1222" y="476"/>
                  </a:cubicBezTo>
                  <a:close/>
                  <a:moveTo>
                    <a:pt x="595" y="1833"/>
                  </a:moveTo>
                  <a:cubicBezTo>
                    <a:pt x="754" y="1833"/>
                    <a:pt x="912" y="1833"/>
                    <a:pt x="1070" y="1833"/>
                  </a:cubicBezTo>
                  <a:cubicBezTo>
                    <a:pt x="958" y="1796"/>
                    <a:pt x="880" y="1723"/>
                    <a:pt x="834" y="1608"/>
                  </a:cubicBezTo>
                  <a:cubicBezTo>
                    <a:pt x="788" y="1724"/>
                    <a:pt x="708" y="1797"/>
                    <a:pt x="595" y="1833"/>
                  </a:cubicBezTo>
                  <a:close/>
                  <a:moveTo>
                    <a:pt x="814" y="345"/>
                  </a:moveTo>
                  <a:cubicBezTo>
                    <a:pt x="816" y="345"/>
                    <a:pt x="818" y="345"/>
                    <a:pt x="820" y="344"/>
                  </a:cubicBezTo>
                  <a:cubicBezTo>
                    <a:pt x="820" y="314"/>
                    <a:pt x="819" y="284"/>
                    <a:pt x="820" y="253"/>
                  </a:cubicBezTo>
                  <a:cubicBezTo>
                    <a:pt x="821" y="235"/>
                    <a:pt x="814" y="227"/>
                    <a:pt x="795" y="227"/>
                  </a:cubicBezTo>
                  <a:cubicBezTo>
                    <a:pt x="656" y="228"/>
                    <a:pt x="516" y="227"/>
                    <a:pt x="377" y="227"/>
                  </a:cubicBezTo>
                  <a:cubicBezTo>
                    <a:pt x="353" y="227"/>
                    <a:pt x="351" y="231"/>
                    <a:pt x="356" y="255"/>
                  </a:cubicBezTo>
                  <a:cubicBezTo>
                    <a:pt x="367" y="307"/>
                    <a:pt x="378" y="359"/>
                    <a:pt x="390" y="411"/>
                  </a:cubicBezTo>
                  <a:cubicBezTo>
                    <a:pt x="392" y="420"/>
                    <a:pt x="390" y="434"/>
                    <a:pt x="401" y="434"/>
                  </a:cubicBezTo>
                  <a:cubicBezTo>
                    <a:pt x="413" y="434"/>
                    <a:pt x="410" y="420"/>
                    <a:pt x="413" y="412"/>
                  </a:cubicBezTo>
                  <a:cubicBezTo>
                    <a:pt x="462" y="246"/>
                    <a:pt x="669" y="195"/>
                    <a:pt x="790" y="319"/>
                  </a:cubicBezTo>
                  <a:cubicBezTo>
                    <a:pt x="798" y="327"/>
                    <a:pt x="806" y="336"/>
                    <a:pt x="814" y="345"/>
                  </a:cubicBezTo>
                  <a:close/>
                  <a:moveTo>
                    <a:pt x="1088" y="227"/>
                  </a:moveTo>
                  <a:cubicBezTo>
                    <a:pt x="1020" y="227"/>
                    <a:pt x="952" y="227"/>
                    <a:pt x="885" y="227"/>
                  </a:cubicBezTo>
                  <a:cubicBezTo>
                    <a:pt x="874" y="227"/>
                    <a:pt x="863" y="227"/>
                    <a:pt x="862" y="241"/>
                  </a:cubicBezTo>
                  <a:cubicBezTo>
                    <a:pt x="861" y="268"/>
                    <a:pt x="861" y="294"/>
                    <a:pt x="862" y="321"/>
                  </a:cubicBezTo>
                  <a:cubicBezTo>
                    <a:pt x="862" y="331"/>
                    <a:pt x="867" y="330"/>
                    <a:pt x="873" y="324"/>
                  </a:cubicBezTo>
                  <a:cubicBezTo>
                    <a:pt x="876" y="322"/>
                    <a:pt x="878" y="319"/>
                    <a:pt x="881" y="316"/>
                  </a:cubicBezTo>
                  <a:cubicBezTo>
                    <a:pt x="1005" y="194"/>
                    <a:pt x="1210" y="248"/>
                    <a:pt x="1256" y="416"/>
                  </a:cubicBezTo>
                  <a:cubicBezTo>
                    <a:pt x="1258" y="421"/>
                    <a:pt x="1259" y="426"/>
                    <a:pt x="1261" y="431"/>
                  </a:cubicBezTo>
                  <a:cubicBezTo>
                    <a:pt x="1266" y="439"/>
                    <a:pt x="1271" y="439"/>
                    <a:pt x="1275" y="430"/>
                  </a:cubicBezTo>
                  <a:cubicBezTo>
                    <a:pt x="1277" y="426"/>
                    <a:pt x="1278" y="421"/>
                    <a:pt x="1279" y="417"/>
                  </a:cubicBezTo>
                  <a:cubicBezTo>
                    <a:pt x="1289" y="363"/>
                    <a:pt x="1299" y="308"/>
                    <a:pt x="1309" y="254"/>
                  </a:cubicBezTo>
                  <a:cubicBezTo>
                    <a:pt x="1313" y="230"/>
                    <a:pt x="1311" y="228"/>
                    <a:pt x="1286" y="227"/>
                  </a:cubicBezTo>
                  <a:cubicBezTo>
                    <a:pt x="1220" y="227"/>
                    <a:pt x="1154" y="227"/>
                    <a:pt x="1088" y="227"/>
                  </a:cubicBezTo>
                  <a:close/>
                  <a:moveTo>
                    <a:pt x="834" y="1380"/>
                  </a:moveTo>
                  <a:cubicBezTo>
                    <a:pt x="849" y="1350"/>
                    <a:pt x="864" y="1321"/>
                    <a:pt x="882" y="1294"/>
                  </a:cubicBezTo>
                  <a:cubicBezTo>
                    <a:pt x="886" y="1289"/>
                    <a:pt x="885" y="1283"/>
                    <a:pt x="881" y="1278"/>
                  </a:cubicBezTo>
                  <a:cubicBezTo>
                    <a:pt x="865" y="1258"/>
                    <a:pt x="852" y="1237"/>
                    <a:pt x="841" y="1214"/>
                  </a:cubicBezTo>
                  <a:cubicBezTo>
                    <a:pt x="837" y="1203"/>
                    <a:pt x="832" y="1203"/>
                    <a:pt x="827" y="1214"/>
                  </a:cubicBezTo>
                  <a:cubicBezTo>
                    <a:pt x="817" y="1237"/>
                    <a:pt x="804" y="1258"/>
                    <a:pt x="788" y="1278"/>
                  </a:cubicBezTo>
                  <a:cubicBezTo>
                    <a:pt x="784" y="1283"/>
                    <a:pt x="782" y="1289"/>
                    <a:pt x="786" y="1294"/>
                  </a:cubicBezTo>
                  <a:cubicBezTo>
                    <a:pt x="805" y="1321"/>
                    <a:pt x="820" y="1350"/>
                    <a:pt x="834" y="1380"/>
                  </a:cubicBezTo>
                  <a:close/>
                  <a:moveTo>
                    <a:pt x="832" y="988"/>
                  </a:moveTo>
                  <a:cubicBezTo>
                    <a:pt x="838" y="988"/>
                    <a:pt x="839" y="985"/>
                    <a:pt x="840" y="982"/>
                  </a:cubicBezTo>
                  <a:cubicBezTo>
                    <a:pt x="850" y="961"/>
                    <a:pt x="862" y="941"/>
                    <a:pt x="876" y="922"/>
                  </a:cubicBezTo>
                  <a:cubicBezTo>
                    <a:pt x="880" y="916"/>
                    <a:pt x="879" y="910"/>
                    <a:pt x="875" y="903"/>
                  </a:cubicBezTo>
                  <a:cubicBezTo>
                    <a:pt x="862" y="887"/>
                    <a:pt x="851" y="870"/>
                    <a:pt x="842" y="852"/>
                  </a:cubicBezTo>
                  <a:cubicBezTo>
                    <a:pt x="837" y="842"/>
                    <a:pt x="831" y="843"/>
                    <a:pt x="827" y="852"/>
                  </a:cubicBezTo>
                  <a:cubicBezTo>
                    <a:pt x="818" y="870"/>
                    <a:pt x="807" y="886"/>
                    <a:pt x="795" y="902"/>
                  </a:cubicBezTo>
                  <a:cubicBezTo>
                    <a:pt x="788" y="910"/>
                    <a:pt x="790" y="918"/>
                    <a:pt x="795" y="925"/>
                  </a:cubicBezTo>
                  <a:cubicBezTo>
                    <a:pt x="808" y="942"/>
                    <a:pt x="818" y="960"/>
                    <a:pt x="827" y="978"/>
                  </a:cubicBezTo>
                  <a:cubicBezTo>
                    <a:pt x="828" y="982"/>
                    <a:pt x="831" y="985"/>
                    <a:pt x="832" y="988"/>
                  </a:cubicBezTo>
                  <a:close/>
                  <a:moveTo>
                    <a:pt x="837" y="572"/>
                  </a:moveTo>
                  <a:cubicBezTo>
                    <a:pt x="835" y="572"/>
                    <a:pt x="834" y="572"/>
                    <a:pt x="833" y="573"/>
                  </a:cubicBezTo>
                  <a:cubicBezTo>
                    <a:pt x="823" y="580"/>
                    <a:pt x="816" y="591"/>
                    <a:pt x="815" y="602"/>
                  </a:cubicBezTo>
                  <a:cubicBezTo>
                    <a:pt x="815" y="616"/>
                    <a:pt x="824" y="627"/>
                    <a:pt x="833" y="637"/>
                  </a:cubicBezTo>
                  <a:cubicBezTo>
                    <a:pt x="833" y="638"/>
                    <a:pt x="837" y="637"/>
                    <a:pt x="838" y="636"/>
                  </a:cubicBezTo>
                  <a:cubicBezTo>
                    <a:pt x="845" y="625"/>
                    <a:pt x="854" y="615"/>
                    <a:pt x="853" y="602"/>
                  </a:cubicBezTo>
                  <a:cubicBezTo>
                    <a:pt x="852" y="591"/>
                    <a:pt x="844" y="581"/>
                    <a:pt x="837" y="572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EB47C1E-1F55-4239-A938-7B5FCEA4AD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0825" y="4775200"/>
              <a:ext cx="201612" cy="203200"/>
            </a:xfrm>
            <a:custGeom>
              <a:avLst/>
              <a:gdLst>
                <a:gd name="T0" fmla="*/ 50 w 101"/>
                <a:gd name="T1" fmla="*/ 0 h 102"/>
                <a:gd name="T2" fmla="*/ 101 w 101"/>
                <a:gd name="T3" fmla="*/ 51 h 102"/>
                <a:gd name="T4" fmla="*/ 50 w 101"/>
                <a:gd name="T5" fmla="*/ 101 h 102"/>
                <a:gd name="T6" fmla="*/ 0 w 101"/>
                <a:gd name="T7" fmla="*/ 51 h 102"/>
                <a:gd name="T8" fmla="*/ 50 w 101"/>
                <a:gd name="T9" fmla="*/ 0 h 102"/>
                <a:gd name="T10" fmla="*/ 50 w 101"/>
                <a:gd name="T11" fmla="*/ 32 h 102"/>
                <a:gd name="T12" fmla="*/ 32 w 101"/>
                <a:gd name="T13" fmla="*/ 50 h 102"/>
                <a:gd name="T14" fmla="*/ 51 w 101"/>
                <a:gd name="T15" fmla="*/ 69 h 102"/>
                <a:gd name="T16" fmla="*/ 68 w 101"/>
                <a:gd name="T17" fmla="*/ 51 h 102"/>
                <a:gd name="T18" fmla="*/ 50 w 101"/>
                <a:gd name="T19" fmla="*/ 3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" h="102">
                  <a:moveTo>
                    <a:pt x="50" y="0"/>
                  </a:moveTo>
                  <a:cubicBezTo>
                    <a:pt x="78" y="0"/>
                    <a:pt x="101" y="23"/>
                    <a:pt x="101" y="51"/>
                  </a:cubicBezTo>
                  <a:cubicBezTo>
                    <a:pt x="101" y="78"/>
                    <a:pt x="77" y="102"/>
                    <a:pt x="50" y="101"/>
                  </a:cubicBezTo>
                  <a:cubicBezTo>
                    <a:pt x="23" y="101"/>
                    <a:pt x="0" y="78"/>
                    <a:pt x="0" y="51"/>
                  </a:cubicBezTo>
                  <a:cubicBezTo>
                    <a:pt x="0" y="23"/>
                    <a:pt x="23" y="0"/>
                    <a:pt x="50" y="0"/>
                  </a:cubicBezTo>
                  <a:close/>
                  <a:moveTo>
                    <a:pt x="50" y="32"/>
                  </a:moveTo>
                  <a:cubicBezTo>
                    <a:pt x="40" y="34"/>
                    <a:pt x="33" y="39"/>
                    <a:pt x="32" y="50"/>
                  </a:cubicBezTo>
                  <a:cubicBezTo>
                    <a:pt x="32" y="62"/>
                    <a:pt x="39" y="69"/>
                    <a:pt x="51" y="69"/>
                  </a:cubicBezTo>
                  <a:cubicBezTo>
                    <a:pt x="62" y="69"/>
                    <a:pt x="68" y="62"/>
                    <a:pt x="68" y="51"/>
                  </a:cubicBezTo>
                  <a:cubicBezTo>
                    <a:pt x="69" y="40"/>
                    <a:pt x="62" y="33"/>
                    <a:pt x="50" y="32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D521E6C9-1F7E-4336-8480-1702A96F56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6375" y="4543425"/>
              <a:ext cx="204787" cy="204788"/>
            </a:xfrm>
            <a:custGeom>
              <a:avLst/>
              <a:gdLst>
                <a:gd name="T0" fmla="*/ 51 w 102"/>
                <a:gd name="T1" fmla="*/ 102 h 102"/>
                <a:gd name="T2" fmla="*/ 0 w 102"/>
                <a:gd name="T3" fmla="*/ 51 h 102"/>
                <a:gd name="T4" fmla="*/ 51 w 102"/>
                <a:gd name="T5" fmla="*/ 0 h 102"/>
                <a:gd name="T6" fmla="*/ 101 w 102"/>
                <a:gd name="T7" fmla="*/ 50 h 102"/>
                <a:gd name="T8" fmla="*/ 51 w 102"/>
                <a:gd name="T9" fmla="*/ 102 h 102"/>
                <a:gd name="T10" fmla="*/ 69 w 102"/>
                <a:gd name="T11" fmla="*/ 51 h 102"/>
                <a:gd name="T12" fmla="*/ 50 w 102"/>
                <a:gd name="T13" fmla="*/ 33 h 102"/>
                <a:gd name="T14" fmla="*/ 32 w 102"/>
                <a:gd name="T15" fmla="*/ 51 h 102"/>
                <a:gd name="T16" fmla="*/ 51 w 102"/>
                <a:gd name="T17" fmla="*/ 69 h 102"/>
                <a:gd name="T18" fmla="*/ 69 w 102"/>
                <a:gd name="T19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102">
                  <a:moveTo>
                    <a:pt x="51" y="102"/>
                  </a:moveTo>
                  <a:cubicBezTo>
                    <a:pt x="23" y="102"/>
                    <a:pt x="0" y="79"/>
                    <a:pt x="0" y="51"/>
                  </a:cubicBezTo>
                  <a:cubicBezTo>
                    <a:pt x="0" y="24"/>
                    <a:pt x="23" y="0"/>
                    <a:pt x="51" y="0"/>
                  </a:cubicBezTo>
                  <a:cubicBezTo>
                    <a:pt x="78" y="0"/>
                    <a:pt x="100" y="23"/>
                    <a:pt x="101" y="50"/>
                  </a:cubicBezTo>
                  <a:cubicBezTo>
                    <a:pt x="102" y="78"/>
                    <a:pt x="79" y="101"/>
                    <a:pt x="51" y="102"/>
                  </a:cubicBezTo>
                  <a:close/>
                  <a:moveTo>
                    <a:pt x="69" y="51"/>
                  </a:moveTo>
                  <a:cubicBezTo>
                    <a:pt x="67" y="40"/>
                    <a:pt x="61" y="33"/>
                    <a:pt x="50" y="33"/>
                  </a:cubicBezTo>
                  <a:cubicBezTo>
                    <a:pt x="39" y="33"/>
                    <a:pt x="32" y="40"/>
                    <a:pt x="32" y="51"/>
                  </a:cubicBezTo>
                  <a:cubicBezTo>
                    <a:pt x="32" y="62"/>
                    <a:pt x="39" y="69"/>
                    <a:pt x="51" y="69"/>
                  </a:cubicBezTo>
                  <a:cubicBezTo>
                    <a:pt x="61" y="69"/>
                    <a:pt x="67" y="62"/>
                    <a:pt x="69" y="51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4AD3F4D0-0086-458B-9E24-603F6820D3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4975" y="4627563"/>
              <a:ext cx="204787" cy="201613"/>
            </a:xfrm>
            <a:custGeom>
              <a:avLst/>
              <a:gdLst>
                <a:gd name="T0" fmla="*/ 52 w 103"/>
                <a:gd name="T1" fmla="*/ 1 h 101"/>
                <a:gd name="T2" fmla="*/ 102 w 103"/>
                <a:gd name="T3" fmla="*/ 51 h 101"/>
                <a:gd name="T4" fmla="*/ 50 w 103"/>
                <a:gd name="T5" fmla="*/ 101 h 101"/>
                <a:gd name="T6" fmla="*/ 0 w 103"/>
                <a:gd name="T7" fmla="*/ 51 h 101"/>
                <a:gd name="T8" fmla="*/ 52 w 103"/>
                <a:gd name="T9" fmla="*/ 1 h 101"/>
                <a:gd name="T10" fmla="*/ 51 w 103"/>
                <a:gd name="T11" fmla="*/ 32 h 101"/>
                <a:gd name="T12" fmla="*/ 33 w 103"/>
                <a:gd name="T13" fmla="*/ 51 h 101"/>
                <a:gd name="T14" fmla="*/ 51 w 103"/>
                <a:gd name="T15" fmla="*/ 68 h 101"/>
                <a:gd name="T16" fmla="*/ 70 w 103"/>
                <a:gd name="T17" fmla="*/ 50 h 101"/>
                <a:gd name="T18" fmla="*/ 51 w 103"/>
                <a:gd name="T19" fmla="*/ 3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101">
                  <a:moveTo>
                    <a:pt x="52" y="1"/>
                  </a:moveTo>
                  <a:cubicBezTo>
                    <a:pt x="80" y="1"/>
                    <a:pt x="103" y="23"/>
                    <a:pt x="102" y="51"/>
                  </a:cubicBezTo>
                  <a:cubicBezTo>
                    <a:pt x="102" y="79"/>
                    <a:pt x="78" y="101"/>
                    <a:pt x="50" y="101"/>
                  </a:cubicBezTo>
                  <a:cubicBezTo>
                    <a:pt x="23" y="100"/>
                    <a:pt x="1" y="78"/>
                    <a:pt x="0" y="51"/>
                  </a:cubicBezTo>
                  <a:cubicBezTo>
                    <a:pt x="0" y="23"/>
                    <a:pt x="23" y="0"/>
                    <a:pt x="52" y="1"/>
                  </a:cubicBezTo>
                  <a:close/>
                  <a:moveTo>
                    <a:pt x="51" y="32"/>
                  </a:moveTo>
                  <a:cubicBezTo>
                    <a:pt x="40" y="33"/>
                    <a:pt x="33" y="39"/>
                    <a:pt x="33" y="51"/>
                  </a:cubicBezTo>
                  <a:cubicBezTo>
                    <a:pt x="33" y="61"/>
                    <a:pt x="40" y="68"/>
                    <a:pt x="51" y="68"/>
                  </a:cubicBezTo>
                  <a:cubicBezTo>
                    <a:pt x="63" y="68"/>
                    <a:pt x="70" y="61"/>
                    <a:pt x="70" y="50"/>
                  </a:cubicBezTo>
                  <a:cubicBezTo>
                    <a:pt x="69" y="39"/>
                    <a:pt x="62" y="33"/>
                    <a:pt x="51" y="32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441AB118-86C8-449C-A557-6B7B77EAB9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8875" y="4775200"/>
              <a:ext cx="201612" cy="203200"/>
            </a:xfrm>
            <a:custGeom>
              <a:avLst/>
              <a:gdLst>
                <a:gd name="T0" fmla="*/ 101 w 101"/>
                <a:gd name="T1" fmla="*/ 51 h 102"/>
                <a:gd name="T2" fmla="*/ 50 w 101"/>
                <a:gd name="T3" fmla="*/ 101 h 102"/>
                <a:gd name="T4" fmla="*/ 0 w 101"/>
                <a:gd name="T5" fmla="*/ 51 h 102"/>
                <a:gd name="T6" fmla="*/ 50 w 101"/>
                <a:gd name="T7" fmla="*/ 0 h 102"/>
                <a:gd name="T8" fmla="*/ 101 w 101"/>
                <a:gd name="T9" fmla="*/ 51 h 102"/>
                <a:gd name="T10" fmla="*/ 69 w 101"/>
                <a:gd name="T11" fmla="*/ 51 h 102"/>
                <a:gd name="T12" fmla="*/ 50 w 101"/>
                <a:gd name="T13" fmla="*/ 32 h 102"/>
                <a:gd name="T14" fmla="*/ 32 w 101"/>
                <a:gd name="T15" fmla="*/ 50 h 102"/>
                <a:gd name="T16" fmla="*/ 50 w 101"/>
                <a:gd name="T17" fmla="*/ 69 h 102"/>
                <a:gd name="T18" fmla="*/ 69 w 101"/>
                <a:gd name="T19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" h="102">
                  <a:moveTo>
                    <a:pt x="101" y="51"/>
                  </a:moveTo>
                  <a:cubicBezTo>
                    <a:pt x="101" y="78"/>
                    <a:pt x="78" y="101"/>
                    <a:pt x="50" y="101"/>
                  </a:cubicBezTo>
                  <a:cubicBezTo>
                    <a:pt x="23" y="102"/>
                    <a:pt x="0" y="78"/>
                    <a:pt x="0" y="51"/>
                  </a:cubicBezTo>
                  <a:cubicBezTo>
                    <a:pt x="0" y="23"/>
                    <a:pt x="22" y="0"/>
                    <a:pt x="50" y="0"/>
                  </a:cubicBezTo>
                  <a:cubicBezTo>
                    <a:pt x="78" y="0"/>
                    <a:pt x="101" y="23"/>
                    <a:pt x="101" y="51"/>
                  </a:cubicBezTo>
                  <a:close/>
                  <a:moveTo>
                    <a:pt x="69" y="51"/>
                  </a:moveTo>
                  <a:cubicBezTo>
                    <a:pt x="67" y="41"/>
                    <a:pt x="62" y="32"/>
                    <a:pt x="50" y="32"/>
                  </a:cubicBezTo>
                  <a:cubicBezTo>
                    <a:pt x="39" y="32"/>
                    <a:pt x="32" y="39"/>
                    <a:pt x="32" y="50"/>
                  </a:cubicBezTo>
                  <a:cubicBezTo>
                    <a:pt x="31" y="61"/>
                    <a:pt x="38" y="69"/>
                    <a:pt x="50" y="69"/>
                  </a:cubicBezTo>
                  <a:cubicBezTo>
                    <a:pt x="61" y="69"/>
                    <a:pt x="67" y="62"/>
                    <a:pt x="69" y="51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2385AD30-068E-466F-BB3C-28F895A16D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11738" y="4543425"/>
              <a:ext cx="201612" cy="204788"/>
            </a:xfrm>
            <a:custGeom>
              <a:avLst/>
              <a:gdLst>
                <a:gd name="T0" fmla="*/ 101 w 101"/>
                <a:gd name="T1" fmla="*/ 51 h 102"/>
                <a:gd name="T2" fmla="*/ 51 w 101"/>
                <a:gd name="T3" fmla="*/ 102 h 102"/>
                <a:gd name="T4" fmla="*/ 0 w 101"/>
                <a:gd name="T5" fmla="*/ 51 h 102"/>
                <a:gd name="T6" fmla="*/ 50 w 101"/>
                <a:gd name="T7" fmla="*/ 0 h 102"/>
                <a:gd name="T8" fmla="*/ 101 w 101"/>
                <a:gd name="T9" fmla="*/ 51 h 102"/>
                <a:gd name="T10" fmla="*/ 50 w 101"/>
                <a:gd name="T11" fmla="*/ 70 h 102"/>
                <a:gd name="T12" fmla="*/ 68 w 101"/>
                <a:gd name="T13" fmla="*/ 50 h 102"/>
                <a:gd name="T14" fmla="*/ 51 w 101"/>
                <a:gd name="T15" fmla="*/ 33 h 102"/>
                <a:gd name="T16" fmla="*/ 32 w 101"/>
                <a:gd name="T17" fmla="*/ 52 h 102"/>
                <a:gd name="T18" fmla="*/ 50 w 101"/>
                <a:gd name="T19" fmla="*/ 7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" h="102">
                  <a:moveTo>
                    <a:pt x="101" y="51"/>
                  </a:moveTo>
                  <a:cubicBezTo>
                    <a:pt x="101" y="78"/>
                    <a:pt x="78" y="102"/>
                    <a:pt x="51" y="102"/>
                  </a:cubicBezTo>
                  <a:cubicBezTo>
                    <a:pt x="23" y="102"/>
                    <a:pt x="0" y="79"/>
                    <a:pt x="0" y="51"/>
                  </a:cubicBezTo>
                  <a:cubicBezTo>
                    <a:pt x="0" y="24"/>
                    <a:pt x="22" y="1"/>
                    <a:pt x="50" y="0"/>
                  </a:cubicBezTo>
                  <a:cubicBezTo>
                    <a:pt x="77" y="0"/>
                    <a:pt x="101" y="23"/>
                    <a:pt x="101" y="51"/>
                  </a:cubicBezTo>
                  <a:close/>
                  <a:moveTo>
                    <a:pt x="50" y="70"/>
                  </a:moveTo>
                  <a:cubicBezTo>
                    <a:pt x="61" y="68"/>
                    <a:pt x="69" y="62"/>
                    <a:pt x="68" y="50"/>
                  </a:cubicBezTo>
                  <a:cubicBezTo>
                    <a:pt x="68" y="40"/>
                    <a:pt x="61" y="33"/>
                    <a:pt x="51" y="33"/>
                  </a:cubicBezTo>
                  <a:cubicBezTo>
                    <a:pt x="39" y="33"/>
                    <a:pt x="32" y="40"/>
                    <a:pt x="32" y="52"/>
                  </a:cubicBezTo>
                  <a:cubicBezTo>
                    <a:pt x="33" y="63"/>
                    <a:pt x="39" y="68"/>
                    <a:pt x="50" y="70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84F192D6-05D3-4DAB-878D-104067872E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78375" y="4625975"/>
              <a:ext cx="207962" cy="204788"/>
            </a:xfrm>
            <a:custGeom>
              <a:avLst/>
              <a:gdLst>
                <a:gd name="T0" fmla="*/ 50 w 104"/>
                <a:gd name="T1" fmla="*/ 102 h 103"/>
                <a:gd name="T2" fmla="*/ 1 w 104"/>
                <a:gd name="T3" fmla="*/ 48 h 103"/>
                <a:gd name="T4" fmla="*/ 56 w 104"/>
                <a:gd name="T5" fmla="*/ 2 h 103"/>
                <a:gd name="T6" fmla="*/ 103 w 104"/>
                <a:gd name="T7" fmla="*/ 54 h 103"/>
                <a:gd name="T8" fmla="*/ 50 w 104"/>
                <a:gd name="T9" fmla="*/ 102 h 103"/>
                <a:gd name="T10" fmla="*/ 71 w 104"/>
                <a:gd name="T11" fmla="*/ 50 h 103"/>
                <a:gd name="T12" fmla="*/ 50 w 104"/>
                <a:gd name="T13" fmla="*/ 33 h 103"/>
                <a:gd name="T14" fmla="*/ 34 w 104"/>
                <a:gd name="T15" fmla="*/ 52 h 103"/>
                <a:gd name="T16" fmla="*/ 54 w 104"/>
                <a:gd name="T17" fmla="*/ 69 h 103"/>
                <a:gd name="T18" fmla="*/ 71 w 104"/>
                <a:gd name="T19" fmla="*/ 5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3">
                  <a:moveTo>
                    <a:pt x="50" y="102"/>
                  </a:moveTo>
                  <a:cubicBezTo>
                    <a:pt x="21" y="100"/>
                    <a:pt x="0" y="76"/>
                    <a:pt x="1" y="48"/>
                  </a:cubicBezTo>
                  <a:cubicBezTo>
                    <a:pt x="3" y="20"/>
                    <a:pt x="27" y="0"/>
                    <a:pt x="56" y="2"/>
                  </a:cubicBezTo>
                  <a:cubicBezTo>
                    <a:pt x="83" y="3"/>
                    <a:pt x="104" y="26"/>
                    <a:pt x="103" y="54"/>
                  </a:cubicBezTo>
                  <a:cubicBezTo>
                    <a:pt x="102" y="82"/>
                    <a:pt x="78" y="103"/>
                    <a:pt x="50" y="102"/>
                  </a:cubicBezTo>
                  <a:close/>
                  <a:moveTo>
                    <a:pt x="71" y="50"/>
                  </a:moveTo>
                  <a:cubicBezTo>
                    <a:pt x="68" y="39"/>
                    <a:pt x="62" y="32"/>
                    <a:pt x="50" y="33"/>
                  </a:cubicBezTo>
                  <a:cubicBezTo>
                    <a:pt x="40" y="34"/>
                    <a:pt x="33" y="42"/>
                    <a:pt x="34" y="52"/>
                  </a:cubicBezTo>
                  <a:cubicBezTo>
                    <a:pt x="35" y="64"/>
                    <a:pt x="42" y="70"/>
                    <a:pt x="54" y="69"/>
                  </a:cubicBezTo>
                  <a:cubicBezTo>
                    <a:pt x="65" y="68"/>
                    <a:pt x="70" y="61"/>
                    <a:pt x="71" y="50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33BE59CE-5A57-48F2-B3D5-85CCAE517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13" y="3914775"/>
              <a:ext cx="112712" cy="114300"/>
            </a:xfrm>
            <a:custGeom>
              <a:avLst/>
              <a:gdLst>
                <a:gd name="T0" fmla="*/ 29 w 56"/>
                <a:gd name="T1" fmla="*/ 1 h 57"/>
                <a:gd name="T2" fmla="*/ 56 w 56"/>
                <a:gd name="T3" fmla="*/ 29 h 57"/>
                <a:gd name="T4" fmla="*/ 27 w 56"/>
                <a:gd name="T5" fmla="*/ 57 h 57"/>
                <a:gd name="T6" fmla="*/ 1 w 56"/>
                <a:gd name="T7" fmla="*/ 28 h 57"/>
                <a:gd name="T8" fmla="*/ 29 w 56"/>
                <a:gd name="T9" fmla="*/ 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29" y="1"/>
                  </a:moveTo>
                  <a:cubicBezTo>
                    <a:pt x="44" y="1"/>
                    <a:pt x="56" y="14"/>
                    <a:pt x="56" y="29"/>
                  </a:cubicBezTo>
                  <a:cubicBezTo>
                    <a:pt x="56" y="44"/>
                    <a:pt x="43" y="57"/>
                    <a:pt x="27" y="57"/>
                  </a:cubicBezTo>
                  <a:cubicBezTo>
                    <a:pt x="12" y="57"/>
                    <a:pt x="0" y="44"/>
                    <a:pt x="1" y="28"/>
                  </a:cubicBezTo>
                  <a:cubicBezTo>
                    <a:pt x="1" y="12"/>
                    <a:pt x="13" y="0"/>
                    <a:pt x="29" y="1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26E4830E-D807-4527-92E9-A6A1EF533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9538" y="3848100"/>
              <a:ext cx="114300" cy="111125"/>
            </a:xfrm>
            <a:custGeom>
              <a:avLst/>
              <a:gdLst>
                <a:gd name="T0" fmla="*/ 57 w 57"/>
                <a:gd name="T1" fmla="*/ 29 h 56"/>
                <a:gd name="T2" fmla="*/ 28 w 57"/>
                <a:gd name="T3" fmla="*/ 56 h 56"/>
                <a:gd name="T4" fmla="*/ 1 w 57"/>
                <a:gd name="T5" fmla="*/ 27 h 56"/>
                <a:gd name="T6" fmla="*/ 30 w 57"/>
                <a:gd name="T7" fmla="*/ 1 h 56"/>
                <a:gd name="T8" fmla="*/ 57 w 57"/>
                <a:gd name="T9" fmla="*/ 2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56">
                  <a:moveTo>
                    <a:pt x="57" y="29"/>
                  </a:moveTo>
                  <a:cubicBezTo>
                    <a:pt x="56" y="44"/>
                    <a:pt x="43" y="56"/>
                    <a:pt x="28" y="56"/>
                  </a:cubicBezTo>
                  <a:cubicBezTo>
                    <a:pt x="12" y="55"/>
                    <a:pt x="0" y="42"/>
                    <a:pt x="1" y="27"/>
                  </a:cubicBezTo>
                  <a:cubicBezTo>
                    <a:pt x="1" y="12"/>
                    <a:pt x="15" y="0"/>
                    <a:pt x="30" y="1"/>
                  </a:cubicBezTo>
                  <a:cubicBezTo>
                    <a:pt x="45" y="1"/>
                    <a:pt x="57" y="14"/>
                    <a:pt x="57" y="29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1ED6D43B-D841-4ABA-A5E5-31E28FA00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200" y="4038600"/>
              <a:ext cx="111125" cy="112713"/>
            </a:xfrm>
            <a:custGeom>
              <a:avLst/>
              <a:gdLst>
                <a:gd name="T0" fmla="*/ 27 w 56"/>
                <a:gd name="T1" fmla="*/ 0 h 56"/>
                <a:gd name="T2" fmla="*/ 55 w 56"/>
                <a:gd name="T3" fmla="*/ 27 h 56"/>
                <a:gd name="T4" fmla="*/ 28 w 56"/>
                <a:gd name="T5" fmla="*/ 55 h 56"/>
                <a:gd name="T6" fmla="*/ 0 w 56"/>
                <a:gd name="T7" fmla="*/ 29 h 56"/>
                <a:gd name="T8" fmla="*/ 27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7" y="0"/>
                  </a:moveTo>
                  <a:cubicBezTo>
                    <a:pt x="43" y="0"/>
                    <a:pt x="55" y="11"/>
                    <a:pt x="55" y="27"/>
                  </a:cubicBezTo>
                  <a:cubicBezTo>
                    <a:pt x="56" y="43"/>
                    <a:pt x="44" y="55"/>
                    <a:pt x="28" y="55"/>
                  </a:cubicBezTo>
                  <a:cubicBezTo>
                    <a:pt x="13" y="56"/>
                    <a:pt x="0" y="44"/>
                    <a:pt x="0" y="29"/>
                  </a:cubicBezTo>
                  <a:cubicBezTo>
                    <a:pt x="0" y="13"/>
                    <a:pt x="11" y="1"/>
                    <a:pt x="27" y="0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4DF54CA6-116B-445D-B976-FA24CC94C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800" y="3914775"/>
              <a:ext cx="111125" cy="114300"/>
            </a:xfrm>
            <a:custGeom>
              <a:avLst/>
              <a:gdLst>
                <a:gd name="T0" fmla="*/ 29 w 56"/>
                <a:gd name="T1" fmla="*/ 1 h 57"/>
                <a:gd name="T2" fmla="*/ 56 w 56"/>
                <a:gd name="T3" fmla="*/ 29 h 57"/>
                <a:gd name="T4" fmla="*/ 28 w 56"/>
                <a:gd name="T5" fmla="*/ 56 h 57"/>
                <a:gd name="T6" fmla="*/ 1 w 56"/>
                <a:gd name="T7" fmla="*/ 28 h 57"/>
                <a:gd name="T8" fmla="*/ 29 w 56"/>
                <a:gd name="T9" fmla="*/ 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29" y="1"/>
                  </a:moveTo>
                  <a:cubicBezTo>
                    <a:pt x="45" y="1"/>
                    <a:pt x="56" y="13"/>
                    <a:pt x="56" y="29"/>
                  </a:cubicBezTo>
                  <a:cubicBezTo>
                    <a:pt x="56" y="45"/>
                    <a:pt x="43" y="57"/>
                    <a:pt x="28" y="56"/>
                  </a:cubicBezTo>
                  <a:cubicBezTo>
                    <a:pt x="13" y="56"/>
                    <a:pt x="0" y="43"/>
                    <a:pt x="1" y="28"/>
                  </a:cubicBezTo>
                  <a:cubicBezTo>
                    <a:pt x="1" y="12"/>
                    <a:pt x="14" y="0"/>
                    <a:pt x="29" y="1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00B5B1D9-9C58-4911-B162-E25EF7D21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2400" y="4038600"/>
              <a:ext cx="112712" cy="112713"/>
            </a:xfrm>
            <a:custGeom>
              <a:avLst/>
              <a:gdLst>
                <a:gd name="T0" fmla="*/ 27 w 56"/>
                <a:gd name="T1" fmla="*/ 55 h 56"/>
                <a:gd name="T2" fmla="*/ 1 w 56"/>
                <a:gd name="T3" fmla="*/ 27 h 56"/>
                <a:gd name="T4" fmla="*/ 29 w 56"/>
                <a:gd name="T5" fmla="*/ 0 h 56"/>
                <a:gd name="T6" fmla="*/ 56 w 56"/>
                <a:gd name="T7" fmla="*/ 29 h 56"/>
                <a:gd name="T8" fmla="*/ 27 w 56"/>
                <a:gd name="T9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cubicBezTo>
                    <a:pt x="12" y="55"/>
                    <a:pt x="0" y="43"/>
                    <a:pt x="1" y="27"/>
                  </a:cubicBezTo>
                  <a:cubicBezTo>
                    <a:pt x="1" y="11"/>
                    <a:pt x="13" y="0"/>
                    <a:pt x="29" y="0"/>
                  </a:cubicBezTo>
                  <a:cubicBezTo>
                    <a:pt x="44" y="1"/>
                    <a:pt x="56" y="13"/>
                    <a:pt x="56" y="29"/>
                  </a:cubicBezTo>
                  <a:cubicBezTo>
                    <a:pt x="55" y="44"/>
                    <a:pt x="43" y="56"/>
                    <a:pt x="27" y="55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B3CB1391-2CAD-4554-998B-C252891FB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7475" y="3848100"/>
              <a:ext cx="109537" cy="111125"/>
            </a:xfrm>
            <a:custGeom>
              <a:avLst/>
              <a:gdLst>
                <a:gd name="T0" fmla="*/ 28 w 55"/>
                <a:gd name="T1" fmla="*/ 1 h 56"/>
                <a:gd name="T2" fmla="*/ 55 w 55"/>
                <a:gd name="T3" fmla="*/ 28 h 56"/>
                <a:gd name="T4" fmla="*/ 28 w 55"/>
                <a:gd name="T5" fmla="*/ 56 h 56"/>
                <a:gd name="T6" fmla="*/ 0 w 55"/>
                <a:gd name="T7" fmla="*/ 28 h 56"/>
                <a:gd name="T8" fmla="*/ 28 w 55"/>
                <a:gd name="T9" fmla="*/ 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28" y="1"/>
                  </a:moveTo>
                  <a:cubicBezTo>
                    <a:pt x="43" y="1"/>
                    <a:pt x="55" y="13"/>
                    <a:pt x="55" y="28"/>
                  </a:cubicBezTo>
                  <a:cubicBezTo>
                    <a:pt x="55" y="44"/>
                    <a:pt x="43" y="56"/>
                    <a:pt x="28" y="56"/>
                  </a:cubicBezTo>
                  <a:cubicBezTo>
                    <a:pt x="12" y="56"/>
                    <a:pt x="0" y="43"/>
                    <a:pt x="0" y="28"/>
                  </a:cubicBezTo>
                  <a:cubicBezTo>
                    <a:pt x="0" y="13"/>
                    <a:pt x="13" y="0"/>
                    <a:pt x="28" y="1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1B27D8EC-E81A-4EB7-98D7-024BE99BC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1613" y="3452813"/>
              <a:ext cx="85725" cy="87313"/>
            </a:xfrm>
            <a:custGeom>
              <a:avLst/>
              <a:gdLst>
                <a:gd name="T0" fmla="*/ 21 w 43"/>
                <a:gd name="T1" fmla="*/ 0 h 44"/>
                <a:gd name="T2" fmla="*/ 43 w 43"/>
                <a:gd name="T3" fmla="*/ 21 h 44"/>
                <a:gd name="T4" fmla="*/ 21 w 43"/>
                <a:gd name="T5" fmla="*/ 44 h 44"/>
                <a:gd name="T6" fmla="*/ 0 w 43"/>
                <a:gd name="T7" fmla="*/ 22 h 44"/>
                <a:gd name="T8" fmla="*/ 21 w 43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4">
                  <a:moveTo>
                    <a:pt x="21" y="0"/>
                  </a:moveTo>
                  <a:cubicBezTo>
                    <a:pt x="34" y="1"/>
                    <a:pt x="43" y="8"/>
                    <a:pt x="43" y="21"/>
                  </a:cubicBezTo>
                  <a:cubicBezTo>
                    <a:pt x="43" y="35"/>
                    <a:pt x="35" y="44"/>
                    <a:pt x="21" y="44"/>
                  </a:cubicBezTo>
                  <a:cubicBezTo>
                    <a:pt x="8" y="43"/>
                    <a:pt x="0" y="35"/>
                    <a:pt x="0" y="22"/>
                  </a:cubicBezTo>
                  <a:cubicBezTo>
                    <a:pt x="0" y="8"/>
                    <a:pt x="8" y="2"/>
                    <a:pt x="21" y="0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B1C38AB-E0B1-40DE-99DA-5663E7FF2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0325" y="3452813"/>
              <a:ext cx="85725" cy="87313"/>
            </a:xfrm>
            <a:custGeom>
              <a:avLst/>
              <a:gdLst>
                <a:gd name="T0" fmla="*/ 0 w 43"/>
                <a:gd name="T1" fmla="*/ 22 h 44"/>
                <a:gd name="T2" fmla="*/ 21 w 43"/>
                <a:gd name="T3" fmla="*/ 0 h 44"/>
                <a:gd name="T4" fmla="*/ 43 w 43"/>
                <a:gd name="T5" fmla="*/ 22 h 44"/>
                <a:gd name="T6" fmla="*/ 20 w 43"/>
                <a:gd name="T7" fmla="*/ 44 h 44"/>
                <a:gd name="T8" fmla="*/ 0 w 43"/>
                <a:gd name="T9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4">
                  <a:moveTo>
                    <a:pt x="0" y="22"/>
                  </a:moveTo>
                  <a:cubicBezTo>
                    <a:pt x="1" y="8"/>
                    <a:pt x="8" y="0"/>
                    <a:pt x="21" y="0"/>
                  </a:cubicBezTo>
                  <a:cubicBezTo>
                    <a:pt x="34" y="0"/>
                    <a:pt x="43" y="8"/>
                    <a:pt x="43" y="22"/>
                  </a:cubicBezTo>
                  <a:cubicBezTo>
                    <a:pt x="43" y="36"/>
                    <a:pt x="34" y="44"/>
                    <a:pt x="20" y="44"/>
                  </a:cubicBezTo>
                  <a:cubicBezTo>
                    <a:pt x="7" y="43"/>
                    <a:pt x="0" y="34"/>
                    <a:pt x="0" y="22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8D8684A9-235A-4403-B7EE-8D33AFD3B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8263" y="2917825"/>
              <a:ext cx="65087" cy="65088"/>
            </a:xfrm>
            <a:custGeom>
              <a:avLst/>
              <a:gdLst>
                <a:gd name="T0" fmla="*/ 17 w 33"/>
                <a:gd name="T1" fmla="*/ 33 h 33"/>
                <a:gd name="T2" fmla="*/ 1 w 33"/>
                <a:gd name="T3" fmla="*/ 17 h 33"/>
                <a:gd name="T4" fmla="*/ 16 w 33"/>
                <a:gd name="T5" fmla="*/ 0 h 33"/>
                <a:gd name="T6" fmla="*/ 33 w 33"/>
                <a:gd name="T7" fmla="*/ 16 h 33"/>
                <a:gd name="T8" fmla="*/ 17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2"/>
                    <a:pt x="1" y="27"/>
                    <a:pt x="1" y="17"/>
                  </a:cubicBezTo>
                  <a:cubicBezTo>
                    <a:pt x="0" y="7"/>
                    <a:pt x="6" y="1"/>
                    <a:pt x="16" y="0"/>
                  </a:cubicBezTo>
                  <a:cubicBezTo>
                    <a:pt x="26" y="0"/>
                    <a:pt x="32" y="6"/>
                    <a:pt x="33" y="16"/>
                  </a:cubicBezTo>
                  <a:cubicBezTo>
                    <a:pt x="33" y="26"/>
                    <a:pt x="27" y="31"/>
                    <a:pt x="17" y="33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4A7AC5F-FB85-43D7-B61D-A8B7F3017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8913" y="2917825"/>
              <a:ext cx="65087" cy="65088"/>
            </a:xfrm>
            <a:custGeom>
              <a:avLst/>
              <a:gdLst>
                <a:gd name="T0" fmla="*/ 33 w 33"/>
                <a:gd name="T1" fmla="*/ 16 h 33"/>
                <a:gd name="T2" fmla="*/ 17 w 33"/>
                <a:gd name="T3" fmla="*/ 33 h 33"/>
                <a:gd name="T4" fmla="*/ 0 w 33"/>
                <a:gd name="T5" fmla="*/ 17 h 33"/>
                <a:gd name="T6" fmla="*/ 15 w 33"/>
                <a:gd name="T7" fmla="*/ 0 h 33"/>
                <a:gd name="T8" fmla="*/ 33 w 33"/>
                <a:gd name="T9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33" y="16"/>
                  </a:moveTo>
                  <a:cubicBezTo>
                    <a:pt x="32" y="26"/>
                    <a:pt x="27" y="32"/>
                    <a:pt x="17" y="33"/>
                  </a:cubicBezTo>
                  <a:cubicBezTo>
                    <a:pt x="7" y="33"/>
                    <a:pt x="0" y="27"/>
                    <a:pt x="0" y="17"/>
                  </a:cubicBezTo>
                  <a:cubicBezTo>
                    <a:pt x="0" y="7"/>
                    <a:pt x="6" y="1"/>
                    <a:pt x="15" y="0"/>
                  </a:cubicBezTo>
                  <a:cubicBezTo>
                    <a:pt x="25" y="0"/>
                    <a:pt x="31" y="6"/>
                    <a:pt x="33" y="16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11" name="Grupo 110">
            <a:extLst>
              <a:ext uri="{FF2B5EF4-FFF2-40B4-BE49-F238E27FC236}">
                <a16:creationId xmlns:a16="http://schemas.microsoft.com/office/drawing/2014/main" id="{C69CDC1D-0231-40FB-BACF-33A425203AAF}"/>
              </a:ext>
            </a:extLst>
          </p:cNvPr>
          <p:cNvGrpSpPr/>
          <p:nvPr/>
        </p:nvGrpSpPr>
        <p:grpSpPr>
          <a:xfrm>
            <a:off x="129197" y="5056188"/>
            <a:ext cx="11909248" cy="1717675"/>
            <a:chOff x="129197" y="5056188"/>
            <a:chExt cx="11909248" cy="1717675"/>
          </a:xfrm>
          <a:solidFill>
            <a:srgbClr val="DB130D"/>
          </a:solidFill>
        </p:grpSpPr>
        <p:sp>
          <p:nvSpPr>
            <p:cNvPr id="112" name="Rectángulo 111">
              <a:extLst>
                <a:ext uri="{FF2B5EF4-FFF2-40B4-BE49-F238E27FC236}">
                  <a16:creationId xmlns:a16="http://schemas.microsoft.com/office/drawing/2014/main" id="{BD65AA4D-4A7B-42FF-BD5A-0105A5182BE9}"/>
                </a:ext>
              </a:extLst>
            </p:cNvPr>
            <p:cNvSpPr/>
            <p:nvPr/>
          </p:nvSpPr>
          <p:spPr>
            <a:xfrm>
              <a:off x="278245" y="6615137"/>
              <a:ext cx="11760200" cy="1397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113" name="Grupo 112">
              <a:extLst>
                <a:ext uri="{FF2B5EF4-FFF2-40B4-BE49-F238E27FC236}">
                  <a16:creationId xmlns:a16="http://schemas.microsoft.com/office/drawing/2014/main" id="{1E8BAA42-7658-46CA-AD1C-62BC9C07E937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grpFill/>
          </p:grpSpPr>
          <p:sp>
            <p:nvSpPr>
              <p:cNvPr id="114" name="Freeform 5">
                <a:extLst>
                  <a:ext uri="{FF2B5EF4-FFF2-40B4-BE49-F238E27FC236}">
                    <a16:creationId xmlns:a16="http://schemas.microsoft.com/office/drawing/2014/main" id="{73908203-9D16-435D-8E17-0CD5D4E97D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5" name="Freeform 6">
                <a:extLst>
                  <a:ext uri="{FF2B5EF4-FFF2-40B4-BE49-F238E27FC236}">
                    <a16:creationId xmlns:a16="http://schemas.microsoft.com/office/drawing/2014/main" id="{1C9A36CF-BB8C-4944-9BCF-48DEDD4E9C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6" name="Freeform 7">
                <a:extLst>
                  <a:ext uri="{FF2B5EF4-FFF2-40B4-BE49-F238E27FC236}">
                    <a16:creationId xmlns:a16="http://schemas.microsoft.com/office/drawing/2014/main" id="{64A73DBD-1E5D-41D2-8E53-D8089178E4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7" name="Freeform 8">
                <a:extLst>
                  <a:ext uri="{FF2B5EF4-FFF2-40B4-BE49-F238E27FC236}">
                    <a16:creationId xmlns:a16="http://schemas.microsoft.com/office/drawing/2014/main" id="{E30A7BC4-34C5-4880-8211-9AD3115710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8" name="Freeform 9">
                <a:extLst>
                  <a:ext uri="{FF2B5EF4-FFF2-40B4-BE49-F238E27FC236}">
                    <a16:creationId xmlns:a16="http://schemas.microsoft.com/office/drawing/2014/main" id="{6DAC0164-DD1C-49B5-8B09-2605B1C757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7375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FA65DF88-AEC9-4837-9D4A-61C02409FD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3"/>
          <a:stretch/>
        </p:blipFill>
        <p:spPr bwMode="auto">
          <a:xfrm>
            <a:off x="14292" y="-443"/>
            <a:ext cx="12177708" cy="685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C2D51C82-7DEB-2640-8E09-2D4D9DB7E9B7}"/>
              </a:ext>
            </a:extLst>
          </p:cNvPr>
          <p:cNvSpPr/>
          <p:nvPr/>
        </p:nvSpPr>
        <p:spPr>
          <a:xfrm>
            <a:off x="6934189" y="606035"/>
            <a:ext cx="4470943" cy="545658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D8BF4E6-D8E6-5E40-8D5B-5236C75C2E34}"/>
              </a:ext>
            </a:extLst>
          </p:cNvPr>
          <p:cNvSpPr/>
          <p:nvPr/>
        </p:nvSpPr>
        <p:spPr>
          <a:xfrm>
            <a:off x="8127708" y="1339360"/>
            <a:ext cx="2083903" cy="2083903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Roboto" panose="02000000000000000000" pitchFamily="2" charset="0"/>
              </a:rPr>
              <a:t>1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A67C694A-9723-3E46-AF24-1D12AF1156D7}"/>
              </a:ext>
            </a:extLst>
          </p:cNvPr>
          <p:cNvSpPr/>
          <p:nvPr/>
        </p:nvSpPr>
        <p:spPr>
          <a:xfrm>
            <a:off x="7267767" y="4156588"/>
            <a:ext cx="38037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3600" dirty="0">
                <a:solidFill>
                  <a:schemeClr val="bg1"/>
                </a:solidFill>
                <a:latin typeface="Roboto" panose="02000000000000000000" pitchFamily="2" charset="0"/>
              </a:rPr>
              <a:t>Dark Mode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143F018-CBD4-4847-96B3-61ACD7C74E4D}"/>
              </a:ext>
            </a:extLst>
          </p:cNvPr>
          <p:cNvSpPr/>
          <p:nvPr/>
        </p:nvSpPr>
        <p:spPr>
          <a:xfrm>
            <a:off x="8054214" y="3643597"/>
            <a:ext cx="2230897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1600" spc="600" dirty="0">
                <a:solidFill>
                  <a:schemeClr val="bg1"/>
                </a:solidFill>
                <a:latin typeface="Roboto" panose="02000000000000000000" pitchFamily="2" charset="0"/>
              </a:rPr>
              <a:t>CHAPTER 0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1F410659-AF62-487D-AA7C-C303784F0756}"/>
              </a:ext>
            </a:extLst>
          </p:cNvPr>
          <p:cNvGrpSpPr/>
          <p:nvPr/>
        </p:nvGrpSpPr>
        <p:grpSpPr>
          <a:xfrm>
            <a:off x="129197" y="5056188"/>
            <a:ext cx="11923103" cy="1726359"/>
            <a:chOff x="129197" y="5056188"/>
            <a:chExt cx="11923103" cy="1726359"/>
          </a:xfrm>
          <a:solidFill>
            <a:schemeClr val="bg1"/>
          </a:solidFill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5C368F22-5671-461A-819E-89202FB3A8A7}"/>
                </a:ext>
              </a:extLst>
            </p:cNvPr>
            <p:cNvSpPr/>
            <p:nvPr/>
          </p:nvSpPr>
          <p:spPr>
            <a:xfrm>
              <a:off x="292100" y="6642847"/>
              <a:ext cx="11760200" cy="1397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5CFFF407-82A4-4EA6-B81B-8FA97DFC53DF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grpFill/>
          </p:grpSpPr>
          <p:sp>
            <p:nvSpPr>
              <p:cNvPr id="11" name="Freeform 5">
                <a:extLst>
                  <a:ext uri="{FF2B5EF4-FFF2-40B4-BE49-F238E27FC236}">
                    <a16:creationId xmlns:a16="http://schemas.microsoft.com/office/drawing/2014/main" id="{BD8CBA9A-E299-4D0C-A211-C8DEB50B91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170AB5E-3E11-4144-B3CB-16DEFEB8E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510A5511-D892-4201-9B06-B9F9AD4918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5" name="Freeform 8">
                <a:extLst>
                  <a:ext uri="{FF2B5EF4-FFF2-40B4-BE49-F238E27FC236}">
                    <a16:creationId xmlns:a16="http://schemas.microsoft.com/office/drawing/2014/main" id="{3E58926E-A929-4288-8B64-642B8C4DD1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6" name="Freeform 9">
                <a:extLst>
                  <a:ext uri="{FF2B5EF4-FFF2-40B4-BE49-F238E27FC236}">
                    <a16:creationId xmlns:a16="http://schemas.microsoft.com/office/drawing/2014/main" id="{80513C19-9F0E-48A6-82CA-82C87ED2EB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619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57"/>
          <p:cNvSpPr txBox="1">
            <a:spLocks noGrp="1"/>
          </p:cNvSpPr>
          <p:nvPr>
            <p:ph type="subTitle" idx="1"/>
          </p:nvPr>
        </p:nvSpPr>
        <p:spPr>
          <a:xfrm>
            <a:off x="0" y="5150703"/>
            <a:ext cx="8768000" cy="951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dirty="0">
                <a:solidFill>
                  <a:schemeClr val="bg1"/>
                </a:solidFill>
              </a:rPr>
              <a:t>Big numbers catch your audience’s attention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18" name="Google Shape;818;p57"/>
          <p:cNvSpPr txBox="1">
            <a:spLocks noGrp="1"/>
          </p:cNvSpPr>
          <p:nvPr>
            <p:ph type="title"/>
          </p:nvPr>
        </p:nvSpPr>
        <p:spPr>
          <a:xfrm>
            <a:off x="133064" y="3387206"/>
            <a:ext cx="8768000" cy="201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sz="15300" dirty="0">
                <a:solidFill>
                  <a:schemeClr val="bg1"/>
                </a:solidFill>
              </a:rPr>
              <a:t>150,000</a:t>
            </a:r>
            <a:endParaRPr sz="15300" dirty="0">
              <a:solidFill>
                <a:schemeClr val="bg1"/>
              </a:solidFill>
            </a:endParaRPr>
          </a:p>
        </p:txBody>
      </p:sp>
      <p:sp>
        <p:nvSpPr>
          <p:cNvPr id="12" name="TextBox 195">
            <a:extLst>
              <a:ext uri="{FF2B5EF4-FFF2-40B4-BE49-F238E27FC236}">
                <a16:creationId xmlns:a16="http://schemas.microsoft.com/office/drawing/2014/main" id="{6F62D78D-1BDE-402E-AC48-E8AF48ECD6C4}"/>
              </a:ext>
            </a:extLst>
          </p:cNvPr>
          <p:cNvSpPr txBox="1"/>
          <p:nvPr/>
        </p:nvSpPr>
        <p:spPr>
          <a:xfrm>
            <a:off x="8901064" y="777843"/>
            <a:ext cx="212561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</a:p>
          <a:p>
            <a:endParaRPr lang="en-US" altLang="ko-KR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dirty="0">
                <a:solidFill>
                  <a:schemeClr val="bg1"/>
                </a:solidFill>
                <a:cs typeface="Arial" pitchFamily="34" charset="0"/>
              </a:rPr>
              <a:t>        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0B3AB4F5-A4EF-47DF-83A8-4E0DDB104F3B}"/>
              </a:ext>
            </a:extLst>
          </p:cNvPr>
          <p:cNvSpPr>
            <a:spLocks noEditPoints="1"/>
          </p:cNvSpPr>
          <p:nvPr/>
        </p:nvSpPr>
        <p:spPr bwMode="auto">
          <a:xfrm>
            <a:off x="3347790" y="671103"/>
            <a:ext cx="2748210" cy="2444750"/>
          </a:xfrm>
          <a:custGeom>
            <a:avLst/>
            <a:gdLst>
              <a:gd name="T0" fmla="*/ 19 w 97"/>
              <a:gd name="T1" fmla="*/ 33 h 86"/>
              <a:gd name="T2" fmla="*/ 16 w 97"/>
              <a:gd name="T3" fmla="*/ 15 h 86"/>
              <a:gd name="T4" fmla="*/ 35 w 97"/>
              <a:gd name="T5" fmla="*/ 25 h 86"/>
              <a:gd name="T6" fmla="*/ 36 w 97"/>
              <a:gd name="T7" fmla="*/ 38 h 86"/>
              <a:gd name="T8" fmla="*/ 37 w 97"/>
              <a:gd name="T9" fmla="*/ 13 h 86"/>
              <a:gd name="T10" fmla="*/ 60 w 97"/>
              <a:gd name="T11" fmla="*/ 15 h 86"/>
              <a:gd name="T12" fmla="*/ 61 w 97"/>
              <a:gd name="T13" fmla="*/ 37 h 86"/>
              <a:gd name="T14" fmla="*/ 62 w 97"/>
              <a:gd name="T15" fmla="*/ 23 h 86"/>
              <a:gd name="T16" fmla="*/ 81 w 97"/>
              <a:gd name="T17" fmla="*/ 15 h 86"/>
              <a:gd name="T18" fmla="*/ 79 w 97"/>
              <a:gd name="T19" fmla="*/ 32 h 86"/>
              <a:gd name="T20" fmla="*/ 79 w 97"/>
              <a:gd name="T21" fmla="*/ 41 h 86"/>
              <a:gd name="T22" fmla="*/ 96 w 97"/>
              <a:gd name="T23" fmla="*/ 38 h 86"/>
              <a:gd name="T24" fmla="*/ 90 w 97"/>
              <a:gd name="T25" fmla="*/ 50 h 86"/>
              <a:gd name="T26" fmla="*/ 72 w 97"/>
              <a:gd name="T27" fmla="*/ 84 h 86"/>
              <a:gd name="T28" fmla="*/ 59 w 97"/>
              <a:gd name="T29" fmla="*/ 84 h 86"/>
              <a:gd name="T30" fmla="*/ 32 w 97"/>
              <a:gd name="T31" fmla="*/ 84 h 86"/>
              <a:gd name="T32" fmla="*/ 10 w 97"/>
              <a:gd name="T33" fmla="*/ 60 h 86"/>
              <a:gd name="T34" fmla="*/ 1 w 97"/>
              <a:gd name="T35" fmla="*/ 39 h 86"/>
              <a:gd name="T36" fmla="*/ 18 w 97"/>
              <a:gd name="T37" fmla="*/ 40 h 86"/>
              <a:gd name="T38" fmla="*/ 48 w 97"/>
              <a:gd name="T39" fmla="*/ 82 h 86"/>
              <a:gd name="T40" fmla="*/ 57 w 97"/>
              <a:gd name="T41" fmla="*/ 37 h 86"/>
              <a:gd name="T42" fmla="*/ 41 w 97"/>
              <a:gd name="T43" fmla="*/ 37 h 86"/>
              <a:gd name="T44" fmla="*/ 34 w 97"/>
              <a:gd name="T45" fmla="*/ 55 h 86"/>
              <a:gd name="T46" fmla="*/ 48 w 97"/>
              <a:gd name="T47" fmla="*/ 82 h 86"/>
              <a:gd name="T48" fmla="*/ 61 w 97"/>
              <a:gd name="T49" fmla="*/ 82 h 86"/>
              <a:gd name="T50" fmla="*/ 76 w 97"/>
              <a:gd name="T51" fmla="*/ 56 h 86"/>
              <a:gd name="T52" fmla="*/ 66 w 97"/>
              <a:gd name="T53" fmla="*/ 39 h 86"/>
              <a:gd name="T54" fmla="*/ 64 w 97"/>
              <a:gd name="T55" fmla="*/ 42 h 86"/>
              <a:gd name="T56" fmla="*/ 60 w 97"/>
              <a:gd name="T57" fmla="*/ 81 h 86"/>
              <a:gd name="T58" fmla="*/ 37 w 97"/>
              <a:gd name="T59" fmla="*/ 81 h 86"/>
              <a:gd name="T60" fmla="*/ 34 w 97"/>
              <a:gd name="T61" fmla="*/ 41 h 86"/>
              <a:gd name="T62" fmla="*/ 25 w 97"/>
              <a:gd name="T63" fmla="*/ 42 h 86"/>
              <a:gd name="T64" fmla="*/ 31 w 97"/>
              <a:gd name="T65" fmla="*/ 79 h 86"/>
              <a:gd name="T66" fmla="*/ 49 w 97"/>
              <a:gd name="T67" fmla="*/ 23 h 86"/>
              <a:gd name="T68" fmla="*/ 57 w 97"/>
              <a:gd name="T69" fmla="*/ 13 h 86"/>
              <a:gd name="T70" fmla="*/ 40 w 97"/>
              <a:gd name="T71" fmla="*/ 13 h 86"/>
              <a:gd name="T72" fmla="*/ 17 w 97"/>
              <a:gd name="T73" fmla="*/ 22 h 86"/>
              <a:gd name="T74" fmla="*/ 32 w 97"/>
              <a:gd name="T75" fmla="*/ 23 h 86"/>
              <a:gd name="T76" fmla="*/ 17 w 97"/>
              <a:gd name="T77" fmla="*/ 22 h 86"/>
              <a:gd name="T78" fmla="*/ 74 w 97"/>
              <a:gd name="T79" fmla="*/ 32 h 86"/>
              <a:gd name="T80" fmla="*/ 73 w 97"/>
              <a:gd name="T81" fmla="*/ 14 h 86"/>
              <a:gd name="T82" fmla="*/ 80 w 97"/>
              <a:gd name="T83" fmla="*/ 53 h 86"/>
              <a:gd name="T84" fmla="*/ 84 w 97"/>
              <a:gd name="T85" fmla="*/ 59 h 86"/>
              <a:gd name="T86" fmla="*/ 28 w 97"/>
              <a:gd name="T87" fmla="*/ 82 h 86"/>
              <a:gd name="T88" fmla="*/ 14 w 97"/>
              <a:gd name="T89" fmla="*/ 56 h 86"/>
              <a:gd name="T90" fmla="*/ 28 w 97"/>
              <a:gd name="T91" fmla="*/ 82 h 86"/>
              <a:gd name="T92" fmla="*/ 87 w 97"/>
              <a:gd name="T93" fmla="*/ 48 h 86"/>
              <a:gd name="T94" fmla="*/ 88 w 97"/>
              <a:gd name="T95" fmla="*/ 35 h 86"/>
              <a:gd name="T96" fmla="*/ 15 w 97"/>
              <a:gd name="T97" fmla="*/ 43 h 86"/>
              <a:gd name="T98" fmla="*/ 4 w 97"/>
              <a:gd name="T99" fmla="*/ 41 h 86"/>
              <a:gd name="T100" fmla="*/ 15 w 97"/>
              <a:gd name="T101" fmla="*/ 43 h 86"/>
              <a:gd name="T102" fmla="*/ 53 w 97"/>
              <a:gd name="T103" fmla="*/ 26 h 86"/>
              <a:gd name="T104" fmla="*/ 44 w 97"/>
              <a:gd name="T105" fmla="*/ 30 h 86"/>
              <a:gd name="T106" fmla="*/ 25 w 97"/>
              <a:gd name="T107" fmla="*/ 37 h 86"/>
              <a:gd name="T108" fmla="*/ 31 w 97"/>
              <a:gd name="T109" fmla="*/ 33 h 86"/>
              <a:gd name="T110" fmla="*/ 72 w 97"/>
              <a:gd name="T111" fmla="*/ 38 h 86"/>
              <a:gd name="T112" fmla="*/ 72 w 97"/>
              <a:gd name="T113" fmla="*/ 34 h 86"/>
              <a:gd name="T114" fmla="*/ 66 w 97"/>
              <a:gd name="T115" fmla="*/ 34 h 86"/>
              <a:gd name="T116" fmla="*/ 72 w 97"/>
              <a:gd name="T117" fmla="*/ 38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97" h="86">
                <a:moveTo>
                  <a:pt x="19" y="47"/>
                </a:moveTo>
                <a:cubicBezTo>
                  <a:pt x="22" y="42"/>
                  <a:pt x="22" y="38"/>
                  <a:pt x="19" y="33"/>
                </a:cubicBezTo>
                <a:cubicBezTo>
                  <a:pt x="18" y="32"/>
                  <a:pt x="16" y="30"/>
                  <a:pt x="15" y="28"/>
                </a:cubicBezTo>
                <a:cubicBezTo>
                  <a:pt x="13" y="24"/>
                  <a:pt x="13" y="18"/>
                  <a:pt x="16" y="15"/>
                </a:cubicBezTo>
                <a:cubicBezTo>
                  <a:pt x="19" y="11"/>
                  <a:pt x="24" y="10"/>
                  <a:pt x="28" y="12"/>
                </a:cubicBezTo>
                <a:cubicBezTo>
                  <a:pt x="33" y="14"/>
                  <a:pt x="36" y="20"/>
                  <a:pt x="35" y="25"/>
                </a:cubicBezTo>
                <a:cubicBezTo>
                  <a:pt x="35" y="27"/>
                  <a:pt x="34" y="29"/>
                  <a:pt x="34" y="31"/>
                </a:cubicBezTo>
                <a:cubicBezTo>
                  <a:pt x="35" y="33"/>
                  <a:pt x="35" y="35"/>
                  <a:pt x="36" y="38"/>
                </a:cubicBezTo>
                <a:cubicBezTo>
                  <a:pt x="41" y="33"/>
                  <a:pt x="42" y="28"/>
                  <a:pt x="39" y="22"/>
                </a:cubicBezTo>
                <a:cubicBezTo>
                  <a:pt x="38" y="19"/>
                  <a:pt x="37" y="16"/>
                  <a:pt x="37" y="13"/>
                </a:cubicBezTo>
                <a:cubicBezTo>
                  <a:pt x="37" y="5"/>
                  <a:pt x="42" y="0"/>
                  <a:pt x="50" y="0"/>
                </a:cubicBezTo>
                <a:cubicBezTo>
                  <a:pt x="57" y="1"/>
                  <a:pt x="62" y="8"/>
                  <a:pt x="60" y="15"/>
                </a:cubicBezTo>
                <a:cubicBezTo>
                  <a:pt x="60" y="18"/>
                  <a:pt x="59" y="20"/>
                  <a:pt x="58" y="22"/>
                </a:cubicBezTo>
                <a:cubicBezTo>
                  <a:pt x="55" y="28"/>
                  <a:pt x="56" y="33"/>
                  <a:pt x="61" y="37"/>
                </a:cubicBezTo>
                <a:cubicBezTo>
                  <a:pt x="63" y="34"/>
                  <a:pt x="63" y="31"/>
                  <a:pt x="63" y="28"/>
                </a:cubicBezTo>
                <a:cubicBezTo>
                  <a:pt x="63" y="26"/>
                  <a:pt x="62" y="25"/>
                  <a:pt x="62" y="23"/>
                </a:cubicBezTo>
                <a:cubicBezTo>
                  <a:pt x="62" y="18"/>
                  <a:pt x="65" y="13"/>
                  <a:pt x="70" y="12"/>
                </a:cubicBezTo>
                <a:cubicBezTo>
                  <a:pt x="74" y="10"/>
                  <a:pt x="78" y="12"/>
                  <a:pt x="81" y="15"/>
                </a:cubicBezTo>
                <a:cubicBezTo>
                  <a:pt x="84" y="19"/>
                  <a:pt x="84" y="24"/>
                  <a:pt x="82" y="29"/>
                </a:cubicBezTo>
                <a:cubicBezTo>
                  <a:pt x="81" y="30"/>
                  <a:pt x="80" y="31"/>
                  <a:pt x="79" y="32"/>
                </a:cubicBezTo>
                <a:cubicBezTo>
                  <a:pt x="75" y="37"/>
                  <a:pt x="75" y="41"/>
                  <a:pt x="78" y="47"/>
                </a:cubicBezTo>
                <a:cubicBezTo>
                  <a:pt x="79" y="44"/>
                  <a:pt x="79" y="43"/>
                  <a:pt x="79" y="41"/>
                </a:cubicBezTo>
                <a:cubicBezTo>
                  <a:pt x="80" y="36"/>
                  <a:pt x="85" y="31"/>
                  <a:pt x="89" y="32"/>
                </a:cubicBezTo>
                <a:cubicBezTo>
                  <a:pt x="93" y="33"/>
                  <a:pt x="95" y="35"/>
                  <a:pt x="96" y="38"/>
                </a:cubicBezTo>
                <a:cubicBezTo>
                  <a:pt x="97" y="42"/>
                  <a:pt x="96" y="45"/>
                  <a:pt x="93" y="47"/>
                </a:cubicBezTo>
                <a:cubicBezTo>
                  <a:pt x="92" y="48"/>
                  <a:pt x="91" y="49"/>
                  <a:pt x="90" y="50"/>
                </a:cubicBezTo>
                <a:cubicBezTo>
                  <a:pt x="87" y="52"/>
                  <a:pt x="86" y="55"/>
                  <a:pt x="87" y="58"/>
                </a:cubicBezTo>
                <a:cubicBezTo>
                  <a:pt x="89" y="68"/>
                  <a:pt x="81" y="81"/>
                  <a:pt x="72" y="84"/>
                </a:cubicBezTo>
                <a:cubicBezTo>
                  <a:pt x="71" y="85"/>
                  <a:pt x="70" y="85"/>
                  <a:pt x="70" y="85"/>
                </a:cubicBezTo>
                <a:cubicBezTo>
                  <a:pt x="66" y="85"/>
                  <a:pt x="62" y="84"/>
                  <a:pt x="59" y="84"/>
                </a:cubicBezTo>
                <a:cubicBezTo>
                  <a:pt x="56" y="84"/>
                  <a:pt x="53" y="85"/>
                  <a:pt x="51" y="85"/>
                </a:cubicBezTo>
                <a:cubicBezTo>
                  <a:pt x="44" y="85"/>
                  <a:pt x="38" y="83"/>
                  <a:pt x="32" y="84"/>
                </a:cubicBezTo>
                <a:cubicBezTo>
                  <a:pt x="21" y="86"/>
                  <a:pt x="17" y="78"/>
                  <a:pt x="13" y="71"/>
                </a:cubicBezTo>
                <a:cubicBezTo>
                  <a:pt x="11" y="68"/>
                  <a:pt x="10" y="64"/>
                  <a:pt x="10" y="60"/>
                </a:cubicBezTo>
                <a:cubicBezTo>
                  <a:pt x="11" y="55"/>
                  <a:pt x="10" y="51"/>
                  <a:pt x="5" y="48"/>
                </a:cubicBezTo>
                <a:cubicBezTo>
                  <a:pt x="2" y="46"/>
                  <a:pt x="0" y="43"/>
                  <a:pt x="1" y="39"/>
                </a:cubicBezTo>
                <a:cubicBezTo>
                  <a:pt x="2" y="36"/>
                  <a:pt x="4" y="33"/>
                  <a:pt x="7" y="33"/>
                </a:cubicBezTo>
                <a:cubicBezTo>
                  <a:pt x="12" y="31"/>
                  <a:pt x="17" y="35"/>
                  <a:pt x="18" y="40"/>
                </a:cubicBezTo>
                <a:cubicBezTo>
                  <a:pt x="18" y="42"/>
                  <a:pt x="19" y="44"/>
                  <a:pt x="19" y="47"/>
                </a:cubicBezTo>
                <a:close/>
                <a:moveTo>
                  <a:pt x="48" y="82"/>
                </a:moveTo>
                <a:cubicBezTo>
                  <a:pt x="55" y="82"/>
                  <a:pt x="58" y="81"/>
                  <a:pt x="60" y="76"/>
                </a:cubicBezTo>
                <a:cubicBezTo>
                  <a:pt x="65" y="63"/>
                  <a:pt x="67" y="49"/>
                  <a:pt x="57" y="37"/>
                </a:cubicBezTo>
                <a:cubicBezTo>
                  <a:pt x="54" y="34"/>
                  <a:pt x="52" y="33"/>
                  <a:pt x="48" y="33"/>
                </a:cubicBezTo>
                <a:cubicBezTo>
                  <a:pt x="45" y="33"/>
                  <a:pt x="43" y="33"/>
                  <a:pt x="41" y="37"/>
                </a:cubicBezTo>
                <a:cubicBezTo>
                  <a:pt x="41" y="38"/>
                  <a:pt x="40" y="39"/>
                  <a:pt x="39" y="40"/>
                </a:cubicBezTo>
                <a:cubicBezTo>
                  <a:pt x="35" y="44"/>
                  <a:pt x="33" y="50"/>
                  <a:pt x="34" y="55"/>
                </a:cubicBezTo>
                <a:cubicBezTo>
                  <a:pt x="34" y="59"/>
                  <a:pt x="34" y="63"/>
                  <a:pt x="34" y="67"/>
                </a:cubicBezTo>
                <a:cubicBezTo>
                  <a:pt x="36" y="77"/>
                  <a:pt x="41" y="82"/>
                  <a:pt x="48" y="82"/>
                </a:cubicBezTo>
                <a:close/>
                <a:moveTo>
                  <a:pt x="60" y="81"/>
                </a:moveTo>
                <a:cubicBezTo>
                  <a:pt x="61" y="81"/>
                  <a:pt x="61" y="82"/>
                  <a:pt x="61" y="82"/>
                </a:cubicBezTo>
                <a:cubicBezTo>
                  <a:pt x="63" y="81"/>
                  <a:pt x="65" y="81"/>
                  <a:pt x="66" y="79"/>
                </a:cubicBezTo>
                <a:cubicBezTo>
                  <a:pt x="72" y="73"/>
                  <a:pt x="76" y="65"/>
                  <a:pt x="76" y="56"/>
                </a:cubicBezTo>
                <a:cubicBezTo>
                  <a:pt x="76" y="51"/>
                  <a:pt x="74" y="46"/>
                  <a:pt x="72" y="41"/>
                </a:cubicBezTo>
                <a:cubicBezTo>
                  <a:pt x="72" y="40"/>
                  <a:pt x="68" y="40"/>
                  <a:pt x="66" y="39"/>
                </a:cubicBezTo>
                <a:cubicBezTo>
                  <a:pt x="65" y="39"/>
                  <a:pt x="64" y="39"/>
                  <a:pt x="63" y="40"/>
                </a:cubicBezTo>
                <a:cubicBezTo>
                  <a:pt x="63" y="40"/>
                  <a:pt x="64" y="41"/>
                  <a:pt x="64" y="42"/>
                </a:cubicBezTo>
                <a:cubicBezTo>
                  <a:pt x="65" y="47"/>
                  <a:pt x="66" y="51"/>
                  <a:pt x="67" y="55"/>
                </a:cubicBezTo>
                <a:cubicBezTo>
                  <a:pt x="67" y="65"/>
                  <a:pt x="65" y="73"/>
                  <a:pt x="60" y="81"/>
                </a:cubicBezTo>
                <a:close/>
                <a:moveTo>
                  <a:pt x="36" y="82"/>
                </a:moveTo>
                <a:cubicBezTo>
                  <a:pt x="36" y="82"/>
                  <a:pt x="37" y="81"/>
                  <a:pt x="37" y="81"/>
                </a:cubicBezTo>
                <a:cubicBezTo>
                  <a:pt x="37" y="81"/>
                  <a:pt x="37" y="81"/>
                  <a:pt x="37" y="80"/>
                </a:cubicBezTo>
                <a:cubicBezTo>
                  <a:pt x="31" y="68"/>
                  <a:pt x="27" y="55"/>
                  <a:pt x="34" y="41"/>
                </a:cubicBezTo>
                <a:cubicBezTo>
                  <a:pt x="34" y="41"/>
                  <a:pt x="33" y="39"/>
                  <a:pt x="33" y="39"/>
                </a:cubicBezTo>
                <a:cubicBezTo>
                  <a:pt x="30" y="40"/>
                  <a:pt x="26" y="40"/>
                  <a:pt x="25" y="42"/>
                </a:cubicBezTo>
                <a:cubicBezTo>
                  <a:pt x="23" y="47"/>
                  <a:pt x="21" y="52"/>
                  <a:pt x="21" y="58"/>
                </a:cubicBezTo>
                <a:cubicBezTo>
                  <a:pt x="21" y="66"/>
                  <a:pt x="25" y="73"/>
                  <a:pt x="31" y="79"/>
                </a:cubicBezTo>
                <a:cubicBezTo>
                  <a:pt x="32" y="81"/>
                  <a:pt x="34" y="81"/>
                  <a:pt x="36" y="82"/>
                </a:cubicBezTo>
                <a:close/>
                <a:moveTo>
                  <a:pt x="49" y="23"/>
                </a:moveTo>
                <a:cubicBezTo>
                  <a:pt x="51" y="23"/>
                  <a:pt x="53" y="23"/>
                  <a:pt x="54" y="22"/>
                </a:cubicBezTo>
                <a:cubicBezTo>
                  <a:pt x="56" y="19"/>
                  <a:pt x="57" y="16"/>
                  <a:pt x="57" y="13"/>
                </a:cubicBezTo>
                <a:cubicBezTo>
                  <a:pt x="58" y="8"/>
                  <a:pt x="54" y="3"/>
                  <a:pt x="49" y="3"/>
                </a:cubicBezTo>
                <a:cubicBezTo>
                  <a:pt x="43" y="3"/>
                  <a:pt x="40" y="7"/>
                  <a:pt x="40" y="13"/>
                </a:cubicBezTo>
                <a:cubicBezTo>
                  <a:pt x="40" y="19"/>
                  <a:pt x="43" y="23"/>
                  <a:pt x="49" y="23"/>
                </a:cubicBezTo>
                <a:close/>
                <a:moveTo>
                  <a:pt x="17" y="22"/>
                </a:moveTo>
                <a:cubicBezTo>
                  <a:pt x="17" y="26"/>
                  <a:pt x="21" y="32"/>
                  <a:pt x="23" y="32"/>
                </a:cubicBezTo>
                <a:cubicBezTo>
                  <a:pt x="29" y="32"/>
                  <a:pt x="32" y="29"/>
                  <a:pt x="32" y="23"/>
                </a:cubicBezTo>
                <a:cubicBezTo>
                  <a:pt x="32" y="19"/>
                  <a:pt x="29" y="15"/>
                  <a:pt x="24" y="14"/>
                </a:cubicBezTo>
                <a:cubicBezTo>
                  <a:pt x="20" y="14"/>
                  <a:pt x="17" y="18"/>
                  <a:pt x="17" y="22"/>
                </a:cubicBezTo>
                <a:close/>
                <a:moveTo>
                  <a:pt x="65" y="23"/>
                </a:moveTo>
                <a:cubicBezTo>
                  <a:pt x="65" y="29"/>
                  <a:pt x="68" y="32"/>
                  <a:pt x="74" y="32"/>
                </a:cubicBezTo>
                <a:cubicBezTo>
                  <a:pt x="77" y="32"/>
                  <a:pt x="81" y="26"/>
                  <a:pt x="81" y="22"/>
                </a:cubicBezTo>
                <a:cubicBezTo>
                  <a:pt x="80" y="18"/>
                  <a:pt x="77" y="14"/>
                  <a:pt x="73" y="14"/>
                </a:cubicBezTo>
                <a:cubicBezTo>
                  <a:pt x="69" y="14"/>
                  <a:pt x="65" y="18"/>
                  <a:pt x="65" y="23"/>
                </a:cubicBezTo>
                <a:close/>
                <a:moveTo>
                  <a:pt x="80" y="53"/>
                </a:moveTo>
                <a:cubicBezTo>
                  <a:pt x="80" y="64"/>
                  <a:pt x="75" y="73"/>
                  <a:pt x="69" y="82"/>
                </a:cubicBezTo>
                <a:cubicBezTo>
                  <a:pt x="78" y="79"/>
                  <a:pt x="85" y="68"/>
                  <a:pt x="84" y="59"/>
                </a:cubicBezTo>
                <a:cubicBezTo>
                  <a:pt x="84" y="57"/>
                  <a:pt x="84" y="53"/>
                  <a:pt x="80" y="53"/>
                </a:cubicBezTo>
                <a:close/>
                <a:moveTo>
                  <a:pt x="28" y="82"/>
                </a:moveTo>
                <a:cubicBezTo>
                  <a:pt x="22" y="73"/>
                  <a:pt x="17" y="64"/>
                  <a:pt x="17" y="53"/>
                </a:cubicBezTo>
                <a:cubicBezTo>
                  <a:pt x="16" y="54"/>
                  <a:pt x="14" y="55"/>
                  <a:pt x="14" y="56"/>
                </a:cubicBezTo>
                <a:cubicBezTo>
                  <a:pt x="11" y="67"/>
                  <a:pt x="18" y="75"/>
                  <a:pt x="25" y="81"/>
                </a:cubicBezTo>
                <a:cubicBezTo>
                  <a:pt x="26" y="81"/>
                  <a:pt x="27" y="81"/>
                  <a:pt x="28" y="82"/>
                </a:cubicBezTo>
                <a:close/>
                <a:moveTo>
                  <a:pt x="82" y="42"/>
                </a:moveTo>
                <a:cubicBezTo>
                  <a:pt x="82" y="44"/>
                  <a:pt x="85" y="48"/>
                  <a:pt x="87" y="48"/>
                </a:cubicBezTo>
                <a:cubicBezTo>
                  <a:pt x="90" y="48"/>
                  <a:pt x="93" y="44"/>
                  <a:pt x="93" y="41"/>
                </a:cubicBezTo>
                <a:cubicBezTo>
                  <a:pt x="93" y="38"/>
                  <a:pt x="91" y="35"/>
                  <a:pt x="88" y="35"/>
                </a:cubicBezTo>
                <a:cubicBezTo>
                  <a:pt x="85" y="35"/>
                  <a:pt x="82" y="38"/>
                  <a:pt x="82" y="42"/>
                </a:cubicBezTo>
                <a:close/>
                <a:moveTo>
                  <a:pt x="15" y="43"/>
                </a:moveTo>
                <a:cubicBezTo>
                  <a:pt x="15" y="39"/>
                  <a:pt x="13" y="35"/>
                  <a:pt x="9" y="35"/>
                </a:cubicBezTo>
                <a:cubicBezTo>
                  <a:pt x="6" y="35"/>
                  <a:pt x="4" y="38"/>
                  <a:pt x="4" y="41"/>
                </a:cubicBezTo>
                <a:cubicBezTo>
                  <a:pt x="4" y="44"/>
                  <a:pt x="8" y="48"/>
                  <a:pt x="10" y="48"/>
                </a:cubicBezTo>
                <a:cubicBezTo>
                  <a:pt x="12" y="47"/>
                  <a:pt x="15" y="45"/>
                  <a:pt x="15" y="43"/>
                </a:cubicBezTo>
                <a:close/>
                <a:moveTo>
                  <a:pt x="44" y="30"/>
                </a:moveTo>
                <a:cubicBezTo>
                  <a:pt x="54" y="31"/>
                  <a:pt x="55" y="30"/>
                  <a:pt x="53" y="26"/>
                </a:cubicBezTo>
                <a:cubicBezTo>
                  <a:pt x="50" y="26"/>
                  <a:pt x="47" y="26"/>
                  <a:pt x="44" y="26"/>
                </a:cubicBezTo>
                <a:cubicBezTo>
                  <a:pt x="44" y="28"/>
                  <a:pt x="44" y="28"/>
                  <a:pt x="44" y="30"/>
                </a:cubicBezTo>
                <a:close/>
                <a:moveTo>
                  <a:pt x="23" y="35"/>
                </a:moveTo>
                <a:cubicBezTo>
                  <a:pt x="24" y="36"/>
                  <a:pt x="25" y="38"/>
                  <a:pt x="25" y="37"/>
                </a:cubicBezTo>
                <a:cubicBezTo>
                  <a:pt x="27" y="37"/>
                  <a:pt x="30" y="36"/>
                  <a:pt x="31" y="36"/>
                </a:cubicBezTo>
                <a:cubicBezTo>
                  <a:pt x="32" y="36"/>
                  <a:pt x="31" y="34"/>
                  <a:pt x="31" y="33"/>
                </a:cubicBezTo>
                <a:cubicBezTo>
                  <a:pt x="29" y="34"/>
                  <a:pt x="26" y="34"/>
                  <a:pt x="23" y="35"/>
                </a:cubicBezTo>
                <a:close/>
                <a:moveTo>
                  <a:pt x="72" y="38"/>
                </a:moveTo>
                <a:cubicBezTo>
                  <a:pt x="72" y="37"/>
                  <a:pt x="73" y="37"/>
                  <a:pt x="73" y="36"/>
                </a:cubicBezTo>
                <a:cubicBezTo>
                  <a:pt x="73" y="36"/>
                  <a:pt x="73" y="35"/>
                  <a:pt x="72" y="34"/>
                </a:cubicBezTo>
                <a:cubicBezTo>
                  <a:pt x="70" y="34"/>
                  <a:pt x="69" y="33"/>
                  <a:pt x="67" y="33"/>
                </a:cubicBezTo>
                <a:cubicBezTo>
                  <a:pt x="67" y="33"/>
                  <a:pt x="66" y="34"/>
                  <a:pt x="66" y="34"/>
                </a:cubicBezTo>
                <a:cubicBezTo>
                  <a:pt x="66" y="35"/>
                  <a:pt x="66" y="36"/>
                  <a:pt x="67" y="36"/>
                </a:cubicBezTo>
                <a:cubicBezTo>
                  <a:pt x="68" y="37"/>
                  <a:pt x="69" y="37"/>
                  <a:pt x="72" y="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43777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960EE371-DE4D-0643-A150-25864682DF29}"/>
              </a:ext>
            </a:extLst>
          </p:cNvPr>
          <p:cNvSpPr txBox="1"/>
          <p:nvPr/>
        </p:nvSpPr>
        <p:spPr>
          <a:xfrm>
            <a:off x="0" y="5420885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pc="2000" dirty="0">
                <a:latin typeface="Roboto Light" panose="02000000000000000000" pitchFamily="2" charset="0"/>
                <a:ea typeface="Roboto Light" panose="02000000000000000000" pitchFamily="2" charset="0"/>
              </a:rPr>
              <a:t>Muchas Gracias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7531533B-A2E7-4529-A249-FB2D7C824C4E}"/>
              </a:ext>
            </a:extLst>
          </p:cNvPr>
          <p:cNvGrpSpPr/>
          <p:nvPr/>
        </p:nvGrpSpPr>
        <p:grpSpPr>
          <a:xfrm>
            <a:off x="129197" y="5056188"/>
            <a:ext cx="11909248" cy="1717675"/>
            <a:chOff x="129197" y="5056188"/>
            <a:chExt cx="11909248" cy="1717675"/>
          </a:xfrm>
          <a:solidFill>
            <a:srgbClr val="000204"/>
          </a:solidFill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3F29A575-94D6-45C0-A40E-8EA0289FD3EA}"/>
                </a:ext>
              </a:extLst>
            </p:cNvPr>
            <p:cNvSpPr/>
            <p:nvPr/>
          </p:nvSpPr>
          <p:spPr>
            <a:xfrm>
              <a:off x="278245" y="6615137"/>
              <a:ext cx="11760200" cy="1397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884484FB-EFDF-45E2-8FDB-93B6D7B59BC2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grpFill/>
          </p:grpSpPr>
          <p:sp>
            <p:nvSpPr>
              <p:cNvPr id="11" name="Freeform 5">
                <a:extLst>
                  <a:ext uri="{FF2B5EF4-FFF2-40B4-BE49-F238E27FC236}">
                    <a16:creationId xmlns:a16="http://schemas.microsoft.com/office/drawing/2014/main" id="{8C0B86BA-524E-4E79-8F99-FC0CEC4501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11780163-B1D5-49BB-944A-DF140AAF31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4FA75656-E5A9-4612-A0F9-E4C03BD5A0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AA53738C-0EDF-410C-A3F8-E9962ABC68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5" name="Freeform 9">
                <a:extLst>
                  <a:ext uri="{FF2B5EF4-FFF2-40B4-BE49-F238E27FC236}">
                    <a16:creationId xmlns:a16="http://schemas.microsoft.com/office/drawing/2014/main" id="{8BC3E461-C9D9-4EEE-81A3-66A26E1D56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sp>
        <p:nvSpPr>
          <p:cNvPr id="18" name="Freeform 4">
            <a:extLst>
              <a:ext uri="{FF2B5EF4-FFF2-40B4-BE49-F238E27FC236}">
                <a16:creationId xmlns:a16="http://schemas.microsoft.com/office/drawing/2014/main" id="{D030C342-899B-4AE8-A212-4AA772038F4D}"/>
              </a:ext>
            </a:extLst>
          </p:cNvPr>
          <p:cNvSpPr>
            <a:spLocks noEditPoints="1"/>
          </p:cNvSpPr>
          <p:nvPr/>
        </p:nvSpPr>
        <p:spPr bwMode="auto">
          <a:xfrm>
            <a:off x="3768725" y="238125"/>
            <a:ext cx="4860925" cy="4857750"/>
          </a:xfrm>
          <a:custGeom>
            <a:avLst/>
            <a:gdLst>
              <a:gd name="T0" fmla="*/ 950 w 1100"/>
              <a:gd name="T1" fmla="*/ 235 h 1099"/>
              <a:gd name="T2" fmla="*/ 925 w 1100"/>
              <a:gd name="T3" fmla="*/ 205 h 1099"/>
              <a:gd name="T4" fmla="*/ 205 w 1100"/>
              <a:gd name="T5" fmla="*/ 165 h 1099"/>
              <a:gd name="T6" fmla="*/ 139 w 1100"/>
              <a:gd name="T7" fmla="*/ 235 h 1099"/>
              <a:gd name="T8" fmla="*/ 26 w 1100"/>
              <a:gd name="T9" fmla="*/ 664 h 1099"/>
              <a:gd name="T10" fmla="*/ 155 w 1100"/>
              <a:gd name="T11" fmla="*/ 922 h 1099"/>
              <a:gd name="T12" fmla="*/ 351 w 1100"/>
              <a:gd name="T13" fmla="*/ 1058 h 1099"/>
              <a:gd name="T14" fmla="*/ 353 w 1100"/>
              <a:gd name="T15" fmla="*/ 1057 h 1099"/>
              <a:gd name="T16" fmla="*/ 282 w 1100"/>
              <a:gd name="T17" fmla="*/ 803 h 1099"/>
              <a:gd name="T18" fmla="*/ 373 w 1100"/>
              <a:gd name="T19" fmla="*/ 480 h 1099"/>
              <a:gd name="T20" fmla="*/ 492 w 1100"/>
              <a:gd name="T21" fmla="*/ 473 h 1099"/>
              <a:gd name="T22" fmla="*/ 512 w 1100"/>
              <a:gd name="T23" fmla="*/ 511 h 1099"/>
              <a:gd name="T24" fmla="*/ 544 w 1100"/>
              <a:gd name="T25" fmla="*/ 595 h 1099"/>
              <a:gd name="T26" fmla="*/ 570 w 1100"/>
              <a:gd name="T27" fmla="*/ 656 h 1099"/>
              <a:gd name="T28" fmla="*/ 524 w 1100"/>
              <a:gd name="T29" fmla="*/ 1041 h 1099"/>
              <a:gd name="T30" fmla="*/ 506 w 1100"/>
              <a:gd name="T31" fmla="*/ 1093 h 1099"/>
              <a:gd name="T32" fmla="*/ 827 w 1100"/>
              <a:gd name="T33" fmla="*/ 1012 h 1099"/>
              <a:gd name="T34" fmla="*/ 949 w 1100"/>
              <a:gd name="T35" fmla="*/ 901 h 1099"/>
              <a:gd name="T36" fmla="*/ 963 w 1100"/>
              <a:gd name="T37" fmla="*/ 887 h 1099"/>
              <a:gd name="T38" fmla="*/ 1033 w 1100"/>
              <a:gd name="T39" fmla="*/ 375 h 1099"/>
              <a:gd name="T40" fmla="*/ 391 w 1100"/>
              <a:gd name="T41" fmla="*/ 428 h 1099"/>
              <a:gd name="T42" fmla="*/ 409 w 1100"/>
              <a:gd name="T43" fmla="*/ 390 h 1099"/>
              <a:gd name="T44" fmla="*/ 487 w 1100"/>
              <a:gd name="T45" fmla="*/ 390 h 1099"/>
              <a:gd name="T46" fmla="*/ 467 w 1100"/>
              <a:gd name="T47" fmla="*/ 428 h 1099"/>
              <a:gd name="T48" fmla="*/ 495 w 1100"/>
              <a:gd name="T49" fmla="*/ 345 h 1099"/>
              <a:gd name="T50" fmla="*/ 381 w 1100"/>
              <a:gd name="T51" fmla="*/ 344 h 1099"/>
              <a:gd name="T52" fmla="*/ 352 w 1100"/>
              <a:gd name="T53" fmla="*/ 206 h 1099"/>
              <a:gd name="T54" fmla="*/ 437 w 1100"/>
              <a:gd name="T55" fmla="*/ 107 h 1099"/>
              <a:gd name="T56" fmla="*/ 519 w 1100"/>
              <a:gd name="T57" fmla="*/ 271 h 1099"/>
              <a:gd name="T58" fmla="*/ 864 w 1100"/>
              <a:gd name="T59" fmla="*/ 597 h 1099"/>
              <a:gd name="T60" fmla="*/ 864 w 1100"/>
              <a:gd name="T61" fmla="*/ 511 h 1099"/>
              <a:gd name="T62" fmla="*/ 864 w 1100"/>
              <a:gd name="T63" fmla="*/ 597 h 1099"/>
              <a:gd name="T64" fmla="*/ 907 w 1100"/>
              <a:gd name="T65" fmla="*/ 338 h 1099"/>
              <a:gd name="T66" fmla="*/ 958 w 1100"/>
              <a:gd name="T67" fmla="*/ 374 h 1099"/>
              <a:gd name="T68" fmla="*/ 908 w 1100"/>
              <a:gd name="T69" fmla="*/ 405 h 1099"/>
              <a:gd name="T70" fmla="*/ 999 w 1100"/>
              <a:gd name="T71" fmla="*/ 585 h 1099"/>
              <a:gd name="T72" fmla="*/ 968 w 1100"/>
              <a:gd name="T73" fmla="*/ 542 h 1099"/>
              <a:gd name="T74" fmla="*/ 1030 w 1100"/>
              <a:gd name="T75" fmla="*/ 542 h 10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100" h="1099">
                <a:moveTo>
                  <a:pt x="1033" y="375"/>
                </a:moveTo>
                <a:cubicBezTo>
                  <a:pt x="1014" y="323"/>
                  <a:pt x="988" y="276"/>
                  <a:pt x="950" y="235"/>
                </a:cubicBezTo>
                <a:cubicBezTo>
                  <a:pt x="947" y="225"/>
                  <a:pt x="939" y="220"/>
                  <a:pt x="931" y="214"/>
                </a:cubicBezTo>
                <a:cubicBezTo>
                  <a:pt x="930" y="210"/>
                  <a:pt x="927" y="208"/>
                  <a:pt x="925" y="205"/>
                </a:cubicBezTo>
                <a:cubicBezTo>
                  <a:pt x="904" y="183"/>
                  <a:pt x="882" y="163"/>
                  <a:pt x="858" y="146"/>
                </a:cubicBezTo>
                <a:cubicBezTo>
                  <a:pt x="660" y="0"/>
                  <a:pt x="394" y="8"/>
                  <a:pt x="205" y="165"/>
                </a:cubicBezTo>
                <a:cubicBezTo>
                  <a:pt x="186" y="182"/>
                  <a:pt x="166" y="198"/>
                  <a:pt x="152" y="220"/>
                </a:cubicBezTo>
                <a:cubicBezTo>
                  <a:pt x="145" y="223"/>
                  <a:pt x="140" y="227"/>
                  <a:pt x="139" y="235"/>
                </a:cubicBezTo>
                <a:cubicBezTo>
                  <a:pt x="132" y="241"/>
                  <a:pt x="126" y="247"/>
                  <a:pt x="121" y="255"/>
                </a:cubicBezTo>
                <a:cubicBezTo>
                  <a:pt x="32" y="378"/>
                  <a:pt x="0" y="515"/>
                  <a:pt x="26" y="664"/>
                </a:cubicBezTo>
                <a:cubicBezTo>
                  <a:pt x="40" y="744"/>
                  <a:pt x="72" y="818"/>
                  <a:pt x="122" y="883"/>
                </a:cubicBezTo>
                <a:cubicBezTo>
                  <a:pt x="133" y="896"/>
                  <a:pt x="142" y="910"/>
                  <a:pt x="155" y="922"/>
                </a:cubicBezTo>
                <a:cubicBezTo>
                  <a:pt x="210" y="983"/>
                  <a:pt x="275" y="1029"/>
                  <a:pt x="351" y="1058"/>
                </a:cubicBezTo>
                <a:cubicBezTo>
                  <a:pt x="351" y="1058"/>
                  <a:pt x="351" y="1058"/>
                  <a:pt x="351" y="1058"/>
                </a:cubicBezTo>
                <a:cubicBezTo>
                  <a:pt x="352" y="1059"/>
                  <a:pt x="353" y="1059"/>
                  <a:pt x="354" y="1058"/>
                </a:cubicBezTo>
                <a:cubicBezTo>
                  <a:pt x="354" y="1058"/>
                  <a:pt x="353" y="1057"/>
                  <a:pt x="353" y="1057"/>
                </a:cubicBezTo>
                <a:cubicBezTo>
                  <a:pt x="345" y="1036"/>
                  <a:pt x="337" y="1016"/>
                  <a:pt x="330" y="995"/>
                </a:cubicBezTo>
                <a:cubicBezTo>
                  <a:pt x="307" y="933"/>
                  <a:pt x="290" y="869"/>
                  <a:pt x="282" y="803"/>
                </a:cubicBezTo>
                <a:cubicBezTo>
                  <a:pt x="275" y="743"/>
                  <a:pt x="292" y="687"/>
                  <a:pt x="315" y="632"/>
                </a:cubicBezTo>
                <a:cubicBezTo>
                  <a:pt x="336" y="582"/>
                  <a:pt x="361" y="533"/>
                  <a:pt x="373" y="480"/>
                </a:cubicBezTo>
                <a:cubicBezTo>
                  <a:pt x="375" y="473"/>
                  <a:pt x="379" y="474"/>
                  <a:pt x="384" y="474"/>
                </a:cubicBezTo>
                <a:cubicBezTo>
                  <a:pt x="420" y="474"/>
                  <a:pt x="456" y="475"/>
                  <a:pt x="492" y="473"/>
                </a:cubicBezTo>
                <a:cubicBezTo>
                  <a:pt x="501" y="473"/>
                  <a:pt x="502" y="476"/>
                  <a:pt x="503" y="482"/>
                </a:cubicBezTo>
                <a:cubicBezTo>
                  <a:pt x="505" y="492"/>
                  <a:pt x="507" y="502"/>
                  <a:pt x="512" y="511"/>
                </a:cubicBezTo>
                <a:cubicBezTo>
                  <a:pt x="518" y="535"/>
                  <a:pt x="528" y="557"/>
                  <a:pt x="538" y="579"/>
                </a:cubicBezTo>
                <a:cubicBezTo>
                  <a:pt x="540" y="585"/>
                  <a:pt x="542" y="590"/>
                  <a:pt x="544" y="595"/>
                </a:cubicBezTo>
                <a:cubicBezTo>
                  <a:pt x="544" y="600"/>
                  <a:pt x="549" y="602"/>
                  <a:pt x="550" y="607"/>
                </a:cubicBezTo>
                <a:cubicBezTo>
                  <a:pt x="557" y="623"/>
                  <a:pt x="563" y="640"/>
                  <a:pt x="570" y="656"/>
                </a:cubicBezTo>
                <a:cubicBezTo>
                  <a:pt x="591" y="707"/>
                  <a:pt x="599" y="759"/>
                  <a:pt x="591" y="813"/>
                </a:cubicBezTo>
                <a:cubicBezTo>
                  <a:pt x="580" y="893"/>
                  <a:pt x="554" y="967"/>
                  <a:pt x="524" y="1041"/>
                </a:cubicBezTo>
                <a:cubicBezTo>
                  <a:pt x="516" y="1058"/>
                  <a:pt x="509" y="1075"/>
                  <a:pt x="501" y="1092"/>
                </a:cubicBezTo>
                <a:cubicBezTo>
                  <a:pt x="504" y="1093"/>
                  <a:pt x="505" y="1093"/>
                  <a:pt x="506" y="1093"/>
                </a:cubicBezTo>
                <a:cubicBezTo>
                  <a:pt x="509" y="1094"/>
                  <a:pt x="512" y="1094"/>
                  <a:pt x="516" y="1094"/>
                </a:cubicBezTo>
                <a:cubicBezTo>
                  <a:pt x="628" y="1099"/>
                  <a:pt x="732" y="1073"/>
                  <a:pt x="827" y="1012"/>
                </a:cubicBezTo>
                <a:cubicBezTo>
                  <a:pt x="864" y="989"/>
                  <a:pt x="899" y="962"/>
                  <a:pt x="928" y="928"/>
                </a:cubicBezTo>
                <a:cubicBezTo>
                  <a:pt x="936" y="920"/>
                  <a:pt x="945" y="913"/>
                  <a:pt x="949" y="901"/>
                </a:cubicBezTo>
                <a:cubicBezTo>
                  <a:pt x="949" y="901"/>
                  <a:pt x="949" y="901"/>
                  <a:pt x="949" y="901"/>
                </a:cubicBezTo>
                <a:cubicBezTo>
                  <a:pt x="956" y="899"/>
                  <a:pt x="958" y="892"/>
                  <a:pt x="963" y="887"/>
                </a:cubicBezTo>
                <a:cubicBezTo>
                  <a:pt x="964" y="885"/>
                  <a:pt x="966" y="884"/>
                  <a:pt x="967" y="882"/>
                </a:cubicBezTo>
                <a:cubicBezTo>
                  <a:pt x="1078" y="725"/>
                  <a:pt x="1100" y="555"/>
                  <a:pt x="1033" y="375"/>
                </a:cubicBezTo>
                <a:close/>
                <a:moveTo>
                  <a:pt x="467" y="428"/>
                </a:moveTo>
                <a:cubicBezTo>
                  <a:pt x="442" y="428"/>
                  <a:pt x="417" y="428"/>
                  <a:pt x="391" y="428"/>
                </a:cubicBezTo>
                <a:cubicBezTo>
                  <a:pt x="384" y="428"/>
                  <a:pt x="380" y="428"/>
                  <a:pt x="380" y="418"/>
                </a:cubicBezTo>
                <a:cubicBezTo>
                  <a:pt x="381" y="390"/>
                  <a:pt x="380" y="390"/>
                  <a:pt x="409" y="390"/>
                </a:cubicBezTo>
                <a:cubicBezTo>
                  <a:pt x="418" y="390"/>
                  <a:pt x="428" y="390"/>
                  <a:pt x="438" y="390"/>
                </a:cubicBezTo>
                <a:cubicBezTo>
                  <a:pt x="454" y="390"/>
                  <a:pt x="471" y="391"/>
                  <a:pt x="487" y="390"/>
                </a:cubicBezTo>
                <a:cubicBezTo>
                  <a:pt x="494" y="390"/>
                  <a:pt x="496" y="392"/>
                  <a:pt x="496" y="399"/>
                </a:cubicBezTo>
                <a:cubicBezTo>
                  <a:pt x="495" y="428"/>
                  <a:pt x="495" y="428"/>
                  <a:pt x="467" y="428"/>
                </a:cubicBezTo>
                <a:close/>
                <a:moveTo>
                  <a:pt x="506" y="335"/>
                </a:moveTo>
                <a:cubicBezTo>
                  <a:pt x="505" y="342"/>
                  <a:pt x="502" y="345"/>
                  <a:pt x="495" y="345"/>
                </a:cubicBezTo>
                <a:cubicBezTo>
                  <a:pt x="476" y="344"/>
                  <a:pt x="457" y="344"/>
                  <a:pt x="438" y="344"/>
                </a:cubicBezTo>
                <a:cubicBezTo>
                  <a:pt x="419" y="344"/>
                  <a:pt x="400" y="344"/>
                  <a:pt x="381" y="344"/>
                </a:cubicBezTo>
                <a:cubicBezTo>
                  <a:pt x="375" y="345"/>
                  <a:pt x="371" y="343"/>
                  <a:pt x="369" y="336"/>
                </a:cubicBezTo>
                <a:cubicBezTo>
                  <a:pt x="360" y="293"/>
                  <a:pt x="351" y="250"/>
                  <a:pt x="352" y="206"/>
                </a:cubicBezTo>
                <a:cubicBezTo>
                  <a:pt x="353" y="192"/>
                  <a:pt x="354" y="178"/>
                  <a:pt x="358" y="164"/>
                </a:cubicBezTo>
                <a:cubicBezTo>
                  <a:pt x="369" y="128"/>
                  <a:pt x="399" y="107"/>
                  <a:pt x="437" y="107"/>
                </a:cubicBezTo>
                <a:cubicBezTo>
                  <a:pt x="477" y="107"/>
                  <a:pt x="506" y="128"/>
                  <a:pt x="517" y="165"/>
                </a:cubicBezTo>
                <a:cubicBezTo>
                  <a:pt x="527" y="200"/>
                  <a:pt x="524" y="235"/>
                  <a:pt x="519" y="271"/>
                </a:cubicBezTo>
                <a:cubicBezTo>
                  <a:pt x="516" y="292"/>
                  <a:pt x="510" y="314"/>
                  <a:pt x="506" y="335"/>
                </a:cubicBezTo>
                <a:close/>
                <a:moveTo>
                  <a:pt x="864" y="597"/>
                </a:moveTo>
                <a:cubicBezTo>
                  <a:pt x="847" y="597"/>
                  <a:pt x="833" y="577"/>
                  <a:pt x="833" y="553"/>
                </a:cubicBezTo>
                <a:cubicBezTo>
                  <a:pt x="833" y="530"/>
                  <a:pt x="847" y="511"/>
                  <a:pt x="864" y="511"/>
                </a:cubicBezTo>
                <a:cubicBezTo>
                  <a:pt x="881" y="511"/>
                  <a:pt x="895" y="530"/>
                  <a:pt x="895" y="554"/>
                </a:cubicBezTo>
                <a:cubicBezTo>
                  <a:pt x="895" y="578"/>
                  <a:pt x="881" y="597"/>
                  <a:pt x="864" y="597"/>
                </a:cubicBezTo>
                <a:close/>
                <a:moveTo>
                  <a:pt x="908" y="405"/>
                </a:moveTo>
                <a:cubicBezTo>
                  <a:pt x="892" y="388"/>
                  <a:pt x="892" y="355"/>
                  <a:pt x="907" y="338"/>
                </a:cubicBezTo>
                <a:cubicBezTo>
                  <a:pt x="919" y="324"/>
                  <a:pt x="936" y="324"/>
                  <a:pt x="947" y="338"/>
                </a:cubicBezTo>
                <a:cubicBezTo>
                  <a:pt x="954" y="347"/>
                  <a:pt x="958" y="359"/>
                  <a:pt x="958" y="374"/>
                </a:cubicBezTo>
                <a:cubicBezTo>
                  <a:pt x="958" y="385"/>
                  <a:pt x="954" y="396"/>
                  <a:pt x="945" y="405"/>
                </a:cubicBezTo>
                <a:cubicBezTo>
                  <a:pt x="934" y="417"/>
                  <a:pt x="919" y="417"/>
                  <a:pt x="908" y="405"/>
                </a:cubicBezTo>
                <a:close/>
                <a:moveTo>
                  <a:pt x="1023" y="569"/>
                </a:moveTo>
                <a:cubicBezTo>
                  <a:pt x="1017" y="578"/>
                  <a:pt x="1010" y="585"/>
                  <a:pt x="999" y="585"/>
                </a:cubicBezTo>
                <a:cubicBezTo>
                  <a:pt x="986" y="585"/>
                  <a:pt x="979" y="577"/>
                  <a:pt x="974" y="567"/>
                </a:cubicBezTo>
                <a:cubicBezTo>
                  <a:pt x="969" y="559"/>
                  <a:pt x="967" y="551"/>
                  <a:pt x="968" y="542"/>
                </a:cubicBezTo>
                <a:cubicBezTo>
                  <a:pt x="968" y="518"/>
                  <a:pt x="982" y="499"/>
                  <a:pt x="998" y="498"/>
                </a:cubicBezTo>
                <a:cubicBezTo>
                  <a:pt x="1015" y="498"/>
                  <a:pt x="1030" y="518"/>
                  <a:pt x="1030" y="542"/>
                </a:cubicBezTo>
                <a:cubicBezTo>
                  <a:pt x="1030" y="551"/>
                  <a:pt x="1028" y="560"/>
                  <a:pt x="1023" y="569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013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ola de boliche va a golpear bolos">
            <a:extLst>
              <a:ext uri="{FF2B5EF4-FFF2-40B4-BE49-F238E27FC236}">
                <a16:creationId xmlns:a16="http://schemas.microsoft.com/office/drawing/2014/main" id="{CC6240A1-F740-49E2-819E-E06A91914D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5"/>
          <a:stretch/>
        </p:blipFill>
        <p:spPr bwMode="auto">
          <a:xfrm>
            <a:off x="19197" y="0"/>
            <a:ext cx="121728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28B7B282-32A9-4893-8BB3-BD508E24BB2D}"/>
              </a:ext>
            </a:extLst>
          </p:cNvPr>
          <p:cNvSpPr/>
          <p:nvPr/>
        </p:nvSpPr>
        <p:spPr>
          <a:xfrm>
            <a:off x="342900" y="251460"/>
            <a:ext cx="11498580" cy="62865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0BD872-0C46-7F40-9761-E5836E82A29F}"/>
              </a:ext>
            </a:extLst>
          </p:cNvPr>
          <p:cNvSpPr txBox="1"/>
          <p:nvPr/>
        </p:nvSpPr>
        <p:spPr>
          <a:xfrm>
            <a:off x="0" y="630129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spc="2000" dirty="0">
                <a:solidFill>
                  <a:srgbClr val="DB130D"/>
                </a:solidFill>
                <a:latin typeface="Roboto" panose="02000000000000000000" pitchFamily="2" charset="0"/>
              </a:rPr>
              <a:t>INDEX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2378ACA-CE7B-4B42-8D2B-D16EDE46E6F2}"/>
              </a:ext>
            </a:extLst>
          </p:cNvPr>
          <p:cNvSpPr/>
          <p:nvPr/>
        </p:nvSpPr>
        <p:spPr>
          <a:xfrm>
            <a:off x="1621477" y="4063852"/>
            <a:ext cx="921531" cy="921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solidFill>
                  <a:srgbClr val="DB130D"/>
                </a:solidFill>
                <a:latin typeface="Roboto" panose="02000000000000000000" pitchFamily="2" charset="0"/>
              </a:rPr>
              <a:t>1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6A6BFDA-083A-B942-B334-AFF27AEF79D3}"/>
              </a:ext>
            </a:extLst>
          </p:cNvPr>
          <p:cNvSpPr/>
          <p:nvPr/>
        </p:nvSpPr>
        <p:spPr>
          <a:xfrm>
            <a:off x="966793" y="5778441"/>
            <a:ext cx="223089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2000" dirty="0">
                <a:solidFill>
                  <a:srgbClr val="DB130D"/>
                </a:solidFill>
                <a:latin typeface="Roboto" panose="02000000000000000000" pitchFamily="2" charset="0"/>
              </a:rPr>
              <a:t>Write Your Title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85F1785-9477-6D49-99A4-EE3B40B8D1F1}"/>
              </a:ext>
            </a:extLst>
          </p:cNvPr>
          <p:cNvSpPr/>
          <p:nvPr/>
        </p:nvSpPr>
        <p:spPr>
          <a:xfrm>
            <a:off x="966793" y="5396349"/>
            <a:ext cx="2230897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1200" spc="600" dirty="0">
                <a:solidFill>
                  <a:srgbClr val="DB130D"/>
                </a:solidFill>
                <a:latin typeface="Roboto" panose="02000000000000000000" pitchFamily="2" charset="0"/>
              </a:rPr>
              <a:t>CHAPTER 1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64C30E2-7F10-3449-B3FE-FC5D810A78F2}"/>
              </a:ext>
            </a:extLst>
          </p:cNvPr>
          <p:cNvSpPr/>
          <p:nvPr/>
        </p:nvSpPr>
        <p:spPr>
          <a:xfrm>
            <a:off x="4315692" y="4063852"/>
            <a:ext cx="921531" cy="921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solidFill>
                  <a:srgbClr val="DB130D"/>
                </a:solidFill>
                <a:latin typeface="Roboto" panose="02000000000000000000" pitchFamily="2" charset="0"/>
              </a:rPr>
              <a:t>2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11FFFFF-59AB-AA47-B6CE-A1F6C24749AD}"/>
              </a:ext>
            </a:extLst>
          </p:cNvPr>
          <p:cNvSpPr/>
          <p:nvPr/>
        </p:nvSpPr>
        <p:spPr>
          <a:xfrm>
            <a:off x="3661008" y="5778441"/>
            <a:ext cx="223089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2000" dirty="0">
                <a:solidFill>
                  <a:srgbClr val="DB130D"/>
                </a:solidFill>
                <a:latin typeface="Roboto" panose="02000000000000000000" pitchFamily="2" charset="0"/>
              </a:rPr>
              <a:t>Write Your Title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7BEF604-54C8-4A41-A059-937084395AE6}"/>
              </a:ext>
            </a:extLst>
          </p:cNvPr>
          <p:cNvSpPr/>
          <p:nvPr/>
        </p:nvSpPr>
        <p:spPr>
          <a:xfrm>
            <a:off x="3661008" y="5396349"/>
            <a:ext cx="2230897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1200" spc="600" dirty="0">
                <a:solidFill>
                  <a:srgbClr val="DB130D"/>
                </a:solidFill>
                <a:latin typeface="Roboto" panose="02000000000000000000" pitchFamily="2" charset="0"/>
              </a:rPr>
              <a:t>CHAPTER 1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6DD05044-E7A0-234E-97EF-29CF828FD154}"/>
              </a:ext>
            </a:extLst>
          </p:cNvPr>
          <p:cNvSpPr/>
          <p:nvPr/>
        </p:nvSpPr>
        <p:spPr>
          <a:xfrm>
            <a:off x="7009907" y="4063852"/>
            <a:ext cx="921531" cy="921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solidFill>
                  <a:srgbClr val="DB130D"/>
                </a:solidFill>
                <a:latin typeface="Roboto" panose="02000000000000000000" pitchFamily="2" charset="0"/>
              </a:rPr>
              <a:t>3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6F9CD868-08D3-5841-8565-BF3D3C6677D5}"/>
              </a:ext>
            </a:extLst>
          </p:cNvPr>
          <p:cNvSpPr/>
          <p:nvPr/>
        </p:nvSpPr>
        <p:spPr>
          <a:xfrm>
            <a:off x="6355223" y="5778441"/>
            <a:ext cx="223089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2000" dirty="0">
                <a:solidFill>
                  <a:srgbClr val="DB130D"/>
                </a:solidFill>
                <a:latin typeface="Roboto" panose="02000000000000000000" pitchFamily="2" charset="0"/>
              </a:rPr>
              <a:t>Write Your Title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D8B1A202-9C72-0546-8987-7085E4FB6B1F}"/>
              </a:ext>
            </a:extLst>
          </p:cNvPr>
          <p:cNvSpPr/>
          <p:nvPr/>
        </p:nvSpPr>
        <p:spPr>
          <a:xfrm>
            <a:off x="6355223" y="5396349"/>
            <a:ext cx="2230897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1200" spc="600" dirty="0">
                <a:solidFill>
                  <a:srgbClr val="DB130D"/>
                </a:solidFill>
                <a:latin typeface="Roboto" panose="02000000000000000000" pitchFamily="2" charset="0"/>
              </a:rPr>
              <a:t>CHAPTER 1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268C1A9-4DE1-8B49-87FB-19073E4B5E41}"/>
              </a:ext>
            </a:extLst>
          </p:cNvPr>
          <p:cNvSpPr/>
          <p:nvPr/>
        </p:nvSpPr>
        <p:spPr>
          <a:xfrm>
            <a:off x="9704122" y="4063852"/>
            <a:ext cx="921531" cy="921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solidFill>
                  <a:srgbClr val="DB130D"/>
                </a:solidFill>
                <a:latin typeface="Roboto" panose="02000000000000000000" pitchFamily="2" charset="0"/>
              </a:rPr>
              <a:t>4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517F1DAD-825D-4540-B8CF-896A35FF47BE}"/>
              </a:ext>
            </a:extLst>
          </p:cNvPr>
          <p:cNvSpPr/>
          <p:nvPr/>
        </p:nvSpPr>
        <p:spPr>
          <a:xfrm>
            <a:off x="9049438" y="5778441"/>
            <a:ext cx="223089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2000" dirty="0">
                <a:solidFill>
                  <a:srgbClr val="DB130D"/>
                </a:solidFill>
                <a:latin typeface="Roboto" panose="02000000000000000000" pitchFamily="2" charset="0"/>
              </a:rPr>
              <a:t>Write Your Title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B3FAB2D1-2CAF-344A-8BE3-B93E18D0706E}"/>
              </a:ext>
            </a:extLst>
          </p:cNvPr>
          <p:cNvSpPr/>
          <p:nvPr/>
        </p:nvSpPr>
        <p:spPr>
          <a:xfrm>
            <a:off x="9049438" y="5396349"/>
            <a:ext cx="2230897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1200" spc="600" dirty="0">
                <a:solidFill>
                  <a:srgbClr val="DB130D"/>
                </a:solidFill>
                <a:latin typeface="Roboto" panose="02000000000000000000" pitchFamily="2" charset="0"/>
              </a:rPr>
              <a:t>CHAPTER 1</a:t>
            </a: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57E6C3A2-1CC5-358B-AF4F-999AB1C06681}"/>
              </a:ext>
            </a:extLst>
          </p:cNvPr>
          <p:cNvGrpSpPr/>
          <p:nvPr/>
        </p:nvGrpSpPr>
        <p:grpSpPr>
          <a:xfrm>
            <a:off x="1627188" y="3503613"/>
            <a:ext cx="1527175" cy="1558926"/>
            <a:chOff x="1627188" y="3503613"/>
            <a:chExt cx="1527175" cy="155892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2C30838-3E7C-1E78-0FBA-8C3C593E32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7188" y="3654426"/>
              <a:ext cx="1298575" cy="1408113"/>
            </a:xfrm>
            <a:custGeom>
              <a:avLst/>
              <a:gdLst>
                <a:gd name="T0" fmla="*/ 200 w 432"/>
                <a:gd name="T1" fmla="*/ 67 h 469"/>
                <a:gd name="T2" fmla="*/ 185 w 432"/>
                <a:gd name="T3" fmla="*/ 110 h 469"/>
                <a:gd name="T4" fmla="*/ 237 w 432"/>
                <a:gd name="T5" fmla="*/ 56 h 469"/>
                <a:gd name="T6" fmla="*/ 241 w 432"/>
                <a:gd name="T7" fmla="*/ 62 h 469"/>
                <a:gd name="T8" fmla="*/ 298 w 432"/>
                <a:gd name="T9" fmla="*/ 17 h 469"/>
                <a:gd name="T10" fmla="*/ 335 w 432"/>
                <a:gd name="T11" fmla="*/ 0 h 469"/>
                <a:gd name="T12" fmla="*/ 302 w 432"/>
                <a:gd name="T13" fmla="*/ 36 h 469"/>
                <a:gd name="T14" fmla="*/ 258 w 432"/>
                <a:gd name="T15" fmla="*/ 76 h 469"/>
                <a:gd name="T16" fmla="*/ 250 w 432"/>
                <a:gd name="T17" fmla="*/ 94 h 469"/>
                <a:gd name="T18" fmla="*/ 324 w 432"/>
                <a:gd name="T19" fmla="*/ 48 h 469"/>
                <a:gd name="T20" fmla="*/ 273 w 432"/>
                <a:gd name="T21" fmla="*/ 124 h 469"/>
                <a:gd name="T22" fmla="*/ 279 w 432"/>
                <a:gd name="T23" fmla="*/ 114 h 469"/>
                <a:gd name="T24" fmla="*/ 317 w 432"/>
                <a:gd name="T25" fmla="*/ 73 h 469"/>
                <a:gd name="T26" fmla="*/ 414 w 432"/>
                <a:gd name="T27" fmla="*/ 1 h 469"/>
                <a:gd name="T28" fmla="*/ 375 w 432"/>
                <a:gd name="T29" fmla="*/ 86 h 469"/>
                <a:gd name="T30" fmla="*/ 347 w 432"/>
                <a:gd name="T31" fmla="*/ 121 h 469"/>
                <a:gd name="T32" fmla="*/ 346 w 432"/>
                <a:gd name="T33" fmla="*/ 123 h 469"/>
                <a:gd name="T34" fmla="*/ 428 w 432"/>
                <a:gd name="T35" fmla="*/ 82 h 469"/>
                <a:gd name="T36" fmla="*/ 405 w 432"/>
                <a:gd name="T37" fmla="*/ 117 h 469"/>
                <a:gd name="T38" fmla="*/ 387 w 432"/>
                <a:gd name="T39" fmla="*/ 179 h 469"/>
                <a:gd name="T40" fmla="*/ 372 w 432"/>
                <a:gd name="T41" fmla="*/ 237 h 469"/>
                <a:gd name="T42" fmla="*/ 375 w 432"/>
                <a:gd name="T43" fmla="*/ 239 h 469"/>
                <a:gd name="T44" fmla="*/ 387 w 432"/>
                <a:gd name="T45" fmla="*/ 221 h 469"/>
                <a:gd name="T46" fmla="*/ 392 w 432"/>
                <a:gd name="T47" fmla="*/ 199 h 469"/>
                <a:gd name="T48" fmla="*/ 432 w 432"/>
                <a:gd name="T49" fmla="*/ 145 h 469"/>
                <a:gd name="T50" fmla="*/ 420 w 432"/>
                <a:gd name="T51" fmla="*/ 169 h 469"/>
                <a:gd name="T52" fmla="*/ 413 w 432"/>
                <a:gd name="T53" fmla="*/ 211 h 469"/>
                <a:gd name="T54" fmla="*/ 389 w 432"/>
                <a:gd name="T55" fmla="*/ 266 h 469"/>
                <a:gd name="T56" fmla="*/ 354 w 432"/>
                <a:gd name="T57" fmla="*/ 312 h 469"/>
                <a:gd name="T58" fmla="*/ 261 w 432"/>
                <a:gd name="T59" fmla="*/ 423 h 469"/>
                <a:gd name="T60" fmla="*/ 50 w 432"/>
                <a:gd name="T61" fmla="*/ 388 h 469"/>
                <a:gd name="T62" fmla="*/ 67 w 432"/>
                <a:gd name="T63" fmla="*/ 176 h 469"/>
                <a:gd name="T64" fmla="*/ 195 w 432"/>
                <a:gd name="T65" fmla="*/ 64 h 469"/>
                <a:gd name="T66" fmla="*/ 200 w 432"/>
                <a:gd name="T67" fmla="*/ 67 h 469"/>
                <a:gd name="T68" fmla="*/ 176 w 432"/>
                <a:gd name="T69" fmla="*/ 144 h 469"/>
                <a:gd name="T70" fmla="*/ 27 w 432"/>
                <a:gd name="T71" fmla="*/ 289 h 469"/>
                <a:gd name="T72" fmla="*/ 173 w 432"/>
                <a:gd name="T73" fmla="*/ 439 h 469"/>
                <a:gd name="T74" fmla="*/ 323 w 432"/>
                <a:gd name="T75" fmla="*/ 292 h 469"/>
                <a:gd name="T76" fmla="*/ 176 w 432"/>
                <a:gd name="T77" fmla="*/ 144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2" h="469">
                  <a:moveTo>
                    <a:pt x="200" y="67"/>
                  </a:moveTo>
                  <a:cubicBezTo>
                    <a:pt x="195" y="81"/>
                    <a:pt x="190" y="96"/>
                    <a:pt x="185" y="110"/>
                  </a:cubicBezTo>
                  <a:cubicBezTo>
                    <a:pt x="209" y="99"/>
                    <a:pt x="223" y="77"/>
                    <a:pt x="237" y="56"/>
                  </a:cubicBezTo>
                  <a:cubicBezTo>
                    <a:pt x="239" y="58"/>
                    <a:pt x="240" y="60"/>
                    <a:pt x="241" y="62"/>
                  </a:cubicBezTo>
                  <a:cubicBezTo>
                    <a:pt x="254" y="38"/>
                    <a:pt x="272" y="23"/>
                    <a:pt x="298" y="17"/>
                  </a:cubicBezTo>
                  <a:cubicBezTo>
                    <a:pt x="311" y="14"/>
                    <a:pt x="323" y="6"/>
                    <a:pt x="335" y="0"/>
                  </a:cubicBezTo>
                  <a:cubicBezTo>
                    <a:pt x="330" y="16"/>
                    <a:pt x="316" y="26"/>
                    <a:pt x="302" y="36"/>
                  </a:cubicBezTo>
                  <a:cubicBezTo>
                    <a:pt x="286" y="48"/>
                    <a:pt x="272" y="62"/>
                    <a:pt x="258" y="76"/>
                  </a:cubicBezTo>
                  <a:cubicBezTo>
                    <a:pt x="253" y="80"/>
                    <a:pt x="252" y="87"/>
                    <a:pt x="250" y="94"/>
                  </a:cubicBezTo>
                  <a:cubicBezTo>
                    <a:pt x="268" y="67"/>
                    <a:pt x="289" y="47"/>
                    <a:pt x="324" y="48"/>
                  </a:cubicBezTo>
                  <a:cubicBezTo>
                    <a:pt x="296" y="65"/>
                    <a:pt x="273" y="85"/>
                    <a:pt x="273" y="124"/>
                  </a:cubicBezTo>
                  <a:cubicBezTo>
                    <a:pt x="276" y="119"/>
                    <a:pt x="278" y="116"/>
                    <a:pt x="279" y="114"/>
                  </a:cubicBezTo>
                  <a:cubicBezTo>
                    <a:pt x="287" y="95"/>
                    <a:pt x="299" y="81"/>
                    <a:pt x="317" y="73"/>
                  </a:cubicBezTo>
                  <a:cubicBezTo>
                    <a:pt x="355" y="57"/>
                    <a:pt x="393" y="40"/>
                    <a:pt x="414" y="1"/>
                  </a:cubicBezTo>
                  <a:cubicBezTo>
                    <a:pt x="414" y="36"/>
                    <a:pt x="402" y="64"/>
                    <a:pt x="375" y="86"/>
                  </a:cubicBezTo>
                  <a:cubicBezTo>
                    <a:pt x="363" y="95"/>
                    <a:pt x="356" y="109"/>
                    <a:pt x="347" y="121"/>
                  </a:cubicBezTo>
                  <a:cubicBezTo>
                    <a:pt x="345" y="122"/>
                    <a:pt x="346" y="125"/>
                    <a:pt x="346" y="123"/>
                  </a:cubicBezTo>
                  <a:cubicBezTo>
                    <a:pt x="372" y="110"/>
                    <a:pt x="400" y="96"/>
                    <a:pt x="428" y="82"/>
                  </a:cubicBezTo>
                  <a:cubicBezTo>
                    <a:pt x="421" y="94"/>
                    <a:pt x="414" y="106"/>
                    <a:pt x="405" y="117"/>
                  </a:cubicBezTo>
                  <a:cubicBezTo>
                    <a:pt x="390" y="136"/>
                    <a:pt x="383" y="156"/>
                    <a:pt x="387" y="179"/>
                  </a:cubicBezTo>
                  <a:cubicBezTo>
                    <a:pt x="391" y="201"/>
                    <a:pt x="383" y="220"/>
                    <a:pt x="372" y="237"/>
                  </a:cubicBezTo>
                  <a:cubicBezTo>
                    <a:pt x="373" y="238"/>
                    <a:pt x="374" y="239"/>
                    <a:pt x="375" y="239"/>
                  </a:cubicBezTo>
                  <a:cubicBezTo>
                    <a:pt x="379" y="233"/>
                    <a:pt x="384" y="227"/>
                    <a:pt x="387" y="221"/>
                  </a:cubicBezTo>
                  <a:cubicBezTo>
                    <a:pt x="390" y="214"/>
                    <a:pt x="392" y="206"/>
                    <a:pt x="392" y="199"/>
                  </a:cubicBezTo>
                  <a:cubicBezTo>
                    <a:pt x="392" y="173"/>
                    <a:pt x="408" y="158"/>
                    <a:pt x="432" y="145"/>
                  </a:cubicBezTo>
                  <a:cubicBezTo>
                    <a:pt x="427" y="155"/>
                    <a:pt x="422" y="161"/>
                    <a:pt x="420" y="169"/>
                  </a:cubicBezTo>
                  <a:cubicBezTo>
                    <a:pt x="417" y="183"/>
                    <a:pt x="413" y="197"/>
                    <a:pt x="413" y="211"/>
                  </a:cubicBezTo>
                  <a:cubicBezTo>
                    <a:pt x="413" y="233"/>
                    <a:pt x="405" y="250"/>
                    <a:pt x="389" y="266"/>
                  </a:cubicBezTo>
                  <a:cubicBezTo>
                    <a:pt x="375" y="279"/>
                    <a:pt x="364" y="295"/>
                    <a:pt x="354" y="312"/>
                  </a:cubicBezTo>
                  <a:cubicBezTo>
                    <a:pt x="328" y="354"/>
                    <a:pt x="302" y="395"/>
                    <a:pt x="261" y="423"/>
                  </a:cubicBezTo>
                  <a:cubicBezTo>
                    <a:pt x="193" y="469"/>
                    <a:pt x="101" y="453"/>
                    <a:pt x="50" y="388"/>
                  </a:cubicBezTo>
                  <a:cubicBezTo>
                    <a:pt x="0" y="324"/>
                    <a:pt x="7" y="231"/>
                    <a:pt x="67" y="176"/>
                  </a:cubicBezTo>
                  <a:cubicBezTo>
                    <a:pt x="109" y="138"/>
                    <a:pt x="152" y="101"/>
                    <a:pt x="195" y="64"/>
                  </a:cubicBezTo>
                  <a:cubicBezTo>
                    <a:pt x="197" y="65"/>
                    <a:pt x="198" y="66"/>
                    <a:pt x="200" y="67"/>
                  </a:cubicBezTo>
                  <a:close/>
                  <a:moveTo>
                    <a:pt x="176" y="144"/>
                  </a:moveTo>
                  <a:cubicBezTo>
                    <a:pt x="95" y="143"/>
                    <a:pt x="28" y="208"/>
                    <a:pt x="27" y="289"/>
                  </a:cubicBezTo>
                  <a:cubicBezTo>
                    <a:pt x="27" y="372"/>
                    <a:pt x="92" y="438"/>
                    <a:pt x="173" y="439"/>
                  </a:cubicBezTo>
                  <a:cubicBezTo>
                    <a:pt x="255" y="440"/>
                    <a:pt x="322" y="374"/>
                    <a:pt x="323" y="292"/>
                  </a:cubicBezTo>
                  <a:cubicBezTo>
                    <a:pt x="323" y="211"/>
                    <a:pt x="257" y="145"/>
                    <a:pt x="176" y="1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AFCD7436-A4A8-5AA8-DF1C-1E79058B5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501" y="3533776"/>
              <a:ext cx="231775" cy="255588"/>
            </a:xfrm>
            <a:custGeom>
              <a:avLst/>
              <a:gdLst>
                <a:gd name="T0" fmla="*/ 0 w 77"/>
                <a:gd name="T1" fmla="*/ 76 h 85"/>
                <a:gd name="T2" fmla="*/ 46 w 77"/>
                <a:gd name="T3" fmla="*/ 29 h 85"/>
                <a:gd name="T4" fmla="*/ 77 w 77"/>
                <a:gd name="T5" fmla="*/ 0 h 85"/>
                <a:gd name="T6" fmla="*/ 53 w 77"/>
                <a:gd name="T7" fmla="*/ 52 h 85"/>
                <a:gd name="T8" fmla="*/ 0 w 77"/>
                <a:gd name="T9" fmla="*/ 7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5">
                  <a:moveTo>
                    <a:pt x="0" y="76"/>
                  </a:moveTo>
                  <a:cubicBezTo>
                    <a:pt x="25" y="67"/>
                    <a:pt x="36" y="49"/>
                    <a:pt x="46" y="29"/>
                  </a:cubicBezTo>
                  <a:cubicBezTo>
                    <a:pt x="53" y="15"/>
                    <a:pt x="63" y="3"/>
                    <a:pt x="77" y="0"/>
                  </a:cubicBezTo>
                  <a:cubicBezTo>
                    <a:pt x="69" y="17"/>
                    <a:pt x="61" y="34"/>
                    <a:pt x="53" y="52"/>
                  </a:cubicBezTo>
                  <a:cubicBezTo>
                    <a:pt x="42" y="78"/>
                    <a:pt x="29" y="85"/>
                    <a:pt x="0" y="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ECD72AEA-92F7-86C3-C222-C7FF5A980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938" y="3738563"/>
              <a:ext cx="225425" cy="254000"/>
            </a:xfrm>
            <a:custGeom>
              <a:avLst/>
              <a:gdLst>
                <a:gd name="T0" fmla="*/ 0 w 75"/>
                <a:gd name="T1" fmla="*/ 81 h 85"/>
                <a:gd name="T2" fmla="*/ 23 w 75"/>
                <a:gd name="T3" fmla="*/ 35 h 85"/>
                <a:gd name="T4" fmla="*/ 75 w 75"/>
                <a:gd name="T5" fmla="*/ 0 h 85"/>
                <a:gd name="T6" fmla="*/ 68 w 75"/>
                <a:gd name="T7" fmla="*/ 8 h 85"/>
                <a:gd name="T8" fmla="*/ 36 w 75"/>
                <a:gd name="T9" fmla="*/ 49 h 85"/>
                <a:gd name="T10" fmla="*/ 22 w 75"/>
                <a:gd name="T11" fmla="*/ 74 h 85"/>
                <a:gd name="T12" fmla="*/ 0 w 75"/>
                <a:gd name="T13" fmla="*/ 8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85">
                  <a:moveTo>
                    <a:pt x="0" y="81"/>
                  </a:moveTo>
                  <a:cubicBezTo>
                    <a:pt x="9" y="65"/>
                    <a:pt x="17" y="50"/>
                    <a:pt x="23" y="35"/>
                  </a:cubicBezTo>
                  <a:cubicBezTo>
                    <a:pt x="33" y="14"/>
                    <a:pt x="52" y="7"/>
                    <a:pt x="75" y="0"/>
                  </a:cubicBezTo>
                  <a:cubicBezTo>
                    <a:pt x="71" y="5"/>
                    <a:pt x="70" y="7"/>
                    <a:pt x="68" y="8"/>
                  </a:cubicBezTo>
                  <a:cubicBezTo>
                    <a:pt x="54" y="19"/>
                    <a:pt x="43" y="32"/>
                    <a:pt x="36" y="49"/>
                  </a:cubicBezTo>
                  <a:cubicBezTo>
                    <a:pt x="33" y="58"/>
                    <a:pt x="28" y="67"/>
                    <a:pt x="22" y="74"/>
                  </a:cubicBezTo>
                  <a:cubicBezTo>
                    <a:pt x="16" y="82"/>
                    <a:pt x="8" y="85"/>
                    <a:pt x="0" y="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24F2D373-8D4E-00D7-A685-0B9AB6C60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3503613"/>
              <a:ext cx="198438" cy="188913"/>
            </a:xfrm>
            <a:custGeom>
              <a:avLst/>
              <a:gdLst>
                <a:gd name="T0" fmla="*/ 3 w 66"/>
                <a:gd name="T1" fmla="*/ 63 h 63"/>
                <a:gd name="T2" fmla="*/ 66 w 66"/>
                <a:gd name="T3" fmla="*/ 0 h 63"/>
                <a:gd name="T4" fmla="*/ 43 w 66"/>
                <a:gd name="T5" fmla="*/ 20 h 63"/>
                <a:gd name="T6" fmla="*/ 3 w 66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3">
                  <a:moveTo>
                    <a:pt x="3" y="63"/>
                  </a:moveTo>
                  <a:cubicBezTo>
                    <a:pt x="0" y="19"/>
                    <a:pt x="13" y="5"/>
                    <a:pt x="66" y="0"/>
                  </a:cubicBezTo>
                  <a:cubicBezTo>
                    <a:pt x="59" y="7"/>
                    <a:pt x="52" y="17"/>
                    <a:pt x="43" y="20"/>
                  </a:cubicBezTo>
                  <a:cubicBezTo>
                    <a:pt x="23" y="29"/>
                    <a:pt x="9" y="40"/>
                    <a:pt x="3" y="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95ACBCED-B07A-4897-5BD0-AF8AF9BE4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313" y="3571876"/>
              <a:ext cx="142875" cy="141288"/>
            </a:xfrm>
            <a:custGeom>
              <a:avLst/>
              <a:gdLst>
                <a:gd name="T0" fmla="*/ 48 w 48"/>
                <a:gd name="T1" fmla="*/ 0 h 47"/>
                <a:gd name="T2" fmla="*/ 4 w 48"/>
                <a:gd name="T3" fmla="*/ 47 h 47"/>
                <a:gd name="T4" fmla="*/ 48 w 48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47">
                  <a:moveTo>
                    <a:pt x="48" y="0"/>
                  </a:moveTo>
                  <a:cubicBezTo>
                    <a:pt x="39" y="23"/>
                    <a:pt x="6" y="19"/>
                    <a:pt x="4" y="47"/>
                  </a:cubicBezTo>
                  <a:cubicBezTo>
                    <a:pt x="0" y="17"/>
                    <a:pt x="10" y="7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D92B87D2-4475-CB06-6807-2127DBD4A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426" y="4179888"/>
              <a:ext cx="712788" cy="811213"/>
            </a:xfrm>
            <a:custGeom>
              <a:avLst/>
              <a:gdLst>
                <a:gd name="T0" fmla="*/ 0 w 237"/>
                <a:gd name="T1" fmla="*/ 225 h 270"/>
                <a:gd name="T2" fmla="*/ 203 w 237"/>
                <a:gd name="T3" fmla="*/ 120 h 270"/>
                <a:gd name="T4" fmla="*/ 192 w 237"/>
                <a:gd name="T5" fmla="*/ 122 h 270"/>
                <a:gd name="T6" fmla="*/ 199 w 237"/>
                <a:gd name="T7" fmla="*/ 80 h 270"/>
                <a:gd name="T8" fmla="*/ 212 w 237"/>
                <a:gd name="T9" fmla="*/ 70 h 270"/>
                <a:gd name="T10" fmla="*/ 210 w 237"/>
                <a:gd name="T11" fmla="*/ 53 h 270"/>
                <a:gd name="T12" fmla="*/ 201 w 237"/>
                <a:gd name="T13" fmla="*/ 73 h 270"/>
                <a:gd name="T14" fmla="*/ 185 w 237"/>
                <a:gd name="T15" fmla="*/ 62 h 270"/>
                <a:gd name="T16" fmla="*/ 199 w 237"/>
                <a:gd name="T17" fmla="*/ 46 h 270"/>
                <a:gd name="T18" fmla="*/ 172 w 237"/>
                <a:gd name="T19" fmla="*/ 0 h 270"/>
                <a:gd name="T20" fmla="*/ 234 w 237"/>
                <a:gd name="T21" fmla="*/ 123 h 270"/>
                <a:gd name="T22" fmla="*/ 147 w 237"/>
                <a:gd name="T23" fmla="*/ 248 h 270"/>
                <a:gd name="T24" fmla="*/ 0 w 237"/>
                <a:gd name="T25" fmla="*/ 22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7" h="270">
                  <a:moveTo>
                    <a:pt x="0" y="225"/>
                  </a:moveTo>
                  <a:cubicBezTo>
                    <a:pt x="106" y="268"/>
                    <a:pt x="193" y="195"/>
                    <a:pt x="203" y="120"/>
                  </a:cubicBezTo>
                  <a:cubicBezTo>
                    <a:pt x="200" y="121"/>
                    <a:pt x="196" y="121"/>
                    <a:pt x="192" y="122"/>
                  </a:cubicBezTo>
                  <a:cubicBezTo>
                    <a:pt x="209" y="109"/>
                    <a:pt x="211" y="88"/>
                    <a:pt x="199" y="80"/>
                  </a:cubicBezTo>
                  <a:cubicBezTo>
                    <a:pt x="203" y="77"/>
                    <a:pt x="211" y="75"/>
                    <a:pt x="212" y="70"/>
                  </a:cubicBezTo>
                  <a:cubicBezTo>
                    <a:pt x="214" y="65"/>
                    <a:pt x="211" y="58"/>
                    <a:pt x="210" y="53"/>
                  </a:cubicBezTo>
                  <a:cubicBezTo>
                    <a:pt x="207" y="60"/>
                    <a:pt x="204" y="67"/>
                    <a:pt x="201" y="73"/>
                  </a:cubicBezTo>
                  <a:cubicBezTo>
                    <a:pt x="195" y="70"/>
                    <a:pt x="187" y="67"/>
                    <a:pt x="185" y="62"/>
                  </a:cubicBezTo>
                  <a:cubicBezTo>
                    <a:pt x="180" y="53"/>
                    <a:pt x="186" y="47"/>
                    <a:pt x="199" y="46"/>
                  </a:cubicBezTo>
                  <a:cubicBezTo>
                    <a:pt x="189" y="29"/>
                    <a:pt x="180" y="14"/>
                    <a:pt x="172" y="0"/>
                  </a:cubicBezTo>
                  <a:cubicBezTo>
                    <a:pt x="209" y="20"/>
                    <a:pt x="237" y="72"/>
                    <a:pt x="234" y="123"/>
                  </a:cubicBezTo>
                  <a:cubicBezTo>
                    <a:pt x="230" y="181"/>
                    <a:pt x="201" y="225"/>
                    <a:pt x="147" y="248"/>
                  </a:cubicBezTo>
                  <a:cubicBezTo>
                    <a:pt x="94" y="270"/>
                    <a:pt x="44" y="261"/>
                    <a:pt x="0" y="2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B32A9921-8E37-FEAC-112F-0396BC86F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113" y="4332288"/>
              <a:ext cx="93663" cy="90488"/>
            </a:xfrm>
            <a:custGeom>
              <a:avLst/>
              <a:gdLst>
                <a:gd name="T0" fmla="*/ 31 w 31"/>
                <a:gd name="T1" fmla="*/ 21 h 30"/>
                <a:gd name="T2" fmla="*/ 16 w 31"/>
                <a:gd name="T3" fmla="*/ 30 h 30"/>
                <a:gd name="T4" fmla="*/ 1 w 31"/>
                <a:gd name="T5" fmla="*/ 14 h 30"/>
                <a:gd name="T6" fmla="*/ 14 w 31"/>
                <a:gd name="T7" fmla="*/ 1 h 30"/>
                <a:gd name="T8" fmla="*/ 31 w 31"/>
                <a:gd name="T9" fmla="*/ 15 h 30"/>
                <a:gd name="T10" fmla="*/ 31 w 31"/>
                <a:gd name="T11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30">
                  <a:moveTo>
                    <a:pt x="31" y="21"/>
                  </a:moveTo>
                  <a:cubicBezTo>
                    <a:pt x="26" y="24"/>
                    <a:pt x="21" y="30"/>
                    <a:pt x="16" y="30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9"/>
                    <a:pt x="11" y="0"/>
                    <a:pt x="14" y="1"/>
                  </a:cubicBezTo>
                  <a:cubicBezTo>
                    <a:pt x="21" y="3"/>
                    <a:pt x="26" y="10"/>
                    <a:pt x="31" y="15"/>
                  </a:cubicBezTo>
                  <a:cubicBezTo>
                    <a:pt x="31" y="17"/>
                    <a:pt x="31" y="19"/>
                    <a:pt x="31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016EF693-209D-9BEB-E017-B797BA145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7126" y="4432301"/>
              <a:ext cx="98425" cy="88900"/>
            </a:xfrm>
            <a:custGeom>
              <a:avLst/>
              <a:gdLst>
                <a:gd name="T0" fmla="*/ 33 w 33"/>
                <a:gd name="T1" fmla="*/ 17 h 30"/>
                <a:gd name="T2" fmla="*/ 17 w 33"/>
                <a:gd name="T3" fmla="*/ 29 h 30"/>
                <a:gd name="T4" fmla="*/ 1 w 33"/>
                <a:gd name="T5" fmla="*/ 15 h 30"/>
                <a:gd name="T6" fmla="*/ 15 w 33"/>
                <a:gd name="T7" fmla="*/ 2 h 30"/>
                <a:gd name="T8" fmla="*/ 33 w 33"/>
                <a:gd name="T9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0">
                  <a:moveTo>
                    <a:pt x="33" y="17"/>
                  </a:moveTo>
                  <a:cubicBezTo>
                    <a:pt x="25" y="23"/>
                    <a:pt x="21" y="29"/>
                    <a:pt x="17" y="29"/>
                  </a:cubicBezTo>
                  <a:cubicBezTo>
                    <a:pt x="8" y="30"/>
                    <a:pt x="0" y="26"/>
                    <a:pt x="1" y="15"/>
                  </a:cubicBezTo>
                  <a:cubicBezTo>
                    <a:pt x="1" y="6"/>
                    <a:pt x="6" y="0"/>
                    <a:pt x="15" y="2"/>
                  </a:cubicBezTo>
                  <a:cubicBezTo>
                    <a:pt x="20" y="3"/>
                    <a:pt x="25" y="10"/>
                    <a:pt x="33" y="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461E4FC0-3534-61E2-E490-9CC8EDB5ACE6}"/>
              </a:ext>
            </a:extLst>
          </p:cNvPr>
          <p:cNvGrpSpPr/>
          <p:nvPr/>
        </p:nvGrpSpPr>
        <p:grpSpPr>
          <a:xfrm>
            <a:off x="4295775" y="3503613"/>
            <a:ext cx="1527175" cy="1558926"/>
            <a:chOff x="4295775" y="3503613"/>
            <a:chExt cx="1527175" cy="1558926"/>
          </a:xfrm>
        </p:grpSpPr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88C33281-8818-8E64-3366-A045CAAFBE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5775" y="3654426"/>
              <a:ext cx="1298575" cy="1408113"/>
            </a:xfrm>
            <a:custGeom>
              <a:avLst/>
              <a:gdLst>
                <a:gd name="T0" fmla="*/ 200 w 432"/>
                <a:gd name="T1" fmla="*/ 67 h 469"/>
                <a:gd name="T2" fmla="*/ 185 w 432"/>
                <a:gd name="T3" fmla="*/ 110 h 469"/>
                <a:gd name="T4" fmla="*/ 237 w 432"/>
                <a:gd name="T5" fmla="*/ 56 h 469"/>
                <a:gd name="T6" fmla="*/ 241 w 432"/>
                <a:gd name="T7" fmla="*/ 62 h 469"/>
                <a:gd name="T8" fmla="*/ 298 w 432"/>
                <a:gd name="T9" fmla="*/ 17 h 469"/>
                <a:gd name="T10" fmla="*/ 335 w 432"/>
                <a:gd name="T11" fmla="*/ 0 h 469"/>
                <a:gd name="T12" fmla="*/ 302 w 432"/>
                <a:gd name="T13" fmla="*/ 36 h 469"/>
                <a:gd name="T14" fmla="*/ 258 w 432"/>
                <a:gd name="T15" fmla="*/ 76 h 469"/>
                <a:gd name="T16" fmla="*/ 250 w 432"/>
                <a:gd name="T17" fmla="*/ 94 h 469"/>
                <a:gd name="T18" fmla="*/ 324 w 432"/>
                <a:gd name="T19" fmla="*/ 48 h 469"/>
                <a:gd name="T20" fmla="*/ 273 w 432"/>
                <a:gd name="T21" fmla="*/ 124 h 469"/>
                <a:gd name="T22" fmla="*/ 279 w 432"/>
                <a:gd name="T23" fmla="*/ 114 h 469"/>
                <a:gd name="T24" fmla="*/ 317 w 432"/>
                <a:gd name="T25" fmla="*/ 73 h 469"/>
                <a:gd name="T26" fmla="*/ 414 w 432"/>
                <a:gd name="T27" fmla="*/ 1 h 469"/>
                <a:gd name="T28" fmla="*/ 375 w 432"/>
                <a:gd name="T29" fmla="*/ 86 h 469"/>
                <a:gd name="T30" fmla="*/ 347 w 432"/>
                <a:gd name="T31" fmla="*/ 121 h 469"/>
                <a:gd name="T32" fmla="*/ 346 w 432"/>
                <a:gd name="T33" fmla="*/ 123 h 469"/>
                <a:gd name="T34" fmla="*/ 428 w 432"/>
                <a:gd name="T35" fmla="*/ 82 h 469"/>
                <a:gd name="T36" fmla="*/ 405 w 432"/>
                <a:gd name="T37" fmla="*/ 117 h 469"/>
                <a:gd name="T38" fmla="*/ 387 w 432"/>
                <a:gd name="T39" fmla="*/ 179 h 469"/>
                <a:gd name="T40" fmla="*/ 372 w 432"/>
                <a:gd name="T41" fmla="*/ 237 h 469"/>
                <a:gd name="T42" fmla="*/ 375 w 432"/>
                <a:gd name="T43" fmla="*/ 239 h 469"/>
                <a:gd name="T44" fmla="*/ 387 w 432"/>
                <a:gd name="T45" fmla="*/ 221 h 469"/>
                <a:gd name="T46" fmla="*/ 392 w 432"/>
                <a:gd name="T47" fmla="*/ 199 h 469"/>
                <a:gd name="T48" fmla="*/ 432 w 432"/>
                <a:gd name="T49" fmla="*/ 145 h 469"/>
                <a:gd name="T50" fmla="*/ 420 w 432"/>
                <a:gd name="T51" fmla="*/ 169 h 469"/>
                <a:gd name="T52" fmla="*/ 413 w 432"/>
                <a:gd name="T53" fmla="*/ 211 h 469"/>
                <a:gd name="T54" fmla="*/ 389 w 432"/>
                <a:gd name="T55" fmla="*/ 266 h 469"/>
                <a:gd name="T56" fmla="*/ 354 w 432"/>
                <a:gd name="T57" fmla="*/ 312 h 469"/>
                <a:gd name="T58" fmla="*/ 261 w 432"/>
                <a:gd name="T59" fmla="*/ 423 h 469"/>
                <a:gd name="T60" fmla="*/ 50 w 432"/>
                <a:gd name="T61" fmla="*/ 388 h 469"/>
                <a:gd name="T62" fmla="*/ 67 w 432"/>
                <a:gd name="T63" fmla="*/ 176 h 469"/>
                <a:gd name="T64" fmla="*/ 195 w 432"/>
                <a:gd name="T65" fmla="*/ 64 h 469"/>
                <a:gd name="T66" fmla="*/ 200 w 432"/>
                <a:gd name="T67" fmla="*/ 67 h 469"/>
                <a:gd name="T68" fmla="*/ 176 w 432"/>
                <a:gd name="T69" fmla="*/ 144 h 469"/>
                <a:gd name="T70" fmla="*/ 27 w 432"/>
                <a:gd name="T71" fmla="*/ 289 h 469"/>
                <a:gd name="T72" fmla="*/ 173 w 432"/>
                <a:gd name="T73" fmla="*/ 439 h 469"/>
                <a:gd name="T74" fmla="*/ 323 w 432"/>
                <a:gd name="T75" fmla="*/ 292 h 469"/>
                <a:gd name="T76" fmla="*/ 176 w 432"/>
                <a:gd name="T77" fmla="*/ 144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2" h="469">
                  <a:moveTo>
                    <a:pt x="200" y="67"/>
                  </a:moveTo>
                  <a:cubicBezTo>
                    <a:pt x="195" y="81"/>
                    <a:pt x="190" y="96"/>
                    <a:pt x="185" y="110"/>
                  </a:cubicBezTo>
                  <a:cubicBezTo>
                    <a:pt x="209" y="99"/>
                    <a:pt x="223" y="77"/>
                    <a:pt x="237" y="56"/>
                  </a:cubicBezTo>
                  <a:cubicBezTo>
                    <a:pt x="239" y="58"/>
                    <a:pt x="240" y="60"/>
                    <a:pt x="241" y="62"/>
                  </a:cubicBezTo>
                  <a:cubicBezTo>
                    <a:pt x="254" y="38"/>
                    <a:pt x="272" y="23"/>
                    <a:pt x="298" y="17"/>
                  </a:cubicBezTo>
                  <a:cubicBezTo>
                    <a:pt x="311" y="14"/>
                    <a:pt x="323" y="6"/>
                    <a:pt x="335" y="0"/>
                  </a:cubicBezTo>
                  <a:cubicBezTo>
                    <a:pt x="330" y="16"/>
                    <a:pt x="316" y="26"/>
                    <a:pt x="302" y="36"/>
                  </a:cubicBezTo>
                  <a:cubicBezTo>
                    <a:pt x="286" y="48"/>
                    <a:pt x="272" y="62"/>
                    <a:pt x="258" y="76"/>
                  </a:cubicBezTo>
                  <a:cubicBezTo>
                    <a:pt x="253" y="80"/>
                    <a:pt x="252" y="87"/>
                    <a:pt x="250" y="94"/>
                  </a:cubicBezTo>
                  <a:cubicBezTo>
                    <a:pt x="268" y="67"/>
                    <a:pt x="289" y="47"/>
                    <a:pt x="324" y="48"/>
                  </a:cubicBezTo>
                  <a:cubicBezTo>
                    <a:pt x="296" y="65"/>
                    <a:pt x="273" y="85"/>
                    <a:pt x="273" y="124"/>
                  </a:cubicBezTo>
                  <a:cubicBezTo>
                    <a:pt x="276" y="119"/>
                    <a:pt x="278" y="116"/>
                    <a:pt x="279" y="114"/>
                  </a:cubicBezTo>
                  <a:cubicBezTo>
                    <a:pt x="287" y="95"/>
                    <a:pt x="299" y="81"/>
                    <a:pt x="317" y="73"/>
                  </a:cubicBezTo>
                  <a:cubicBezTo>
                    <a:pt x="355" y="57"/>
                    <a:pt x="393" y="40"/>
                    <a:pt x="414" y="1"/>
                  </a:cubicBezTo>
                  <a:cubicBezTo>
                    <a:pt x="414" y="36"/>
                    <a:pt x="402" y="64"/>
                    <a:pt x="375" y="86"/>
                  </a:cubicBezTo>
                  <a:cubicBezTo>
                    <a:pt x="363" y="95"/>
                    <a:pt x="356" y="109"/>
                    <a:pt x="347" y="121"/>
                  </a:cubicBezTo>
                  <a:cubicBezTo>
                    <a:pt x="345" y="122"/>
                    <a:pt x="346" y="125"/>
                    <a:pt x="346" y="123"/>
                  </a:cubicBezTo>
                  <a:cubicBezTo>
                    <a:pt x="372" y="110"/>
                    <a:pt x="400" y="96"/>
                    <a:pt x="428" y="82"/>
                  </a:cubicBezTo>
                  <a:cubicBezTo>
                    <a:pt x="421" y="94"/>
                    <a:pt x="414" y="106"/>
                    <a:pt x="405" y="117"/>
                  </a:cubicBezTo>
                  <a:cubicBezTo>
                    <a:pt x="390" y="136"/>
                    <a:pt x="383" y="156"/>
                    <a:pt x="387" y="179"/>
                  </a:cubicBezTo>
                  <a:cubicBezTo>
                    <a:pt x="391" y="201"/>
                    <a:pt x="383" y="220"/>
                    <a:pt x="372" y="237"/>
                  </a:cubicBezTo>
                  <a:cubicBezTo>
                    <a:pt x="373" y="238"/>
                    <a:pt x="374" y="239"/>
                    <a:pt x="375" y="239"/>
                  </a:cubicBezTo>
                  <a:cubicBezTo>
                    <a:pt x="379" y="233"/>
                    <a:pt x="384" y="227"/>
                    <a:pt x="387" y="221"/>
                  </a:cubicBezTo>
                  <a:cubicBezTo>
                    <a:pt x="390" y="214"/>
                    <a:pt x="392" y="206"/>
                    <a:pt x="392" y="199"/>
                  </a:cubicBezTo>
                  <a:cubicBezTo>
                    <a:pt x="392" y="173"/>
                    <a:pt x="408" y="158"/>
                    <a:pt x="432" y="145"/>
                  </a:cubicBezTo>
                  <a:cubicBezTo>
                    <a:pt x="427" y="155"/>
                    <a:pt x="422" y="161"/>
                    <a:pt x="420" y="169"/>
                  </a:cubicBezTo>
                  <a:cubicBezTo>
                    <a:pt x="417" y="183"/>
                    <a:pt x="413" y="197"/>
                    <a:pt x="413" y="211"/>
                  </a:cubicBezTo>
                  <a:cubicBezTo>
                    <a:pt x="413" y="233"/>
                    <a:pt x="405" y="250"/>
                    <a:pt x="389" y="266"/>
                  </a:cubicBezTo>
                  <a:cubicBezTo>
                    <a:pt x="375" y="279"/>
                    <a:pt x="364" y="295"/>
                    <a:pt x="354" y="312"/>
                  </a:cubicBezTo>
                  <a:cubicBezTo>
                    <a:pt x="328" y="354"/>
                    <a:pt x="302" y="395"/>
                    <a:pt x="261" y="423"/>
                  </a:cubicBezTo>
                  <a:cubicBezTo>
                    <a:pt x="193" y="469"/>
                    <a:pt x="101" y="453"/>
                    <a:pt x="50" y="388"/>
                  </a:cubicBezTo>
                  <a:cubicBezTo>
                    <a:pt x="0" y="324"/>
                    <a:pt x="7" y="231"/>
                    <a:pt x="67" y="176"/>
                  </a:cubicBezTo>
                  <a:cubicBezTo>
                    <a:pt x="109" y="138"/>
                    <a:pt x="152" y="101"/>
                    <a:pt x="195" y="64"/>
                  </a:cubicBezTo>
                  <a:cubicBezTo>
                    <a:pt x="197" y="65"/>
                    <a:pt x="198" y="66"/>
                    <a:pt x="200" y="67"/>
                  </a:cubicBezTo>
                  <a:close/>
                  <a:moveTo>
                    <a:pt x="176" y="144"/>
                  </a:moveTo>
                  <a:cubicBezTo>
                    <a:pt x="95" y="143"/>
                    <a:pt x="28" y="208"/>
                    <a:pt x="27" y="289"/>
                  </a:cubicBezTo>
                  <a:cubicBezTo>
                    <a:pt x="27" y="372"/>
                    <a:pt x="92" y="438"/>
                    <a:pt x="173" y="439"/>
                  </a:cubicBezTo>
                  <a:cubicBezTo>
                    <a:pt x="255" y="440"/>
                    <a:pt x="322" y="374"/>
                    <a:pt x="323" y="292"/>
                  </a:cubicBezTo>
                  <a:cubicBezTo>
                    <a:pt x="323" y="211"/>
                    <a:pt x="257" y="145"/>
                    <a:pt x="176" y="1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7">
              <a:extLst>
                <a:ext uri="{FF2B5EF4-FFF2-40B4-BE49-F238E27FC236}">
                  <a16:creationId xmlns:a16="http://schemas.microsoft.com/office/drawing/2014/main" id="{F6A5431F-3019-1B51-914F-873E09602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088" y="3533776"/>
              <a:ext cx="231775" cy="255588"/>
            </a:xfrm>
            <a:custGeom>
              <a:avLst/>
              <a:gdLst>
                <a:gd name="T0" fmla="*/ 0 w 77"/>
                <a:gd name="T1" fmla="*/ 76 h 85"/>
                <a:gd name="T2" fmla="*/ 46 w 77"/>
                <a:gd name="T3" fmla="*/ 29 h 85"/>
                <a:gd name="T4" fmla="*/ 77 w 77"/>
                <a:gd name="T5" fmla="*/ 0 h 85"/>
                <a:gd name="T6" fmla="*/ 53 w 77"/>
                <a:gd name="T7" fmla="*/ 52 h 85"/>
                <a:gd name="T8" fmla="*/ 0 w 77"/>
                <a:gd name="T9" fmla="*/ 7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5">
                  <a:moveTo>
                    <a:pt x="0" y="76"/>
                  </a:moveTo>
                  <a:cubicBezTo>
                    <a:pt x="25" y="67"/>
                    <a:pt x="36" y="49"/>
                    <a:pt x="46" y="29"/>
                  </a:cubicBezTo>
                  <a:cubicBezTo>
                    <a:pt x="53" y="15"/>
                    <a:pt x="63" y="3"/>
                    <a:pt x="77" y="0"/>
                  </a:cubicBezTo>
                  <a:cubicBezTo>
                    <a:pt x="69" y="17"/>
                    <a:pt x="61" y="34"/>
                    <a:pt x="53" y="52"/>
                  </a:cubicBezTo>
                  <a:cubicBezTo>
                    <a:pt x="42" y="78"/>
                    <a:pt x="29" y="85"/>
                    <a:pt x="0" y="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8">
              <a:extLst>
                <a:ext uri="{FF2B5EF4-FFF2-40B4-BE49-F238E27FC236}">
                  <a16:creationId xmlns:a16="http://schemas.microsoft.com/office/drawing/2014/main" id="{18A248A9-A2CB-E4F6-B0DD-021AB52DF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7525" y="3738563"/>
              <a:ext cx="225425" cy="254000"/>
            </a:xfrm>
            <a:custGeom>
              <a:avLst/>
              <a:gdLst>
                <a:gd name="T0" fmla="*/ 0 w 75"/>
                <a:gd name="T1" fmla="*/ 81 h 85"/>
                <a:gd name="T2" fmla="*/ 23 w 75"/>
                <a:gd name="T3" fmla="*/ 35 h 85"/>
                <a:gd name="T4" fmla="*/ 75 w 75"/>
                <a:gd name="T5" fmla="*/ 0 h 85"/>
                <a:gd name="T6" fmla="*/ 68 w 75"/>
                <a:gd name="T7" fmla="*/ 8 h 85"/>
                <a:gd name="T8" fmla="*/ 36 w 75"/>
                <a:gd name="T9" fmla="*/ 49 h 85"/>
                <a:gd name="T10" fmla="*/ 22 w 75"/>
                <a:gd name="T11" fmla="*/ 74 h 85"/>
                <a:gd name="T12" fmla="*/ 0 w 75"/>
                <a:gd name="T13" fmla="*/ 8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85">
                  <a:moveTo>
                    <a:pt x="0" y="81"/>
                  </a:moveTo>
                  <a:cubicBezTo>
                    <a:pt x="9" y="65"/>
                    <a:pt x="17" y="50"/>
                    <a:pt x="23" y="35"/>
                  </a:cubicBezTo>
                  <a:cubicBezTo>
                    <a:pt x="33" y="14"/>
                    <a:pt x="52" y="7"/>
                    <a:pt x="75" y="0"/>
                  </a:cubicBezTo>
                  <a:cubicBezTo>
                    <a:pt x="71" y="5"/>
                    <a:pt x="70" y="7"/>
                    <a:pt x="68" y="8"/>
                  </a:cubicBezTo>
                  <a:cubicBezTo>
                    <a:pt x="54" y="19"/>
                    <a:pt x="43" y="32"/>
                    <a:pt x="36" y="49"/>
                  </a:cubicBezTo>
                  <a:cubicBezTo>
                    <a:pt x="33" y="58"/>
                    <a:pt x="28" y="67"/>
                    <a:pt x="22" y="74"/>
                  </a:cubicBezTo>
                  <a:cubicBezTo>
                    <a:pt x="16" y="82"/>
                    <a:pt x="8" y="85"/>
                    <a:pt x="0" y="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9">
              <a:extLst>
                <a:ext uri="{FF2B5EF4-FFF2-40B4-BE49-F238E27FC236}">
                  <a16:creationId xmlns:a16="http://schemas.microsoft.com/office/drawing/2014/main" id="{FE796E05-347B-992A-B79C-69486E257F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0" y="3503613"/>
              <a:ext cx="198438" cy="188913"/>
            </a:xfrm>
            <a:custGeom>
              <a:avLst/>
              <a:gdLst>
                <a:gd name="T0" fmla="*/ 3 w 66"/>
                <a:gd name="T1" fmla="*/ 63 h 63"/>
                <a:gd name="T2" fmla="*/ 66 w 66"/>
                <a:gd name="T3" fmla="*/ 0 h 63"/>
                <a:gd name="T4" fmla="*/ 43 w 66"/>
                <a:gd name="T5" fmla="*/ 20 h 63"/>
                <a:gd name="T6" fmla="*/ 3 w 66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3">
                  <a:moveTo>
                    <a:pt x="3" y="63"/>
                  </a:moveTo>
                  <a:cubicBezTo>
                    <a:pt x="0" y="19"/>
                    <a:pt x="13" y="5"/>
                    <a:pt x="66" y="0"/>
                  </a:cubicBezTo>
                  <a:cubicBezTo>
                    <a:pt x="59" y="7"/>
                    <a:pt x="52" y="17"/>
                    <a:pt x="43" y="20"/>
                  </a:cubicBezTo>
                  <a:cubicBezTo>
                    <a:pt x="23" y="29"/>
                    <a:pt x="9" y="40"/>
                    <a:pt x="3" y="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0">
              <a:extLst>
                <a:ext uri="{FF2B5EF4-FFF2-40B4-BE49-F238E27FC236}">
                  <a16:creationId xmlns:a16="http://schemas.microsoft.com/office/drawing/2014/main" id="{875A9F3D-5D37-6072-B4F9-A687410A4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900" y="3571876"/>
              <a:ext cx="142875" cy="141288"/>
            </a:xfrm>
            <a:custGeom>
              <a:avLst/>
              <a:gdLst>
                <a:gd name="T0" fmla="*/ 48 w 48"/>
                <a:gd name="T1" fmla="*/ 0 h 47"/>
                <a:gd name="T2" fmla="*/ 4 w 48"/>
                <a:gd name="T3" fmla="*/ 47 h 47"/>
                <a:gd name="T4" fmla="*/ 48 w 48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47">
                  <a:moveTo>
                    <a:pt x="48" y="0"/>
                  </a:moveTo>
                  <a:cubicBezTo>
                    <a:pt x="39" y="23"/>
                    <a:pt x="6" y="19"/>
                    <a:pt x="4" y="47"/>
                  </a:cubicBezTo>
                  <a:cubicBezTo>
                    <a:pt x="0" y="17"/>
                    <a:pt x="10" y="7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1">
              <a:extLst>
                <a:ext uri="{FF2B5EF4-FFF2-40B4-BE49-F238E27FC236}">
                  <a16:creationId xmlns:a16="http://schemas.microsoft.com/office/drawing/2014/main" id="{5B85CD86-508B-7418-4689-A2910DF47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5013" y="4179888"/>
              <a:ext cx="712788" cy="811213"/>
            </a:xfrm>
            <a:custGeom>
              <a:avLst/>
              <a:gdLst>
                <a:gd name="T0" fmla="*/ 0 w 237"/>
                <a:gd name="T1" fmla="*/ 225 h 270"/>
                <a:gd name="T2" fmla="*/ 203 w 237"/>
                <a:gd name="T3" fmla="*/ 120 h 270"/>
                <a:gd name="T4" fmla="*/ 192 w 237"/>
                <a:gd name="T5" fmla="*/ 122 h 270"/>
                <a:gd name="T6" fmla="*/ 199 w 237"/>
                <a:gd name="T7" fmla="*/ 80 h 270"/>
                <a:gd name="T8" fmla="*/ 212 w 237"/>
                <a:gd name="T9" fmla="*/ 70 h 270"/>
                <a:gd name="T10" fmla="*/ 210 w 237"/>
                <a:gd name="T11" fmla="*/ 53 h 270"/>
                <a:gd name="T12" fmla="*/ 201 w 237"/>
                <a:gd name="T13" fmla="*/ 73 h 270"/>
                <a:gd name="T14" fmla="*/ 185 w 237"/>
                <a:gd name="T15" fmla="*/ 62 h 270"/>
                <a:gd name="T16" fmla="*/ 199 w 237"/>
                <a:gd name="T17" fmla="*/ 46 h 270"/>
                <a:gd name="T18" fmla="*/ 172 w 237"/>
                <a:gd name="T19" fmla="*/ 0 h 270"/>
                <a:gd name="T20" fmla="*/ 234 w 237"/>
                <a:gd name="T21" fmla="*/ 123 h 270"/>
                <a:gd name="T22" fmla="*/ 147 w 237"/>
                <a:gd name="T23" fmla="*/ 248 h 270"/>
                <a:gd name="T24" fmla="*/ 0 w 237"/>
                <a:gd name="T25" fmla="*/ 22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7" h="270">
                  <a:moveTo>
                    <a:pt x="0" y="225"/>
                  </a:moveTo>
                  <a:cubicBezTo>
                    <a:pt x="106" y="268"/>
                    <a:pt x="193" y="195"/>
                    <a:pt x="203" y="120"/>
                  </a:cubicBezTo>
                  <a:cubicBezTo>
                    <a:pt x="200" y="121"/>
                    <a:pt x="196" y="121"/>
                    <a:pt x="192" y="122"/>
                  </a:cubicBezTo>
                  <a:cubicBezTo>
                    <a:pt x="209" y="109"/>
                    <a:pt x="211" y="88"/>
                    <a:pt x="199" y="80"/>
                  </a:cubicBezTo>
                  <a:cubicBezTo>
                    <a:pt x="203" y="77"/>
                    <a:pt x="211" y="75"/>
                    <a:pt x="212" y="70"/>
                  </a:cubicBezTo>
                  <a:cubicBezTo>
                    <a:pt x="214" y="65"/>
                    <a:pt x="211" y="58"/>
                    <a:pt x="210" y="53"/>
                  </a:cubicBezTo>
                  <a:cubicBezTo>
                    <a:pt x="207" y="60"/>
                    <a:pt x="204" y="67"/>
                    <a:pt x="201" y="73"/>
                  </a:cubicBezTo>
                  <a:cubicBezTo>
                    <a:pt x="195" y="70"/>
                    <a:pt x="187" y="67"/>
                    <a:pt x="185" y="62"/>
                  </a:cubicBezTo>
                  <a:cubicBezTo>
                    <a:pt x="180" y="53"/>
                    <a:pt x="186" y="47"/>
                    <a:pt x="199" y="46"/>
                  </a:cubicBezTo>
                  <a:cubicBezTo>
                    <a:pt x="189" y="29"/>
                    <a:pt x="180" y="14"/>
                    <a:pt x="172" y="0"/>
                  </a:cubicBezTo>
                  <a:cubicBezTo>
                    <a:pt x="209" y="20"/>
                    <a:pt x="237" y="72"/>
                    <a:pt x="234" y="123"/>
                  </a:cubicBezTo>
                  <a:cubicBezTo>
                    <a:pt x="230" y="181"/>
                    <a:pt x="201" y="225"/>
                    <a:pt x="147" y="248"/>
                  </a:cubicBezTo>
                  <a:cubicBezTo>
                    <a:pt x="94" y="270"/>
                    <a:pt x="44" y="261"/>
                    <a:pt x="0" y="2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2">
              <a:extLst>
                <a:ext uri="{FF2B5EF4-FFF2-40B4-BE49-F238E27FC236}">
                  <a16:creationId xmlns:a16="http://schemas.microsoft.com/office/drawing/2014/main" id="{7D170573-B6B8-D840-9EDF-A8BF1484C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5700" y="4332288"/>
              <a:ext cx="93663" cy="90488"/>
            </a:xfrm>
            <a:custGeom>
              <a:avLst/>
              <a:gdLst>
                <a:gd name="T0" fmla="*/ 31 w 31"/>
                <a:gd name="T1" fmla="*/ 21 h 30"/>
                <a:gd name="T2" fmla="*/ 16 w 31"/>
                <a:gd name="T3" fmla="*/ 30 h 30"/>
                <a:gd name="T4" fmla="*/ 1 w 31"/>
                <a:gd name="T5" fmla="*/ 14 h 30"/>
                <a:gd name="T6" fmla="*/ 14 w 31"/>
                <a:gd name="T7" fmla="*/ 1 h 30"/>
                <a:gd name="T8" fmla="*/ 31 w 31"/>
                <a:gd name="T9" fmla="*/ 15 h 30"/>
                <a:gd name="T10" fmla="*/ 31 w 31"/>
                <a:gd name="T11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30">
                  <a:moveTo>
                    <a:pt x="31" y="21"/>
                  </a:moveTo>
                  <a:cubicBezTo>
                    <a:pt x="26" y="24"/>
                    <a:pt x="21" y="30"/>
                    <a:pt x="16" y="30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9"/>
                    <a:pt x="11" y="0"/>
                    <a:pt x="14" y="1"/>
                  </a:cubicBezTo>
                  <a:cubicBezTo>
                    <a:pt x="21" y="3"/>
                    <a:pt x="26" y="10"/>
                    <a:pt x="31" y="15"/>
                  </a:cubicBezTo>
                  <a:cubicBezTo>
                    <a:pt x="31" y="17"/>
                    <a:pt x="31" y="19"/>
                    <a:pt x="31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3">
              <a:extLst>
                <a:ext uri="{FF2B5EF4-FFF2-40B4-BE49-F238E27FC236}">
                  <a16:creationId xmlns:a16="http://schemas.microsoft.com/office/drawing/2014/main" id="{74C511C5-84FA-E48C-55CA-42A222BEB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5713" y="4432301"/>
              <a:ext cx="98425" cy="88900"/>
            </a:xfrm>
            <a:custGeom>
              <a:avLst/>
              <a:gdLst>
                <a:gd name="T0" fmla="*/ 33 w 33"/>
                <a:gd name="T1" fmla="*/ 17 h 30"/>
                <a:gd name="T2" fmla="*/ 17 w 33"/>
                <a:gd name="T3" fmla="*/ 29 h 30"/>
                <a:gd name="T4" fmla="*/ 1 w 33"/>
                <a:gd name="T5" fmla="*/ 15 h 30"/>
                <a:gd name="T6" fmla="*/ 15 w 33"/>
                <a:gd name="T7" fmla="*/ 2 h 30"/>
                <a:gd name="T8" fmla="*/ 33 w 33"/>
                <a:gd name="T9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0">
                  <a:moveTo>
                    <a:pt x="33" y="17"/>
                  </a:moveTo>
                  <a:cubicBezTo>
                    <a:pt x="25" y="23"/>
                    <a:pt x="21" y="29"/>
                    <a:pt x="17" y="29"/>
                  </a:cubicBezTo>
                  <a:cubicBezTo>
                    <a:pt x="8" y="30"/>
                    <a:pt x="0" y="26"/>
                    <a:pt x="1" y="15"/>
                  </a:cubicBezTo>
                  <a:cubicBezTo>
                    <a:pt x="1" y="6"/>
                    <a:pt x="6" y="0"/>
                    <a:pt x="15" y="2"/>
                  </a:cubicBezTo>
                  <a:cubicBezTo>
                    <a:pt x="20" y="3"/>
                    <a:pt x="25" y="10"/>
                    <a:pt x="33" y="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2" name="Grupo 51">
            <a:extLst>
              <a:ext uri="{FF2B5EF4-FFF2-40B4-BE49-F238E27FC236}">
                <a16:creationId xmlns:a16="http://schemas.microsoft.com/office/drawing/2014/main" id="{2C902636-DB63-B06A-2793-CCD44157747E}"/>
              </a:ext>
            </a:extLst>
          </p:cNvPr>
          <p:cNvGrpSpPr/>
          <p:nvPr/>
        </p:nvGrpSpPr>
        <p:grpSpPr>
          <a:xfrm>
            <a:off x="6973888" y="3503613"/>
            <a:ext cx="1525587" cy="1558926"/>
            <a:chOff x="6973888" y="3503613"/>
            <a:chExt cx="1525587" cy="1558926"/>
          </a:xfrm>
        </p:grpSpPr>
        <p:sp>
          <p:nvSpPr>
            <p:cNvPr id="44" name="Freeform 27">
              <a:extLst>
                <a:ext uri="{FF2B5EF4-FFF2-40B4-BE49-F238E27FC236}">
                  <a16:creationId xmlns:a16="http://schemas.microsoft.com/office/drawing/2014/main" id="{5AE8447D-ECDF-DA6E-1E72-D38CA59E14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3888" y="3654426"/>
              <a:ext cx="1296987" cy="1408113"/>
            </a:xfrm>
            <a:custGeom>
              <a:avLst/>
              <a:gdLst>
                <a:gd name="T0" fmla="*/ 200 w 432"/>
                <a:gd name="T1" fmla="*/ 67 h 469"/>
                <a:gd name="T2" fmla="*/ 185 w 432"/>
                <a:gd name="T3" fmla="*/ 110 h 469"/>
                <a:gd name="T4" fmla="*/ 237 w 432"/>
                <a:gd name="T5" fmla="*/ 56 h 469"/>
                <a:gd name="T6" fmla="*/ 241 w 432"/>
                <a:gd name="T7" fmla="*/ 62 h 469"/>
                <a:gd name="T8" fmla="*/ 298 w 432"/>
                <a:gd name="T9" fmla="*/ 17 h 469"/>
                <a:gd name="T10" fmla="*/ 335 w 432"/>
                <a:gd name="T11" fmla="*/ 0 h 469"/>
                <a:gd name="T12" fmla="*/ 302 w 432"/>
                <a:gd name="T13" fmla="*/ 36 h 469"/>
                <a:gd name="T14" fmla="*/ 258 w 432"/>
                <a:gd name="T15" fmla="*/ 76 h 469"/>
                <a:gd name="T16" fmla="*/ 250 w 432"/>
                <a:gd name="T17" fmla="*/ 94 h 469"/>
                <a:gd name="T18" fmla="*/ 324 w 432"/>
                <a:gd name="T19" fmla="*/ 48 h 469"/>
                <a:gd name="T20" fmla="*/ 273 w 432"/>
                <a:gd name="T21" fmla="*/ 124 h 469"/>
                <a:gd name="T22" fmla="*/ 279 w 432"/>
                <a:gd name="T23" fmla="*/ 114 h 469"/>
                <a:gd name="T24" fmla="*/ 317 w 432"/>
                <a:gd name="T25" fmla="*/ 73 h 469"/>
                <a:gd name="T26" fmla="*/ 414 w 432"/>
                <a:gd name="T27" fmla="*/ 1 h 469"/>
                <a:gd name="T28" fmla="*/ 375 w 432"/>
                <a:gd name="T29" fmla="*/ 86 h 469"/>
                <a:gd name="T30" fmla="*/ 347 w 432"/>
                <a:gd name="T31" fmla="*/ 121 h 469"/>
                <a:gd name="T32" fmla="*/ 346 w 432"/>
                <a:gd name="T33" fmla="*/ 123 h 469"/>
                <a:gd name="T34" fmla="*/ 428 w 432"/>
                <a:gd name="T35" fmla="*/ 82 h 469"/>
                <a:gd name="T36" fmla="*/ 405 w 432"/>
                <a:gd name="T37" fmla="*/ 117 h 469"/>
                <a:gd name="T38" fmla="*/ 387 w 432"/>
                <a:gd name="T39" fmla="*/ 179 h 469"/>
                <a:gd name="T40" fmla="*/ 372 w 432"/>
                <a:gd name="T41" fmla="*/ 237 h 469"/>
                <a:gd name="T42" fmla="*/ 375 w 432"/>
                <a:gd name="T43" fmla="*/ 239 h 469"/>
                <a:gd name="T44" fmla="*/ 387 w 432"/>
                <a:gd name="T45" fmla="*/ 221 h 469"/>
                <a:gd name="T46" fmla="*/ 392 w 432"/>
                <a:gd name="T47" fmla="*/ 199 h 469"/>
                <a:gd name="T48" fmla="*/ 432 w 432"/>
                <a:gd name="T49" fmla="*/ 145 h 469"/>
                <a:gd name="T50" fmla="*/ 420 w 432"/>
                <a:gd name="T51" fmla="*/ 169 h 469"/>
                <a:gd name="T52" fmla="*/ 413 w 432"/>
                <a:gd name="T53" fmla="*/ 211 h 469"/>
                <a:gd name="T54" fmla="*/ 389 w 432"/>
                <a:gd name="T55" fmla="*/ 266 h 469"/>
                <a:gd name="T56" fmla="*/ 354 w 432"/>
                <a:gd name="T57" fmla="*/ 312 h 469"/>
                <a:gd name="T58" fmla="*/ 261 w 432"/>
                <a:gd name="T59" fmla="*/ 423 h 469"/>
                <a:gd name="T60" fmla="*/ 50 w 432"/>
                <a:gd name="T61" fmla="*/ 388 h 469"/>
                <a:gd name="T62" fmla="*/ 67 w 432"/>
                <a:gd name="T63" fmla="*/ 176 h 469"/>
                <a:gd name="T64" fmla="*/ 195 w 432"/>
                <a:gd name="T65" fmla="*/ 64 h 469"/>
                <a:gd name="T66" fmla="*/ 200 w 432"/>
                <a:gd name="T67" fmla="*/ 67 h 469"/>
                <a:gd name="T68" fmla="*/ 176 w 432"/>
                <a:gd name="T69" fmla="*/ 144 h 469"/>
                <a:gd name="T70" fmla="*/ 27 w 432"/>
                <a:gd name="T71" fmla="*/ 289 h 469"/>
                <a:gd name="T72" fmla="*/ 173 w 432"/>
                <a:gd name="T73" fmla="*/ 439 h 469"/>
                <a:gd name="T74" fmla="*/ 323 w 432"/>
                <a:gd name="T75" fmla="*/ 292 h 469"/>
                <a:gd name="T76" fmla="*/ 176 w 432"/>
                <a:gd name="T77" fmla="*/ 144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2" h="469">
                  <a:moveTo>
                    <a:pt x="200" y="67"/>
                  </a:moveTo>
                  <a:cubicBezTo>
                    <a:pt x="195" y="81"/>
                    <a:pt x="190" y="96"/>
                    <a:pt x="185" y="110"/>
                  </a:cubicBezTo>
                  <a:cubicBezTo>
                    <a:pt x="209" y="99"/>
                    <a:pt x="223" y="77"/>
                    <a:pt x="237" y="56"/>
                  </a:cubicBezTo>
                  <a:cubicBezTo>
                    <a:pt x="239" y="58"/>
                    <a:pt x="240" y="60"/>
                    <a:pt x="241" y="62"/>
                  </a:cubicBezTo>
                  <a:cubicBezTo>
                    <a:pt x="254" y="38"/>
                    <a:pt x="272" y="23"/>
                    <a:pt x="298" y="17"/>
                  </a:cubicBezTo>
                  <a:cubicBezTo>
                    <a:pt x="311" y="14"/>
                    <a:pt x="323" y="6"/>
                    <a:pt x="335" y="0"/>
                  </a:cubicBezTo>
                  <a:cubicBezTo>
                    <a:pt x="330" y="16"/>
                    <a:pt x="316" y="26"/>
                    <a:pt x="302" y="36"/>
                  </a:cubicBezTo>
                  <a:cubicBezTo>
                    <a:pt x="286" y="48"/>
                    <a:pt x="272" y="62"/>
                    <a:pt x="258" y="76"/>
                  </a:cubicBezTo>
                  <a:cubicBezTo>
                    <a:pt x="253" y="80"/>
                    <a:pt x="252" y="87"/>
                    <a:pt x="250" y="94"/>
                  </a:cubicBezTo>
                  <a:cubicBezTo>
                    <a:pt x="268" y="67"/>
                    <a:pt x="289" y="47"/>
                    <a:pt x="324" y="48"/>
                  </a:cubicBezTo>
                  <a:cubicBezTo>
                    <a:pt x="296" y="65"/>
                    <a:pt x="273" y="85"/>
                    <a:pt x="273" y="124"/>
                  </a:cubicBezTo>
                  <a:cubicBezTo>
                    <a:pt x="276" y="119"/>
                    <a:pt x="278" y="116"/>
                    <a:pt x="279" y="114"/>
                  </a:cubicBezTo>
                  <a:cubicBezTo>
                    <a:pt x="287" y="95"/>
                    <a:pt x="299" y="81"/>
                    <a:pt x="317" y="73"/>
                  </a:cubicBezTo>
                  <a:cubicBezTo>
                    <a:pt x="355" y="57"/>
                    <a:pt x="393" y="40"/>
                    <a:pt x="414" y="1"/>
                  </a:cubicBezTo>
                  <a:cubicBezTo>
                    <a:pt x="414" y="36"/>
                    <a:pt x="402" y="64"/>
                    <a:pt x="375" y="86"/>
                  </a:cubicBezTo>
                  <a:cubicBezTo>
                    <a:pt x="363" y="95"/>
                    <a:pt x="356" y="109"/>
                    <a:pt x="347" y="121"/>
                  </a:cubicBezTo>
                  <a:cubicBezTo>
                    <a:pt x="345" y="122"/>
                    <a:pt x="346" y="125"/>
                    <a:pt x="346" y="123"/>
                  </a:cubicBezTo>
                  <a:cubicBezTo>
                    <a:pt x="372" y="110"/>
                    <a:pt x="400" y="96"/>
                    <a:pt x="428" y="82"/>
                  </a:cubicBezTo>
                  <a:cubicBezTo>
                    <a:pt x="421" y="94"/>
                    <a:pt x="414" y="106"/>
                    <a:pt x="405" y="117"/>
                  </a:cubicBezTo>
                  <a:cubicBezTo>
                    <a:pt x="390" y="136"/>
                    <a:pt x="383" y="156"/>
                    <a:pt x="387" y="179"/>
                  </a:cubicBezTo>
                  <a:cubicBezTo>
                    <a:pt x="391" y="201"/>
                    <a:pt x="383" y="220"/>
                    <a:pt x="372" y="237"/>
                  </a:cubicBezTo>
                  <a:cubicBezTo>
                    <a:pt x="373" y="238"/>
                    <a:pt x="374" y="239"/>
                    <a:pt x="375" y="239"/>
                  </a:cubicBezTo>
                  <a:cubicBezTo>
                    <a:pt x="379" y="233"/>
                    <a:pt x="384" y="227"/>
                    <a:pt x="387" y="221"/>
                  </a:cubicBezTo>
                  <a:cubicBezTo>
                    <a:pt x="390" y="214"/>
                    <a:pt x="392" y="206"/>
                    <a:pt x="392" y="199"/>
                  </a:cubicBezTo>
                  <a:cubicBezTo>
                    <a:pt x="392" y="173"/>
                    <a:pt x="408" y="158"/>
                    <a:pt x="432" y="145"/>
                  </a:cubicBezTo>
                  <a:cubicBezTo>
                    <a:pt x="427" y="155"/>
                    <a:pt x="422" y="161"/>
                    <a:pt x="420" y="169"/>
                  </a:cubicBezTo>
                  <a:cubicBezTo>
                    <a:pt x="417" y="183"/>
                    <a:pt x="413" y="197"/>
                    <a:pt x="413" y="211"/>
                  </a:cubicBezTo>
                  <a:cubicBezTo>
                    <a:pt x="413" y="233"/>
                    <a:pt x="405" y="250"/>
                    <a:pt x="389" y="266"/>
                  </a:cubicBezTo>
                  <a:cubicBezTo>
                    <a:pt x="375" y="279"/>
                    <a:pt x="364" y="295"/>
                    <a:pt x="354" y="312"/>
                  </a:cubicBezTo>
                  <a:cubicBezTo>
                    <a:pt x="328" y="354"/>
                    <a:pt x="302" y="395"/>
                    <a:pt x="261" y="423"/>
                  </a:cubicBezTo>
                  <a:cubicBezTo>
                    <a:pt x="193" y="469"/>
                    <a:pt x="101" y="453"/>
                    <a:pt x="50" y="388"/>
                  </a:cubicBezTo>
                  <a:cubicBezTo>
                    <a:pt x="0" y="324"/>
                    <a:pt x="7" y="231"/>
                    <a:pt x="67" y="176"/>
                  </a:cubicBezTo>
                  <a:cubicBezTo>
                    <a:pt x="109" y="138"/>
                    <a:pt x="152" y="101"/>
                    <a:pt x="195" y="64"/>
                  </a:cubicBezTo>
                  <a:cubicBezTo>
                    <a:pt x="197" y="65"/>
                    <a:pt x="198" y="66"/>
                    <a:pt x="200" y="67"/>
                  </a:cubicBezTo>
                  <a:close/>
                  <a:moveTo>
                    <a:pt x="176" y="144"/>
                  </a:moveTo>
                  <a:cubicBezTo>
                    <a:pt x="95" y="143"/>
                    <a:pt x="28" y="208"/>
                    <a:pt x="27" y="289"/>
                  </a:cubicBezTo>
                  <a:cubicBezTo>
                    <a:pt x="27" y="372"/>
                    <a:pt x="92" y="438"/>
                    <a:pt x="173" y="439"/>
                  </a:cubicBezTo>
                  <a:cubicBezTo>
                    <a:pt x="255" y="440"/>
                    <a:pt x="322" y="374"/>
                    <a:pt x="323" y="292"/>
                  </a:cubicBezTo>
                  <a:cubicBezTo>
                    <a:pt x="323" y="211"/>
                    <a:pt x="257" y="145"/>
                    <a:pt x="176" y="1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8">
              <a:extLst>
                <a:ext uri="{FF2B5EF4-FFF2-40B4-BE49-F238E27FC236}">
                  <a16:creationId xmlns:a16="http://schemas.microsoft.com/office/drawing/2014/main" id="{B1A7291A-01A5-D7DC-BFAF-AFB7CB80E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0200" y="3533776"/>
              <a:ext cx="230187" cy="255588"/>
            </a:xfrm>
            <a:custGeom>
              <a:avLst/>
              <a:gdLst>
                <a:gd name="T0" fmla="*/ 0 w 77"/>
                <a:gd name="T1" fmla="*/ 76 h 85"/>
                <a:gd name="T2" fmla="*/ 46 w 77"/>
                <a:gd name="T3" fmla="*/ 29 h 85"/>
                <a:gd name="T4" fmla="*/ 77 w 77"/>
                <a:gd name="T5" fmla="*/ 0 h 85"/>
                <a:gd name="T6" fmla="*/ 53 w 77"/>
                <a:gd name="T7" fmla="*/ 52 h 85"/>
                <a:gd name="T8" fmla="*/ 0 w 77"/>
                <a:gd name="T9" fmla="*/ 7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5">
                  <a:moveTo>
                    <a:pt x="0" y="76"/>
                  </a:moveTo>
                  <a:cubicBezTo>
                    <a:pt x="25" y="67"/>
                    <a:pt x="36" y="49"/>
                    <a:pt x="46" y="29"/>
                  </a:cubicBezTo>
                  <a:cubicBezTo>
                    <a:pt x="53" y="15"/>
                    <a:pt x="63" y="3"/>
                    <a:pt x="77" y="0"/>
                  </a:cubicBezTo>
                  <a:cubicBezTo>
                    <a:pt x="69" y="17"/>
                    <a:pt x="61" y="34"/>
                    <a:pt x="53" y="52"/>
                  </a:cubicBezTo>
                  <a:cubicBezTo>
                    <a:pt x="42" y="78"/>
                    <a:pt x="29" y="85"/>
                    <a:pt x="0" y="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9">
              <a:extLst>
                <a:ext uri="{FF2B5EF4-FFF2-40B4-BE49-F238E27FC236}">
                  <a16:creationId xmlns:a16="http://schemas.microsoft.com/office/drawing/2014/main" id="{81B2A830-9073-4D16-955F-09FDE03F7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4050" y="3738563"/>
              <a:ext cx="225425" cy="254000"/>
            </a:xfrm>
            <a:custGeom>
              <a:avLst/>
              <a:gdLst>
                <a:gd name="T0" fmla="*/ 0 w 75"/>
                <a:gd name="T1" fmla="*/ 81 h 85"/>
                <a:gd name="T2" fmla="*/ 23 w 75"/>
                <a:gd name="T3" fmla="*/ 35 h 85"/>
                <a:gd name="T4" fmla="*/ 75 w 75"/>
                <a:gd name="T5" fmla="*/ 0 h 85"/>
                <a:gd name="T6" fmla="*/ 68 w 75"/>
                <a:gd name="T7" fmla="*/ 8 h 85"/>
                <a:gd name="T8" fmla="*/ 36 w 75"/>
                <a:gd name="T9" fmla="*/ 49 h 85"/>
                <a:gd name="T10" fmla="*/ 22 w 75"/>
                <a:gd name="T11" fmla="*/ 74 h 85"/>
                <a:gd name="T12" fmla="*/ 0 w 75"/>
                <a:gd name="T13" fmla="*/ 8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85">
                  <a:moveTo>
                    <a:pt x="0" y="81"/>
                  </a:moveTo>
                  <a:cubicBezTo>
                    <a:pt x="9" y="65"/>
                    <a:pt x="17" y="50"/>
                    <a:pt x="23" y="35"/>
                  </a:cubicBezTo>
                  <a:cubicBezTo>
                    <a:pt x="33" y="14"/>
                    <a:pt x="52" y="7"/>
                    <a:pt x="75" y="0"/>
                  </a:cubicBezTo>
                  <a:cubicBezTo>
                    <a:pt x="71" y="5"/>
                    <a:pt x="70" y="7"/>
                    <a:pt x="68" y="8"/>
                  </a:cubicBezTo>
                  <a:cubicBezTo>
                    <a:pt x="54" y="19"/>
                    <a:pt x="43" y="32"/>
                    <a:pt x="36" y="49"/>
                  </a:cubicBezTo>
                  <a:cubicBezTo>
                    <a:pt x="33" y="58"/>
                    <a:pt x="28" y="67"/>
                    <a:pt x="22" y="74"/>
                  </a:cubicBezTo>
                  <a:cubicBezTo>
                    <a:pt x="16" y="82"/>
                    <a:pt x="8" y="85"/>
                    <a:pt x="0" y="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0">
              <a:extLst>
                <a:ext uri="{FF2B5EF4-FFF2-40B4-BE49-F238E27FC236}">
                  <a16:creationId xmlns:a16="http://schemas.microsoft.com/office/drawing/2014/main" id="{3C536E1B-5E9D-667B-4FAD-53C4635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9763" y="3503613"/>
              <a:ext cx="196850" cy="188913"/>
            </a:xfrm>
            <a:custGeom>
              <a:avLst/>
              <a:gdLst>
                <a:gd name="T0" fmla="*/ 3 w 66"/>
                <a:gd name="T1" fmla="*/ 63 h 63"/>
                <a:gd name="T2" fmla="*/ 66 w 66"/>
                <a:gd name="T3" fmla="*/ 0 h 63"/>
                <a:gd name="T4" fmla="*/ 43 w 66"/>
                <a:gd name="T5" fmla="*/ 20 h 63"/>
                <a:gd name="T6" fmla="*/ 3 w 66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3">
                  <a:moveTo>
                    <a:pt x="3" y="63"/>
                  </a:moveTo>
                  <a:cubicBezTo>
                    <a:pt x="0" y="19"/>
                    <a:pt x="13" y="5"/>
                    <a:pt x="66" y="0"/>
                  </a:cubicBezTo>
                  <a:cubicBezTo>
                    <a:pt x="59" y="7"/>
                    <a:pt x="52" y="17"/>
                    <a:pt x="43" y="20"/>
                  </a:cubicBezTo>
                  <a:cubicBezTo>
                    <a:pt x="23" y="29"/>
                    <a:pt x="9" y="40"/>
                    <a:pt x="3" y="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1">
              <a:extLst>
                <a:ext uri="{FF2B5EF4-FFF2-40B4-BE49-F238E27FC236}">
                  <a16:creationId xmlns:a16="http://schemas.microsoft.com/office/drawing/2014/main" id="{8FA1270B-2E2F-FC0E-0D33-BD5515940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3571876"/>
              <a:ext cx="144462" cy="141288"/>
            </a:xfrm>
            <a:custGeom>
              <a:avLst/>
              <a:gdLst>
                <a:gd name="T0" fmla="*/ 48 w 48"/>
                <a:gd name="T1" fmla="*/ 0 h 47"/>
                <a:gd name="T2" fmla="*/ 4 w 48"/>
                <a:gd name="T3" fmla="*/ 47 h 47"/>
                <a:gd name="T4" fmla="*/ 48 w 48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47">
                  <a:moveTo>
                    <a:pt x="48" y="0"/>
                  </a:moveTo>
                  <a:cubicBezTo>
                    <a:pt x="39" y="23"/>
                    <a:pt x="6" y="19"/>
                    <a:pt x="4" y="47"/>
                  </a:cubicBezTo>
                  <a:cubicBezTo>
                    <a:pt x="0" y="17"/>
                    <a:pt x="10" y="7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2">
              <a:extLst>
                <a:ext uri="{FF2B5EF4-FFF2-40B4-BE49-F238E27FC236}">
                  <a16:creationId xmlns:a16="http://schemas.microsoft.com/office/drawing/2014/main" id="{1E8CA693-54A5-4F9F-C3A4-984287DD8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3125" y="4179888"/>
              <a:ext cx="711200" cy="811213"/>
            </a:xfrm>
            <a:custGeom>
              <a:avLst/>
              <a:gdLst>
                <a:gd name="T0" fmla="*/ 0 w 237"/>
                <a:gd name="T1" fmla="*/ 225 h 270"/>
                <a:gd name="T2" fmla="*/ 203 w 237"/>
                <a:gd name="T3" fmla="*/ 120 h 270"/>
                <a:gd name="T4" fmla="*/ 192 w 237"/>
                <a:gd name="T5" fmla="*/ 122 h 270"/>
                <a:gd name="T6" fmla="*/ 199 w 237"/>
                <a:gd name="T7" fmla="*/ 80 h 270"/>
                <a:gd name="T8" fmla="*/ 212 w 237"/>
                <a:gd name="T9" fmla="*/ 70 h 270"/>
                <a:gd name="T10" fmla="*/ 210 w 237"/>
                <a:gd name="T11" fmla="*/ 53 h 270"/>
                <a:gd name="T12" fmla="*/ 201 w 237"/>
                <a:gd name="T13" fmla="*/ 73 h 270"/>
                <a:gd name="T14" fmla="*/ 185 w 237"/>
                <a:gd name="T15" fmla="*/ 62 h 270"/>
                <a:gd name="T16" fmla="*/ 199 w 237"/>
                <a:gd name="T17" fmla="*/ 46 h 270"/>
                <a:gd name="T18" fmla="*/ 172 w 237"/>
                <a:gd name="T19" fmla="*/ 0 h 270"/>
                <a:gd name="T20" fmla="*/ 234 w 237"/>
                <a:gd name="T21" fmla="*/ 123 h 270"/>
                <a:gd name="T22" fmla="*/ 147 w 237"/>
                <a:gd name="T23" fmla="*/ 248 h 270"/>
                <a:gd name="T24" fmla="*/ 0 w 237"/>
                <a:gd name="T25" fmla="*/ 22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7" h="270">
                  <a:moveTo>
                    <a:pt x="0" y="225"/>
                  </a:moveTo>
                  <a:cubicBezTo>
                    <a:pt x="106" y="268"/>
                    <a:pt x="193" y="195"/>
                    <a:pt x="203" y="120"/>
                  </a:cubicBezTo>
                  <a:cubicBezTo>
                    <a:pt x="200" y="121"/>
                    <a:pt x="196" y="121"/>
                    <a:pt x="192" y="122"/>
                  </a:cubicBezTo>
                  <a:cubicBezTo>
                    <a:pt x="209" y="109"/>
                    <a:pt x="211" y="88"/>
                    <a:pt x="199" y="80"/>
                  </a:cubicBezTo>
                  <a:cubicBezTo>
                    <a:pt x="203" y="77"/>
                    <a:pt x="211" y="75"/>
                    <a:pt x="212" y="70"/>
                  </a:cubicBezTo>
                  <a:cubicBezTo>
                    <a:pt x="214" y="65"/>
                    <a:pt x="211" y="58"/>
                    <a:pt x="210" y="53"/>
                  </a:cubicBezTo>
                  <a:cubicBezTo>
                    <a:pt x="207" y="60"/>
                    <a:pt x="204" y="67"/>
                    <a:pt x="201" y="73"/>
                  </a:cubicBezTo>
                  <a:cubicBezTo>
                    <a:pt x="195" y="70"/>
                    <a:pt x="187" y="67"/>
                    <a:pt x="185" y="62"/>
                  </a:cubicBezTo>
                  <a:cubicBezTo>
                    <a:pt x="180" y="53"/>
                    <a:pt x="186" y="47"/>
                    <a:pt x="199" y="46"/>
                  </a:cubicBezTo>
                  <a:cubicBezTo>
                    <a:pt x="189" y="29"/>
                    <a:pt x="180" y="14"/>
                    <a:pt x="172" y="0"/>
                  </a:cubicBezTo>
                  <a:cubicBezTo>
                    <a:pt x="209" y="20"/>
                    <a:pt x="237" y="72"/>
                    <a:pt x="234" y="123"/>
                  </a:cubicBezTo>
                  <a:cubicBezTo>
                    <a:pt x="230" y="181"/>
                    <a:pt x="201" y="225"/>
                    <a:pt x="147" y="248"/>
                  </a:cubicBezTo>
                  <a:cubicBezTo>
                    <a:pt x="94" y="270"/>
                    <a:pt x="44" y="261"/>
                    <a:pt x="0" y="2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33">
              <a:extLst>
                <a:ext uri="{FF2B5EF4-FFF2-40B4-BE49-F238E27FC236}">
                  <a16:creationId xmlns:a16="http://schemas.microsoft.com/office/drawing/2014/main" id="{816CF752-578E-B104-562B-8E837B8D1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3813" y="4332288"/>
              <a:ext cx="92075" cy="90488"/>
            </a:xfrm>
            <a:custGeom>
              <a:avLst/>
              <a:gdLst>
                <a:gd name="T0" fmla="*/ 31 w 31"/>
                <a:gd name="T1" fmla="*/ 21 h 30"/>
                <a:gd name="T2" fmla="*/ 16 w 31"/>
                <a:gd name="T3" fmla="*/ 30 h 30"/>
                <a:gd name="T4" fmla="*/ 1 w 31"/>
                <a:gd name="T5" fmla="*/ 14 h 30"/>
                <a:gd name="T6" fmla="*/ 14 w 31"/>
                <a:gd name="T7" fmla="*/ 1 h 30"/>
                <a:gd name="T8" fmla="*/ 31 w 31"/>
                <a:gd name="T9" fmla="*/ 15 h 30"/>
                <a:gd name="T10" fmla="*/ 31 w 31"/>
                <a:gd name="T11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30">
                  <a:moveTo>
                    <a:pt x="31" y="21"/>
                  </a:moveTo>
                  <a:cubicBezTo>
                    <a:pt x="26" y="24"/>
                    <a:pt x="21" y="30"/>
                    <a:pt x="16" y="30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9"/>
                    <a:pt x="11" y="0"/>
                    <a:pt x="14" y="1"/>
                  </a:cubicBezTo>
                  <a:cubicBezTo>
                    <a:pt x="21" y="3"/>
                    <a:pt x="26" y="10"/>
                    <a:pt x="31" y="15"/>
                  </a:cubicBezTo>
                  <a:cubicBezTo>
                    <a:pt x="31" y="17"/>
                    <a:pt x="31" y="19"/>
                    <a:pt x="31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34">
              <a:extLst>
                <a:ext uri="{FF2B5EF4-FFF2-40B4-BE49-F238E27FC236}">
                  <a16:creationId xmlns:a16="http://schemas.microsoft.com/office/drawing/2014/main" id="{6017580C-3461-2B9C-1A3E-04F61396C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2238" y="4432301"/>
              <a:ext cx="100012" cy="88900"/>
            </a:xfrm>
            <a:custGeom>
              <a:avLst/>
              <a:gdLst>
                <a:gd name="T0" fmla="*/ 33 w 33"/>
                <a:gd name="T1" fmla="*/ 17 h 30"/>
                <a:gd name="T2" fmla="*/ 17 w 33"/>
                <a:gd name="T3" fmla="*/ 29 h 30"/>
                <a:gd name="T4" fmla="*/ 1 w 33"/>
                <a:gd name="T5" fmla="*/ 15 h 30"/>
                <a:gd name="T6" fmla="*/ 15 w 33"/>
                <a:gd name="T7" fmla="*/ 2 h 30"/>
                <a:gd name="T8" fmla="*/ 33 w 33"/>
                <a:gd name="T9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0">
                  <a:moveTo>
                    <a:pt x="33" y="17"/>
                  </a:moveTo>
                  <a:cubicBezTo>
                    <a:pt x="25" y="23"/>
                    <a:pt x="21" y="29"/>
                    <a:pt x="17" y="29"/>
                  </a:cubicBezTo>
                  <a:cubicBezTo>
                    <a:pt x="8" y="30"/>
                    <a:pt x="0" y="26"/>
                    <a:pt x="1" y="15"/>
                  </a:cubicBezTo>
                  <a:cubicBezTo>
                    <a:pt x="1" y="6"/>
                    <a:pt x="6" y="0"/>
                    <a:pt x="15" y="2"/>
                  </a:cubicBezTo>
                  <a:cubicBezTo>
                    <a:pt x="20" y="3"/>
                    <a:pt x="25" y="10"/>
                    <a:pt x="33" y="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3" name="Grupo 62">
            <a:extLst>
              <a:ext uri="{FF2B5EF4-FFF2-40B4-BE49-F238E27FC236}">
                <a16:creationId xmlns:a16="http://schemas.microsoft.com/office/drawing/2014/main" id="{BA27A1B3-6E99-04EF-8958-D3D9DAF42391}"/>
              </a:ext>
            </a:extLst>
          </p:cNvPr>
          <p:cNvGrpSpPr/>
          <p:nvPr/>
        </p:nvGrpSpPr>
        <p:grpSpPr>
          <a:xfrm>
            <a:off x="9721850" y="3508375"/>
            <a:ext cx="1527175" cy="1558926"/>
            <a:chOff x="9721850" y="3508375"/>
            <a:chExt cx="1527175" cy="1558926"/>
          </a:xfrm>
        </p:grpSpPr>
        <p:sp>
          <p:nvSpPr>
            <p:cNvPr id="55" name="Freeform 38">
              <a:extLst>
                <a:ext uri="{FF2B5EF4-FFF2-40B4-BE49-F238E27FC236}">
                  <a16:creationId xmlns:a16="http://schemas.microsoft.com/office/drawing/2014/main" id="{5FEC0AA0-A561-D37E-8E2A-03E3A6FE95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21850" y="3659188"/>
              <a:ext cx="1298575" cy="1408113"/>
            </a:xfrm>
            <a:custGeom>
              <a:avLst/>
              <a:gdLst>
                <a:gd name="T0" fmla="*/ 200 w 432"/>
                <a:gd name="T1" fmla="*/ 67 h 469"/>
                <a:gd name="T2" fmla="*/ 185 w 432"/>
                <a:gd name="T3" fmla="*/ 110 h 469"/>
                <a:gd name="T4" fmla="*/ 237 w 432"/>
                <a:gd name="T5" fmla="*/ 56 h 469"/>
                <a:gd name="T6" fmla="*/ 241 w 432"/>
                <a:gd name="T7" fmla="*/ 62 h 469"/>
                <a:gd name="T8" fmla="*/ 298 w 432"/>
                <a:gd name="T9" fmla="*/ 17 h 469"/>
                <a:gd name="T10" fmla="*/ 335 w 432"/>
                <a:gd name="T11" fmla="*/ 0 h 469"/>
                <a:gd name="T12" fmla="*/ 302 w 432"/>
                <a:gd name="T13" fmla="*/ 36 h 469"/>
                <a:gd name="T14" fmla="*/ 258 w 432"/>
                <a:gd name="T15" fmla="*/ 76 h 469"/>
                <a:gd name="T16" fmla="*/ 250 w 432"/>
                <a:gd name="T17" fmla="*/ 94 h 469"/>
                <a:gd name="T18" fmla="*/ 324 w 432"/>
                <a:gd name="T19" fmla="*/ 48 h 469"/>
                <a:gd name="T20" fmla="*/ 273 w 432"/>
                <a:gd name="T21" fmla="*/ 124 h 469"/>
                <a:gd name="T22" fmla="*/ 279 w 432"/>
                <a:gd name="T23" fmla="*/ 114 h 469"/>
                <a:gd name="T24" fmla="*/ 317 w 432"/>
                <a:gd name="T25" fmla="*/ 73 h 469"/>
                <a:gd name="T26" fmla="*/ 414 w 432"/>
                <a:gd name="T27" fmla="*/ 1 h 469"/>
                <a:gd name="T28" fmla="*/ 375 w 432"/>
                <a:gd name="T29" fmla="*/ 86 h 469"/>
                <a:gd name="T30" fmla="*/ 347 w 432"/>
                <a:gd name="T31" fmla="*/ 121 h 469"/>
                <a:gd name="T32" fmla="*/ 346 w 432"/>
                <a:gd name="T33" fmla="*/ 123 h 469"/>
                <a:gd name="T34" fmla="*/ 428 w 432"/>
                <a:gd name="T35" fmla="*/ 82 h 469"/>
                <a:gd name="T36" fmla="*/ 405 w 432"/>
                <a:gd name="T37" fmla="*/ 117 h 469"/>
                <a:gd name="T38" fmla="*/ 387 w 432"/>
                <a:gd name="T39" fmla="*/ 179 h 469"/>
                <a:gd name="T40" fmla="*/ 372 w 432"/>
                <a:gd name="T41" fmla="*/ 237 h 469"/>
                <a:gd name="T42" fmla="*/ 375 w 432"/>
                <a:gd name="T43" fmla="*/ 239 h 469"/>
                <a:gd name="T44" fmla="*/ 387 w 432"/>
                <a:gd name="T45" fmla="*/ 221 h 469"/>
                <a:gd name="T46" fmla="*/ 392 w 432"/>
                <a:gd name="T47" fmla="*/ 199 h 469"/>
                <a:gd name="T48" fmla="*/ 432 w 432"/>
                <a:gd name="T49" fmla="*/ 145 h 469"/>
                <a:gd name="T50" fmla="*/ 420 w 432"/>
                <a:gd name="T51" fmla="*/ 169 h 469"/>
                <a:gd name="T52" fmla="*/ 413 w 432"/>
                <a:gd name="T53" fmla="*/ 211 h 469"/>
                <a:gd name="T54" fmla="*/ 389 w 432"/>
                <a:gd name="T55" fmla="*/ 266 h 469"/>
                <a:gd name="T56" fmla="*/ 354 w 432"/>
                <a:gd name="T57" fmla="*/ 312 h 469"/>
                <a:gd name="T58" fmla="*/ 261 w 432"/>
                <a:gd name="T59" fmla="*/ 423 h 469"/>
                <a:gd name="T60" fmla="*/ 50 w 432"/>
                <a:gd name="T61" fmla="*/ 388 h 469"/>
                <a:gd name="T62" fmla="*/ 67 w 432"/>
                <a:gd name="T63" fmla="*/ 176 h 469"/>
                <a:gd name="T64" fmla="*/ 195 w 432"/>
                <a:gd name="T65" fmla="*/ 64 h 469"/>
                <a:gd name="T66" fmla="*/ 200 w 432"/>
                <a:gd name="T67" fmla="*/ 67 h 469"/>
                <a:gd name="T68" fmla="*/ 176 w 432"/>
                <a:gd name="T69" fmla="*/ 144 h 469"/>
                <a:gd name="T70" fmla="*/ 27 w 432"/>
                <a:gd name="T71" fmla="*/ 289 h 469"/>
                <a:gd name="T72" fmla="*/ 173 w 432"/>
                <a:gd name="T73" fmla="*/ 439 h 469"/>
                <a:gd name="T74" fmla="*/ 323 w 432"/>
                <a:gd name="T75" fmla="*/ 292 h 469"/>
                <a:gd name="T76" fmla="*/ 176 w 432"/>
                <a:gd name="T77" fmla="*/ 144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2" h="469">
                  <a:moveTo>
                    <a:pt x="200" y="67"/>
                  </a:moveTo>
                  <a:cubicBezTo>
                    <a:pt x="195" y="81"/>
                    <a:pt x="190" y="96"/>
                    <a:pt x="185" y="110"/>
                  </a:cubicBezTo>
                  <a:cubicBezTo>
                    <a:pt x="209" y="99"/>
                    <a:pt x="223" y="77"/>
                    <a:pt x="237" y="56"/>
                  </a:cubicBezTo>
                  <a:cubicBezTo>
                    <a:pt x="239" y="58"/>
                    <a:pt x="240" y="60"/>
                    <a:pt x="241" y="62"/>
                  </a:cubicBezTo>
                  <a:cubicBezTo>
                    <a:pt x="254" y="38"/>
                    <a:pt x="272" y="23"/>
                    <a:pt x="298" y="17"/>
                  </a:cubicBezTo>
                  <a:cubicBezTo>
                    <a:pt x="311" y="14"/>
                    <a:pt x="323" y="6"/>
                    <a:pt x="335" y="0"/>
                  </a:cubicBezTo>
                  <a:cubicBezTo>
                    <a:pt x="330" y="16"/>
                    <a:pt x="316" y="26"/>
                    <a:pt x="302" y="36"/>
                  </a:cubicBezTo>
                  <a:cubicBezTo>
                    <a:pt x="286" y="48"/>
                    <a:pt x="272" y="62"/>
                    <a:pt x="258" y="76"/>
                  </a:cubicBezTo>
                  <a:cubicBezTo>
                    <a:pt x="253" y="80"/>
                    <a:pt x="252" y="87"/>
                    <a:pt x="250" y="94"/>
                  </a:cubicBezTo>
                  <a:cubicBezTo>
                    <a:pt x="268" y="67"/>
                    <a:pt x="289" y="47"/>
                    <a:pt x="324" y="48"/>
                  </a:cubicBezTo>
                  <a:cubicBezTo>
                    <a:pt x="296" y="65"/>
                    <a:pt x="273" y="85"/>
                    <a:pt x="273" y="124"/>
                  </a:cubicBezTo>
                  <a:cubicBezTo>
                    <a:pt x="276" y="119"/>
                    <a:pt x="278" y="116"/>
                    <a:pt x="279" y="114"/>
                  </a:cubicBezTo>
                  <a:cubicBezTo>
                    <a:pt x="287" y="95"/>
                    <a:pt x="299" y="81"/>
                    <a:pt x="317" y="73"/>
                  </a:cubicBezTo>
                  <a:cubicBezTo>
                    <a:pt x="355" y="57"/>
                    <a:pt x="393" y="40"/>
                    <a:pt x="414" y="1"/>
                  </a:cubicBezTo>
                  <a:cubicBezTo>
                    <a:pt x="414" y="36"/>
                    <a:pt x="402" y="64"/>
                    <a:pt x="375" y="86"/>
                  </a:cubicBezTo>
                  <a:cubicBezTo>
                    <a:pt x="363" y="95"/>
                    <a:pt x="356" y="109"/>
                    <a:pt x="347" y="121"/>
                  </a:cubicBezTo>
                  <a:cubicBezTo>
                    <a:pt x="345" y="122"/>
                    <a:pt x="346" y="125"/>
                    <a:pt x="346" y="123"/>
                  </a:cubicBezTo>
                  <a:cubicBezTo>
                    <a:pt x="372" y="110"/>
                    <a:pt x="400" y="96"/>
                    <a:pt x="428" y="82"/>
                  </a:cubicBezTo>
                  <a:cubicBezTo>
                    <a:pt x="421" y="94"/>
                    <a:pt x="414" y="106"/>
                    <a:pt x="405" y="117"/>
                  </a:cubicBezTo>
                  <a:cubicBezTo>
                    <a:pt x="390" y="136"/>
                    <a:pt x="383" y="156"/>
                    <a:pt x="387" y="179"/>
                  </a:cubicBezTo>
                  <a:cubicBezTo>
                    <a:pt x="391" y="201"/>
                    <a:pt x="383" y="220"/>
                    <a:pt x="372" y="237"/>
                  </a:cubicBezTo>
                  <a:cubicBezTo>
                    <a:pt x="373" y="238"/>
                    <a:pt x="374" y="239"/>
                    <a:pt x="375" y="239"/>
                  </a:cubicBezTo>
                  <a:cubicBezTo>
                    <a:pt x="379" y="233"/>
                    <a:pt x="384" y="227"/>
                    <a:pt x="387" y="221"/>
                  </a:cubicBezTo>
                  <a:cubicBezTo>
                    <a:pt x="390" y="214"/>
                    <a:pt x="392" y="206"/>
                    <a:pt x="392" y="199"/>
                  </a:cubicBezTo>
                  <a:cubicBezTo>
                    <a:pt x="392" y="173"/>
                    <a:pt x="408" y="158"/>
                    <a:pt x="432" y="145"/>
                  </a:cubicBezTo>
                  <a:cubicBezTo>
                    <a:pt x="427" y="155"/>
                    <a:pt x="422" y="161"/>
                    <a:pt x="420" y="169"/>
                  </a:cubicBezTo>
                  <a:cubicBezTo>
                    <a:pt x="417" y="183"/>
                    <a:pt x="413" y="197"/>
                    <a:pt x="413" y="211"/>
                  </a:cubicBezTo>
                  <a:cubicBezTo>
                    <a:pt x="413" y="233"/>
                    <a:pt x="405" y="250"/>
                    <a:pt x="389" y="266"/>
                  </a:cubicBezTo>
                  <a:cubicBezTo>
                    <a:pt x="375" y="279"/>
                    <a:pt x="364" y="295"/>
                    <a:pt x="354" y="312"/>
                  </a:cubicBezTo>
                  <a:cubicBezTo>
                    <a:pt x="328" y="354"/>
                    <a:pt x="302" y="395"/>
                    <a:pt x="261" y="423"/>
                  </a:cubicBezTo>
                  <a:cubicBezTo>
                    <a:pt x="193" y="469"/>
                    <a:pt x="101" y="453"/>
                    <a:pt x="50" y="388"/>
                  </a:cubicBezTo>
                  <a:cubicBezTo>
                    <a:pt x="0" y="324"/>
                    <a:pt x="7" y="231"/>
                    <a:pt x="67" y="176"/>
                  </a:cubicBezTo>
                  <a:cubicBezTo>
                    <a:pt x="109" y="138"/>
                    <a:pt x="152" y="101"/>
                    <a:pt x="195" y="64"/>
                  </a:cubicBezTo>
                  <a:cubicBezTo>
                    <a:pt x="197" y="65"/>
                    <a:pt x="198" y="66"/>
                    <a:pt x="200" y="67"/>
                  </a:cubicBezTo>
                  <a:close/>
                  <a:moveTo>
                    <a:pt x="176" y="144"/>
                  </a:moveTo>
                  <a:cubicBezTo>
                    <a:pt x="95" y="143"/>
                    <a:pt x="28" y="208"/>
                    <a:pt x="27" y="289"/>
                  </a:cubicBezTo>
                  <a:cubicBezTo>
                    <a:pt x="27" y="372"/>
                    <a:pt x="92" y="438"/>
                    <a:pt x="173" y="439"/>
                  </a:cubicBezTo>
                  <a:cubicBezTo>
                    <a:pt x="255" y="440"/>
                    <a:pt x="322" y="374"/>
                    <a:pt x="323" y="292"/>
                  </a:cubicBezTo>
                  <a:cubicBezTo>
                    <a:pt x="323" y="211"/>
                    <a:pt x="257" y="145"/>
                    <a:pt x="176" y="1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39">
              <a:extLst>
                <a:ext uri="{FF2B5EF4-FFF2-40B4-BE49-F238E27FC236}">
                  <a16:creationId xmlns:a16="http://schemas.microsoft.com/office/drawing/2014/main" id="{5E3734AA-610C-57F7-1ECA-00AFB1AD9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8163" y="3538538"/>
              <a:ext cx="231775" cy="255588"/>
            </a:xfrm>
            <a:custGeom>
              <a:avLst/>
              <a:gdLst>
                <a:gd name="T0" fmla="*/ 0 w 77"/>
                <a:gd name="T1" fmla="*/ 76 h 85"/>
                <a:gd name="T2" fmla="*/ 46 w 77"/>
                <a:gd name="T3" fmla="*/ 29 h 85"/>
                <a:gd name="T4" fmla="*/ 77 w 77"/>
                <a:gd name="T5" fmla="*/ 0 h 85"/>
                <a:gd name="T6" fmla="*/ 53 w 77"/>
                <a:gd name="T7" fmla="*/ 52 h 85"/>
                <a:gd name="T8" fmla="*/ 0 w 77"/>
                <a:gd name="T9" fmla="*/ 7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85">
                  <a:moveTo>
                    <a:pt x="0" y="76"/>
                  </a:moveTo>
                  <a:cubicBezTo>
                    <a:pt x="25" y="67"/>
                    <a:pt x="36" y="49"/>
                    <a:pt x="46" y="29"/>
                  </a:cubicBezTo>
                  <a:cubicBezTo>
                    <a:pt x="53" y="15"/>
                    <a:pt x="63" y="3"/>
                    <a:pt x="77" y="0"/>
                  </a:cubicBezTo>
                  <a:cubicBezTo>
                    <a:pt x="69" y="17"/>
                    <a:pt x="61" y="34"/>
                    <a:pt x="53" y="52"/>
                  </a:cubicBezTo>
                  <a:cubicBezTo>
                    <a:pt x="42" y="78"/>
                    <a:pt x="29" y="85"/>
                    <a:pt x="0" y="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40">
              <a:extLst>
                <a:ext uri="{FF2B5EF4-FFF2-40B4-BE49-F238E27FC236}">
                  <a16:creationId xmlns:a16="http://schemas.microsoft.com/office/drawing/2014/main" id="{B5FF7495-7453-3644-0AE2-0513990FF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3600" y="3743325"/>
              <a:ext cx="225425" cy="254000"/>
            </a:xfrm>
            <a:custGeom>
              <a:avLst/>
              <a:gdLst>
                <a:gd name="T0" fmla="*/ 0 w 75"/>
                <a:gd name="T1" fmla="*/ 81 h 85"/>
                <a:gd name="T2" fmla="*/ 23 w 75"/>
                <a:gd name="T3" fmla="*/ 35 h 85"/>
                <a:gd name="T4" fmla="*/ 75 w 75"/>
                <a:gd name="T5" fmla="*/ 0 h 85"/>
                <a:gd name="T6" fmla="*/ 68 w 75"/>
                <a:gd name="T7" fmla="*/ 8 h 85"/>
                <a:gd name="T8" fmla="*/ 36 w 75"/>
                <a:gd name="T9" fmla="*/ 49 h 85"/>
                <a:gd name="T10" fmla="*/ 22 w 75"/>
                <a:gd name="T11" fmla="*/ 74 h 85"/>
                <a:gd name="T12" fmla="*/ 0 w 75"/>
                <a:gd name="T13" fmla="*/ 8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85">
                  <a:moveTo>
                    <a:pt x="0" y="81"/>
                  </a:moveTo>
                  <a:cubicBezTo>
                    <a:pt x="9" y="65"/>
                    <a:pt x="17" y="50"/>
                    <a:pt x="23" y="35"/>
                  </a:cubicBezTo>
                  <a:cubicBezTo>
                    <a:pt x="33" y="14"/>
                    <a:pt x="52" y="7"/>
                    <a:pt x="75" y="0"/>
                  </a:cubicBezTo>
                  <a:cubicBezTo>
                    <a:pt x="71" y="5"/>
                    <a:pt x="70" y="7"/>
                    <a:pt x="68" y="8"/>
                  </a:cubicBezTo>
                  <a:cubicBezTo>
                    <a:pt x="54" y="19"/>
                    <a:pt x="43" y="32"/>
                    <a:pt x="36" y="49"/>
                  </a:cubicBezTo>
                  <a:cubicBezTo>
                    <a:pt x="33" y="58"/>
                    <a:pt x="28" y="67"/>
                    <a:pt x="22" y="74"/>
                  </a:cubicBezTo>
                  <a:cubicBezTo>
                    <a:pt x="16" y="82"/>
                    <a:pt x="8" y="85"/>
                    <a:pt x="0" y="8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41">
              <a:extLst>
                <a:ext uri="{FF2B5EF4-FFF2-40B4-BE49-F238E27FC236}">
                  <a16:creationId xmlns:a16="http://schemas.microsoft.com/office/drawing/2014/main" id="{80E9D9B5-025A-B496-DF5C-9DFE6BBC5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7725" y="3508375"/>
              <a:ext cx="198438" cy="188913"/>
            </a:xfrm>
            <a:custGeom>
              <a:avLst/>
              <a:gdLst>
                <a:gd name="T0" fmla="*/ 3 w 66"/>
                <a:gd name="T1" fmla="*/ 63 h 63"/>
                <a:gd name="T2" fmla="*/ 66 w 66"/>
                <a:gd name="T3" fmla="*/ 0 h 63"/>
                <a:gd name="T4" fmla="*/ 43 w 66"/>
                <a:gd name="T5" fmla="*/ 20 h 63"/>
                <a:gd name="T6" fmla="*/ 3 w 66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3">
                  <a:moveTo>
                    <a:pt x="3" y="63"/>
                  </a:moveTo>
                  <a:cubicBezTo>
                    <a:pt x="0" y="19"/>
                    <a:pt x="13" y="5"/>
                    <a:pt x="66" y="0"/>
                  </a:cubicBezTo>
                  <a:cubicBezTo>
                    <a:pt x="59" y="7"/>
                    <a:pt x="52" y="17"/>
                    <a:pt x="43" y="20"/>
                  </a:cubicBezTo>
                  <a:cubicBezTo>
                    <a:pt x="23" y="29"/>
                    <a:pt x="9" y="40"/>
                    <a:pt x="3" y="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42">
              <a:extLst>
                <a:ext uri="{FF2B5EF4-FFF2-40B4-BE49-F238E27FC236}">
                  <a16:creationId xmlns:a16="http://schemas.microsoft.com/office/drawing/2014/main" id="{359F2F2C-6A6D-1F9A-4EBF-E4B151D37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7975" y="3576638"/>
              <a:ext cx="142875" cy="141288"/>
            </a:xfrm>
            <a:custGeom>
              <a:avLst/>
              <a:gdLst>
                <a:gd name="T0" fmla="*/ 48 w 48"/>
                <a:gd name="T1" fmla="*/ 0 h 47"/>
                <a:gd name="T2" fmla="*/ 4 w 48"/>
                <a:gd name="T3" fmla="*/ 47 h 47"/>
                <a:gd name="T4" fmla="*/ 48 w 48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47">
                  <a:moveTo>
                    <a:pt x="48" y="0"/>
                  </a:moveTo>
                  <a:cubicBezTo>
                    <a:pt x="39" y="23"/>
                    <a:pt x="6" y="19"/>
                    <a:pt x="4" y="47"/>
                  </a:cubicBezTo>
                  <a:cubicBezTo>
                    <a:pt x="0" y="17"/>
                    <a:pt x="10" y="7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43">
              <a:extLst>
                <a:ext uri="{FF2B5EF4-FFF2-40B4-BE49-F238E27FC236}">
                  <a16:creationId xmlns:a16="http://schemas.microsoft.com/office/drawing/2014/main" id="{380A8094-E7F5-D49C-ABE5-01D58189F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1088" y="4184650"/>
              <a:ext cx="712788" cy="811213"/>
            </a:xfrm>
            <a:custGeom>
              <a:avLst/>
              <a:gdLst>
                <a:gd name="T0" fmla="*/ 0 w 237"/>
                <a:gd name="T1" fmla="*/ 225 h 270"/>
                <a:gd name="T2" fmla="*/ 203 w 237"/>
                <a:gd name="T3" fmla="*/ 120 h 270"/>
                <a:gd name="T4" fmla="*/ 192 w 237"/>
                <a:gd name="T5" fmla="*/ 122 h 270"/>
                <a:gd name="T6" fmla="*/ 199 w 237"/>
                <a:gd name="T7" fmla="*/ 80 h 270"/>
                <a:gd name="T8" fmla="*/ 212 w 237"/>
                <a:gd name="T9" fmla="*/ 70 h 270"/>
                <a:gd name="T10" fmla="*/ 210 w 237"/>
                <a:gd name="T11" fmla="*/ 53 h 270"/>
                <a:gd name="T12" fmla="*/ 201 w 237"/>
                <a:gd name="T13" fmla="*/ 73 h 270"/>
                <a:gd name="T14" fmla="*/ 185 w 237"/>
                <a:gd name="T15" fmla="*/ 62 h 270"/>
                <a:gd name="T16" fmla="*/ 199 w 237"/>
                <a:gd name="T17" fmla="*/ 46 h 270"/>
                <a:gd name="T18" fmla="*/ 172 w 237"/>
                <a:gd name="T19" fmla="*/ 0 h 270"/>
                <a:gd name="T20" fmla="*/ 234 w 237"/>
                <a:gd name="T21" fmla="*/ 123 h 270"/>
                <a:gd name="T22" fmla="*/ 147 w 237"/>
                <a:gd name="T23" fmla="*/ 248 h 270"/>
                <a:gd name="T24" fmla="*/ 0 w 237"/>
                <a:gd name="T25" fmla="*/ 22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7" h="270">
                  <a:moveTo>
                    <a:pt x="0" y="225"/>
                  </a:moveTo>
                  <a:cubicBezTo>
                    <a:pt x="106" y="268"/>
                    <a:pt x="193" y="195"/>
                    <a:pt x="203" y="120"/>
                  </a:cubicBezTo>
                  <a:cubicBezTo>
                    <a:pt x="200" y="121"/>
                    <a:pt x="196" y="121"/>
                    <a:pt x="192" y="122"/>
                  </a:cubicBezTo>
                  <a:cubicBezTo>
                    <a:pt x="209" y="109"/>
                    <a:pt x="211" y="88"/>
                    <a:pt x="199" y="80"/>
                  </a:cubicBezTo>
                  <a:cubicBezTo>
                    <a:pt x="203" y="77"/>
                    <a:pt x="211" y="75"/>
                    <a:pt x="212" y="70"/>
                  </a:cubicBezTo>
                  <a:cubicBezTo>
                    <a:pt x="214" y="65"/>
                    <a:pt x="211" y="58"/>
                    <a:pt x="210" y="53"/>
                  </a:cubicBezTo>
                  <a:cubicBezTo>
                    <a:pt x="207" y="60"/>
                    <a:pt x="204" y="67"/>
                    <a:pt x="201" y="73"/>
                  </a:cubicBezTo>
                  <a:cubicBezTo>
                    <a:pt x="195" y="70"/>
                    <a:pt x="187" y="67"/>
                    <a:pt x="185" y="62"/>
                  </a:cubicBezTo>
                  <a:cubicBezTo>
                    <a:pt x="180" y="53"/>
                    <a:pt x="186" y="47"/>
                    <a:pt x="199" y="46"/>
                  </a:cubicBezTo>
                  <a:cubicBezTo>
                    <a:pt x="189" y="29"/>
                    <a:pt x="180" y="14"/>
                    <a:pt x="172" y="0"/>
                  </a:cubicBezTo>
                  <a:cubicBezTo>
                    <a:pt x="209" y="20"/>
                    <a:pt x="237" y="72"/>
                    <a:pt x="234" y="123"/>
                  </a:cubicBezTo>
                  <a:cubicBezTo>
                    <a:pt x="230" y="181"/>
                    <a:pt x="201" y="225"/>
                    <a:pt x="147" y="248"/>
                  </a:cubicBezTo>
                  <a:cubicBezTo>
                    <a:pt x="94" y="270"/>
                    <a:pt x="44" y="261"/>
                    <a:pt x="0" y="2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44">
              <a:extLst>
                <a:ext uri="{FF2B5EF4-FFF2-40B4-BE49-F238E27FC236}">
                  <a16:creationId xmlns:a16="http://schemas.microsoft.com/office/drawing/2014/main" id="{8BCD6CD5-3FE9-7E81-997D-DB9B9FF7F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1775" y="4337050"/>
              <a:ext cx="93663" cy="90488"/>
            </a:xfrm>
            <a:custGeom>
              <a:avLst/>
              <a:gdLst>
                <a:gd name="T0" fmla="*/ 31 w 31"/>
                <a:gd name="T1" fmla="*/ 21 h 30"/>
                <a:gd name="T2" fmla="*/ 16 w 31"/>
                <a:gd name="T3" fmla="*/ 30 h 30"/>
                <a:gd name="T4" fmla="*/ 1 w 31"/>
                <a:gd name="T5" fmla="*/ 14 h 30"/>
                <a:gd name="T6" fmla="*/ 14 w 31"/>
                <a:gd name="T7" fmla="*/ 1 h 30"/>
                <a:gd name="T8" fmla="*/ 31 w 31"/>
                <a:gd name="T9" fmla="*/ 15 h 30"/>
                <a:gd name="T10" fmla="*/ 31 w 31"/>
                <a:gd name="T11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30">
                  <a:moveTo>
                    <a:pt x="31" y="21"/>
                  </a:moveTo>
                  <a:cubicBezTo>
                    <a:pt x="26" y="24"/>
                    <a:pt x="21" y="30"/>
                    <a:pt x="16" y="30"/>
                  </a:cubicBezTo>
                  <a:cubicBezTo>
                    <a:pt x="6" y="30"/>
                    <a:pt x="0" y="23"/>
                    <a:pt x="1" y="14"/>
                  </a:cubicBezTo>
                  <a:cubicBezTo>
                    <a:pt x="2" y="9"/>
                    <a:pt x="11" y="0"/>
                    <a:pt x="14" y="1"/>
                  </a:cubicBezTo>
                  <a:cubicBezTo>
                    <a:pt x="21" y="3"/>
                    <a:pt x="26" y="10"/>
                    <a:pt x="31" y="15"/>
                  </a:cubicBezTo>
                  <a:cubicBezTo>
                    <a:pt x="31" y="17"/>
                    <a:pt x="31" y="19"/>
                    <a:pt x="31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45">
              <a:extLst>
                <a:ext uri="{FF2B5EF4-FFF2-40B4-BE49-F238E27FC236}">
                  <a16:creationId xmlns:a16="http://schemas.microsoft.com/office/drawing/2014/main" id="{D87D0860-83CD-5465-4CD3-B4D061063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1788" y="4437063"/>
              <a:ext cx="98425" cy="88900"/>
            </a:xfrm>
            <a:custGeom>
              <a:avLst/>
              <a:gdLst>
                <a:gd name="T0" fmla="*/ 33 w 33"/>
                <a:gd name="T1" fmla="*/ 17 h 30"/>
                <a:gd name="T2" fmla="*/ 17 w 33"/>
                <a:gd name="T3" fmla="*/ 29 h 30"/>
                <a:gd name="T4" fmla="*/ 1 w 33"/>
                <a:gd name="T5" fmla="*/ 15 h 30"/>
                <a:gd name="T6" fmla="*/ 15 w 33"/>
                <a:gd name="T7" fmla="*/ 2 h 30"/>
                <a:gd name="T8" fmla="*/ 33 w 33"/>
                <a:gd name="T9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0">
                  <a:moveTo>
                    <a:pt x="33" y="17"/>
                  </a:moveTo>
                  <a:cubicBezTo>
                    <a:pt x="25" y="23"/>
                    <a:pt x="21" y="29"/>
                    <a:pt x="17" y="29"/>
                  </a:cubicBezTo>
                  <a:cubicBezTo>
                    <a:pt x="8" y="30"/>
                    <a:pt x="0" y="26"/>
                    <a:pt x="1" y="15"/>
                  </a:cubicBezTo>
                  <a:cubicBezTo>
                    <a:pt x="1" y="6"/>
                    <a:pt x="6" y="0"/>
                    <a:pt x="15" y="2"/>
                  </a:cubicBezTo>
                  <a:cubicBezTo>
                    <a:pt x="20" y="3"/>
                    <a:pt x="25" y="10"/>
                    <a:pt x="33" y="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1034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70;p42"/>
          <p:cNvSpPr txBox="1"/>
          <p:nvPr/>
        </p:nvSpPr>
        <p:spPr>
          <a:xfrm>
            <a:off x="1169899" y="199102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sz="2133" dirty="0">
                <a:solidFill>
                  <a:srgbClr val="DB130D"/>
                </a:solidFill>
                <a:latin typeface="Work Sans" pitchFamily="2" charset="0"/>
                <a:ea typeface="Rubik"/>
                <a:cs typeface="Arial" panose="020B0604020202020204" pitchFamily="34" charset="0"/>
                <a:sym typeface="Rubik"/>
              </a:rPr>
              <a:t>ELABORADO POR  </a:t>
            </a:r>
            <a:r>
              <a:rPr lang="es-PE" sz="2133" dirty="0">
                <a:solidFill>
                  <a:srgbClr val="DB130D"/>
                </a:solidFill>
                <a:latin typeface="Work Sans" pitchFamily="2" charset="0"/>
                <a:ea typeface="Montserrat"/>
                <a:cs typeface="Arial" panose="020B0604020202020204" pitchFamily="34" charset="0"/>
                <a:sym typeface="Montserrat"/>
              </a:rPr>
              <a:t>: </a:t>
            </a:r>
            <a:r>
              <a:rPr lang="es-PE" sz="2133" dirty="0" smtClean="0">
                <a:solidFill>
                  <a:schemeClr val="bg1">
                    <a:lumMod val="50000"/>
                  </a:schemeClr>
                </a:solidFill>
                <a:latin typeface="Work Sans" pitchFamily="2" charset="0"/>
                <a:ea typeface="Montserrat"/>
                <a:cs typeface="Arial" panose="020B0604020202020204" pitchFamily="34" charset="0"/>
                <a:sym typeface="Montserrat"/>
              </a:rPr>
              <a:t/>
            </a:r>
            <a:br>
              <a:rPr lang="es-PE" sz="2133" dirty="0" smtClean="0">
                <a:solidFill>
                  <a:schemeClr val="bg1">
                    <a:lumMod val="50000"/>
                  </a:schemeClr>
                </a:solidFill>
                <a:latin typeface="Work Sans" pitchFamily="2" charset="0"/>
                <a:ea typeface="Montserrat"/>
                <a:cs typeface="Arial" panose="020B0604020202020204" pitchFamily="34" charset="0"/>
                <a:sym typeface="Montserrat"/>
              </a:rPr>
            </a:br>
            <a:r>
              <a:rPr lang="es-PE" sz="2133" dirty="0" smtClean="0">
                <a:solidFill>
                  <a:schemeClr val="bg1">
                    <a:lumMod val="50000"/>
                  </a:schemeClr>
                </a:solidFill>
                <a:latin typeface="Work Sans" pitchFamily="2" charset="0"/>
                <a:ea typeface="Montserrat"/>
                <a:cs typeface="Arial" panose="020B0604020202020204" pitchFamily="34" charset="0"/>
                <a:sym typeface="Montserrat"/>
              </a:rPr>
              <a:t>plantillaspowerpoint.org</a:t>
            </a:r>
            <a:endParaRPr lang="es-PE" sz="2133" dirty="0">
              <a:solidFill>
                <a:schemeClr val="bg1">
                  <a:lumMod val="50000"/>
                </a:schemeClr>
              </a:solidFill>
              <a:latin typeface="Work Sans" pitchFamily="2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lvl="0"/>
            <a:endParaRPr sz="2133" b="1" dirty="0">
              <a:solidFill>
                <a:srgbClr val="02FFB3"/>
              </a:solidFill>
              <a:latin typeface="Work Sans" pitchFamily="2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1169899" y="2996869"/>
            <a:ext cx="3985576" cy="2126071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/>
              <a:r>
                <a:rPr lang="es-PE" sz="2133" dirty="0">
                  <a:solidFill>
                    <a:srgbClr val="DB130D"/>
                  </a:solidFill>
                  <a:latin typeface="Work Sans" pitchFamily="2" charset="0"/>
                  <a:ea typeface="Rubik"/>
                  <a:cs typeface="Arial" panose="020B0604020202020204" pitchFamily="34" charset="0"/>
                  <a:sym typeface="Rubik"/>
                </a:rPr>
                <a:t>IMAGES</a:t>
              </a:r>
              <a:r>
                <a:rPr lang="en" sz="2133" dirty="0">
                  <a:solidFill>
                    <a:srgbClr val="DB130D"/>
                  </a:solidFill>
                  <a:latin typeface="Work Sans" pitchFamily="2" charset="0"/>
                  <a:ea typeface="Rubik"/>
                  <a:cs typeface="Arial" panose="020B0604020202020204" pitchFamily="34" charset="0"/>
                  <a:sym typeface="Rubik"/>
                </a:rPr>
                <a:t> :</a:t>
              </a:r>
              <a:endParaRPr sz="2133" dirty="0">
                <a:solidFill>
                  <a:srgbClr val="DB130D"/>
                </a:solidFill>
                <a:latin typeface="Work Sans" pitchFamily="2" charset="0"/>
                <a:ea typeface="Rubik"/>
                <a:cs typeface="Arial" panose="020B0604020202020204" pitchFamily="34" charset="0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380953" indent="-380953">
                <a:buFont typeface="Arial" panose="020B0604020202020204" pitchFamily="34" charset="0"/>
                <a:buChar char="•"/>
              </a:pPr>
              <a:r>
                <a:rPr lang="es-PE" sz="2000" dirty="0">
                  <a:solidFill>
                    <a:schemeClr val="bg1">
                      <a:lumMod val="50000"/>
                    </a:schemeClr>
                  </a:solidFill>
                  <a:latin typeface="Work Sans" pitchFamily="2" charset="0"/>
                  <a:ea typeface="Montserrat"/>
                  <a:cs typeface="Arial" panose="020B0604020202020204" pitchFamily="34" charset="0"/>
                  <a:sym typeface="Montserrat"/>
                </a:rPr>
                <a:t>unsplash.com</a:t>
              </a:r>
            </a:p>
            <a:p>
              <a:pPr marL="380981" indent="-380981">
                <a:buFont typeface="Arial" panose="020B0604020202020204" pitchFamily="34" charset="0"/>
                <a:buChar char="•"/>
              </a:pPr>
              <a:r>
                <a:rPr lang="es-PE" sz="2000" dirty="0">
                  <a:solidFill>
                    <a:schemeClr val="bg1">
                      <a:lumMod val="50000"/>
                    </a:schemeClr>
                  </a:solidFill>
                  <a:latin typeface="Work Sans" pitchFamily="2" charset="0"/>
                  <a:ea typeface="Montserrat"/>
                  <a:cs typeface="Arial" panose="020B0604020202020204" pitchFamily="34" charset="0"/>
                  <a:sym typeface="Montserrat"/>
                </a:rPr>
                <a:t>pixabay.com</a:t>
              </a:r>
            </a:p>
            <a:p>
              <a:endParaRPr lang="es-PE" sz="2000" dirty="0">
                <a:solidFill>
                  <a:schemeClr val="bg1">
                    <a:lumMod val="50000"/>
                  </a:schemeClr>
                </a:solidFill>
                <a:latin typeface="Work Sans" pitchFamily="2" charset="0"/>
                <a:ea typeface="Montserrat"/>
                <a:cs typeface="Arial" panose="020B0604020202020204" pitchFamily="34" charset="0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1169899" y="4622723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 dirty="0">
                <a:solidFill>
                  <a:srgbClr val="DB130D"/>
                </a:solidFill>
                <a:latin typeface="Work Sans" pitchFamily="2" charset="0"/>
                <a:ea typeface="Rubik"/>
                <a:cs typeface="Arial" panose="020B0604020202020204" pitchFamily="34" charset="0"/>
                <a:sym typeface="Rubik"/>
              </a:rPr>
              <a:t>FONTS :</a:t>
            </a:r>
            <a:endParaRPr sz="2133" dirty="0">
              <a:solidFill>
                <a:srgbClr val="DB130D"/>
              </a:solidFill>
              <a:latin typeface="Work Sans" pitchFamily="2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1169899" y="5034223"/>
            <a:ext cx="3527168" cy="9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80953" indent="-380953">
              <a:buFont typeface="Arial" panose="020B0604020202020204" pitchFamily="34" charset="0"/>
              <a:buChar char="•"/>
            </a:pPr>
            <a:r>
              <a:rPr lang="es-PE" sz="2000" dirty="0">
                <a:solidFill>
                  <a:schemeClr val="bg1">
                    <a:lumMod val="50000"/>
                  </a:schemeClr>
                </a:solidFill>
                <a:latin typeface="Work Sans" pitchFamily="2" charset="0"/>
                <a:ea typeface="Montserrat"/>
                <a:cs typeface="Arial" panose="020B0604020202020204" pitchFamily="34" charset="0"/>
                <a:sym typeface="Montserrat"/>
              </a:rPr>
              <a:t>Bebas Neue</a:t>
            </a:r>
          </a:p>
          <a:p>
            <a:pPr marL="380953" indent="-380953">
              <a:buFont typeface="Arial" panose="020B0604020202020204" pitchFamily="34" charset="0"/>
              <a:buChar char="•"/>
            </a:pPr>
            <a:r>
              <a:rPr lang="es-PE" sz="2000" dirty="0">
                <a:solidFill>
                  <a:schemeClr val="bg1">
                    <a:lumMod val="50000"/>
                  </a:schemeClr>
                </a:solidFill>
                <a:latin typeface="Work Sans" pitchFamily="2" charset="0"/>
                <a:ea typeface="Montserrat"/>
                <a:cs typeface="Arial" panose="020B0604020202020204" pitchFamily="34" charset="0"/>
                <a:sym typeface="Montserrat"/>
              </a:rPr>
              <a:t>Work Sans</a:t>
            </a:r>
          </a:p>
        </p:txBody>
      </p:sp>
      <p:sp>
        <p:nvSpPr>
          <p:cNvPr id="10" name="Google Shape;263;p42"/>
          <p:cNvSpPr txBox="1">
            <a:spLocks/>
          </p:cNvSpPr>
          <p:nvPr/>
        </p:nvSpPr>
        <p:spPr>
          <a:xfrm>
            <a:off x="3338043" y="483184"/>
            <a:ext cx="5424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5867" dirty="0">
                <a:solidFill>
                  <a:srgbClr val="DB130D"/>
                </a:solidFill>
                <a:latin typeface="Bebas Neue" panose="020B0604020202020204" charset="0"/>
                <a:cs typeface="Rubik" panose="020B0604020202020204" charset="-79"/>
              </a:rPr>
              <a:t>FUENTE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792D75F-BC6B-8390-667E-630B9E643957}"/>
              </a:ext>
            </a:extLst>
          </p:cNvPr>
          <p:cNvGrpSpPr/>
          <p:nvPr/>
        </p:nvGrpSpPr>
        <p:grpSpPr>
          <a:xfrm>
            <a:off x="6075362" y="1973016"/>
            <a:ext cx="4346576" cy="4367213"/>
            <a:chOff x="6075362" y="1973016"/>
            <a:chExt cx="4346576" cy="4367213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AFBC68CB-7A3C-4E5D-AA91-0D82810AF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1875" y="1973016"/>
              <a:ext cx="1751013" cy="3487738"/>
            </a:xfrm>
            <a:custGeom>
              <a:avLst/>
              <a:gdLst>
                <a:gd name="T0" fmla="*/ 9 w 390"/>
                <a:gd name="T1" fmla="*/ 370 h 777"/>
                <a:gd name="T2" fmla="*/ 20 w 390"/>
                <a:gd name="T3" fmla="*/ 261 h 777"/>
                <a:gd name="T4" fmla="*/ 11 w 390"/>
                <a:gd name="T5" fmla="*/ 221 h 777"/>
                <a:gd name="T6" fmla="*/ 29 w 390"/>
                <a:gd name="T7" fmla="*/ 145 h 777"/>
                <a:gd name="T8" fmla="*/ 107 w 390"/>
                <a:gd name="T9" fmla="*/ 146 h 777"/>
                <a:gd name="T10" fmla="*/ 124 w 390"/>
                <a:gd name="T11" fmla="*/ 222 h 777"/>
                <a:gd name="T12" fmla="*/ 115 w 390"/>
                <a:gd name="T13" fmla="*/ 274 h 777"/>
                <a:gd name="T14" fmla="*/ 146 w 390"/>
                <a:gd name="T15" fmla="*/ 113 h 777"/>
                <a:gd name="T16" fmla="*/ 137 w 390"/>
                <a:gd name="T17" fmla="*/ 91 h 777"/>
                <a:gd name="T18" fmla="*/ 155 w 390"/>
                <a:gd name="T19" fmla="*/ 18 h 777"/>
                <a:gd name="T20" fmla="*/ 228 w 390"/>
                <a:gd name="T21" fmla="*/ 14 h 777"/>
                <a:gd name="T22" fmla="*/ 254 w 390"/>
                <a:gd name="T23" fmla="*/ 84 h 777"/>
                <a:gd name="T24" fmla="*/ 251 w 390"/>
                <a:gd name="T25" fmla="*/ 217 h 777"/>
                <a:gd name="T26" fmla="*/ 270 w 390"/>
                <a:gd name="T27" fmla="*/ 276 h 777"/>
                <a:gd name="T28" fmla="*/ 278 w 390"/>
                <a:gd name="T29" fmla="*/ 274 h 777"/>
                <a:gd name="T30" fmla="*/ 266 w 390"/>
                <a:gd name="T31" fmla="*/ 222 h 777"/>
                <a:gd name="T32" fmla="*/ 284 w 390"/>
                <a:gd name="T33" fmla="*/ 145 h 777"/>
                <a:gd name="T34" fmla="*/ 362 w 390"/>
                <a:gd name="T35" fmla="*/ 146 h 777"/>
                <a:gd name="T36" fmla="*/ 378 w 390"/>
                <a:gd name="T37" fmla="*/ 222 h 777"/>
                <a:gd name="T38" fmla="*/ 370 w 390"/>
                <a:gd name="T39" fmla="*/ 256 h 777"/>
                <a:gd name="T40" fmla="*/ 383 w 390"/>
                <a:gd name="T41" fmla="*/ 379 h 777"/>
                <a:gd name="T42" fmla="*/ 298 w 390"/>
                <a:gd name="T43" fmla="*/ 356 h 777"/>
                <a:gd name="T44" fmla="*/ 238 w 390"/>
                <a:gd name="T45" fmla="*/ 488 h 777"/>
                <a:gd name="T46" fmla="*/ 242 w 390"/>
                <a:gd name="T47" fmla="*/ 499 h 777"/>
                <a:gd name="T48" fmla="*/ 226 w 390"/>
                <a:gd name="T49" fmla="*/ 616 h 777"/>
                <a:gd name="T50" fmla="*/ 195 w 390"/>
                <a:gd name="T51" fmla="*/ 754 h 777"/>
                <a:gd name="T52" fmla="*/ 192 w 390"/>
                <a:gd name="T53" fmla="*/ 777 h 777"/>
                <a:gd name="T54" fmla="*/ 171 w 390"/>
                <a:gd name="T55" fmla="*/ 665 h 777"/>
                <a:gd name="T56" fmla="*/ 147 w 390"/>
                <a:gd name="T57" fmla="*/ 574 h 777"/>
                <a:gd name="T58" fmla="*/ 152 w 390"/>
                <a:gd name="T59" fmla="*/ 469 h 777"/>
                <a:gd name="T60" fmla="*/ 127 w 390"/>
                <a:gd name="T61" fmla="*/ 378 h 777"/>
                <a:gd name="T62" fmla="*/ 35 w 390"/>
                <a:gd name="T63" fmla="*/ 359 h 777"/>
                <a:gd name="T64" fmla="*/ 9 w 390"/>
                <a:gd name="T65" fmla="*/ 37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90" h="777">
                  <a:moveTo>
                    <a:pt x="9" y="370"/>
                  </a:moveTo>
                  <a:cubicBezTo>
                    <a:pt x="13" y="334"/>
                    <a:pt x="18" y="298"/>
                    <a:pt x="20" y="261"/>
                  </a:cubicBezTo>
                  <a:cubicBezTo>
                    <a:pt x="20" y="248"/>
                    <a:pt x="16" y="233"/>
                    <a:pt x="11" y="221"/>
                  </a:cubicBezTo>
                  <a:cubicBezTo>
                    <a:pt x="0" y="194"/>
                    <a:pt x="7" y="163"/>
                    <a:pt x="29" y="145"/>
                  </a:cubicBezTo>
                  <a:cubicBezTo>
                    <a:pt x="52" y="127"/>
                    <a:pt x="85" y="128"/>
                    <a:pt x="107" y="146"/>
                  </a:cubicBezTo>
                  <a:cubicBezTo>
                    <a:pt x="130" y="164"/>
                    <a:pt x="135" y="194"/>
                    <a:pt x="124" y="222"/>
                  </a:cubicBezTo>
                  <a:cubicBezTo>
                    <a:pt x="118" y="238"/>
                    <a:pt x="116" y="256"/>
                    <a:pt x="115" y="274"/>
                  </a:cubicBezTo>
                  <a:cubicBezTo>
                    <a:pt x="142" y="223"/>
                    <a:pt x="150" y="169"/>
                    <a:pt x="146" y="113"/>
                  </a:cubicBezTo>
                  <a:cubicBezTo>
                    <a:pt x="146" y="105"/>
                    <a:pt x="140" y="98"/>
                    <a:pt x="137" y="91"/>
                  </a:cubicBezTo>
                  <a:cubicBezTo>
                    <a:pt x="127" y="64"/>
                    <a:pt x="134" y="36"/>
                    <a:pt x="155" y="18"/>
                  </a:cubicBezTo>
                  <a:cubicBezTo>
                    <a:pt x="176" y="1"/>
                    <a:pt x="205" y="0"/>
                    <a:pt x="228" y="14"/>
                  </a:cubicBezTo>
                  <a:cubicBezTo>
                    <a:pt x="251" y="29"/>
                    <a:pt x="265" y="58"/>
                    <a:pt x="254" y="84"/>
                  </a:cubicBezTo>
                  <a:cubicBezTo>
                    <a:pt x="234" y="128"/>
                    <a:pt x="243" y="172"/>
                    <a:pt x="251" y="217"/>
                  </a:cubicBezTo>
                  <a:cubicBezTo>
                    <a:pt x="255" y="237"/>
                    <a:pt x="264" y="256"/>
                    <a:pt x="270" y="276"/>
                  </a:cubicBezTo>
                  <a:cubicBezTo>
                    <a:pt x="273" y="276"/>
                    <a:pt x="275" y="275"/>
                    <a:pt x="278" y="274"/>
                  </a:cubicBezTo>
                  <a:cubicBezTo>
                    <a:pt x="274" y="257"/>
                    <a:pt x="272" y="239"/>
                    <a:pt x="266" y="222"/>
                  </a:cubicBezTo>
                  <a:cubicBezTo>
                    <a:pt x="254" y="193"/>
                    <a:pt x="260" y="164"/>
                    <a:pt x="284" y="145"/>
                  </a:cubicBezTo>
                  <a:cubicBezTo>
                    <a:pt x="307" y="127"/>
                    <a:pt x="339" y="128"/>
                    <a:pt x="362" y="146"/>
                  </a:cubicBezTo>
                  <a:cubicBezTo>
                    <a:pt x="384" y="164"/>
                    <a:pt x="390" y="195"/>
                    <a:pt x="378" y="222"/>
                  </a:cubicBezTo>
                  <a:cubicBezTo>
                    <a:pt x="374" y="233"/>
                    <a:pt x="369" y="245"/>
                    <a:pt x="370" y="256"/>
                  </a:cubicBezTo>
                  <a:cubicBezTo>
                    <a:pt x="374" y="298"/>
                    <a:pt x="379" y="340"/>
                    <a:pt x="383" y="379"/>
                  </a:cubicBezTo>
                  <a:cubicBezTo>
                    <a:pt x="362" y="361"/>
                    <a:pt x="333" y="349"/>
                    <a:pt x="298" y="356"/>
                  </a:cubicBezTo>
                  <a:cubicBezTo>
                    <a:pt x="236" y="369"/>
                    <a:pt x="212" y="437"/>
                    <a:pt x="238" y="488"/>
                  </a:cubicBezTo>
                  <a:cubicBezTo>
                    <a:pt x="240" y="491"/>
                    <a:pt x="242" y="495"/>
                    <a:pt x="242" y="499"/>
                  </a:cubicBezTo>
                  <a:cubicBezTo>
                    <a:pt x="242" y="539"/>
                    <a:pt x="238" y="577"/>
                    <a:pt x="226" y="616"/>
                  </a:cubicBezTo>
                  <a:cubicBezTo>
                    <a:pt x="212" y="661"/>
                    <a:pt x="205" y="708"/>
                    <a:pt x="195" y="754"/>
                  </a:cubicBezTo>
                  <a:cubicBezTo>
                    <a:pt x="194" y="762"/>
                    <a:pt x="194" y="769"/>
                    <a:pt x="192" y="777"/>
                  </a:cubicBezTo>
                  <a:cubicBezTo>
                    <a:pt x="185" y="740"/>
                    <a:pt x="180" y="702"/>
                    <a:pt x="171" y="665"/>
                  </a:cubicBezTo>
                  <a:cubicBezTo>
                    <a:pt x="165" y="634"/>
                    <a:pt x="153" y="605"/>
                    <a:pt x="147" y="574"/>
                  </a:cubicBezTo>
                  <a:cubicBezTo>
                    <a:pt x="141" y="539"/>
                    <a:pt x="137" y="505"/>
                    <a:pt x="152" y="469"/>
                  </a:cubicBezTo>
                  <a:cubicBezTo>
                    <a:pt x="165" y="435"/>
                    <a:pt x="154" y="402"/>
                    <a:pt x="127" y="378"/>
                  </a:cubicBezTo>
                  <a:cubicBezTo>
                    <a:pt x="101" y="354"/>
                    <a:pt x="69" y="348"/>
                    <a:pt x="35" y="359"/>
                  </a:cubicBezTo>
                  <a:cubicBezTo>
                    <a:pt x="25" y="362"/>
                    <a:pt x="16" y="367"/>
                    <a:pt x="9" y="370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D0B23558-AD48-4278-B50F-E8B9A29A3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3250" y="3665291"/>
              <a:ext cx="928688" cy="2670175"/>
            </a:xfrm>
            <a:custGeom>
              <a:avLst/>
              <a:gdLst>
                <a:gd name="T0" fmla="*/ 188 w 207"/>
                <a:gd name="T1" fmla="*/ 595 h 595"/>
                <a:gd name="T2" fmla="*/ 16 w 207"/>
                <a:gd name="T3" fmla="*/ 595 h 595"/>
                <a:gd name="T4" fmla="*/ 7 w 207"/>
                <a:gd name="T5" fmla="*/ 526 h 595"/>
                <a:gd name="T6" fmla="*/ 39 w 207"/>
                <a:gd name="T7" fmla="*/ 239 h 595"/>
                <a:gd name="T8" fmla="*/ 53 w 207"/>
                <a:gd name="T9" fmla="*/ 115 h 595"/>
                <a:gd name="T10" fmla="*/ 45 w 207"/>
                <a:gd name="T11" fmla="*/ 91 h 595"/>
                <a:gd name="T12" fmla="*/ 64 w 207"/>
                <a:gd name="T13" fmla="*/ 19 h 595"/>
                <a:gd name="T14" fmla="*/ 138 w 207"/>
                <a:gd name="T15" fmla="*/ 16 h 595"/>
                <a:gd name="T16" fmla="*/ 161 w 207"/>
                <a:gd name="T17" fmla="*/ 86 h 595"/>
                <a:gd name="T18" fmla="*/ 156 w 207"/>
                <a:gd name="T19" fmla="*/ 198 h 595"/>
                <a:gd name="T20" fmla="*/ 187 w 207"/>
                <a:gd name="T21" fmla="*/ 313 h 595"/>
                <a:gd name="T22" fmla="*/ 188 w 207"/>
                <a:gd name="T23" fmla="*/ 595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7" h="595">
                  <a:moveTo>
                    <a:pt x="188" y="595"/>
                  </a:moveTo>
                  <a:cubicBezTo>
                    <a:pt x="131" y="595"/>
                    <a:pt x="75" y="595"/>
                    <a:pt x="16" y="595"/>
                  </a:cubicBezTo>
                  <a:cubicBezTo>
                    <a:pt x="13" y="572"/>
                    <a:pt x="9" y="549"/>
                    <a:pt x="7" y="526"/>
                  </a:cubicBezTo>
                  <a:cubicBezTo>
                    <a:pt x="0" y="429"/>
                    <a:pt x="6" y="333"/>
                    <a:pt x="39" y="239"/>
                  </a:cubicBezTo>
                  <a:cubicBezTo>
                    <a:pt x="52" y="200"/>
                    <a:pt x="50" y="156"/>
                    <a:pt x="53" y="115"/>
                  </a:cubicBezTo>
                  <a:cubicBezTo>
                    <a:pt x="54" y="107"/>
                    <a:pt x="48" y="99"/>
                    <a:pt x="45" y="91"/>
                  </a:cubicBezTo>
                  <a:cubicBezTo>
                    <a:pt x="34" y="65"/>
                    <a:pt x="42" y="36"/>
                    <a:pt x="64" y="19"/>
                  </a:cubicBezTo>
                  <a:cubicBezTo>
                    <a:pt x="85" y="2"/>
                    <a:pt x="115" y="0"/>
                    <a:pt x="138" y="16"/>
                  </a:cubicBezTo>
                  <a:cubicBezTo>
                    <a:pt x="161" y="32"/>
                    <a:pt x="173" y="62"/>
                    <a:pt x="161" y="86"/>
                  </a:cubicBezTo>
                  <a:cubicBezTo>
                    <a:pt x="143" y="124"/>
                    <a:pt x="149" y="161"/>
                    <a:pt x="156" y="198"/>
                  </a:cubicBezTo>
                  <a:cubicBezTo>
                    <a:pt x="163" y="237"/>
                    <a:pt x="178" y="274"/>
                    <a:pt x="187" y="313"/>
                  </a:cubicBezTo>
                  <a:cubicBezTo>
                    <a:pt x="207" y="406"/>
                    <a:pt x="206" y="499"/>
                    <a:pt x="188" y="595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7C07F78A-3D3A-436A-A4BC-561AB86E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362" y="3665291"/>
              <a:ext cx="912813" cy="2670175"/>
            </a:xfrm>
            <a:custGeom>
              <a:avLst/>
              <a:gdLst>
                <a:gd name="T0" fmla="*/ 187 w 203"/>
                <a:gd name="T1" fmla="*/ 595 h 595"/>
                <a:gd name="T2" fmla="*/ 16 w 203"/>
                <a:gd name="T3" fmla="*/ 595 h 595"/>
                <a:gd name="T4" fmla="*/ 4 w 203"/>
                <a:gd name="T5" fmla="*/ 404 h 595"/>
                <a:gd name="T6" fmla="*/ 38 w 203"/>
                <a:gd name="T7" fmla="*/ 236 h 595"/>
                <a:gd name="T8" fmla="*/ 53 w 203"/>
                <a:gd name="T9" fmla="*/ 120 h 595"/>
                <a:gd name="T10" fmla="*/ 43 w 203"/>
                <a:gd name="T11" fmla="*/ 92 h 595"/>
                <a:gd name="T12" fmla="*/ 61 w 203"/>
                <a:gd name="T13" fmla="*/ 20 h 595"/>
                <a:gd name="T14" fmla="*/ 137 w 203"/>
                <a:gd name="T15" fmla="*/ 17 h 595"/>
                <a:gd name="T16" fmla="*/ 159 w 203"/>
                <a:gd name="T17" fmla="*/ 87 h 595"/>
                <a:gd name="T18" fmla="*/ 152 w 203"/>
                <a:gd name="T19" fmla="*/ 187 h 595"/>
                <a:gd name="T20" fmla="*/ 170 w 203"/>
                <a:gd name="T21" fmla="*/ 258 h 595"/>
                <a:gd name="T22" fmla="*/ 196 w 203"/>
                <a:gd name="T23" fmla="*/ 527 h 595"/>
                <a:gd name="T24" fmla="*/ 187 w 203"/>
                <a:gd name="T25" fmla="*/ 595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" h="595">
                  <a:moveTo>
                    <a:pt x="187" y="595"/>
                  </a:moveTo>
                  <a:cubicBezTo>
                    <a:pt x="128" y="595"/>
                    <a:pt x="72" y="595"/>
                    <a:pt x="16" y="595"/>
                  </a:cubicBezTo>
                  <a:cubicBezTo>
                    <a:pt x="2" y="531"/>
                    <a:pt x="0" y="467"/>
                    <a:pt x="4" y="404"/>
                  </a:cubicBezTo>
                  <a:cubicBezTo>
                    <a:pt x="8" y="346"/>
                    <a:pt x="21" y="291"/>
                    <a:pt x="38" y="236"/>
                  </a:cubicBezTo>
                  <a:cubicBezTo>
                    <a:pt x="50" y="199"/>
                    <a:pt x="50" y="159"/>
                    <a:pt x="53" y="120"/>
                  </a:cubicBezTo>
                  <a:cubicBezTo>
                    <a:pt x="53" y="111"/>
                    <a:pt x="47" y="101"/>
                    <a:pt x="43" y="92"/>
                  </a:cubicBezTo>
                  <a:cubicBezTo>
                    <a:pt x="33" y="66"/>
                    <a:pt x="40" y="37"/>
                    <a:pt x="61" y="20"/>
                  </a:cubicBezTo>
                  <a:cubicBezTo>
                    <a:pt x="82" y="2"/>
                    <a:pt x="114" y="0"/>
                    <a:pt x="137" y="17"/>
                  </a:cubicBezTo>
                  <a:cubicBezTo>
                    <a:pt x="159" y="33"/>
                    <a:pt x="171" y="63"/>
                    <a:pt x="159" y="87"/>
                  </a:cubicBezTo>
                  <a:cubicBezTo>
                    <a:pt x="143" y="120"/>
                    <a:pt x="148" y="154"/>
                    <a:pt x="152" y="187"/>
                  </a:cubicBezTo>
                  <a:cubicBezTo>
                    <a:pt x="155" y="211"/>
                    <a:pt x="163" y="235"/>
                    <a:pt x="170" y="258"/>
                  </a:cubicBezTo>
                  <a:cubicBezTo>
                    <a:pt x="199" y="346"/>
                    <a:pt x="203" y="436"/>
                    <a:pt x="196" y="527"/>
                  </a:cubicBezTo>
                  <a:cubicBezTo>
                    <a:pt x="194" y="549"/>
                    <a:pt x="190" y="571"/>
                    <a:pt x="187" y="595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53BF3FEC-75F8-4441-BBC7-F6171D955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7075" y="3655766"/>
              <a:ext cx="935038" cy="2679700"/>
            </a:xfrm>
            <a:custGeom>
              <a:avLst/>
              <a:gdLst>
                <a:gd name="T0" fmla="*/ 187 w 208"/>
                <a:gd name="T1" fmla="*/ 597 h 597"/>
                <a:gd name="T2" fmla="*/ 18 w 208"/>
                <a:gd name="T3" fmla="*/ 597 h 597"/>
                <a:gd name="T4" fmla="*/ 18 w 208"/>
                <a:gd name="T5" fmla="*/ 318 h 597"/>
                <a:gd name="T6" fmla="*/ 40 w 208"/>
                <a:gd name="T7" fmla="*/ 240 h 597"/>
                <a:gd name="T8" fmla="*/ 55 w 208"/>
                <a:gd name="T9" fmla="*/ 124 h 597"/>
                <a:gd name="T10" fmla="*/ 46 w 208"/>
                <a:gd name="T11" fmla="*/ 92 h 597"/>
                <a:gd name="T12" fmla="*/ 81 w 208"/>
                <a:gd name="T13" fmla="*/ 12 h 597"/>
                <a:gd name="T14" fmla="*/ 160 w 208"/>
                <a:gd name="T15" fmla="*/ 49 h 597"/>
                <a:gd name="T16" fmla="*/ 161 w 208"/>
                <a:gd name="T17" fmla="*/ 88 h 597"/>
                <a:gd name="T18" fmla="*/ 169 w 208"/>
                <a:gd name="T19" fmla="*/ 252 h 597"/>
                <a:gd name="T20" fmla="*/ 190 w 208"/>
                <a:gd name="T21" fmla="*/ 590 h 597"/>
                <a:gd name="T22" fmla="*/ 187 w 208"/>
                <a:gd name="T23" fmla="*/ 597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8" h="597">
                  <a:moveTo>
                    <a:pt x="187" y="597"/>
                  </a:moveTo>
                  <a:cubicBezTo>
                    <a:pt x="130" y="597"/>
                    <a:pt x="74" y="597"/>
                    <a:pt x="18" y="597"/>
                  </a:cubicBezTo>
                  <a:cubicBezTo>
                    <a:pt x="0" y="503"/>
                    <a:pt x="0" y="410"/>
                    <a:pt x="18" y="318"/>
                  </a:cubicBezTo>
                  <a:cubicBezTo>
                    <a:pt x="24" y="292"/>
                    <a:pt x="35" y="266"/>
                    <a:pt x="40" y="240"/>
                  </a:cubicBezTo>
                  <a:cubicBezTo>
                    <a:pt x="47" y="201"/>
                    <a:pt x="52" y="163"/>
                    <a:pt x="55" y="124"/>
                  </a:cubicBezTo>
                  <a:cubicBezTo>
                    <a:pt x="56" y="113"/>
                    <a:pt x="50" y="102"/>
                    <a:pt x="46" y="92"/>
                  </a:cubicBezTo>
                  <a:cubicBezTo>
                    <a:pt x="33" y="58"/>
                    <a:pt x="47" y="25"/>
                    <a:pt x="81" y="12"/>
                  </a:cubicBezTo>
                  <a:cubicBezTo>
                    <a:pt x="113" y="0"/>
                    <a:pt x="150" y="16"/>
                    <a:pt x="160" y="49"/>
                  </a:cubicBezTo>
                  <a:cubicBezTo>
                    <a:pt x="164" y="61"/>
                    <a:pt x="165" y="76"/>
                    <a:pt x="161" y="88"/>
                  </a:cubicBezTo>
                  <a:cubicBezTo>
                    <a:pt x="144" y="143"/>
                    <a:pt x="150" y="198"/>
                    <a:pt x="169" y="252"/>
                  </a:cubicBezTo>
                  <a:cubicBezTo>
                    <a:pt x="208" y="363"/>
                    <a:pt x="208" y="476"/>
                    <a:pt x="190" y="590"/>
                  </a:cubicBezTo>
                  <a:cubicBezTo>
                    <a:pt x="190" y="592"/>
                    <a:pt x="188" y="594"/>
                    <a:pt x="187" y="597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F78DBB5D-9BED-41A2-A4B1-C4C64FC6B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6775" y="3673229"/>
              <a:ext cx="920750" cy="2667000"/>
            </a:xfrm>
            <a:custGeom>
              <a:avLst/>
              <a:gdLst>
                <a:gd name="T0" fmla="*/ 186 w 205"/>
                <a:gd name="T1" fmla="*/ 594 h 594"/>
                <a:gd name="T2" fmla="*/ 28 w 205"/>
                <a:gd name="T3" fmla="*/ 593 h 594"/>
                <a:gd name="T4" fmla="*/ 13 w 205"/>
                <a:gd name="T5" fmla="*/ 580 h 594"/>
                <a:gd name="T6" fmla="*/ 6 w 205"/>
                <a:gd name="T7" fmla="*/ 377 h 594"/>
                <a:gd name="T8" fmla="*/ 39 w 205"/>
                <a:gd name="T9" fmla="*/ 236 h 594"/>
                <a:gd name="T10" fmla="*/ 53 w 205"/>
                <a:gd name="T11" fmla="*/ 113 h 594"/>
                <a:gd name="T12" fmla="*/ 44 w 205"/>
                <a:gd name="T13" fmla="*/ 89 h 594"/>
                <a:gd name="T14" fmla="*/ 61 w 205"/>
                <a:gd name="T15" fmla="*/ 19 h 594"/>
                <a:gd name="T16" fmla="*/ 136 w 205"/>
                <a:gd name="T17" fmla="*/ 15 h 594"/>
                <a:gd name="T18" fmla="*/ 159 w 205"/>
                <a:gd name="T19" fmla="*/ 83 h 594"/>
                <a:gd name="T20" fmla="*/ 154 w 205"/>
                <a:gd name="T21" fmla="*/ 203 h 594"/>
                <a:gd name="T22" fmla="*/ 186 w 205"/>
                <a:gd name="T23" fmla="*/ 314 h 594"/>
                <a:gd name="T24" fmla="*/ 186 w 205"/>
                <a:gd name="T25" fmla="*/ 594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594">
                  <a:moveTo>
                    <a:pt x="186" y="594"/>
                  </a:moveTo>
                  <a:cubicBezTo>
                    <a:pt x="132" y="594"/>
                    <a:pt x="80" y="594"/>
                    <a:pt x="28" y="593"/>
                  </a:cubicBezTo>
                  <a:cubicBezTo>
                    <a:pt x="23" y="593"/>
                    <a:pt x="14" y="585"/>
                    <a:pt x="13" y="580"/>
                  </a:cubicBezTo>
                  <a:cubicBezTo>
                    <a:pt x="1" y="513"/>
                    <a:pt x="0" y="445"/>
                    <a:pt x="6" y="377"/>
                  </a:cubicBezTo>
                  <a:cubicBezTo>
                    <a:pt x="11" y="328"/>
                    <a:pt x="26" y="282"/>
                    <a:pt x="39" y="236"/>
                  </a:cubicBezTo>
                  <a:cubicBezTo>
                    <a:pt x="50" y="197"/>
                    <a:pt x="50" y="154"/>
                    <a:pt x="53" y="113"/>
                  </a:cubicBezTo>
                  <a:cubicBezTo>
                    <a:pt x="54" y="106"/>
                    <a:pt x="48" y="97"/>
                    <a:pt x="44" y="89"/>
                  </a:cubicBezTo>
                  <a:cubicBezTo>
                    <a:pt x="34" y="64"/>
                    <a:pt x="41" y="35"/>
                    <a:pt x="61" y="19"/>
                  </a:cubicBezTo>
                  <a:cubicBezTo>
                    <a:pt x="82" y="1"/>
                    <a:pt x="114" y="0"/>
                    <a:pt x="136" y="15"/>
                  </a:cubicBezTo>
                  <a:cubicBezTo>
                    <a:pt x="158" y="30"/>
                    <a:pt x="170" y="59"/>
                    <a:pt x="159" y="83"/>
                  </a:cubicBezTo>
                  <a:cubicBezTo>
                    <a:pt x="140" y="123"/>
                    <a:pt x="147" y="163"/>
                    <a:pt x="154" y="203"/>
                  </a:cubicBezTo>
                  <a:cubicBezTo>
                    <a:pt x="162" y="240"/>
                    <a:pt x="178" y="276"/>
                    <a:pt x="186" y="314"/>
                  </a:cubicBezTo>
                  <a:cubicBezTo>
                    <a:pt x="205" y="406"/>
                    <a:pt x="205" y="499"/>
                    <a:pt x="186" y="594"/>
                  </a:cubicBezTo>
                  <a:close/>
                </a:path>
              </a:pathLst>
            </a:custGeom>
            <a:solidFill>
              <a:srgbClr val="00020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CEB4B8A1-D80A-4F7E-9637-70357650B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7963" y="3117604"/>
              <a:ext cx="592138" cy="2378075"/>
            </a:xfrm>
            <a:custGeom>
              <a:avLst/>
              <a:gdLst>
                <a:gd name="T0" fmla="*/ 64 w 132"/>
                <a:gd name="T1" fmla="*/ 530 h 530"/>
                <a:gd name="T2" fmla="*/ 24 w 132"/>
                <a:gd name="T3" fmla="*/ 341 h 530"/>
                <a:gd name="T4" fmla="*/ 14 w 132"/>
                <a:gd name="T5" fmla="*/ 250 h 530"/>
                <a:gd name="T6" fmla="*/ 14 w 132"/>
                <a:gd name="T7" fmla="*/ 244 h 530"/>
                <a:gd name="T8" fmla="*/ 22 w 132"/>
                <a:gd name="T9" fmla="*/ 141 h 530"/>
                <a:gd name="T10" fmla="*/ 11 w 132"/>
                <a:gd name="T11" fmla="*/ 94 h 530"/>
                <a:gd name="T12" fmla="*/ 31 w 132"/>
                <a:gd name="T13" fmla="*/ 17 h 530"/>
                <a:gd name="T14" fmla="*/ 107 w 132"/>
                <a:gd name="T15" fmla="*/ 19 h 530"/>
                <a:gd name="T16" fmla="*/ 124 w 132"/>
                <a:gd name="T17" fmla="*/ 97 h 530"/>
                <a:gd name="T18" fmla="*/ 105 w 132"/>
                <a:gd name="T19" fmla="*/ 217 h 530"/>
                <a:gd name="T20" fmla="*/ 113 w 132"/>
                <a:gd name="T21" fmla="*/ 287 h 530"/>
                <a:gd name="T22" fmla="*/ 97 w 132"/>
                <a:gd name="T23" fmla="*/ 363 h 530"/>
                <a:gd name="T24" fmla="*/ 66 w 132"/>
                <a:gd name="T25" fmla="*/ 513 h 530"/>
                <a:gd name="T26" fmla="*/ 64 w 132"/>
                <a:gd name="T27" fmla="*/ 53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2" h="530">
                  <a:moveTo>
                    <a:pt x="64" y="530"/>
                  </a:moveTo>
                  <a:cubicBezTo>
                    <a:pt x="59" y="465"/>
                    <a:pt x="43" y="403"/>
                    <a:pt x="24" y="341"/>
                  </a:cubicBezTo>
                  <a:cubicBezTo>
                    <a:pt x="15" y="312"/>
                    <a:pt x="17" y="280"/>
                    <a:pt x="14" y="250"/>
                  </a:cubicBezTo>
                  <a:cubicBezTo>
                    <a:pt x="13" y="248"/>
                    <a:pt x="13" y="246"/>
                    <a:pt x="14" y="244"/>
                  </a:cubicBezTo>
                  <a:cubicBezTo>
                    <a:pt x="32" y="211"/>
                    <a:pt x="28" y="176"/>
                    <a:pt x="22" y="141"/>
                  </a:cubicBezTo>
                  <a:cubicBezTo>
                    <a:pt x="19" y="125"/>
                    <a:pt x="17" y="109"/>
                    <a:pt x="11" y="94"/>
                  </a:cubicBezTo>
                  <a:cubicBezTo>
                    <a:pt x="0" y="64"/>
                    <a:pt x="7" y="35"/>
                    <a:pt x="31" y="17"/>
                  </a:cubicBezTo>
                  <a:cubicBezTo>
                    <a:pt x="54" y="0"/>
                    <a:pt x="85" y="1"/>
                    <a:pt x="107" y="19"/>
                  </a:cubicBezTo>
                  <a:cubicBezTo>
                    <a:pt x="130" y="37"/>
                    <a:pt x="132" y="67"/>
                    <a:pt x="124" y="97"/>
                  </a:cubicBezTo>
                  <a:cubicBezTo>
                    <a:pt x="114" y="136"/>
                    <a:pt x="88" y="174"/>
                    <a:pt x="105" y="217"/>
                  </a:cubicBezTo>
                  <a:cubicBezTo>
                    <a:pt x="114" y="241"/>
                    <a:pt x="116" y="264"/>
                    <a:pt x="113" y="287"/>
                  </a:cubicBezTo>
                  <a:cubicBezTo>
                    <a:pt x="109" y="313"/>
                    <a:pt x="102" y="338"/>
                    <a:pt x="97" y="363"/>
                  </a:cubicBezTo>
                  <a:cubicBezTo>
                    <a:pt x="87" y="413"/>
                    <a:pt x="76" y="463"/>
                    <a:pt x="66" y="513"/>
                  </a:cubicBezTo>
                  <a:cubicBezTo>
                    <a:pt x="65" y="519"/>
                    <a:pt x="65" y="524"/>
                    <a:pt x="64" y="530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38A156CE-AB6D-4358-88B1-9919D4811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3120779"/>
              <a:ext cx="611188" cy="2370138"/>
            </a:xfrm>
            <a:custGeom>
              <a:avLst/>
              <a:gdLst>
                <a:gd name="T0" fmla="*/ 64 w 136"/>
                <a:gd name="T1" fmla="*/ 528 h 528"/>
                <a:gd name="T2" fmla="*/ 24 w 136"/>
                <a:gd name="T3" fmla="*/ 342 h 528"/>
                <a:gd name="T4" fmla="*/ 14 w 136"/>
                <a:gd name="T5" fmla="*/ 247 h 528"/>
                <a:gd name="T6" fmla="*/ 19 w 136"/>
                <a:gd name="T7" fmla="*/ 228 h 528"/>
                <a:gd name="T8" fmla="*/ 26 w 136"/>
                <a:gd name="T9" fmla="*/ 204 h 528"/>
                <a:gd name="T10" fmla="*/ 11 w 136"/>
                <a:gd name="T11" fmla="*/ 91 h 528"/>
                <a:gd name="T12" fmla="*/ 30 w 136"/>
                <a:gd name="T13" fmla="*/ 17 h 528"/>
                <a:gd name="T14" fmla="*/ 106 w 136"/>
                <a:gd name="T15" fmla="*/ 17 h 528"/>
                <a:gd name="T16" fmla="*/ 127 w 136"/>
                <a:gd name="T17" fmla="*/ 90 h 528"/>
                <a:gd name="T18" fmla="*/ 102 w 136"/>
                <a:gd name="T19" fmla="*/ 167 h 528"/>
                <a:gd name="T20" fmla="*/ 104 w 136"/>
                <a:gd name="T21" fmla="*/ 214 h 528"/>
                <a:gd name="T22" fmla="*/ 101 w 136"/>
                <a:gd name="T23" fmla="*/ 349 h 528"/>
                <a:gd name="T24" fmla="*/ 64 w 136"/>
                <a:gd name="T25" fmla="*/ 528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6" h="528">
                  <a:moveTo>
                    <a:pt x="64" y="528"/>
                  </a:moveTo>
                  <a:cubicBezTo>
                    <a:pt x="58" y="465"/>
                    <a:pt x="45" y="403"/>
                    <a:pt x="24" y="342"/>
                  </a:cubicBezTo>
                  <a:cubicBezTo>
                    <a:pt x="14" y="312"/>
                    <a:pt x="16" y="279"/>
                    <a:pt x="14" y="247"/>
                  </a:cubicBezTo>
                  <a:cubicBezTo>
                    <a:pt x="13" y="241"/>
                    <a:pt x="17" y="235"/>
                    <a:pt x="19" y="228"/>
                  </a:cubicBezTo>
                  <a:cubicBezTo>
                    <a:pt x="21" y="220"/>
                    <a:pt x="26" y="212"/>
                    <a:pt x="26" y="204"/>
                  </a:cubicBezTo>
                  <a:cubicBezTo>
                    <a:pt x="24" y="166"/>
                    <a:pt x="27" y="127"/>
                    <a:pt x="11" y="91"/>
                  </a:cubicBezTo>
                  <a:cubicBezTo>
                    <a:pt x="0" y="64"/>
                    <a:pt x="8" y="35"/>
                    <a:pt x="30" y="17"/>
                  </a:cubicBezTo>
                  <a:cubicBezTo>
                    <a:pt x="53" y="0"/>
                    <a:pt x="84" y="0"/>
                    <a:pt x="106" y="17"/>
                  </a:cubicBezTo>
                  <a:cubicBezTo>
                    <a:pt x="129" y="34"/>
                    <a:pt x="136" y="63"/>
                    <a:pt x="127" y="90"/>
                  </a:cubicBezTo>
                  <a:cubicBezTo>
                    <a:pt x="118" y="115"/>
                    <a:pt x="108" y="141"/>
                    <a:pt x="102" y="167"/>
                  </a:cubicBezTo>
                  <a:cubicBezTo>
                    <a:pt x="99" y="182"/>
                    <a:pt x="98" y="200"/>
                    <a:pt x="104" y="214"/>
                  </a:cubicBezTo>
                  <a:cubicBezTo>
                    <a:pt x="123" y="260"/>
                    <a:pt x="114" y="305"/>
                    <a:pt x="101" y="349"/>
                  </a:cubicBezTo>
                  <a:cubicBezTo>
                    <a:pt x="83" y="408"/>
                    <a:pt x="68" y="467"/>
                    <a:pt x="64" y="528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FDF52220-3F14-4DB8-9AD1-D6C8D430294D}"/>
              </a:ext>
            </a:extLst>
          </p:cNvPr>
          <p:cNvGrpSpPr/>
          <p:nvPr/>
        </p:nvGrpSpPr>
        <p:grpSpPr>
          <a:xfrm>
            <a:off x="129197" y="5056188"/>
            <a:ext cx="10594221" cy="1717675"/>
            <a:chOff x="129197" y="5056188"/>
            <a:chExt cx="10594221" cy="1717675"/>
          </a:xfrm>
          <a:solidFill>
            <a:srgbClr val="000204"/>
          </a:solidFill>
        </p:grpSpPr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EA36C347-1935-4B7B-B668-9FC6CF29697C}"/>
                </a:ext>
              </a:extLst>
            </p:cNvPr>
            <p:cNvSpPr/>
            <p:nvPr/>
          </p:nvSpPr>
          <p:spPr>
            <a:xfrm>
              <a:off x="278245" y="6569621"/>
              <a:ext cx="10445173" cy="1852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42" name="Grupo 41">
              <a:extLst>
                <a:ext uri="{FF2B5EF4-FFF2-40B4-BE49-F238E27FC236}">
                  <a16:creationId xmlns:a16="http://schemas.microsoft.com/office/drawing/2014/main" id="{663F43A5-30A3-43A5-9B89-7819BE13AC79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grpFill/>
          </p:grpSpPr>
          <p:sp>
            <p:nvSpPr>
              <p:cNvPr id="43" name="Freeform 5">
                <a:extLst>
                  <a:ext uri="{FF2B5EF4-FFF2-40B4-BE49-F238E27FC236}">
                    <a16:creationId xmlns:a16="http://schemas.microsoft.com/office/drawing/2014/main" id="{8AD6FFD1-E2B8-468B-BEC6-E8192F8ED8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4" name="Freeform 6">
                <a:extLst>
                  <a:ext uri="{FF2B5EF4-FFF2-40B4-BE49-F238E27FC236}">
                    <a16:creationId xmlns:a16="http://schemas.microsoft.com/office/drawing/2014/main" id="{0F7AAB10-ACCF-4AEB-AC6C-14467E0CC9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5" name="Freeform 7">
                <a:extLst>
                  <a:ext uri="{FF2B5EF4-FFF2-40B4-BE49-F238E27FC236}">
                    <a16:creationId xmlns:a16="http://schemas.microsoft.com/office/drawing/2014/main" id="{B95DED1F-D1E0-4D3F-9BEA-B5D0022DA8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6" name="Freeform 8">
                <a:extLst>
                  <a:ext uri="{FF2B5EF4-FFF2-40B4-BE49-F238E27FC236}">
                    <a16:creationId xmlns:a16="http://schemas.microsoft.com/office/drawing/2014/main" id="{E39FA05B-8157-41BB-A569-54A081A8B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7" name="Freeform 9">
                <a:extLst>
                  <a:ext uri="{FF2B5EF4-FFF2-40B4-BE49-F238E27FC236}">
                    <a16:creationId xmlns:a16="http://schemas.microsoft.com/office/drawing/2014/main" id="{633A6D32-C807-4D31-B992-886581753A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426649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557184" y="491836"/>
            <a:ext cx="4810269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l"/>
            <a:r>
              <a:rPr lang="en" dirty="0">
                <a:solidFill>
                  <a:srgbClr val="AD3333"/>
                </a:solidFill>
                <a:latin typeface="Bebas Neue" panose="020B0604020202020204" charset="0"/>
              </a:rPr>
              <a:t>RESOURCES</a:t>
            </a:r>
            <a:endParaRPr dirty="0">
              <a:solidFill>
                <a:srgbClr val="AD3333"/>
              </a:solidFill>
              <a:latin typeface="Bebas Neue" panose="020B0604020202020204" charset="0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430C5666-D390-4150-B3B4-0C048F5A1FA1}"/>
              </a:ext>
            </a:extLst>
          </p:cNvPr>
          <p:cNvSpPr>
            <a:spLocks noEditPoints="1"/>
          </p:cNvSpPr>
          <p:nvPr/>
        </p:nvSpPr>
        <p:spPr bwMode="auto">
          <a:xfrm>
            <a:off x="9700938" y="825500"/>
            <a:ext cx="2112963" cy="5816600"/>
          </a:xfrm>
          <a:custGeom>
            <a:avLst/>
            <a:gdLst>
              <a:gd name="T0" fmla="*/ 372 w 742"/>
              <a:gd name="T1" fmla="*/ 2049 h 2049"/>
              <a:gd name="T2" fmla="*/ 200 w 742"/>
              <a:gd name="T3" fmla="*/ 2031 h 2049"/>
              <a:gd name="T4" fmla="*/ 163 w 742"/>
              <a:gd name="T5" fmla="*/ 2004 h 2049"/>
              <a:gd name="T6" fmla="*/ 52 w 742"/>
              <a:gd name="T7" fmla="*/ 1730 h 2049"/>
              <a:gd name="T8" fmla="*/ 9 w 742"/>
              <a:gd name="T9" fmla="*/ 1308 h 2049"/>
              <a:gd name="T10" fmla="*/ 67 w 742"/>
              <a:gd name="T11" fmla="*/ 1083 h 2049"/>
              <a:gd name="T12" fmla="*/ 170 w 742"/>
              <a:gd name="T13" fmla="*/ 817 h 2049"/>
              <a:gd name="T14" fmla="*/ 176 w 742"/>
              <a:gd name="T15" fmla="*/ 475 h 2049"/>
              <a:gd name="T16" fmla="*/ 162 w 742"/>
              <a:gd name="T17" fmla="*/ 183 h 2049"/>
              <a:gd name="T18" fmla="*/ 331 w 742"/>
              <a:gd name="T19" fmla="*/ 20 h 2049"/>
              <a:gd name="T20" fmla="*/ 589 w 742"/>
              <a:gd name="T21" fmla="*/ 199 h 2049"/>
              <a:gd name="T22" fmla="*/ 574 w 742"/>
              <a:gd name="T23" fmla="*/ 460 h 2049"/>
              <a:gd name="T24" fmla="*/ 592 w 742"/>
              <a:gd name="T25" fmla="*/ 863 h 2049"/>
              <a:gd name="T26" fmla="*/ 701 w 742"/>
              <a:gd name="T27" fmla="*/ 1144 h 2049"/>
              <a:gd name="T28" fmla="*/ 740 w 742"/>
              <a:gd name="T29" fmla="*/ 1391 h 2049"/>
              <a:gd name="T30" fmla="*/ 649 w 742"/>
              <a:gd name="T31" fmla="*/ 1870 h 2049"/>
              <a:gd name="T32" fmla="*/ 584 w 742"/>
              <a:gd name="T33" fmla="*/ 2003 h 2049"/>
              <a:gd name="T34" fmla="*/ 544 w 742"/>
              <a:gd name="T35" fmla="*/ 2031 h 2049"/>
              <a:gd name="T36" fmla="*/ 372 w 742"/>
              <a:gd name="T37" fmla="*/ 2049 h 2049"/>
              <a:gd name="T38" fmla="*/ 377 w 742"/>
              <a:gd name="T39" fmla="*/ 2022 h 2049"/>
              <a:gd name="T40" fmla="*/ 537 w 742"/>
              <a:gd name="T41" fmla="*/ 2004 h 2049"/>
              <a:gd name="T42" fmla="*/ 562 w 742"/>
              <a:gd name="T43" fmla="*/ 1985 h 2049"/>
              <a:gd name="T44" fmla="*/ 621 w 742"/>
              <a:gd name="T45" fmla="*/ 1866 h 2049"/>
              <a:gd name="T46" fmla="*/ 713 w 742"/>
              <a:gd name="T47" fmla="*/ 1404 h 2049"/>
              <a:gd name="T48" fmla="*/ 675 w 742"/>
              <a:gd name="T49" fmla="*/ 1153 h 2049"/>
              <a:gd name="T50" fmla="*/ 564 w 742"/>
              <a:gd name="T51" fmla="*/ 864 h 2049"/>
              <a:gd name="T52" fmla="*/ 526 w 742"/>
              <a:gd name="T53" fmla="*/ 547 h 2049"/>
              <a:gd name="T54" fmla="*/ 563 w 742"/>
              <a:gd name="T55" fmla="*/ 378 h 2049"/>
              <a:gd name="T56" fmla="*/ 558 w 742"/>
              <a:gd name="T57" fmla="*/ 185 h 2049"/>
              <a:gd name="T58" fmla="*/ 345 w 742"/>
              <a:gd name="T59" fmla="*/ 46 h 2049"/>
              <a:gd name="T60" fmla="*/ 186 w 742"/>
              <a:gd name="T61" fmla="*/ 200 h 2049"/>
              <a:gd name="T62" fmla="*/ 204 w 742"/>
              <a:gd name="T63" fmla="*/ 472 h 2049"/>
              <a:gd name="T64" fmla="*/ 201 w 742"/>
              <a:gd name="T65" fmla="*/ 808 h 2049"/>
              <a:gd name="T66" fmla="*/ 103 w 742"/>
              <a:gd name="T67" fmla="*/ 1066 h 2049"/>
              <a:gd name="T68" fmla="*/ 34 w 742"/>
              <a:gd name="T69" fmla="*/ 1357 h 2049"/>
              <a:gd name="T70" fmla="*/ 78 w 742"/>
              <a:gd name="T71" fmla="*/ 1723 h 2049"/>
              <a:gd name="T72" fmla="*/ 179 w 742"/>
              <a:gd name="T73" fmla="*/ 1978 h 2049"/>
              <a:gd name="T74" fmla="*/ 221 w 742"/>
              <a:gd name="T75" fmla="*/ 2007 h 2049"/>
              <a:gd name="T76" fmla="*/ 377 w 742"/>
              <a:gd name="T77" fmla="*/ 2022 h 2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42" h="2049">
                <a:moveTo>
                  <a:pt x="372" y="2049"/>
                </a:moveTo>
                <a:cubicBezTo>
                  <a:pt x="315" y="2043"/>
                  <a:pt x="258" y="2037"/>
                  <a:pt x="200" y="2031"/>
                </a:cubicBezTo>
                <a:cubicBezTo>
                  <a:pt x="183" y="2029"/>
                  <a:pt x="172" y="2019"/>
                  <a:pt x="163" y="2004"/>
                </a:cubicBezTo>
                <a:cubicBezTo>
                  <a:pt x="111" y="1919"/>
                  <a:pt x="76" y="1826"/>
                  <a:pt x="52" y="1730"/>
                </a:cubicBezTo>
                <a:cubicBezTo>
                  <a:pt x="16" y="1591"/>
                  <a:pt x="0" y="1451"/>
                  <a:pt x="9" y="1308"/>
                </a:cubicBezTo>
                <a:cubicBezTo>
                  <a:pt x="14" y="1229"/>
                  <a:pt x="39" y="1156"/>
                  <a:pt x="67" y="1083"/>
                </a:cubicBezTo>
                <a:cubicBezTo>
                  <a:pt x="102" y="994"/>
                  <a:pt x="138" y="906"/>
                  <a:pt x="170" y="817"/>
                </a:cubicBezTo>
                <a:cubicBezTo>
                  <a:pt x="211" y="704"/>
                  <a:pt x="210" y="590"/>
                  <a:pt x="176" y="475"/>
                </a:cubicBezTo>
                <a:cubicBezTo>
                  <a:pt x="148" y="380"/>
                  <a:pt x="137" y="282"/>
                  <a:pt x="162" y="183"/>
                </a:cubicBezTo>
                <a:cubicBezTo>
                  <a:pt x="184" y="94"/>
                  <a:pt x="241" y="34"/>
                  <a:pt x="331" y="20"/>
                </a:cubicBezTo>
                <a:cubicBezTo>
                  <a:pt x="458" y="0"/>
                  <a:pt x="560" y="62"/>
                  <a:pt x="589" y="199"/>
                </a:cubicBezTo>
                <a:cubicBezTo>
                  <a:pt x="607" y="287"/>
                  <a:pt x="601" y="376"/>
                  <a:pt x="574" y="460"/>
                </a:cubicBezTo>
                <a:cubicBezTo>
                  <a:pt x="531" y="598"/>
                  <a:pt x="539" y="730"/>
                  <a:pt x="592" y="863"/>
                </a:cubicBezTo>
                <a:cubicBezTo>
                  <a:pt x="629" y="956"/>
                  <a:pt x="665" y="1050"/>
                  <a:pt x="701" y="1144"/>
                </a:cubicBezTo>
                <a:cubicBezTo>
                  <a:pt x="731" y="1223"/>
                  <a:pt x="742" y="1306"/>
                  <a:pt x="740" y="1391"/>
                </a:cubicBezTo>
                <a:cubicBezTo>
                  <a:pt x="737" y="1556"/>
                  <a:pt x="711" y="1717"/>
                  <a:pt x="649" y="1870"/>
                </a:cubicBezTo>
                <a:cubicBezTo>
                  <a:pt x="630" y="1916"/>
                  <a:pt x="606" y="1959"/>
                  <a:pt x="584" y="2003"/>
                </a:cubicBezTo>
                <a:cubicBezTo>
                  <a:pt x="576" y="2020"/>
                  <a:pt x="563" y="2029"/>
                  <a:pt x="544" y="2031"/>
                </a:cubicBezTo>
                <a:cubicBezTo>
                  <a:pt x="487" y="2037"/>
                  <a:pt x="430" y="2043"/>
                  <a:pt x="372" y="2049"/>
                </a:cubicBezTo>
                <a:close/>
                <a:moveTo>
                  <a:pt x="377" y="2022"/>
                </a:moveTo>
                <a:cubicBezTo>
                  <a:pt x="427" y="2016"/>
                  <a:pt x="482" y="2011"/>
                  <a:pt x="537" y="2004"/>
                </a:cubicBezTo>
                <a:cubicBezTo>
                  <a:pt x="546" y="2003"/>
                  <a:pt x="558" y="1994"/>
                  <a:pt x="562" y="1985"/>
                </a:cubicBezTo>
                <a:cubicBezTo>
                  <a:pt x="583" y="1946"/>
                  <a:pt x="605" y="1907"/>
                  <a:pt x="621" y="1866"/>
                </a:cubicBezTo>
                <a:cubicBezTo>
                  <a:pt x="682" y="1718"/>
                  <a:pt x="708" y="1563"/>
                  <a:pt x="713" y="1404"/>
                </a:cubicBezTo>
                <a:cubicBezTo>
                  <a:pt x="716" y="1318"/>
                  <a:pt x="706" y="1234"/>
                  <a:pt x="675" y="1153"/>
                </a:cubicBezTo>
                <a:cubicBezTo>
                  <a:pt x="638" y="1056"/>
                  <a:pt x="601" y="961"/>
                  <a:pt x="564" y="864"/>
                </a:cubicBezTo>
                <a:cubicBezTo>
                  <a:pt x="524" y="762"/>
                  <a:pt x="505" y="657"/>
                  <a:pt x="526" y="547"/>
                </a:cubicBezTo>
                <a:cubicBezTo>
                  <a:pt x="536" y="490"/>
                  <a:pt x="553" y="435"/>
                  <a:pt x="563" y="378"/>
                </a:cubicBezTo>
                <a:cubicBezTo>
                  <a:pt x="573" y="314"/>
                  <a:pt x="576" y="249"/>
                  <a:pt x="558" y="185"/>
                </a:cubicBezTo>
                <a:cubicBezTo>
                  <a:pt x="527" y="78"/>
                  <a:pt x="442" y="35"/>
                  <a:pt x="345" y="46"/>
                </a:cubicBezTo>
                <a:cubicBezTo>
                  <a:pt x="262" y="55"/>
                  <a:pt x="204" y="112"/>
                  <a:pt x="186" y="200"/>
                </a:cubicBezTo>
                <a:cubicBezTo>
                  <a:pt x="167" y="292"/>
                  <a:pt x="177" y="383"/>
                  <a:pt x="204" y="472"/>
                </a:cubicBezTo>
                <a:cubicBezTo>
                  <a:pt x="237" y="585"/>
                  <a:pt x="239" y="697"/>
                  <a:pt x="201" y="808"/>
                </a:cubicBezTo>
                <a:cubicBezTo>
                  <a:pt x="172" y="895"/>
                  <a:pt x="137" y="980"/>
                  <a:pt x="103" y="1066"/>
                </a:cubicBezTo>
                <a:cubicBezTo>
                  <a:pt x="66" y="1160"/>
                  <a:pt x="34" y="1254"/>
                  <a:pt x="34" y="1357"/>
                </a:cubicBezTo>
                <a:cubicBezTo>
                  <a:pt x="33" y="1481"/>
                  <a:pt x="46" y="1603"/>
                  <a:pt x="78" y="1723"/>
                </a:cubicBezTo>
                <a:cubicBezTo>
                  <a:pt x="101" y="1812"/>
                  <a:pt x="133" y="1898"/>
                  <a:pt x="179" y="1978"/>
                </a:cubicBezTo>
                <a:cubicBezTo>
                  <a:pt x="189" y="1996"/>
                  <a:pt x="201" y="2005"/>
                  <a:pt x="221" y="2007"/>
                </a:cubicBezTo>
                <a:cubicBezTo>
                  <a:pt x="271" y="2012"/>
                  <a:pt x="321" y="2017"/>
                  <a:pt x="377" y="202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B2CF7935-3771-4E1C-A2DF-872FF7159D89}"/>
              </a:ext>
            </a:extLst>
          </p:cNvPr>
          <p:cNvSpPr>
            <a:spLocks/>
          </p:cNvSpPr>
          <p:nvPr/>
        </p:nvSpPr>
        <p:spPr bwMode="auto">
          <a:xfrm>
            <a:off x="9948588" y="3289300"/>
            <a:ext cx="1639888" cy="3122613"/>
          </a:xfrm>
          <a:custGeom>
            <a:avLst/>
            <a:gdLst>
              <a:gd name="T0" fmla="*/ 285 w 576"/>
              <a:gd name="T1" fmla="*/ 1100 h 1100"/>
              <a:gd name="T2" fmla="*/ 164 w 576"/>
              <a:gd name="T3" fmla="*/ 1092 h 1100"/>
              <a:gd name="T4" fmla="*/ 126 w 576"/>
              <a:gd name="T5" fmla="*/ 1065 h 1100"/>
              <a:gd name="T6" fmla="*/ 11 w 576"/>
              <a:gd name="T7" fmla="*/ 683 h 1100"/>
              <a:gd name="T8" fmla="*/ 1 w 576"/>
              <a:gd name="T9" fmla="*/ 454 h 1100"/>
              <a:gd name="T10" fmla="*/ 65 w 576"/>
              <a:gd name="T11" fmla="*/ 216 h 1100"/>
              <a:gd name="T12" fmla="*/ 136 w 576"/>
              <a:gd name="T13" fmla="*/ 38 h 1100"/>
              <a:gd name="T14" fmla="*/ 158 w 576"/>
              <a:gd name="T15" fmla="*/ 20 h 1100"/>
              <a:gd name="T16" fmla="*/ 416 w 576"/>
              <a:gd name="T17" fmla="*/ 20 h 1100"/>
              <a:gd name="T18" fmla="*/ 434 w 576"/>
              <a:gd name="T19" fmla="*/ 34 h 1100"/>
              <a:gd name="T20" fmla="*/ 549 w 576"/>
              <a:gd name="T21" fmla="*/ 330 h 1100"/>
              <a:gd name="T22" fmla="*/ 574 w 576"/>
              <a:gd name="T23" fmla="*/ 539 h 1100"/>
              <a:gd name="T24" fmla="*/ 474 w 576"/>
              <a:gd name="T25" fmla="*/ 1007 h 1100"/>
              <a:gd name="T26" fmla="*/ 446 w 576"/>
              <a:gd name="T27" fmla="*/ 1066 h 1100"/>
              <a:gd name="T28" fmla="*/ 409 w 576"/>
              <a:gd name="T29" fmla="*/ 1092 h 1100"/>
              <a:gd name="T30" fmla="*/ 285 w 576"/>
              <a:gd name="T31" fmla="*/ 1100 h 1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76" h="1100">
                <a:moveTo>
                  <a:pt x="285" y="1100"/>
                </a:moveTo>
                <a:cubicBezTo>
                  <a:pt x="245" y="1097"/>
                  <a:pt x="205" y="1094"/>
                  <a:pt x="164" y="1092"/>
                </a:cubicBezTo>
                <a:cubicBezTo>
                  <a:pt x="145" y="1091"/>
                  <a:pt x="135" y="1082"/>
                  <a:pt x="126" y="1065"/>
                </a:cubicBezTo>
                <a:cubicBezTo>
                  <a:pt x="64" y="945"/>
                  <a:pt x="26" y="817"/>
                  <a:pt x="11" y="683"/>
                </a:cubicBezTo>
                <a:cubicBezTo>
                  <a:pt x="3" y="607"/>
                  <a:pt x="0" y="530"/>
                  <a:pt x="1" y="454"/>
                </a:cubicBezTo>
                <a:cubicBezTo>
                  <a:pt x="2" y="370"/>
                  <a:pt x="34" y="293"/>
                  <a:pt x="65" y="216"/>
                </a:cubicBezTo>
                <a:cubicBezTo>
                  <a:pt x="88" y="157"/>
                  <a:pt x="112" y="97"/>
                  <a:pt x="136" y="38"/>
                </a:cubicBezTo>
                <a:cubicBezTo>
                  <a:pt x="140" y="30"/>
                  <a:pt x="150" y="21"/>
                  <a:pt x="158" y="20"/>
                </a:cubicBezTo>
                <a:cubicBezTo>
                  <a:pt x="244" y="0"/>
                  <a:pt x="330" y="0"/>
                  <a:pt x="416" y="20"/>
                </a:cubicBezTo>
                <a:cubicBezTo>
                  <a:pt x="423" y="21"/>
                  <a:pt x="432" y="28"/>
                  <a:pt x="434" y="34"/>
                </a:cubicBezTo>
                <a:cubicBezTo>
                  <a:pt x="473" y="132"/>
                  <a:pt x="513" y="231"/>
                  <a:pt x="549" y="330"/>
                </a:cubicBezTo>
                <a:cubicBezTo>
                  <a:pt x="573" y="397"/>
                  <a:pt x="576" y="468"/>
                  <a:pt x="574" y="539"/>
                </a:cubicBezTo>
                <a:cubicBezTo>
                  <a:pt x="568" y="701"/>
                  <a:pt x="539" y="858"/>
                  <a:pt x="474" y="1007"/>
                </a:cubicBezTo>
                <a:cubicBezTo>
                  <a:pt x="466" y="1027"/>
                  <a:pt x="454" y="1046"/>
                  <a:pt x="446" y="1066"/>
                </a:cubicBezTo>
                <a:cubicBezTo>
                  <a:pt x="439" y="1083"/>
                  <a:pt x="427" y="1091"/>
                  <a:pt x="409" y="1092"/>
                </a:cubicBezTo>
                <a:cubicBezTo>
                  <a:pt x="368" y="1094"/>
                  <a:pt x="327" y="1097"/>
                  <a:pt x="285" y="110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E5180C2D-A43A-441E-B4D0-A39D7F903CD4}"/>
              </a:ext>
            </a:extLst>
          </p:cNvPr>
          <p:cNvSpPr>
            <a:spLocks/>
          </p:cNvSpPr>
          <p:nvPr/>
        </p:nvSpPr>
        <p:spPr bwMode="auto">
          <a:xfrm>
            <a:off x="10342288" y="1100138"/>
            <a:ext cx="844550" cy="1201738"/>
          </a:xfrm>
          <a:custGeom>
            <a:avLst/>
            <a:gdLst>
              <a:gd name="T0" fmla="*/ 0 w 297"/>
              <a:gd name="T1" fmla="*/ 191 h 423"/>
              <a:gd name="T2" fmla="*/ 17 w 297"/>
              <a:gd name="T3" fmla="*/ 93 h 423"/>
              <a:gd name="T4" fmla="*/ 148 w 297"/>
              <a:gd name="T5" fmla="*/ 0 h 423"/>
              <a:gd name="T6" fmla="*/ 280 w 297"/>
              <a:gd name="T7" fmla="*/ 93 h 423"/>
              <a:gd name="T8" fmla="*/ 290 w 297"/>
              <a:gd name="T9" fmla="*/ 239 h 423"/>
              <a:gd name="T10" fmla="*/ 256 w 297"/>
              <a:gd name="T11" fmla="*/ 407 h 423"/>
              <a:gd name="T12" fmla="*/ 235 w 297"/>
              <a:gd name="T13" fmla="*/ 423 h 423"/>
              <a:gd name="T14" fmla="*/ 61 w 297"/>
              <a:gd name="T15" fmla="*/ 422 h 423"/>
              <a:gd name="T16" fmla="*/ 41 w 297"/>
              <a:gd name="T17" fmla="*/ 409 h 423"/>
              <a:gd name="T18" fmla="*/ 0 w 297"/>
              <a:gd name="T19" fmla="*/ 191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7" h="423">
                <a:moveTo>
                  <a:pt x="0" y="191"/>
                </a:moveTo>
                <a:cubicBezTo>
                  <a:pt x="5" y="158"/>
                  <a:pt x="8" y="124"/>
                  <a:pt x="17" y="93"/>
                </a:cubicBezTo>
                <a:cubicBezTo>
                  <a:pt x="35" y="32"/>
                  <a:pt x="83" y="0"/>
                  <a:pt x="148" y="0"/>
                </a:cubicBezTo>
                <a:cubicBezTo>
                  <a:pt x="214" y="0"/>
                  <a:pt x="260" y="33"/>
                  <a:pt x="280" y="93"/>
                </a:cubicBezTo>
                <a:cubicBezTo>
                  <a:pt x="296" y="141"/>
                  <a:pt x="297" y="191"/>
                  <a:pt x="290" y="239"/>
                </a:cubicBezTo>
                <a:cubicBezTo>
                  <a:pt x="282" y="296"/>
                  <a:pt x="268" y="351"/>
                  <a:pt x="256" y="407"/>
                </a:cubicBezTo>
                <a:cubicBezTo>
                  <a:pt x="254" y="419"/>
                  <a:pt x="247" y="423"/>
                  <a:pt x="235" y="423"/>
                </a:cubicBezTo>
                <a:cubicBezTo>
                  <a:pt x="177" y="422"/>
                  <a:pt x="119" y="423"/>
                  <a:pt x="61" y="422"/>
                </a:cubicBezTo>
                <a:cubicBezTo>
                  <a:pt x="54" y="422"/>
                  <a:pt x="43" y="415"/>
                  <a:pt x="41" y="409"/>
                </a:cubicBezTo>
                <a:cubicBezTo>
                  <a:pt x="20" y="338"/>
                  <a:pt x="2" y="266"/>
                  <a:pt x="0" y="191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D32FB9FD-F5A2-436B-BA10-8440B571E52D}"/>
              </a:ext>
            </a:extLst>
          </p:cNvPr>
          <p:cNvSpPr>
            <a:spLocks noEditPoints="1"/>
          </p:cNvSpPr>
          <p:nvPr/>
        </p:nvSpPr>
        <p:spPr bwMode="auto">
          <a:xfrm>
            <a:off x="10458175" y="2570163"/>
            <a:ext cx="606425" cy="481013"/>
          </a:xfrm>
          <a:custGeom>
            <a:avLst/>
            <a:gdLst>
              <a:gd name="T0" fmla="*/ 210 w 213"/>
              <a:gd name="T1" fmla="*/ 152 h 169"/>
              <a:gd name="T2" fmla="*/ 193 w 213"/>
              <a:gd name="T3" fmla="*/ 168 h 169"/>
              <a:gd name="T4" fmla="*/ 49 w 213"/>
              <a:gd name="T5" fmla="*/ 165 h 169"/>
              <a:gd name="T6" fmla="*/ 19 w 213"/>
              <a:gd name="T7" fmla="*/ 168 h 169"/>
              <a:gd name="T8" fmla="*/ 2 w 213"/>
              <a:gd name="T9" fmla="*/ 149 h 169"/>
              <a:gd name="T10" fmla="*/ 15 w 213"/>
              <a:gd name="T11" fmla="*/ 18 h 169"/>
              <a:gd name="T12" fmla="*/ 32 w 213"/>
              <a:gd name="T13" fmla="*/ 1 h 169"/>
              <a:gd name="T14" fmla="*/ 184 w 213"/>
              <a:gd name="T15" fmla="*/ 1 h 169"/>
              <a:gd name="T16" fmla="*/ 199 w 213"/>
              <a:gd name="T17" fmla="*/ 15 h 169"/>
              <a:gd name="T18" fmla="*/ 210 w 213"/>
              <a:gd name="T19" fmla="*/ 152 h 169"/>
              <a:gd name="T20" fmla="*/ 181 w 213"/>
              <a:gd name="T21" fmla="*/ 136 h 169"/>
              <a:gd name="T22" fmla="*/ 173 w 213"/>
              <a:gd name="T23" fmla="*/ 40 h 169"/>
              <a:gd name="T24" fmla="*/ 159 w 213"/>
              <a:gd name="T25" fmla="*/ 25 h 169"/>
              <a:gd name="T26" fmla="*/ 55 w 213"/>
              <a:gd name="T27" fmla="*/ 26 h 169"/>
              <a:gd name="T28" fmla="*/ 42 w 213"/>
              <a:gd name="T29" fmla="*/ 36 h 169"/>
              <a:gd name="T30" fmla="*/ 34 w 213"/>
              <a:gd name="T31" fmla="*/ 136 h 169"/>
              <a:gd name="T32" fmla="*/ 181 w 213"/>
              <a:gd name="T33" fmla="*/ 136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13" h="169">
                <a:moveTo>
                  <a:pt x="210" y="152"/>
                </a:moveTo>
                <a:cubicBezTo>
                  <a:pt x="213" y="166"/>
                  <a:pt x="205" y="168"/>
                  <a:pt x="193" y="168"/>
                </a:cubicBezTo>
                <a:cubicBezTo>
                  <a:pt x="145" y="166"/>
                  <a:pt x="97" y="165"/>
                  <a:pt x="49" y="165"/>
                </a:cubicBezTo>
                <a:cubicBezTo>
                  <a:pt x="39" y="164"/>
                  <a:pt x="29" y="167"/>
                  <a:pt x="19" y="168"/>
                </a:cubicBezTo>
                <a:cubicBezTo>
                  <a:pt x="5" y="169"/>
                  <a:pt x="0" y="163"/>
                  <a:pt x="2" y="149"/>
                </a:cubicBezTo>
                <a:cubicBezTo>
                  <a:pt x="6" y="105"/>
                  <a:pt x="10" y="61"/>
                  <a:pt x="15" y="18"/>
                </a:cubicBezTo>
                <a:cubicBezTo>
                  <a:pt x="16" y="11"/>
                  <a:pt x="26" y="1"/>
                  <a:pt x="32" y="1"/>
                </a:cubicBezTo>
                <a:cubicBezTo>
                  <a:pt x="83" y="0"/>
                  <a:pt x="133" y="0"/>
                  <a:pt x="184" y="1"/>
                </a:cubicBezTo>
                <a:cubicBezTo>
                  <a:pt x="189" y="1"/>
                  <a:pt x="199" y="9"/>
                  <a:pt x="199" y="15"/>
                </a:cubicBezTo>
                <a:cubicBezTo>
                  <a:pt x="204" y="60"/>
                  <a:pt x="207" y="106"/>
                  <a:pt x="210" y="152"/>
                </a:cubicBezTo>
                <a:close/>
                <a:moveTo>
                  <a:pt x="181" y="136"/>
                </a:moveTo>
                <a:cubicBezTo>
                  <a:pt x="178" y="103"/>
                  <a:pt x="175" y="71"/>
                  <a:pt x="173" y="40"/>
                </a:cubicBezTo>
                <a:cubicBezTo>
                  <a:pt x="173" y="30"/>
                  <a:pt x="170" y="25"/>
                  <a:pt x="159" y="25"/>
                </a:cubicBezTo>
                <a:cubicBezTo>
                  <a:pt x="125" y="25"/>
                  <a:pt x="90" y="25"/>
                  <a:pt x="55" y="26"/>
                </a:cubicBezTo>
                <a:cubicBezTo>
                  <a:pt x="51" y="26"/>
                  <a:pt x="43" y="32"/>
                  <a:pt x="42" y="36"/>
                </a:cubicBezTo>
                <a:cubicBezTo>
                  <a:pt x="39" y="69"/>
                  <a:pt x="37" y="103"/>
                  <a:pt x="34" y="136"/>
                </a:cubicBezTo>
                <a:cubicBezTo>
                  <a:pt x="83" y="136"/>
                  <a:pt x="132" y="136"/>
                  <a:pt x="181" y="136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0A5F3EF9-8F4A-4B72-B8A5-E5D3119DBF28}"/>
              </a:ext>
            </a:extLst>
          </p:cNvPr>
          <p:cNvSpPr>
            <a:spLocks/>
          </p:cNvSpPr>
          <p:nvPr/>
        </p:nvSpPr>
        <p:spPr bwMode="auto">
          <a:xfrm>
            <a:off x="6483351" y="5349875"/>
            <a:ext cx="484188" cy="1136650"/>
          </a:xfrm>
          <a:custGeom>
            <a:avLst/>
            <a:gdLst>
              <a:gd name="T0" fmla="*/ 0 w 301"/>
              <a:gd name="T1" fmla="*/ 330 h 707"/>
              <a:gd name="T2" fmla="*/ 136 w 301"/>
              <a:gd name="T3" fmla="*/ 0 h 707"/>
              <a:gd name="T4" fmla="*/ 203 w 301"/>
              <a:gd name="T5" fmla="*/ 0 h 707"/>
              <a:gd name="T6" fmla="*/ 261 w 301"/>
              <a:gd name="T7" fmla="*/ 124 h 707"/>
              <a:gd name="T8" fmla="*/ 263 w 301"/>
              <a:gd name="T9" fmla="*/ 154 h 707"/>
              <a:gd name="T10" fmla="*/ 288 w 301"/>
              <a:gd name="T11" fmla="*/ 597 h 707"/>
              <a:gd name="T12" fmla="*/ 267 w 301"/>
              <a:gd name="T13" fmla="*/ 690 h 707"/>
              <a:gd name="T14" fmla="*/ 237 w 301"/>
              <a:gd name="T15" fmla="*/ 701 h 707"/>
              <a:gd name="T16" fmla="*/ 125 w 301"/>
              <a:gd name="T17" fmla="*/ 702 h 707"/>
              <a:gd name="T18" fmla="*/ 57 w 301"/>
              <a:gd name="T19" fmla="*/ 656 h 707"/>
              <a:gd name="T20" fmla="*/ 0 w 301"/>
              <a:gd name="T21" fmla="*/ 439 h 707"/>
              <a:gd name="T22" fmla="*/ 0 w 301"/>
              <a:gd name="T23" fmla="*/ 330 h 7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01" h="707">
                <a:moveTo>
                  <a:pt x="0" y="330"/>
                </a:moveTo>
                <a:cubicBezTo>
                  <a:pt x="7" y="205"/>
                  <a:pt x="106" y="117"/>
                  <a:pt x="136" y="0"/>
                </a:cubicBezTo>
                <a:cubicBezTo>
                  <a:pt x="160" y="0"/>
                  <a:pt x="183" y="0"/>
                  <a:pt x="203" y="0"/>
                </a:cubicBezTo>
                <a:cubicBezTo>
                  <a:pt x="223" y="43"/>
                  <a:pt x="243" y="83"/>
                  <a:pt x="261" y="124"/>
                </a:cubicBezTo>
                <a:cubicBezTo>
                  <a:pt x="265" y="133"/>
                  <a:pt x="266" y="145"/>
                  <a:pt x="263" y="154"/>
                </a:cubicBezTo>
                <a:cubicBezTo>
                  <a:pt x="223" y="304"/>
                  <a:pt x="241" y="452"/>
                  <a:pt x="288" y="597"/>
                </a:cubicBezTo>
                <a:cubicBezTo>
                  <a:pt x="301" y="635"/>
                  <a:pt x="283" y="662"/>
                  <a:pt x="267" y="690"/>
                </a:cubicBezTo>
                <a:cubicBezTo>
                  <a:pt x="263" y="697"/>
                  <a:pt x="248" y="701"/>
                  <a:pt x="237" y="701"/>
                </a:cubicBezTo>
                <a:cubicBezTo>
                  <a:pt x="200" y="702"/>
                  <a:pt x="162" y="698"/>
                  <a:pt x="125" y="702"/>
                </a:cubicBezTo>
                <a:cubicBezTo>
                  <a:pt x="86" y="707"/>
                  <a:pt x="66" y="689"/>
                  <a:pt x="57" y="656"/>
                </a:cubicBezTo>
                <a:cubicBezTo>
                  <a:pt x="37" y="584"/>
                  <a:pt x="19" y="512"/>
                  <a:pt x="0" y="439"/>
                </a:cubicBezTo>
                <a:cubicBezTo>
                  <a:pt x="0" y="403"/>
                  <a:pt x="0" y="367"/>
                  <a:pt x="0" y="33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Freeform 13">
            <a:extLst>
              <a:ext uri="{FF2B5EF4-FFF2-40B4-BE49-F238E27FC236}">
                <a16:creationId xmlns:a16="http://schemas.microsoft.com/office/drawing/2014/main" id="{91902F59-6A81-4318-B249-5F19F3DAA9D7}"/>
              </a:ext>
            </a:extLst>
          </p:cNvPr>
          <p:cNvSpPr>
            <a:spLocks/>
          </p:cNvSpPr>
          <p:nvPr/>
        </p:nvSpPr>
        <p:spPr bwMode="auto">
          <a:xfrm>
            <a:off x="8805863" y="5349875"/>
            <a:ext cx="493713" cy="1128713"/>
          </a:xfrm>
          <a:custGeom>
            <a:avLst/>
            <a:gdLst>
              <a:gd name="T0" fmla="*/ 307 w 307"/>
              <a:gd name="T1" fmla="*/ 439 h 702"/>
              <a:gd name="T2" fmla="*/ 260 w 307"/>
              <a:gd name="T3" fmla="*/ 626 h 702"/>
              <a:gd name="T4" fmla="*/ 155 w 307"/>
              <a:gd name="T5" fmla="*/ 701 h 702"/>
              <a:gd name="T6" fmla="*/ 97 w 307"/>
              <a:gd name="T7" fmla="*/ 701 h 702"/>
              <a:gd name="T8" fmla="*/ 19 w 307"/>
              <a:gd name="T9" fmla="*/ 597 h 702"/>
              <a:gd name="T10" fmla="*/ 44 w 307"/>
              <a:gd name="T11" fmla="*/ 154 h 702"/>
              <a:gd name="T12" fmla="*/ 46 w 307"/>
              <a:gd name="T13" fmla="*/ 124 h 702"/>
              <a:gd name="T14" fmla="*/ 104 w 307"/>
              <a:gd name="T15" fmla="*/ 0 h 702"/>
              <a:gd name="T16" fmla="*/ 171 w 307"/>
              <a:gd name="T17" fmla="*/ 0 h 702"/>
              <a:gd name="T18" fmla="*/ 307 w 307"/>
              <a:gd name="T19" fmla="*/ 330 h 702"/>
              <a:gd name="T20" fmla="*/ 307 w 307"/>
              <a:gd name="T21" fmla="*/ 439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07" h="702">
                <a:moveTo>
                  <a:pt x="307" y="439"/>
                </a:moveTo>
                <a:cubicBezTo>
                  <a:pt x="292" y="502"/>
                  <a:pt x="280" y="565"/>
                  <a:pt x="260" y="626"/>
                </a:cubicBezTo>
                <a:cubicBezTo>
                  <a:pt x="237" y="702"/>
                  <a:pt x="234" y="701"/>
                  <a:pt x="155" y="701"/>
                </a:cubicBezTo>
                <a:cubicBezTo>
                  <a:pt x="136" y="701"/>
                  <a:pt x="116" y="701"/>
                  <a:pt x="97" y="701"/>
                </a:cubicBezTo>
                <a:cubicBezTo>
                  <a:pt x="32" y="701"/>
                  <a:pt x="0" y="659"/>
                  <a:pt x="19" y="597"/>
                </a:cubicBezTo>
                <a:cubicBezTo>
                  <a:pt x="64" y="451"/>
                  <a:pt x="85" y="304"/>
                  <a:pt x="44" y="154"/>
                </a:cubicBezTo>
                <a:cubicBezTo>
                  <a:pt x="41" y="144"/>
                  <a:pt x="43" y="133"/>
                  <a:pt x="46" y="124"/>
                </a:cubicBezTo>
                <a:cubicBezTo>
                  <a:pt x="64" y="83"/>
                  <a:pt x="84" y="42"/>
                  <a:pt x="104" y="0"/>
                </a:cubicBezTo>
                <a:cubicBezTo>
                  <a:pt x="125" y="0"/>
                  <a:pt x="148" y="0"/>
                  <a:pt x="171" y="0"/>
                </a:cubicBezTo>
                <a:cubicBezTo>
                  <a:pt x="201" y="117"/>
                  <a:pt x="300" y="205"/>
                  <a:pt x="307" y="330"/>
                </a:cubicBezTo>
                <a:cubicBezTo>
                  <a:pt x="307" y="367"/>
                  <a:pt x="307" y="403"/>
                  <a:pt x="307" y="439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14">
            <a:extLst>
              <a:ext uri="{FF2B5EF4-FFF2-40B4-BE49-F238E27FC236}">
                <a16:creationId xmlns:a16="http://schemas.microsoft.com/office/drawing/2014/main" id="{CFFC8735-9272-4BA7-91EE-1E538AC39BD9}"/>
              </a:ext>
            </a:extLst>
          </p:cNvPr>
          <p:cNvSpPr>
            <a:spLocks noEditPoints="1"/>
          </p:cNvSpPr>
          <p:nvPr/>
        </p:nvSpPr>
        <p:spPr bwMode="auto">
          <a:xfrm>
            <a:off x="7291388" y="5440363"/>
            <a:ext cx="1198563" cy="1198563"/>
          </a:xfrm>
          <a:custGeom>
            <a:avLst/>
            <a:gdLst>
              <a:gd name="T0" fmla="*/ 371 w 745"/>
              <a:gd name="T1" fmla="*/ 745 h 746"/>
              <a:gd name="T2" fmla="*/ 2 w 745"/>
              <a:gd name="T3" fmla="*/ 369 h 746"/>
              <a:gd name="T4" fmla="*/ 378 w 745"/>
              <a:gd name="T5" fmla="*/ 2 h 746"/>
              <a:gd name="T6" fmla="*/ 744 w 745"/>
              <a:gd name="T7" fmla="*/ 380 h 746"/>
              <a:gd name="T8" fmla="*/ 371 w 745"/>
              <a:gd name="T9" fmla="*/ 745 h 746"/>
              <a:gd name="T10" fmla="*/ 499 w 745"/>
              <a:gd name="T11" fmla="*/ 198 h 746"/>
              <a:gd name="T12" fmla="*/ 432 w 745"/>
              <a:gd name="T13" fmla="*/ 137 h 746"/>
              <a:gd name="T14" fmla="*/ 372 w 745"/>
              <a:gd name="T15" fmla="*/ 201 h 746"/>
              <a:gd name="T16" fmla="*/ 435 w 745"/>
              <a:gd name="T17" fmla="*/ 263 h 746"/>
              <a:gd name="T18" fmla="*/ 499 w 745"/>
              <a:gd name="T19" fmla="*/ 198 h 746"/>
              <a:gd name="T20" fmla="*/ 512 w 745"/>
              <a:gd name="T21" fmla="*/ 381 h 746"/>
              <a:gd name="T22" fmla="*/ 577 w 745"/>
              <a:gd name="T23" fmla="*/ 321 h 746"/>
              <a:gd name="T24" fmla="*/ 515 w 745"/>
              <a:gd name="T25" fmla="*/ 254 h 746"/>
              <a:gd name="T26" fmla="*/ 451 w 745"/>
              <a:gd name="T27" fmla="*/ 314 h 746"/>
              <a:gd name="T28" fmla="*/ 512 w 745"/>
              <a:gd name="T29" fmla="*/ 381 h 746"/>
              <a:gd name="T30" fmla="*/ 593 w 745"/>
              <a:gd name="T31" fmla="*/ 136 h 746"/>
              <a:gd name="T32" fmla="*/ 530 w 745"/>
              <a:gd name="T33" fmla="*/ 197 h 746"/>
              <a:gd name="T34" fmla="*/ 591 w 745"/>
              <a:gd name="T35" fmla="*/ 263 h 746"/>
              <a:gd name="T36" fmla="*/ 655 w 745"/>
              <a:gd name="T37" fmla="*/ 199 h 746"/>
              <a:gd name="T38" fmla="*/ 593 w 745"/>
              <a:gd name="T39" fmla="*/ 136 h 7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745" h="746">
                <a:moveTo>
                  <a:pt x="371" y="745"/>
                </a:moveTo>
                <a:cubicBezTo>
                  <a:pt x="163" y="744"/>
                  <a:pt x="0" y="578"/>
                  <a:pt x="2" y="369"/>
                </a:cubicBezTo>
                <a:cubicBezTo>
                  <a:pt x="3" y="162"/>
                  <a:pt x="169" y="0"/>
                  <a:pt x="378" y="2"/>
                </a:cubicBezTo>
                <a:cubicBezTo>
                  <a:pt x="584" y="3"/>
                  <a:pt x="745" y="170"/>
                  <a:pt x="744" y="380"/>
                </a:cubicBezTo>
                <a:cubicBezTo>
                  <a:pt x="742" y="582"/>
                  <a:pt x="574" y="746"/>
                  <a:pt x="371" y="745"/>
                </a:cubicBezTo>
                <a:close/>
                <a:moveTo>
                  <a:pt x="499" y="198"/>
                </a:moveTo>
                <a:cubicBezTo>
                  <a:pt x="498" y="164"/>
                  <a:pt x="465" y="134"/>
                  <a:pt x="432" y="137"/>
                </a:cubicBezTo>
                <a:cubicBezTo>
                  <a:pt x="399" y="139"/>
                  <a:pt x="370" y="170"/>
                  <a:pt x="372" y="201"/>
                </a:cubicBezTo>
                <a:cubicBezTo>
                  <a:pt x="373" y="234"/>
                  <a:pt x="403" y="263"/>
                  <a:pt x="435" y="263"/>
                </a:cubicBezTo>
                <a:cubicBezTo>
                  <a:pt x="468" y="263"/>
                  <a:pt x="500" y="231"/>
                  <a:pt x="499" y="198"/>
                </a:cubicBezTo>
                <a:close/>
                <a:moveTo>
                  <a:pt x="512" y="381"/>
                </a:moveTo>
                <a:cubicBezTo>
                  <a:pt x="543" y="382"/>
                  <a:pt x="575" y="354"/>
                  <a:pt x="577" y="321"/>
                </a:cubicBezTo>
                <a:cubicBezTo>
                  <a:pt x="579" y="288"/>
                  <a:pt x="550" y="256"/>
                  <a:pt x="515" y="254"/>
                </a:cubicBezTo>
                <a:cubicBezTo>
                  <a:pt x="482" y="253"/>
                  <a:pt x="453" y="281"/>
                  <a:pt x="451" y="314"/>
                </a:cubicBezTo>
                <a:cubicBezTo>
                  <a:pt x="449" y="348"/>
                  <a:pt x="478" y="380"/>
                  <a:pt x="512" y="381"/>
                </a:cubicBezTo>
                <a:close/>
                <a:moveTo>
                  <a:pt x="593" y="136"/>
                </a:moveTo>
                <a:cubicBezTo>
                  <a:pt x="560" y="136"/>
                  <a:pt x="531" y="163"/>
                  <a:pt x="530" y="197"/>
                </a:cubicBezTo>
                <a:cubicBezTo>
                  <a:pt x="528" y="233"/>
                  <a:pt x="556" y="263"/>
                  <a:pt x="591" y="263"/>
                </a:cubicBezTo>
                <a:cubicBezTo>
                  <a:pt x="625" y="264"/>
                  <a:pt x="656" y="232"/>
                  <a:pt x="655" y="199"/>
                </a:cubicBezTo>
                <a:cubicBezTo>
                  <a:pt x="655" y="167"/>
                  <a:pt x="624" y="137"/>
                  <a:pt x="593" y="136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15">
            <a:extLst>
              <a:ext uri="{FF2B5EF4-FFF2-40B4-BE49-F238E27FC236}">
                <a16:creationId xmlns:a16="http://schemas.microsoft.com/office/drawing/2014/main" id="{3F1038F2-108F-4A1C-9EE8-C34AFB0831B9}"/>
              </a:ext>
            </a:extLst>
          </p:cNvPr>
          <p:cNvSpPr>
            <a:spLocks/>
          </p:cNvSpPr>
          <p:nvPr/>
        </p:nvSpPr>
        <p:spPr bwMode="auto">
          <a:xfrm>
            <a:off x="6919913" y="5138738"/>
            <a:ext cx="523875" cy="1339850"/>
          </a:xfrm>
          <a:custGeom>
            <a:avLst/>
            <a:gdLst>
              <a:gd name="T0" fmla="*/ 284 w 325"/>
              <a:gd name="T1" fmla="*/ 3 h 834"/>
              <a:gd name="T2" fmla="*/ 322 w 325"/>
              <a:gd name="T3" fmla="*/ 105 h 834"/>
              <a:gd name="T4" fmla="*/ 321 w 325"/>
              <a:gd name="T5" fmla="*/ 134 h 834"/>
              <a:gd name="T6" fmla="*/ 296 w 325"/>
              <a:gd name="T7" fmla="*/ 243 h 834"/>
              <a:gd name="T8" fmla="*/ 283 w 325"/>
              <a:gd name="T9" fmla="*/ 270 h 834"/>
              <a:gd name="T10" fmla="*/ 255 w 325"/>
              <a:gd name="T11" fmla="*/ 817 h 834"/>
              <a:gd name="T12" fmla="*/ 261 w 325"/>
              <a:gd name="T13" fmla="*/ 833 h 834"/>
              <a:gd name="T14" fmla="*/ 140 w 325"/>
              <a:gd name="T15" fmla="*/ 832 h 834"/>
              <a:gd name="T16" fmla="*/ 116 w 325"/>
              <a:gd name="T17" fmla="*/ 812 h 834"/>
              <a:gd name="T18" fmla="*/ 62 w 325"/>
              <a:gd name="T19" fmla="*/ 271 h 834"/>
              <a:gd name="T20" fmla="*/ 125 w 325"/>
              <a:gd name="T21" fmla="*/ 147 h 834"/>
              <a:gd name="T22" fmla="*/ 177 w 325"/>
              <a:gd name="T23" fmla="*/ 36 h 834"/>
              <a:gd name="T24" fmla="*/ 222 w 325"/>
              <a:gd name="T25" fmla="*/ 3 h 834"/>
              <a:gd name="T26" fmla="*/ 284 w 325"/>
              <a:gd name="T27" fmla="*/ 3 h 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25" h="834">
                <a:moveTo>
                  <a:pt x="284" y="3"/>
                </a:moveTo>
                <a:cubicBezTo>
                  <a:pt x="298" y="39"/>
                  <a:pt x="311" y="72"/>
                  <a:pt x="322" y="105"/>
                </a:cubicBezTo>
                <a:cubicBezTo>
                  <a:pt x="325" y="113"/>
                  <a:pt x="323" y="124"/>
                  <a:pt x="321" y="134"/>
                </a:cubicBezTo>
                <a:cubicBezTo>
                  <a:pt x="313" y="170"/>
                  <a:pt x="305" y="207"/>
                  <a:pt x="296" y="243"/>
                </a:cubicBezTo>
                <a:cubicBezTo>
                  <a:pt x="294" y="253"/>
                  <a:pt x="290" y="263"/>
                  <a:pt x="283" y="270"/>
                </a:cubicBezTo>
                <a:cubicBezTo>
                  <a:pt x="145" y="423"/>
                  <a:pt x="133" y="653"/>
                  <a:pt x="255" y="817"/>
                </a:cubicBezTo>
                <a:cubicBezTo>
                  <a:pt x="257" y="820"/>
                  <a:pt x="258" y="824"/>
                  <a:pt x="261" y="833"/>
                </a:cubicBezTo>
                <a:cubicBezTo>
                  <a:pt x="219" y="833"/>
                  <a:pt x="180" y="834"/>
                  <a:pt x="140" y="832"/>
                </a:cubicBezTo>
                <a:cubicBezTo>
                  <a:pt x="132" y="832"/>
                  <a:pt x="120" y="821"/>
                  <a:pt x="116" y="812"/>
                </a:cubicBezTo>
                <a:cubicBezTo>
                  <a:pt x="36" y="638"/>
                  <a:pt x="0" y="458"/>
                  <a:pt x="62" y="271"/>
                </a:cubicBezTo>
                <a:cubicBezTo>
                  <a:pt x="76" y="227"/>
                  <a:pt x="104" y="189"/>
                  <a:pt x="125" y="147"/>
                </a:cubicBezTo>
                <a:cubicBezTo>
                  <a:pt x="143" y="111"/>
                  <a:pt x="165" y="75"/>
                  <a:pt x="177" y="36"/>
                </a:cubicBezTo>
                <a:cubicBezTo>
                  <a:pt x="185" y="9"/>
                  <a:pt x="195" y="0"/>
                  <a:pt x="222" y="3"/>
                </a:cubicBezTo>
                <a:cubicBezTo>
                  <a:pt x="242" y="5"/>
                  <a:pt x="263" y="3"/>
                  <a:pt x="284" y="3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16">
            <a:extLst>
              <a:ext uri="{FF2B5EF4-FFF2-40B4-BE49-F238E27FC236}">
                <a16:creationId xmlns:a16="http://schemas.microsoft.com/office/drawing/2014/main" id="{6C5DA80A-FBC0-47DA-8A84-1042E6402003}"/>
              </a:ext>
            </a:extLst>
          </p:cNvPr>
          <p:cNvSpPr>
            <a:spLocks/>
          </p:cNvSpPr>
          <p:nvPr/>
        </p:nvSpPr>
        <p:spPr bwMode="auto">
          <a:xfrm>
            <a:off x="8331201" y="5129213"/>
            <a:ext cx="509588" cy="1352550"/>
          </a:xfrm>
          <a:custGeom>
            <a:avLst/>
            <a:gdLst>
              <a:gd name="T0" fmla="*/ 45 w 317"/>
              <a:gd name="T1" fmla="*/ 11 h 842"/>
              <a:gd name="T2" fmla="*/ 50 w 317"/>
              <a:gd name="T3" fmla="*/ 10 h 842"/>
              <a:gd name="T4" fmla="*/ 134 w 317"/>
              <a:gd name="T5" fmla="*/ 12 h 842"/>
              <a:gd name="T6" fmla="*/ 166 w 317"/>
              <a:gd name="T7" fmla="*/ 82 h 842"/>
              <a:gd name="T8" fmla="*/ 196 w 317"/>
              <a:gd name="T9" fmla="*/ 140 h 842"/>
              <a:gd name="T10" fmla="*/ 288 w 317"/>
              <a:gd name="T11" fmla="*/ 582 h 842"/>
              <a:gd name="T12" fmla="*/ 220 w 317"/>
              <a:gd name="T13" fmla="*/ 808 h 842"/>
              <a:gd name="T14" fmla="*/ 171 w 317"/>
              <a:gd name="T15" fmla="*/ 840 h 842"/>
              <a:gd name="T16" fmla="*/ 69 w 317"/>
              <a:gd name="T17" fmla="*/ 839 h 842"/>
              <a:gd name="T18" fmla="*/ 81 w 317"/>
              <a:gd name="T19" fmla="*/ 814 h 842"/>
              <a:gd name="T20" fmla="*/ 61 w 317"/>
              <a:gd name="T21" fmla="*/ 295 h 842"/>
              <a:gd name="T22" fmla="*/ 7 w 317"/>
              <a:gd name="T23" fmla="*/ 121 h 842"/>
              <a:gd name="T24" fmla="*/ 45 w 317"/>
              <a:gd name="T25" fmla="*/ 11 h 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17" h="842">
                <a:moveTo>
                  <a:pt x="45" y="11"/>
                </a:moveTo>
                <a:cubicBezTo>
                  <a:pt x="47" y="10"/>
                  <a:pt x="49" y="10"/>
                  <a:pt x="50" y="10"/>
                </a:cubicBezTo>
                <a:cubicBezTo>
                  <a:pt x="78" y="9"/>
                  <a:pt x="112" y="0"/>
                  <a:pt x="134" y="12"/>
                </a:cubicBezTo>
                <a:cubicBezTo>
                  <a:pt x="152" y="23"/>
                  <a:pt x="155" y="58"/>
                  <a:pt x="166" y="82"/>
                </a:cubicBezTo>
                <a:cubicBezTo>
                  <a:pt x="175" y="102"/>
                  <a:pt x="183" y="123"/>
                  <a:pt x="196" y="140"/>
                </a:cubicBezTo>
                <a:cubicBezTo>
                  <a:pt x="297" y="273"/>
                  <a:pt x="317" y="424"/>
                  <a:pt x="288" y="582"/>
                </a:cubicBezTo>
                <a:cubicBezTo>
                  <a:pt x="273" y="659"/>
                  <a:pt x="244" y="733"/>
                  <a:pt x="220" y="808"/>
                </a:cubicBezTo>
                <a:cubicBezTo>
                  <a:pt x="213" y="831"/>
                  <a:pt x="197" y="842"/>
                  <a:pt x="171" y="840"/>
                </a:cubicBezTo>
                <a:cubicBezTo>
                  <a:pt x="138" y="837"/>
                  <a:pt x="106" y="839"/>
                  <a:pt x="69" y="839"/>
                </a:cubicBezTo>
                <a:cubicBezTo>
                  <a:pt x="74" y="829"/>
                  <a:pt x="77" y="821"/>
                  <a:pt x="81" y="814"/>
                </a:cubicBezTo>
                <a:cubicBezTo>
                  <a:pt x="192" y="647"/>
                  <a:pt x="186" y="451"/>
                  <a:pt x="61" y="295"/>
                </a:cubicBezTo>
                <a:cubicBezTo>
                  <a:pt x="19" y="243"/>
                  <a:pt x="20" y="179"/>
                  <a:pt x="7" y="121"/>
                </a:cubicBezTo>
                <a:cubicBezTo>
                  <a:pt x="0" y="89"/>
                  <a:pt x="31" y="49"/>
                  <a:pt x="45" y="11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17">
            <a:extLst>
              <a:ext uri="{FF2B5EF4-FFF2-40B4-BE49-F238E27FC236}">
                <a16:creationId xmlns:a16="http://schemas.microsoft.com/office/drawing/2014/main" id="{08C7C9E6-B581-4440-BB3E-1789B993985D}"/>
              </a:ext>
            </a:extLst>
          </p:cNvPr>
          <p:cNvSpPr>
            <a:spLocks/>
          </p:cNvSpPr>
          <p:nvPr/>
        </p:nvSpPr>
        <p:spPr bwMode="auto">
          <a:xfrm>
            <a:off x="7500938" y="4795838"/>
            <a:ext cx="771525" cy="655638"/>
          </a:xfrm>
          <a:custGeom>
            <a:avLst/>
            <a:gdLst>
              <a:gd name="T0" fmla="*/ 179 w 480"/>
              <a:gd name="T1" fmla="*/ 0 h 408"/>
              <a:gd name="T2" fmla="*/ 307 w 480"/>
              <a:gd name="T3" fmla="*/ 0 h 408"/>
              <a:gd name="T4" fmla="*/ 410 w 480"/>
              <a:gd name="T5" fmla="*/ 246 h 408"/>
              <a:gd name="T6" fmla="*/ 480 w 480"/>
              <a:gd name="T7" fmla="*/ 405 h 408"/>
              <a:gd name="T8" fmla="*/ 10 w 480"/>
              <a:gd name="T9" fmla="*/ 408 h 408"/>
              <a:gd name="T10" fmla="*/ 0 w 480"/>
              <a:gd name="T11" fmla="*/ 402 h 408"/>
              <a:gd name="T12" fmla="*/ 87 w 480"/>
              <a:gd name="T13" fmla="*/ 228 h 408"/>
              <a:gd name="T14" fmla="*/ 179 w 480"/>
              <a:gd name="T15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80" h="408">
                <a:moveTo>
                  <a:pt x="179" y="0"/>
                </a:moveTo>
                <a:cubicBezTo>
                  <a:pt x="221" y="0"/>
                  <a:pt x="262" y="0"/>
                  <a:pt x="307" y="0"/>
                </a:cubicBezTo>
                <a:cubicBezTo>
                  <a:pt x="315" y="94"/>
                  <a:pt x="360" y="170"/>
                  <a:pt x="410" y="246"/>
                </a:cubicBezTo>
                <a:cubicBezTo>
                  <a:pt x="442" y="293"/>
                  <a:pt x="460" y="350"/>
                  <a:pt x="480" y="405"/>
                </a:cubicBezTo>
                <a:cubicBezTo>
                  <a:pt x="320" y="318"/>
                  <a:pt x="165" y="318"/>
                  <a:pt x="10" y="408"/>
                </a:cubicBezTo>
                <a:cubicBezTo>
                  <a:pt x="6" y="406"/>
                  <a:pt x="3" y="404"/>
                  <a:pt x="0" y="402"/>
                </a:cubicBezTo>
                <a:cubicBezTo>
                  <a:pt x="28" y="344"/>
                  <a:pt x="51" y="281"/>
                  <a:pt x="87" y="228"/>
                </a:cubicBezTo>
                <a:cubicBezTo>
                  <a:pt x="134" y="158"/>
                  <a:pt x="168" y="85"/>
                  <a:pt x="179" y="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18">
            <a:extLst>
              <a:ext uri="{FF2B5EF4-FFF2-40B4-BE49-F238E27FC236}">
                <a16:creationId xmlns:a16="http://schemas.microsoft.com/office/drawing/2014/main" id="{C29592AD-5F5E-4B77-809A-C077920593C9}"/>
              </a:ext>
            </a:extLst>
          </p:cNvPr>
          <p:cNvSpPr>
            <a:spLocks/>
          </p:cNvSpPr>
          <p:nvPr/>
        </p:nvSpPr>
        <p:spPr bwMode="auto">
          <a:xfrm>
            <a:off x="7667626" y="3970338"/>
            <a:ext cx="441325" cy="522288"/>
          </a:xfrm>
          <a:custGeom>
            <a:avLst/>
            <a:gdLst>
              <a:gd name="T0" fmla="*/ 77 w 274"/>
              <a:gd name="T1" fmla="*/ 325 h 325"/>
              <a:gd name="T2" fmla="*/ 28 w 274"/>
              <a:gd name="T3" fmla="*/ 183 h 325"/>
              <a:gd name="T4" fmla="*/ 157 w 274"/>
              <a:gd name="T5" fmla="*/ 12 h 325"/>
              <a:gd name="T6" fmla="*/ 249 w 274"/>
              <a:gd name="T7" fmla="*/ 184 h 325"/>
              <a:gd name="T8" fmla="*/ 200 w 274"/>
              <a:gd name="T9" fmla="*/ 325 h 325"/>
              <a:gd name="T10" fmla="*/ 77 w 274"/>
              <a:gd name="T11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4" h="325">
                <a:moveTo>
                  <a:pt x="77" y="325"/>
                </a:moveTo>
                <a:cubicBezTo>
                  <a:pt x="60" y="276"/>
                  <a:pt x="41" y="230"/>
                  <a:pt x="28" y="183"/>
                </a:cubicBezTo>
                <a:cubicBezTo>
                  <a:pt x="0" y="86"/>
                  <a:pt x="66" y="0"/>
                  <a:pt x="157" y="12"/>
                </a:cubicBezTo>
                <a:cubicBezTo>
                  <a:pt x="228" y="21"/>
                  <a:pt x="274" y="105"/>
                  <a:pt x="249" y="184"/>
                </a:cubicBezTo>
                <a:cubicBezTo>
                  <a:pt x="235" y="231"/>
                  <a:pt x="217" y="277"/>
                  <a:pt x="200" y="325"/>
                </a:cubicBezTo>
                <a:cubicBezTo>
                  <a:pt x="161" y="325"/>
                  <a:pt x="119" y="325"/>
                  <a:pt x="77" y="325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19">
            <a:extLst>
              <a:ext uri="{FF2B5EF4-FFF2-40B4-BE49-F238E27FC236}">
                <a16:creationId xmlns:a16="http://schemas.microsoft.com/office/drawing/2014/main" id="{3065561F-AC56-4F83-A460-5348D93EE062}"/>
              </a:ext>
            </a:extLst>
          </p:cNvPr>
          <p:cNvSpPr>
            <a:spLocks/>
          </p:cNvSpPr>
          <p:nvPr/>
        </p:nvSpPr>
        <p:spPr bwMode="auto">
          <a:xfrm>
            <a:off x="7140576" y="4430713"/>
            <a:ext cx="322263" cy="436563"/>
          </a:xfrm>
          <a:custGeom>
            <a:avLst/>
            <a:gdLst>
              <a:gd name="T0" fmla="*/ 144 w 200"/>
              <a:gd name="T1" fmla="*/ 271 h 271"/>
              <a:gd name="T2" fmla="*/ 57 w 200"/>
              <a:gd name="T3" fmla="*/ 271 h 271"/>
              <a:gd name="T4" fmla="*/ 15 w 200"/>
              <a:gd name="T5" fmla="*/ 144 h 271"/>
              <a:gd name="T6" fmla="*/ 50 w 200"/>
              <a:gd name="T7" fmla="*/ 21 h 271"/>
              <a:gd name="T8" fmla="*/ 152 w 200"/>
              <a:gd name="T9" fmla="*/ 22 h 271"/>
              <a:gd name="T10" fmla="*/ 184 w 200"/>
              <a:gd name="T11" fmla="*/ 149 h 271"/>
              <a:gd name="T12" fmla="*/ 144 w 200"/>
              <a:gd name="T13" fmla="*/ 27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" h="271">
                <a:moveTo>
                  <a:pt x="144" y="271"/>
                </a:moveTo>
                <a:cubicBezTo>
                  <a:pt x="116" y="271"/>
                  <a:pt x="86" y="271"/>
                  <a:pt x="57" y="271"/>
                </a:cubicBezTo>
                <a:cubicBezTo>
                  <a:pt x="43" y="228"/>
                  <a:pt x="28" y="186"/>
                  <a:pt x="15" y="144"/>
                </a:cubicBezTo>
                <a:cubicBezTo>
                  <a:pt x="0" y="97"/>
                  <a:pt x="17" y="44"/>
                  <a:pt x="50" y="21"/>
                </a:cubicBezTo>
                <a:cubicBezTo>
                  <a:pt x="81" y="0"/>
                  <a:pt x="123" y="0"/>
                  <a:pt x="152" y="22"/>
                </a:cubicBezTo>
                <a:cubicBezTo>
                  <a:pt x="187" y="50"/>
                  <a:pt x="200" y="101"/>
                  <a:pt x="184" y="149"/>
                </a:cubicBezTo>
                <a:cubicBezTo>
                  <a:pt x="171" y="188"/>
                  <a:pt x="158" y="227"/>
                  <a:pt x="144" y="271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Freeform 20">
            <a:extLst>
              <a:ext uri="{FF2B5EF4-FFF2-40B4-BE49-F238E27FC236}">
                <a16:creationId xmlns:a16="http://schemas.microsoft.com/office/drawing/2014/main" id="{89350E16-4A79-4372-BE69-AFCD75F65D3C}"/>
              </a:ext>
            </a:extLst>
          </p:cNvPr>
          <p:cNvSpPr>
            <a:spLocks/>
          </p:cNvSpPr>
          <p:nvPr/>
        </p:nvSpPr>
        <p:spPr bwMode="auto">
          <a:xfrm>
            <a:off x="8305801" y="4433888"/>
            <a:ext cx="346075" cy="433388"/>
          </a:xfrm>
          <a:custGeom>
            <a:avLst/>
            <a:gdLst>
              <a:gd name="T0" fmla="*/ 152 w 215"/>
              <a:gd name="T1" fmla="*/ 269 h 269"/>
              <a:gd name="T2" fmla="*/ 65 w 215"/>
              <a:gd name="T3" fmla="*/ 269 h 269"/>
              <a:gd name="T4" fmla="*/ 24 w 215"/>
              <a:gd name="T5" fmla="*/ 142 h 269"/>
              <a:gd name="T6" fmla="*/ 117 w 215"/>
              <a:gd name="T7" fmla="*/ 4 h 269"/>
              <a:gd name="T8" fmla="*/ 192 w 215"/>
              <a:gd name="T9" fmla="*/ 146 h 269"/>
              <a:gd name="T10" fmla="*/ 152 w 215"/>
              <a:gd name="T11" fmla="*/ 269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5" h="269">
                <a:moveTo>
                  <a:pt x="152" y="269"/>
                </a:moveTo>
                <a:cubicBezTo>
                  <a:pt x="124" y="269"/>
                  <a:pt x="93" y="269"/>
                  <a:pt x="65" y="269"/>
                </a:cubicBezTo>
                <a:cubicBezTo>
                  <a:pt x="51" y="225"/>
                  <a:pt x="37" y="184"/>
                  <a:pt x="24" y="142"/>
                </a:cubicBezTo>
                <a:cubicBezTo>
                  <a:pt x="0" y="68"/>
                  <a:pt x="46" y="0"/>
                  <a:pt x="117" y="4"/>
                </a:cubicBezTo>
                <a:cubicBezTo>
                  <a:pt x="178" y="8"/>
                  <a:pt x="215" y="77"/>
                  <a:pt x="192" y="146"/>
                </a:cubicBezTo>
                <a:cubicBezTo>
                  <a:pt x="179" y="186"/>
                  <a:pt x="166" y="227"/>
                  <a:pt x="152" y="269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" name="Freeform 21">
            <a:extLst>
              <a:ext uri="{FF2B5EF4-FFF2-40B4-BE49-F238E27FC236}">
                <a16:creationId xmlns:a16="http://schemas.microsoft.com/office/drawing/2014/main" id="{712668D5-5EB3-445D-BF1D-D6A6738CD5B9}"/>
              </a:ext>
            </a:extLst>
          </p:cNvPr>
          <p:cNvSpPr>
            <a:spLocks/>
          </p:cNvSpPr>
          <p:nvPr/>
        </p:nvSpPr>
        <p:spPr bwMode="auto">
          <a:xfrm>
            <a:off x="8910638" y="4765675"/>
            <a:ext cx="230188" cy="319088"/>
          </a:xfrm>
          <a:custGeom>
            <a:avLst/>
            <a:gdLst>
              <a:gd name="T0" fmla="*/ 71 w 143"/>
              <a:gd name="T1" fmla="*/ 196 h 199"/>
              <a:gd name="T2" fmla="*/ 20 w 143"/>
              <a:gd name="T3" fmla="*/ 156 h 199"/>
              <a:gd name="T4" fmla="*/ 1 w 143"/>
              <a:gd name="T5" fmla="*/ 70 h 199"/>
              <a:gd name="T6" fmla="*/ 72 w 143"/>
              <a:gd name="T7" fmla="*/ 0 h 199"/>
              <a:gd name="T8" fmla="*/ 140 w 143"/>
              <a:gd name="T9" fmla="*/ 68 h 199"/>
              <a:gd name="T10" fmla="*/ 111 w 143"/>
              <a:gd name="T11" fmla="*/ 182 h 199"/>
              <a:gd name="T12" fmla="*/ 71 w 143"/>
              <a:gd name="T13" fmla="*/ 196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3" h="199">
                <a:moveTo>
                  <a:pt x="71" y="196"/>
                </a:moveTo>
                <a:cubicBezTo>
                  <a:pt x="39" y="199"/>
                  <a:pt x="25" y="186"/>
                  <a:pt x="20" y="156"/>
                </a:cubicBezTo>
                <a:cubicBezTo>
                  <a:pt x="15" y="127"/>
                  <a:pt x="2" y="99"/>
                  <a:pt x="1" y="70"/>
                </a:cubicBezTo>
                <a:cubicBezTo>
                  <a:pt x="0" y="28"/>
                  <a:pt x="32" y="0"/>
                  <a:pt x="72" y="0"/>
                </a:cubicBezTo>
                <a:cubicBezTo>
                  <a:pt x="109" y="0"/>
                  <a:pt x="143" y="28"/>
                  <a:pt x="140" y="68"/>
                </a:cubicBezTo>
                <a:cubicBezTo>
                  <a:pt x="137" y="107"/>
                  <a:pt x="124" y="145"/>
                  <a:pt x="111" y="182"/>
                </a:cubicBezTo>
                <a:cubicBezTo>
                  <a:pt x="108" y="190"/>
                  <a:pt x="85" y="191"/>
                  <a:pt x="71" y="196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reeform 22">
            <a:extLst>
              <a:ext uri="{FF2B5EF4-FFF2-40B4-BE49-F238E27FC236}">
                <a16:creationId xmlns:a16="http://schemas.microsoft.com/office/drawing/2014/main" id="{2DE72C0D-C6C8-4C4D-A74E-FE423E241D40}"/>
              </a:ext>
            </a:extLst>
          </p:cNvPr>
          <p:cNvSpPr>
            <a:spLocks/>
          </p:cNvSpPr>
          <p:nvPr/>
        </p:nvSpPr>
        <p:spPr bwMode="auto">
          <a:xfrm>
            <a:off x="6643688" y="4762500"/>
            <a:ext cx="230188" cy="322263"/>
          </a:xfrm>
          <a:custGeom>
            <a:avLst/>
            <a:gdLst>
              <a:gd name="T0" fmla="*/ 72 w 143"/>
              <a:gd name="T1" fmla="*/ 198 h 201"/>
              <a:gd name="T2" fmla="*/ 21 w 143"/>
              <a:gd name="T3" fmla="*/ 158 h 201"/>
              <a:gd name="T4" fmla="*/ 2 w 143"/>
              <a:gd name="T5" fmla="*/ 73 h 201"/>
              <a:gd name="T6" fmla="*/ 68 w 143"/>
              <a:gd name="T7" fmla="*/ 2 h 201"/>
              <a:gd name="T8" fmla="*/ 141 w 143"/>
              <a:gd name="T9" fmla="*/ 70 h 201"/>
              <a:gd name="T10" fmla="*/ 112 w 143"/>
              <a:gd name="T11" fmla="*/ 184 h 201"/>
              <a:gd name="T12" fmla="*/ 72 w 143"/>
              <a:gd name="T13" fmla="*/ 198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3" h="201">
                <a:moveTo>
                  <a:pt x="72" y="198"/>
                </a:moveTo>
                <a:cubicBezTo>
                  <a:pt x="40" y="201"/>
                  <a:pt x="26" y="188"/>
                  <a:pt x="21" y="158"/>
                </a:cubicBezTo>
                <a:cubicBezTo>
                  <a:pt x="16" y="129"/>
                  <a:pt x="3" y="101"/>
                  <a:pt x="2" y="73"/>
                </a:cubicBezTo>
                <a:cubicBezTo>
                  <a:pt x="0" y="32"/>
                  <a:pt x="31" y="3"/>
                  <a:pt x="68" y="2"/>
                </a:cubicBezTo>
                <a:cubicBezTo>
                  <a:pt x="108" y="0"/>
                  <a:pt x="143" y="29"/>
                  <a:pt x="141" y="70"/>
                </a:cubicBezTo>
                <a:cubicBezTo>
                  <a:pt x="138" y="108"/>
                  <a:pt x="125" y="147"/>
                  <a:pt x="112" y="184"/>
                </a:cubicBezTo>
                <a:cubicBezTo>
                  <a:pt x="109" y="192"/>
                  <a:pt x="86" y="193"/>
                  <a:pt x="72" y="198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545D4DA0-48DE-4799-99C9-3651DED316B0}"/>
              </a:ext>
            </a:extLst>
          </p:cNvPr>
          <p:cNvSpPr>
            <a:spLocks/>
          </p:cNvSpPr>
          <p:nvPr/>
        </p:nvSpPr>
        <p:spPr bwMode="auto">
          <a:xfrm>
            <a:off x="7799388" y="4597400"/>
            <a:ext cx="184150" cy="93663"/>
          </a:xfrm>
          <a:custGeom>
            <a:avLst/>
            <a:gdLst>
              <a:gd name="T0" fmla="*/ 0 w 114"/>
              <a:gd name="T1" fmla="*/ 59 h 59"/>
              <a:gd name="T2" fmla="*/ 0 w 114"/>
              <a:gd name="T3" fmla="*/ 0 h 59"/>
              <a:gd name="T4" fmla="*/ 114 w 114"/>
              <a:gd name="T5" fmla="*/ 0 h 59"/>
              <a:gd name="T6" fmla="*/ 114 w 114"/>
              <a:gd name="T7" fmla="*/ 59 h 59"/>
              <a:gd name="T8" fmla="*/ 0 w 114"/>
              <a:gd name="T9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" h="59">
                <a:moveTo>
                  <a:pt x="0" y="59"/>
                </a:moveTo>
                <a:cubicBezTo>
                  <a:pt x="0" y="39"/>
                  <a:pt x="0" y="21"/>
                  <a:pt x="0" y="0"/>
                </a:cubicBezTo>
                <a:cubicBezTo>
                  <a:pt x="37" y="0"/>
                  <a:pt x="75" y="0"/>
                  <a:pt x="114" y="0"/>
                </a:cubicBezTo>
                <a:cubicBezTo>
                  <a:pt x="114" y="20"/>
                  <a:pt x="114" y="38"/>
                  <a:pt x="114" y="59"/>
                </a:cubicBezTo>
                <a:cubicBezTo>
                  <a:pt x="75" y="59"/>
                  <a:pt x="39" y="59"/>
                  <a:pt x="0" y="59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24">
            <a:extLst>
              <a:ext uri="{FF2B5EF4-FFF2-40B4-BE49-F238E27FC236}">
                <a16:creationId xmlns:a16="http://schemas.microsoft.com/office/drawing/2014/main" id="{96F0500E-D329-4468-AACD-20A2B216FDDA}"/>
              </a:ext>
            </a:extLst>
          </p:cNvPr>
          <p:cNvSpPr>
            <a:spLocks/>
          </p:cNvSpPr>
          <p:nvPr/>
        </p:nvSpPr>
        <p:spPr bwMode="auto">
          <a:xfrm>
            <a:off x="7235826" y="4970463"/>
            <a:ext cx="133350" cy="71438"/>
          </a:xfrm>
          <a:custGeom>
            <a:avLst/>
            <a:gdLst>
              <a:gd name="T0" fmla="*/ 0 w 83"/>
              <a:gd name="T1" fmla="*/ 44 h 44"/>
              <a:gd name="T2" fmla="*/ 0 w 83"/>
              <a:gd name="T3" fmla="*/ 0 h 44"/>
              <a:gd name="T4" fmla="*/ 83 w 83"/>
              <a:gd name="T5" fmla="*/ 0 h 44"/>
              <a:gd name="T6" fmla="*/ 83 w 83"/>
              <a:gd name="T7" fmla="*/ 44 h 44"/>
              <a:gd name="T8" fmla="*/ 0 w 83"/>
              <a:gd name="T9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3" h="44">
                <a:moveTo>
                  <a:pt x="0" y="44"/>
                </a:moveTo>
                <a:cubicBezTo>
                  <a:pt x="0" y="27"/>
                  <a:pt x="0" y="15"/>
                  <a:pt x="0" y="0"/>
                </a:cubicBezTo>
                <a:cubicBezTo>
                  <a:pt x="28" y="0"/>
                  <a:pt x="54" y="0"/>
                  <a:pt x="83" y="0"/>
                </a:cubicBezTo>
                <a:cubicBezTo>
                  <a:pt x="83" y="14"/>
                  <a:pt x="83" y="28"/>
                  <a:pt x="83" y="44"/>
                </a:cubicBezTo>
                <a:cubicBezTo>
                  <a:pt x="56" y="44"/>
                  <a:pt x="29" y="44"/>
                  <a:pt x="0" y="44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25">
            <a:extLst>
              <a:ext uri="{FF2B5EF4-FFF2-40B4-BE49-F238E27FC236}">
                <a16:creationId xmlns:a16="http://schemas.microsoft.com/office/drawing/2014/main" id="{3A67C2B8-2AFE-487C-A0DF-70D403723015}"/>
              </a:ext>
            </a:extLst>
          </p:cNvPr>
          <p:cNvSpPr>
            <a:spLocks/>
          </p:cNvSpPr>
          <p:nvPr/>
        </p:nvSpPr>
        <p:spPr bwMode="auto">
          <a:xfrm>
            <a:off x="8415338" y="4968875"/>
            <a:ext cx="130175" cy="71438"/>
          </a:xfrm>
          <a:custGeom>
            <a:avLst/>
            <a:gdLst>
              <a:gd name="T0" fmla="*/ 0 w 81"/>
              <a:gd name="T1" fmla="*/ 0 h 44"/>
              <a:gd name="T2" fmla="*/ 81 w 81"/>
              <a:gd name="T3" fmla="*/ 0 h 44"/>
              <a:gd name="T4" fmla="*/ 81 w 81"/>
              <a:gd name="T5" fmla="*/ 44 h 44"/>
              <a:gd name="T6" fmla="*/ 0 w 81"/>
              <a:gd name="T7" fmla="*/ 44 h 44"/>
              <a:gd name="T8" fmla="*/ 0 w 81"/>
              <a:gd name="T9" fmla="*/ 0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" h="44">
                <a:moveTo>
                  <a:pt x="0" y="0"/>
                </a:moveTo>
                <a:cubicBezTo>
                  <a:pt x="28" y="0"/>
                  <a:pt x="53" y="0"/>
                  <a:pt x="81" y="0"/>
                </a:cubicBezTo>
                <a:cubicBezTo>
                  <a:pt x="81" y="15"/>
                  <a:pt x="81" y="28"/>
                  <a:pt x="81" y="44"/>
                </a:cubicBezTo>
                <a:cubicBezTo>
                  <a:pt x="55" y="44"/>
                  <a:pt x="28" y="44"/>
                  <a:pt x="0" y="44"/>
                </a:cubicBezTo>
                <a:cubicBezTo>
                  <a:pt x="0" y="30"/>
                  <a:pt x="0" y="17"/>
                  <a:pt x="0" y="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26">
            <a:extLst>
              <a:ext uri="{FF2B5EF4-FFF2-40B4-BE49-F238E27FC236}">
                <a16:creationId xmlns:a16="http://schemas.microsoft.com/office/drawing/2014/main" id="{51AECACF-7104-4BB2-BFAC-590E3C6C5032}"/>
              </a:ext>
            </a:extLst>
          </p:cNvPr>
          <p:cNvSpPr>
            <a:spLocks/>
          </p:cNvSpPr>
          <p:nvPr/>
        </p:nvSpPr>
        <p:spPr bwMode="auto">
          <a:xfrm>
            <a:off x="6710363" y="5175250"/>
            <a:ext cx="98425" cy="71438"/>
          </a:xfrm>
          <a:custGeom>
            <a:avLst/>
            <a:gdLst>
              <a:gd name="T0" fmla="*/ 61 w 61"/>
              <a:gd name="T1" fmla="*/ 0 h 44"/>
              <a:gd name="T2" fmla="*/ 61 w 61"/>
              <a:gd name="T3" fmla="*/ 44 h 44"/>
              <a:gd name="T4" fmla="*/ 0 w 61"/>
              <a:gd name="T5" fmla="*/ 44 h 44"/>
              <a:gd name="T6" fmla="*/ 0 w 61"/>
              <a:gd name="T7" fmla="*/ 0 h 44"/>
              <a:gd name="T8" fmla="*/ 61 w 61"/>
              <a:gd name="T9" fmla="*/ 0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" h="44">
                <a:moveTo>
                  <a:pt x="61" y="0"/>
                </a:moveTo>
                <a:cubicBezTo>
                  <a:pt x="61" y="16"/>
                  <a:pt x="61" y="28"/>
                  <a:pt x="61" y="44"/>
                </a:cubicBezTo>
                <a:cubicBezTo>
                  <a:pt x="41" y="44"/>
                  <a:pt x="21" y="44"/>
                  <a:pt x="0" y="44"/>
                </a:cubicBezTo>
                <a:cubicBezTo>
                  <a:pt x="0" y="29"/>
                  <a:pt x="0" y="15"/>
                  <a:pt x="0" y="0"/>
                </a:cubicBezTo>
                <a:cubicBezTo>
                  <a:pt x="20" y="0"/>
                  <a:pt x="39" y="0"/>
                  <a:pt x="61" y="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27">
            <a:extLst>
              <a:ext uri="{FF2B5EF4-FFF2-40B4-BE49-F238E27FC236}">
                <a16:creationId xmlns:a16="http://schemas.microsoft.com/office/drawing/2014/main" id="{E49D5578-6008-4109-8A43-B046520A35D7}"/>
              </a:ext>
            </a:extLst>
          </p:cNvPr>
          <p:cNvSpPr>
            <a:spLocks/>
          </p:cNvSpPr>
          <p:nvPr/>
        </p:nvSpPr>
        <p:spPr bwMode="auto">
          <a:xfrm>
            <a:off x="8972551" y="5173663"/>
            <a:ext cx="98425" cy="73025"/>
          </a:xfrm>
          <a:custGeom>
            <a:avLst/>
            <a:gdLst>
              <a:gd name="T0" fmla="*/ 0 w 61"/>
              <a:gd name="T1" fmla="*/ 0 h 45"/>
              <a:gd name="T2" fmla="*/ 61 w 61"/>
              <a:gd name="T3" fmla="*/ 0 h 45"/>
              <a:gd name="T4" fmla="*/ 61 w 61"/>
              <a:gd name="T5" fmla="*/ 45 h 45"/>
              <a:gd name="T6" fmla="*/ 2 w 61"/>
              <a:gd name="T7" fmla="*/ 45 h 45"/>
              <a:gd name="T8" fmla="*/ 0 w 61"/>
              <a:gd name="T9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" h="45">
                <a:moveTo>
                  <a:pt x="0" y="0"/>
                </a:moveTo>
                <a:cubicBezTo>
                  <a:pt x="24" y="0"/>
                  <a:pt x="41" y="0"/>
                  <a:pt x="61" y="0"/>
                </a:cubicBezTo>
                <a:cubicBezTo>
                  <a:pt x="61" y="15"/>
                  <a:pt x="61" y="28"/>
                  <a:pt x="61" y="45"/>
                </a:cubicBezTo>
                <a:cubicBezTo>
                  <a:pt x="43" y="45"/>
                  <a:pt x="25" y="45"/>
                  <a:pt x="2" y="45"/>
                </a:cubicBezTo>
                <a:cubicBezTo>
                  <a:pt x="1" y="32"/>
                  <a:pt x="1" y="17"/>
                  <a:pt x="0" y="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31">
            <a:extLst>
              <a:ext uri="{FF2B5EF4-FFF2-40B4-BE49-F238E27FC236}">
                <a16:creationId xmlns:a16="http://schemas.microsoft.com/office/drawing/2014/main" id="{6B376E85-7B0A-4FE0-A871-F862C2B255F5}"/>
              </a:ext>
            </a:extLst>
          </p:cNvPr>
          <p:cNvSpPr>
            <a:spLocks noEditPoints="1"/>
          </p:cNvSpPr>
          <p:nvPr/>
        </p:nvSpPr>
        <p:spPr bwMode="auto">
          <a:xfrm>
            <a:off x="5937250" y="647700"/>
            <a:ext cx="3849688" cy="1874838"/>
          </a:xfrm>
          <a:custGeom>
            <a:avLst/>
            <a:gdLst>
              <a:gd name="T0" fmla="*/ 1413 w 1664"/>
              <a:gd name="T1" fmla="*/ 376 h 810"/>
              <a:gd name="T2" fmla="*/ 1179 w 1664"/>
              <a:gd name="T3" fmla="*/ 522 h 810"/>
              <a:gd name="T4" fmla="*/ 1012 w 1664"/>
              <a:gd name="T5" fmla="*/ 645 h 810"/>
              <a:gd name="T6" fmla="*/ 1069 w 1664"/>
              <a:gd name="T7" fmla="*/ 767 h 810"/>
              <a:gd name="T8" fmla="*/ 1250 w 1664"/>
              <a:gd name="T9" fmla="*/ 717 h 810"/>
              <a:gd name="T10" fmla="*/ 1411 w 1664"/>
              <a:gd name="T11" fmla="*/ 519 h 810"/>
              <a:gd name="T12" fmla="*/ 1483 w 1664"/>
              <a:gd name="T13" fmla="*/ 776 h 810"/>
              <a:gd name="T14" fmla="*/ 0 w 1664"/>
              <a:gd name="T15" fmla="*/ 783 h 810"/>
              <a:gd name="T16" fmla="*/ 218 w 1664"/>
              <a:gd name="T17" fmla="*/ 433 h 810"/>
              <a:gd name="T18" fmla="*/ 423 w 1664"/>
              <a:gd name="T19" fmla="*/ 684 h 810"/>
              <a:gd name="T20" fmla="*/ 519 w 1664"/>
              <a:gd name="T21" fmla="*/ 770 h 810"/>
              <a:gd name="T22" fmla="*/ 660 w 1664"/>
              <a:gd name="T23" fmla="*/ 719 h 810"/>
              <a:gd name="T24" fmla="*/ 566 w 1664"/>
              <a:gd name="T25" fmla="*/ 530 h 810"/>
              <a:gd name="T26" fmla="*/ 325 w 1664"/>
              <a:gd name="T27" fmla="*/ 369 h 810"/>
              <a:gd name="T28" fmla="*/ 610 w 1664"/>
              <a:gd name="T29" fmla="*/ 60 h 810"/>
              <a:gd name="T30" fmla="*/ 543 w 1664"/>
              <a:gd name="T31" fmla="*/ 283 h 810"/>
              <a:gd name="T32" fmla="*/ 498 w 1664"/>
              <a:gd name="T33" fmla="*/ 458 h 810"/>
              <a:gd name="T34" fmla="*/ 587 w 1664"/>
              <a:gd name="T35" fmla="*/ 504 h 810"/>
              <a:gd name="T36" fmla="*/ 679 w 1664"/>
              <a:gd name="T37" fmla="*/ 355 h 810"/>
              <a:gd name="T38" fmla="*/ 688 w 1664"/>
              <a:gd name="T39" fmla="*/ 139 h 810"/>
              <a:gd name="T40" fmla="*/ 688 w 1664"/>
              <a:gd name="T41" fmla="*/ 37 h 810"/>
              <a:gd name="T42" fmla="*/ 1158 w 1664"/>
              <a:gd name="T43" fmla="*/ 196 h 810"/>
              <a:gd name="T44" fmla="*/ 1001 w 1664"/>
              <a:gd name="T45" fmla="*/ 320 h 810"/>
              <a:gd name="T46" fmla="*/ 963 w 1664"/>
              <a:gd name="T47" fmla="*/ 449 h 810"/>
              <a:gd name="T48" fmla="*/ 1040 w 1664"/>
              <a:gd name="T49" fmla="*/ 488 h 810"/>
              <a:gd name="T50" fmla="*/ 1153 w 1664"/>
              <a:gd name="T51" fmla="*/ 319 h 810"/>
              <a:gd name="T52" fmla="*/ 1264 w 1664"/>
              <a:gd name="T53" fmla="*/ 185 h 810"/>
              <a:gd name="T54" fmla="*/ 959 w 1664"/>
              <a:gd name="T55" fmla="*/ 634 h 810"/>
              <a:gd name="T56" fmla="*/ 895 w 1664"/>
              <a:gd name="T57" fmla="*/ 272 h 810"/>
              <a:gd name="T58" fmla="*/ 838 w 1664"/>
              <a:gd name="T59" fmla="*/ 142 h 810"/>
              <a:gd name="T60" fmla="*/ 766 w 1664"/>
              <a:gd name="T61" fmla="*/ 279 h 810"/>
              <a:gd name="T62" fmla="*/ 704 w 1664"/>
              <a:gd name="T63" fmla="*/ 619 h 810"/>
              <a:gd name="T64" fmla="*/ 952 w 1664"/>
              <a:gd name="T65" fmla="*/ 770 h 8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664" h="810">
                <a:moveTo>
                  <a:pt x="1264" y="185"/>
                </a:moveTo>
                <a:cubicBezTo>
                  <a:pt x="1324" y="237"/>
                  <a:pt x="1375" y="302"/>
                  <a:pt x="1413" y="376"/>
                </a:cubicBezTo>
                <a:cubicBezTo>
                  <a:pt x="1416" y="380"/>
                  <a:pt x="1412" y="390"/>
                  <a:pt x="1409" y="395"/>
                </a:cubicBezTo>
                <a:cubicBezTo>
                  <a:pt x="1356" y="479"/>
                  <a:pt x="1268" y="503"/>
                  <a:pt x="1179" y="522"/>
                </a:cubicBezTo>
                <a:cubicBezTo>
                  <a:pt x="1120" y="535"/>
                  <a:pt x="1068" y="560"/>
                  <a:pt x="1032" y="610"/>
                </a:cubicBezTo>
                <a:cubicBezTo>
                  <a:pt x="1024" y="621"/>
                  <a:pt x="1018" y="633"/>
                  <a:pt x="1012" y="645"/>
                </a:cubicBezTo>
                <a:cubicBezTo>
                  <a:pt x="1003" y="666"/>
                  <a:pt x="1003" y="686"/>
                  <a:pt x="1020" y="706"/>
                </a:cubicBezTo>
                <a:cubicBezTo>
                  <a:pt x="1037" y="726"/>
                  <a:pt x="1048" y="756"/>
                  <a:pt x="1069" y="767"/>
                </a:cubicBezTo>
                <a:cubicBezTo>
                  <a:pt x="1089" y="778"/>
                  <a:pt x="1120" y="768"/>
                  <a:pt x="1145" y="771"/>
                </a:cubicBezTo>
                <a:cubicBezTo>
                  <a:pt x="1193" y="776"/>
                  <a:pt x="1224" y="750"/>
                  <a:pt x="1250" y="717"/>
                </a:cubicBezTo>
                <a:cubicBezTo>
                  <a:pt x="1275" y="686"/>
                  <a:pt x="1295" y="651"/>
                  <a:pt x="1318" y="618"/>
                </a:cubicBezTo>
                <a:cubicBezTo>
                  <a:pt x="1343" y="580"/>
                  <a:pt x="1371" y="543"/>
                  <a:pt x="1411" y="519"/>
                </a:cubicBezTo>
                <a:cubicBezTo>
                  <a:pt x="1427" y="510"/>
                  <a:pt x="1445" y="504"/>
                  <a:pt x="1463" y="496"/>
                </a:cubicBezTo>
                <a:cubicBezTo>
                  <a:pt x="1489" y="589"/>
                  <a:pt x="1497" y="681"/>
                  <a:pt x="1483" y="776"/>
                </a:cubicBezTo>
                <a:cubicBezTo>
                  <a:pt x="1543" y="778"/>
                  <a:pt x="1601" y="781"/>
                  <a:pt x="1664" y="783"/>
                </a:cubicBezTo>
                <a:cubicBezTo>
                  <a:pt x="1615" y="808"/>
                  <a:pt x="104" y="810"/>
                  <a:pt x="0" y="783"/>
                </a:cubicBezTo>
                <a:cubicBezTo>
                  <a:pt x="58" y="781"/>
                  <a:pt x="116" y="778"/>
                  <a:pt x="176" y="776"/>
                </a:cubicBezTo>
                <a:cubicBezTo>
                  <a:pt x="160" y="656"/>
                  <a:pt x="175" y="542"/>
                  <a:pt x="218" y="433"/>
                </a:cubicBezTo>
                <a:cubicBezTo>
                  <a:pt x="302" y="465"/>
                  <a:pt x="354" y="527"/>
                  <a:pt x="387" y="608"/>
                </a:cubicBezTo>
                <a:cubicBezTo>
                  <a:pt x="397" y="634"/>
                  <a:pt x="410" y="659"/>
                  <a:pt x="423" y="684"/>
                </a:cubicBezTo>
                <a:cubicBezTo>
                  <a:pt x="440" y="719"/>
                  <a:pt x="468" y="744"/>
                  <a:pt x="501" y="765"/>
                </a:cubicBezTo>
                <a:cubicBezTo>
                  <a:pt x="506" y="768"/>
                  <a:pt x="513" y="769"/>
                  <a:pt x="519" y="770"/>
                </a:cubicBezTo>
                <a:cubicBezTo>
                  <a:pt x="524" y="771"/>
                  <a:pt x="529" y="770"/>
                  <a:pt x="533" y="771"/>
                </a:cubicBezTo>
                <a:cubicBezTo>
                  <a:pt x="587" y="780"/>
                  <a:pt x="627" y="761"/>
                  <a:pt x="660" y="719"/>
                </a:cubicBezTo>
                <a:cubicBezTo>
                  <a:pt x="679" y="695"/>
                  <a:pt x="683" y="674"/>
                  <a:pt x="674" y="649"/>
                </a:cubicBezTo>
                <a:cubicBezTo>
                  <a:pt x="655" y="594"/>
                  <a:pt x="618" y="554"/>
                  <a:pt x="566" y="530"/>
                </a:cubicBezTo>
                <a:cubicBezTo>
                  <a:pt x="528" y="513"/>
                  <a:pt x="490" y="499"/>
                  <a:pt x="452" y="482"/>
                </a:cubicBezTo>
                <a:cubicBezTo>
                  <a:pt x="398" y="458"/>
                  <a:pt x="353" y="424"/>
                  <a:pt x="325" y="369"/>
                </a:cubicBezTo>
                <a:cubicBezTo>
                  <a:pt x="315" y="350"/>
                  <a:pt x="296" y="335"/>
                  <a:pt x="281" y="318"/>
                </a:cubicBezTo>
                <a:cubicBezTo>
                  <a:pt x="340" y="220"/>
                  <a:pt x="461" y="111"/>
                  <a:pt x="610" y="60"/>
                </a:cubicBezTo>
                <a:cubicBezTo>
                  <a:pt x="608" y="95"/>
                  <a:pt x="609" y="132"/>
                  <a:pt x="603" y="167"/>
                </a:cubicBezTo>
                <a:cubicBezTo>
                  <a:pt x="596" y="211"/>
                  <a:pt x="569" y="247"/>
                  <a:pt x="543" y="283"/>
                </a:cubicBezTo>
                <a:cubicBezTo>
                  <a:pt x="518" y="318"/>
                  <a:pt x="493" y="353"/>
                  <a:pt x="492" y="397"/>
                </a:cubicBezTo>
                <a:cubicBezTo>
                  <a:pt x="491" y="418"/>
                  <a:pt x="493" y="439"/>
                  <a:pt x="498" y="458"/>
                </a:cubicBezTo>
                <a:cubicBezTo>
                  <a:pt x="502" y="476"/>
                  <a:pt x="513" y="489"/>
                  <a:pt x="535" y="492"/>
                </a:cubicBezTo>
                <a:cubicBezTo>
                  <a:pt x="553" y="493"/>
                  <a:pt x="570" y="498"/>
                  <a:pt x="587" y="504"/>
                </a:cubicBezTo>
                <a:cubicBezTo>
                  <a:pt x="611" y="512"/>
                  <a:pt x="629" y="503"/>
                  <a:pt x="643" y="485"/>
                </a:cubicBezTo>
                <a:cubicBezTo>
                  <a:pt x="673" y="447"/>
                  <a:pt x="686" y="404"/>
                  <a:pt x="679" y="355"/>
                </a:cubicBezTo>
                <a:cubicBezTo>
                  <a:pt x="673" y="309"/>
                  <a:pt x="667" y="262"/>
                  <a:pt x="667" y="216"/>
                </a:cubicBezTo>
                <a:cubicBezTo>
                  <a:pt x="667" y="190"/>
                  <a:pt x="680" y="164"/>
                  <a:pt x="688" y="139"/>
                </a:cubicBezTo>
                <a:cubicBezTo>
                  <a:pt x="692" y="126"/>
                  <a:pt x="699" y="115"/>
                  <a:pt x="703" y="102"/>
                </a:cubicBezTo>
                <a:cubicBezTo>
                  <a:pt x="710" y="79"/>
                  <a:pt x="710" y="57"/>
                  <a:pt x="688" y="37"/>
                </a:cubicBezTo>
                <a:cubicBezTo>
                  <a:pt x="874" y="0"/>
                  <a:pt x="1044" y="34"/>
                  <a:pt x="1196" y="133"/>
                </a:cubicBezTo>
                <a:cubicBezTo>
                  <a:pt x="1183" y="155"/>
                  <a:pt x="1169" y="174"/>
                  <a:pt x="1158" y="196"/>
                </a:cubicBezTo>
                <a:cubicBezTo>
                  <a:pt x="1143" y="227"/>
                  <a:pt x="1119" y="249"/>
                  <a:pt x="1090" y="267"/>
                </a:cubicBezTo>
                <a:cubicBezTo>
                  <a:pt x="1061" y="285"/>
                  <a:pt x="1030" y="301"/>
                  <a:pt x="1001" y="320"/>
                </a:cubicBezTo>
                <a:cubicBezTo>
                  <a:pt x="972" y="340"/>
                  <a:pt x="955" y="369"/>
                  <a:pt x="947" y="403"/>
                </a:cubicBezTo>
                <a:cubicBezTo>
                  <a:pt x="942" y="421"/>
                  <a:pt x="946" y="437"/>
                  <a:pt x="963" y="449"/>
                </a:cubicBezTo>
                <a:cubicBezTo>
                  <a:pt x="976" y="459"/>
                  <a:pt x="989" y="469"/>
                  <a:pt x="1001" y="481"/>
                </a:cubicBezTo>
                <a:cubicBezTo>
                  <a:pt x="1013" y="492"/>
                  <a:pt x="1026" y="493"/>
                  <a:pt x="1040" y="488"/>
                </a:cubicBezTo>
                <a:cubicBezTo>
                  <a:pt x="1079" y="474"/>
                  <a:pt x="1106" y="447"/>
                  <a:pt x="1122" y="409"/>
                </a:cubicBezTo>
                <a:cubicBezTo>
                  <a:pt x="1134" y="379"/>
                  <a:pt x="1143" y="349"/>
                  <a:pt x="1153" y="319"/>
                </a:cubicBezTo>
                <a:cubicBezTo>
                  <a:pt x="1167" y="282"/>
                  <a:pt x="1188" y="252"/>
                  <a:pt x="1221" y="230"/>
                </a:cubicBezTo>
                <a:cubicBezTo>
                  <a:pt x="1238" y="219"/>
                  <a:pt x="1249" y="201"/>
                  <a:pt x="1264" y="185"/>
                </a:cubicBezTo>
                <a:close/>
                <a:moveTo>
                  <a:pt x="952" y="770"/>
                </a:moveTo>
                <a:cubicBezTo>
                  <a:pt x="966" y="725"/>
                  <a:pt x="973" y="679"/>
                  <a:pt x="959" y="634"/>
                </a:cubicBezTo>
                <a:cubicBezTo>
                  <a:pt x="944" y="586"/>
                  <a:pt x="925" y="538"/>
                  <a:pt x="907" y="491"/>
                </a:cubicBezTo>
                <a:cubicBezTo>
                  <a:pt x="880" y="419"/>
                  <a:pt x="867" y="347"/>
                  <a:pt x="895" y="272"/>
                </a:cubicBezTo>
                <a:cubicBezTo>
                  <a:pt x="901" y="255"/>
                  <a:pt x="901" y="235"/>
                  <a:pt x="901" y="216"/>
                </a:cubicBezTo>
                <a:cubicBezTo>
                  <a:pt x="900" y="175"/>
                  <a:pt x="873" y="144"/>
                  <a:pt x="838" y="142"/>
                </a:cubicBezTo>
                <a:cubicBezTo>
                  <a:pt x="792" y="140"/>
                  <a:pt x="763" y="164"/>
                  <a:pt x="759" y="210"/>
                </a:cubicBezTo>
                <a:cubicBezTo>
                  <a:pt x="757" y="233"/>
                  <a:pt x="759" y="258"/>
                  <a:pt x="766" y="279"/>
                </a:cubicBezTo>
                <a:cubicBezTo>
                  <a:pt x="788" y="340"/>
                  <a:pt x="783" y="399"/>
                  <a:pt x="763" y="458"/>
                </a:cubicBezTo>
                <a:cubicBezTo>
                  <a:pt x="744" y="512"/>
                  <a:pt x="723" y="565"/>
                  <a:pt x="704" y="619"/>
                </a:cubicBezTo>
                <a:cubicBezTo>
                  <a:pt x="687" y="670"/>
                  <a:pt x="692" y="720"/>
                  <a:pt x="707" y="770"/>
                </a:cubicBezTo>
                <a:cubicBezTo>
                  <a:pt x="790" y="770"/>
                  <a:pt x="871" y="770"/>
                  <a:pt x="952" y="77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32">
            <a:extLst>
              <a:ext uri="{FF2B5EF4-FFF2-40B4-BE49-F238E27FC236}">
                <a16:creationId xmlns:a16="http://schemas.microsoft.com/office/drawing/2014/main" id="{E8904151-896F-4051-974C-2C47AD6C366D}"/>
              </a:ext>
            </a:extLst>
          </p:cNvPr>
          <p:cNvSpPr>
            <a:spLocks noEditPoints="1"/>
          </p:cNvSpPr>
          <p:nvPr/>
        </p:nvSpPr>
        <p:spPr bwMode="auto">
          <a:xfrm>
            <a:off x="6432550" y="3311525"/>
            <a:ext cx="2838450" cy="479425"/>
          </a:xfrm>
          <a:custGeom>
            <a:avLst/>
            <a:gdLst>
              <a:gd name="T0" fmla="*/ 1227 w 1227"/>
              <a:gd name="T1" fmla="*/ 25 h 207"/>
              <a:gd name="T2" fmla="*/ 1145 w 1227"/>
              <a:gd name="T3" fmla="*/ 31 h 207"/>
              <a:gd name="T4" fmla="*/ 1059 w 1227"/>
              <a:gd name="T5" fmla="*/ 35 h 207"/>
              <a:gd name="T6" fmla="*/ 1029 w 1227"/>
              <a:gd name="T7" fmla="*/ 46 h 207"/>
              <a:gd name="T8" fmla="*/ 695 w 1227"/>
              <a:gd name="T9" fmla="*/ 187 h 207"/>
              <a:gd name="T10" fmla="*/ 206 w 1227"/>
              <a:gd name="T11" fmla="*/ 49 h 207"/>
              <a:gd name="T12" fmla="*/ 170 w 1227"/>
              <a:gd name="T13" fmla="*/ 35 h 207"/>
              <a:gd name="T14" fmla="*/ 26 w 1227"/>
              <a:gd name="T15" fmla="*/ 27 h 207"/>
              <a:gd name="T16" fmla="*/ 0 w 1227"/>
              <a:gd name="T17" fmla="*/ 24 h 207"/>
              <a:gd name="T18" fmla="*/ 1227 w 1227"/>
              <a:gd name="T19" fmla="*/ 25 h 207"/>
              <a:gd name="T20" fmla="*/ 611 w 1227"/>
              <a:gd name="T21" fmla="*/ 116 h 207"/>
              <a:gd name="T22" fmla="*/ 578 w 1227"/>
              <a:gd name="T23" fmla="*/ 83 h 207"/>
              <a:gd name="T24" fmla="*/ 544 w 1227"/>
              <a:gd name="T25" fmla="*/ 115 h 207"/>
              <a:gd name="T26" fmla="*/ 577 w 1227"/>
              <a:gd name="T27" fmla="*/ 148 h 207"/>
              <a:gd name="T28" fmla="*/ 611 w 1227"/>
              <a:gd name="T29" fmla="*/ 116 h 207"/>
              <a:gd name="T30" fmla="*/ 650 w 1227"/>
              <a:gd name="T31" fmla="*/ 97 h 207"/>
              <a:gd name="T32" fmla="*/ 685 w 1227"/>
              <a:gd name="T33" fmla="*/ 67 h 207"/>
              <a:gd name="T34" fmla="*/ 655 w 1227"/>
              <a:gd name="T35" fmla="*/ 32 h 207"/>
              <a:gd name="T36" fmla="*/ 620 w 1227"/>
              <a:gd name="T37" fmla="*/ 62 h 207"/>
              <a:gd name="T38" fmla="*/ 650 w 1227"/>
              <a:gd name="T39" fmla="*/ 97 h 207"/>
              <a:gd name="T40" fmla="*/ 716 w 1227"/>
              <a:gd name="T41" fmla="*/ 139 h 207"/>
              <a:gd name="T42" fmla="*/ 684 w 1227"/>
              <a:gd name="T43" fmla="*/ 107 h 207"/>
              <a:gd name="T44" fmla="*/ 652 w 1227"/>
              <a:gd name="T45" fmla="*/ 138 h 207"/>
              <a:gd name="T46" fmla="*/ 684 w 1227"/>
              <a:gd name="T47" fmla="*/ 172 h 207"/>
              <a:gd name="T48" fmla="*/ 716 w 1227"/>
              <a:gd name="T49" fmla="*/ 139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227" h="207">
                <a:moveTo>
                  <a:pt x="1227" y="25"/>
                </a:moveTo>
                <a:cubicBezTo>
                  <a:pt x="1200" y="27"/>
                  <a:pt x="1173" y="30"/>
                  <a:pt x="1145" y="31"/>
                </a:cubicBezTo>
                <a:cubicBezTo>
                  <a:pt x="1116" y="33"/>
                  <a:pt x="1088" y="33"/>
                  <a:pt x="1059" y="35"/>
                </a:cubicBezTo>
                <a:cubicBezTo>
                  <a:pt x="1049" y="36"/>
                  <a:pt x="1037" y="40"/>
                  <a:pt x="1029" y="46"/>
                </a:cubicBezTo>
                <a:cubicBezTo>
                  <a:pt x="931" y="125"/>
                  <a:pt x="819" y="172"/>
                  <a:pt x="695" y="187"/>
                </a:cubicBezTo>
                <a:cubicBezTo>
                  <a:pt x="514" y="207"/>
                  <a:pt x="350" y="161"/>
                  <a:pt x="206" y="49"/>
                </a:cubicBezTo>
                <a:cubicBezTo>
                  <a:pt x="196" y="41"/>
                  <a:pt x="182" y="36"/>
                  <a:pt x="170" y="35"/>
                </a:cubicBezTo>
                <a:cubicBezTo>
                  <a:pt x="122" y="31"/>
                  <a:pt x="74" y="30"/>
                  <a:pt x="26" y="27"/>
                </a:cubicBezTo>
                <a:cubicBezTo>
                  <a:pt x="19" y="27"/>
                  <a:pt x="12" y="26"/>
                  <a:pt x="0" y="24"/>
                </a:cubicBezTo>
                <a:cubicBezTo>
                  <a:pt x="77" y="1"/>
                  <a:pt x="1112" y="0"/>
                  <a:pt x="1227" y="25"/>
                </a:cubicBezTo>
                <a:close/>
                <a:moveTo>
                  <a:pt x="611" y="116"/>
                </a:moveTo>
                <a:cubicBezTo>
                  <a:pt x="611" y="98"/>
                  <a:pt x="596" y="84"/>
                  <a:pt x="578" y="83"/>
                </a:cubicBezTo>
                <a:cubicBezTo>
                  <a:pt x="559" y="83"/>
                  <a:pt x="544" y="97"/>
                  <a:pt x="544" y="115"/>
                </a:cubicBezTo>
                <a:cubicBezTo>
                  <a:pt x="544" y="133"/>
                  <a:pt x="559" y="147"/>
                  <a:pt x="577" y="148"/>
                </a:cubicBezTo>
                <a:cubicBezTo>
                  <a:pt x="596" y="148"/>
                  <a:pt x="610" y="134"/>
                  <a:pt x="611" y="116"/>
                </a:cubicBezTo>
                <a:close/>
                <a:moveTo>
                  <a:pt x="650" y="97"/>
                </a:moveTo>
                <a:cubicBezTo>
                  <a:pt x="669" y="98"/>
                  <a:pt x="684" y="85"/>
                  <a:pt x="685" y="67"/>
                </a:cubicBezTo>
                <a:cubicBezTo>
                  <a:pt x="686" y="49"/>
                  <a:pt x="673" y="33"/>
                  <a:pt x="655" y="32"/>
                </a:cubicBezTo>
                <a:cubicBezTo>
                  <a:pt x="639" y="30"/>
                  <a:pt x="621" y="45"/>
                  <a:pt x="620" y="62"/>
                </a:cubicBezTo>
                <a:cubicBezTo>
                  <a:pt x="618" y="79"/>
                  <a:pt x="633" y="96"/>
                  <a:pt x="650" y="97"/>
                </a:cubicBezTo>
                <a:close/>
                <a:moveTo>
                  <a:pt x="716" y="139"/>
                </a:moveTo>
                <a:cubicBezTo>
                  <a:pt x="716" y="120"/>
                  <a:pt x="703" y="107"/>
                  <a:pt x="684" y="107"/>
                </a:cubicBezTo>
                <a:cubicBezTo>
                  <a:pt x="666" y="107"/>
                  <a:pt x="652" y="121"/>
                  <a:pt x="652" y="138"/>
                </a:cubicBezTo>
                <a:cubicBezTo>
                  <a:pt x="651" y="156"/>
                  <a:pt x="666" y="171"/>
                  <a:pt x="684" y="172"/>
                </a:cubicBezTo>
                <a:cubicBezTo>
                  <a:pt x="702" y="172"/>
                  <a:pt x="716" y="158"/>
                  <a:pt x="716" y="139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36">
            <a:extLst>
              <a:ext uri="{FF2B5EF4-FFF2-40B4-BE49-F238E27FC236}">
                <a16:creationId xmlns:a16="http://schemas.microsoft.com/office/drawing/2014/main" id="{16911D12-22DF-40E5-9794-E7106549C605}"/>
              </a:ext>
            </a:extLst>
          </p:cNvPr>
          <p:cNvSpPr>
            <a:spLocks/>
          </p:cNvSpPr>
          <p:nvPr/>
        </p:nvSpPr>
        <p:spPr bwMode="auto">
          <a:xfrm>
            <a:off x="3881438" y="2476500"/>
            <a:ext cx="1447800" cy="550863"/>
          </a:xfrm>
          <a:custGeom>
            <a:avLst/>
            <a:gdLst>
              <a:gd name="T0" fmla="*/ 310 w 310"/>
              <a:gd name="T1" fmla="*/ 118 h 118"/>
              <a:gd name="T2" fmla="*/ 0 w 310"/>
              <a:gd name="T3" fmla="*/ 118 h 118"/>
              <a:gd name="T4" fmla="*/ 37 w 310"/>
              <a:gd name="T5" fmla="*/ 58 h 118"/>
              <a:gd name="T6" fmla="*/ 138 w 310"/>
              <a:gd name="T7" fmla="*/ 9 h 118"/>
              <a:gd name="T8" fmla="*/ 310 w 310"/>
              <a:gd name="T9" fmla="*/ 11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" h="118">
                <a:moveTo>
                  <a:pt x="310" y="118"/>
                </a:moveTo>
                <a:cubicBezTo>
                  <a:pt x="207" y="118"/>
                  <a:pt x="104" y="118"/>
                  <a:pt x="0" y="118"/>
                </a:cubicBezTo>
                <a:cubicBezTo>
                  <a:pt x="8" y="95"/>
                  <a:pt x="20" y="75"/>
                  <a:pt x="37" y="58"/>
                </a:cubicBezTo>
                <a:cubicBezTo>
                  <a:pt x="65" y="29"/>
                  <a:pt x="99" y="13"/>
                  <a:pt x="138" y="9"/>
                </a:cubicBezTo>
                <a:cubicBezTo>
                  <a:pt x="225" y="0"/>
                  <a:pt x="291" y="58"/>
                  <a:pt x="310" y="118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37">
            <a:extLst>
              <a:ext uri="{FF2B5EF4-FFF2-40B4-BE49-F238E27FC236}">
                <a16:creationId xmlns:a16="http://schemas.microsoft.com/office/drawing/2014/main" id="{DC01679D-9F1B-4471-B1C8-98FE2148EC55}"/>
              </a:ext>
            </a:extLst>
          </p:cNvPr>
          <p:cNvSpPr>
            <a:spLocks/>
          </p:cNvSpPr>
          <p:nvPr/>
        </p:nvSpPr>
        <p:spPr bwMode="auto">
          <a:xfrm>
            <a:off x="3917950" y="3611563"/>
            <a:ext cx="1377950" cy="438150"/>
          </a:xfrm>
          <a:custGeom>
            <a:avLst/>
            <a:gdLst>
              <a:gd name="T0" fmla="*/ 295 w 295"/>
              <a:gd name="T1" fmla="*/ 0 h 94"/>
              <a:gd name="T2" fmla="*/ 147 w 295"/>
              <a:gd name="T3" fmla="*/ 93 h 94"/>
              <a:gd name="T4" fmla="*/ 0 w 295"/>
              <a:gd name="T5" fmla="*/ 0 h 94"/>
              <a:gd name="T6" fmla="*/ 295 w 295"/>
              <a:gd name="T7" fmla="*/ 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5" h="94">
                <a:moveTo>
                  <a:pt x="295" y="0"/>
                </a:moveTo>
                <a:cubicBezTo>
                  <a:pt x="278" y="41"/>
                  <a:pt x="225" y="94"/>
                  <a:pt x="147" y="93"/>
                </a:cubicBezTo>
                <a:cubicBezTo>
                  <a:pt x="84" y="93"/>
                  <a:pt x="15" y="49"/>
                  <a:pt x="0" y="0"/>
                </a:cubicBezTo>
                <a:cubicBezTo>
                  <a:pt x="98" y="0"/>
                  <a:pt x="196" y="0"/>
                  <a:pt x="295" y="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38">
            <a:extLst>
              <a:ext uri="{FF2B5EF4-FFF2-40B4-BE49-F238E27FC236}">
                <a16:creationId xmlns:a16="http://schemas.microsoft.com/office/drawing/2014/main" id="{87346B11-5DC6-4D8D-8DFC-245132E7BA81}"/>
              </a:ext>
            </a:extLst>
          </p:cNvPr>
          <p:cNvSpPr>
            <a:spLocks/>
          </p:cNvSpPr>
          <p:nvPr/>
        </p:nvSpPr>
        <p:spPr bwMode="auto">
          <a:xfrm>
            <a:off x="3708400" y="1781175"/>
            <a:ext cx="560388" cy="1195388"/>
          </a:xfrm>
          <a:custGeom>
            <a:avLst/>
            <a:gdLst>
              <a:gd name="T0" fmla="*/ 42 w 120"/>
              <a:gd name="T1" fmla="*/ 0 h 256"/>
              <a:gd name="T2" fmla="*/ 80 w 120"/>
              <a:gd name="T3" fmla="*/ 0 h 256"/>
              <a:gd name="T4" fmla="*/ 80 w 120"/>
              <a:gd name="T5" fmla="*/ 21 h 256"/>
              <a:gd name="T6" fmla="*/ 91 w 120"/>
              <a:gd name="T7" fmla="*/ 73 h 256"/>
              <a:gd name="T8" fmla="*/ 113 w 120"/>
              <a:gd name="T9" fmla="*/ 123 h 256"/>
              <a:gd name="T10" fmla="*/ 119 w 120"/>
              <a:gd name="T11" fmla="*/ 149 h 256"/>
              <a:gd name="T12" fmla="*/ 115 w 120"/>
              <a:gd name="T13" fmla="*/ 156 h 256"/>
              <a:gd name="T14" fmla="*/ 34 w 120"/>
              <a:gd name="T15" fmla="*/ 231 h 256"/>
              <a:gd name="T16" fmla="*/ 22 w 120"/>
              <a:gd name="T17" fmla="*/ 256 h 256"/>
              <a:gd name="T18" fmla="*/ 5 w 120"/>
              <a:gd name="T19" fmla="*/ 198 h 256"/>
              <a:gd name="T20" fmla="*/ 24 w 120"/>
              <a:gd name="T21" fmla="*/ 89 h 256"/>
              <a:gd name="T22" fmla="*/ 41 w 120"/>
              <a:gd name="T23" fmla="*/ 43 h 256"/>
              <a:gd name="T24" fmla="*/ 42 w 120"/>
              <a:gd name="T2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0" h="256">
                <a:moveTo>
                  <a:pt x="42" y="0"/>
                </a:moveTo>
                <a:cubicBezTo>
                  <a:pt x="56" y="0"/>
                  <a:pt x="68" y="0"/>
                  <a:pt x="80" y="0"/>
                </a:cubicBezTo>
                <a:cubicBezTo>
                  <a:pt x="80" y="7"/>
                  <a:pt x="81" y="14"/>
                  <a:pt x="80" y="21"/>
                </a:cubicBezTo>
                <a:cubicBezTo>
                  <a:pt x="80" y="39"/>
                  <a:pt x="83" y="56"/>
                  <a:pt x="91" y="73"/>
                </a:cubicBezTo>
                <a:cubicBezTo>
                  <a:pt x="99" y="89"/>
                  <a:pt x="107" y="106"/>
                  <a:pt x="113" y="123"/>
                </a:cubicBezTo>
                <a:cubicBezTo>
                  <a:pt x="116" y="131"/>
                  <a:pt x="117" y="140"/>
                  <a:pt x="119" y="149"/>
                </a:cubicBezTo>
                <a:cubicBezTo>
                  <a:pt x="120" y="153"/>
                  <a:pt x="119" y="154"/>
                  <a:pt x="115" y="156"/>
                </a:cubicBezTo>
                <a:cubicBezTo>
                  <a:pt x="80" y="173"/>
                  <a:pt x="53" y="198"/>
                  <a:pt x="34" y="231"/>
                </a:cubicBezTo>
                <a:cubicBezTo>
                  <a:pt x="29" y="239"/>
                  <a:pt x="26" y="247"/>
                  <a:pt x="22" y="256"/>
                </a:cubicBezTo>
                <a:cubicBezTo>
                  <a:pt x="13" y="237"/>
                  <a:pt x="8" y="218"/>
                  <a:pt x="5" y="198"/>
                </a:cubicBezTo>
                <a:cubicBezTo>
                  <a:pt x="0" y="160"/>
                  <a:pt x="6" y="124"/>
                  <a:pt x="24" y="89"/>
                </a:cubicBezTo>
                <a:cubicBezTo>
                  <a:pt x="32" y="75"/>
                  <a:pt x="38" y="59"/>
                  <a:pt x="41" y="43"/>
                </a:cubicBezTo>
                <a:cubicBezTo>
                  <a:pt x="44" y="29"/>
                  <a:pt x="42" y="15"/>
                  <a:pt x="42" y="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39">
            <a:extLst>
              <a:ext uri="{FF2B5EF4-FFF2-40B4-BE49-F238E27FC236}">
                <a16:creationId xmlns:a16="http://schemas.microsoft.com/office/drawing/2014/main" id="{69502374-1212-41A2-BDAD-7FB86A04F475}"/>
              </a:ext>
            </a:extLst>
          </p:cNvPr>
          <p:cNvSpPr>
            <a:spLocks/>
          </p:cNvSpPr>
          <p:nvPr/>
        </p:nvSpPr>
        <p:spPr bwMode="auto">
          <a:xfrm>
            <a:off x="4941888" y="1781175"/>
            <a:ext cx="582613" cy="1185863"/>
          </a:xfrm>
          <a:custGeom>
            <a:avLst/>
            <a:gdLst>
              <a:gd name="T0" fmla="*/ 99 w 125"/>
              <a:gd name="T1" fmla="*/ 254 h 254"/>
              <a:gd name="T2" fmla="*/ 72 w 125"/>
              <a:gd name="T3" fmla="*/ 210 h 254"/>
              <a:gd name="T4" fmla="*/ 8 w 125"/>
              <a:gd name="T5" fmla="*/ 157 h 254"/>
              <a:gd name="T6" fmla="*/ 2 w 125"/>
              <a:gd name="T7" fmla="*/ 147 h 254"/>
              <a:gd name="T8" fmla="*/ 14 w 125"/>
              <a:gd name="T9" fmla="*/ 105 h 254"/>
              <a:gd name="T10" fmla="*/ 27 w 125"/>
              <a:gd name="T11" fmla="*/ 77 h 254"/>
              <a:gd name="T12" fmla="*/ 39 w 125"/>
              <a:gd name="T13" fmla="*/ 6 h 254"/>
              <a:gd name="T14" fmla="*/ 39 w 125"/>
              <a:gd name="T15" fmla="*/ 0 h 254"/>
              <a:gd name="T16" fmla="*/ 78 w 125"/>
              <a:gd name="T17" fmla="*/ 0 h 254"/>
              <a:gd name="T18" fmla="*/ 78 w 125"/>
              <a:gd name="T19" fmla="*/ 31 h 254"/>
              <a:gd name="T20" fmla="*/ 87 w 125"/>
              <a:gd name="T21" fmla="*/ 70 h 254"/>
              <a:gd name="T22" fmla="*/ 100 w 125"/>
              <a:gd name="T23" fmla="*/ 99 h 254"/>
              <a:gd name="T24" fmla="*/ 100 w 125"/>
              <a:gd name="T25" fmla="*/ 253 h 254"/>
              <a:gd name="T26" fmla="*/ 99 w 125"/>
              <a:gd name="T27" fmla="*/ 254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5" h="254">
                <a:moveTo>
                  <a:pt x="99" y="254"/>
                </a:moveTo>
                <a:cubicBezTo>
                  <a:pt x="90" y="239"/>
                  <a:pt x="82" y="224"/>
                  <a:pt x="72" y="210"/>
                </a:cubicBezTo>
                <a:cubicBezTo>
                  <a:pt x="55" y="187"/>
                  <a:pt x="34" y="169"/>
                  <a:pt x="8" y="157"/>
                </a:cubicBezTo>
                <a:cubicBezTo>
                  <a:pt x="2" y="155"/>
                  <a:pt x="0" y="152"/>
                  <a:pt x="2" y="147"/>
                </a:cubicBezTo>
                <a:cubicBezTo>
                  <a:pt x="6" y="133"/>
                  <a:pt x="9" y="118"/>
                  <a:pt x="14" y="105"/>
                </a:cubicBezTo>
                <a:cubicBezTo>
                  <a:pt x="18" y="95"/>
                  <a:pt x="22" y="86"/>
                  <a:pt x="27" y="77"/>
                </a:cubicBezTo>
                <a:cubicBezTo>
                  <a:pt x="39" y="55"/>
                  <a:pt x="42" y="31"/>
                  <a:pt x="39" y="6"/>
                </a:cubicBezTo>
                <a:cubicBezTo>
                  <a:pt x="39" y="4"/>
                  <a:pt x="39" y="2"/>
                  <a:pt x="39" y="0"/>
                </a:cubicBezTo>
                <a:cubicBezTo>
                  <a:pt x="52" y="0"/>
                  <a:pt x="65" y="0"/>
                  <a:pt x="78" y="0"/>
                </a:cubicBezTo>
                <a:cubicBezTo>
                  <a:pt x="78" y="10"/>
                  <a:pt x="78" y="21"/>
                  <a:pt x="78" y="31"/>
                </a:cubicBezTo>
                <a:cubicBezTo>
                  <a:pt x="78" y="45"/>
                  <a:pt x="81" y="58"/>
                  <a:pt x="87" y="70"/>
                </a:cubicBezTo>
                <a:cubicBezTo>
                  <a:pt x="91" y="80"/>
                  <a:pt x="96" y="89"/>
                  <a:pt x="100" y="99"/>
                </a:cubicBezTo>
                <a:cubicBezTo>
                  <a:pt x="125" y="150"/>
                  <a:pt x="120" y="201"/>
                  <a:pt x="100" y="253"/>
                </a:cubicBezTo>
                <a:cubicBezTo>
                  <a:pt x="100" y="253"/>
                  <a:pt x="99" y="254"/>
                  <a:pt x="99" y="254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40">
            <a:extLst>
              <a:ext uri="{FF2B5EF4-FFF2-40B4-BE49-F238E27FC236}">
                <a16:creationId xmlns:a16="http://schemas.microsoft.com/office/drawing/2014/main" id="{B072BCBF-EC1D-4289-9221-C7720E2C33BE}"/>
              </a:ext>
            </a:extLst>
          </p:cNvPr>
          <p:cNvSpPr>
            <a:spLocks/>
          </p:cNvSpPr>
          <p:nvPr/>
        </p:nvSpPr>
        <p:spPr bwMode="auto">
          <a:xfrm>
            <a:off x="4338638" y="1781175"/>
            <a:ext cx="531813" cy="681038"/>
          </a:xfrm>
          <a:custGeom>
            <a:avLst/>
            <a:gdLst>
              <a:gd name="T0" fmla="*/ 38 w 114"/>
              <a:gd name="T1" fmla="*/ 0 h 146"/>
              <a:gd name="T2" fmla="*/ 77 w 114"/>
              <a:gd name="T3" fmla="*/ 0 h 146"/>
              <a:gd name="T4" fmla="*/ 76 w 114"/>
              <a:gd name="T5" fmla="*/ 9 h 146"/>
              <a:gd name="T6" fmla="*/ 87 w 114"/>
              <a:gd name="T7" fmla="*/ 74 h 146"/>
              <a:gd name="T8" fmla="*/ 111 w 114"/>
              <a:gd name="T9" fmla="*/ 132 h 146"/>
              <a:gd name="T10" fmla="*/ 114 w 114"/>
              <a:gd name="T11" fmla="*/ 146 h 146"/>
              <a:gd name="T12" fmla="*/ 57 w 114"/>
              <a:gd name="T13" fmla="*/ 139 h 146"/>
              <a:gd name="T14" fmla="*/ 0 w 114"/>
              <a:gd name="T15" fmla="*/ 146 h 146"/>
              <a:gd name="T16" fmla="*/ 6 w 114"/>
              <a:gd name="T17" fmla="*/ 122 h 146"/>
              <a:gd name="T18" fmla="*/ 24 w 114"/>
              <a:gd name="T19" fmla="*/ 82 h 146"/>
              <a:gd name="T20" fmla="*/ 38 w 114"/>
              <a:gd name="T21" fmla="*/ 5 h 146"/>
              <a:gd name="T22" fmla="*/ 38 w 114"/>
              <a:gd name="T23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4" h="146">
                <a:moveTo>
                  <a:pt x="38" y="0"/>
                </a:moveTo>
                <a:cubicBezTo>
                  <a:pt x="51" y="0"/>
                  <a:pt x="63" y="0"/>
                  <a:pt x="77" y="0"/>
                </a:cubicBezTo>
                <a:cubicBezTo>
                  <a:pt x="77" y="3"/>
                  <a:pt x="77" y="6"/>
                  <a:pt x="76" y="9"/>
                </a:cubicBezTo>
                <a:cubicBezTo>
                  <a:pt x="74" y="32"/>
                  <a:pt x="77" y="54"/>
                  <a:pt x="87" y="74"/>
                </a:cubicBezTo>
                <a:cubicBezTo>
                  <a:pt x="96" y="93"/>
                  <a:pt x="104" y="113"/>
                  <a:pt x="111" y="132"/>
                </a:cubicBezTo>
                <a:cubicBezTo>
                  <a:pt x="113" y="137"/>
                  <a:pt x="113" y="142"/>
                  <a:pt x="114" y="146"/>
                </a:cubicBezTo>
                <a:cubicBezTo>
                  <a:pt x="95" y="143"/>
                  <a:pt x="76" y="139"/>
                  <a:pt x="57" y="139"/>
                </a:cubicBezTo>
                <a:cubicBezTo>
                  <a:pt x="39" y="139"/>
                  <a:pt x="20" y="143"/>
                  <a:pt x="0" y="146"/>
                </a:cubicBezTo>
                <a:cubicBezTo>
                  <a:pt x="2" y="139"/>
                  <a:pt x="3" y="130"/>
                  <a:pt x="6" y="122"/>
                </a:cubicBezTo>
                <a:cubicBezTo>
                  <a:pt x="11" y="108"/>
                  <a:pt x="17" y="95"/>
                  <a:pt x="24" y="82"/>
                </a:cubicBezTo>
                <a:cubicBezTo>
                  <a:pt x="37" y="57"/>
                  <a:pt x="41" y="32"/>
                  <a:pt x="38" y="5"/>
                </a:cubicBezTo>
                <a:cubicBezTo>
                  <a:pt x="38" y="4"/>
                  <a:pt x="38" y="2"/>
                  <a:pt x="38" y="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1" name="Freeform 41">
            <a:extLst>
              <a:ext uri="{FF2B5EF4-FFF2-40B4-BE49-F238E27FC236}">
                <a16:creationId xmlns:a16="http://schemas.microsoft.com/office/drawing/2014/main" id="{B409283F-5B22-409F-9D65-B91281241119}"/>
              </a:ext>
            </a:extLst>
          </p:cNvPr>
          <p:cNvSpPr>
            <a:spLocks/>
          </p:cNvSpPr>
          <p:nvPr/>
        </p:nvSpPr>
        <p:spPr bwMode="auto">
          <a:xfrm>
            <a:off x="4133850" y="3130550"/>
            <a:ext cx="466725" cy="363538"/>
          </a:xfrm>
          <a:custGeom>
            <a:avLst/>
            <a:gdLst>
              <a:gd name="T0" fmla="*/ 30 w 100"/>
              <a:gd name="T1" fmla="*/ 51 h 78"/>
              <a:gd name="T2" fmla="*/ 39 w 100"/>
              <a:gd name="T3" fmla="*/ 6 h 78"/>
              <a:gd name="T4" fmla="*/ 46 w 100"/>
              <a:gd name="T5" fmla="*/ 0 h 78"/>
              <a:gd name="T6" fmla="*/ 63 w 100"/>
              <a:gd name="T7" fmla="*/ 14 h 78"/>
              <a:gd name="T8" fmla="*/ 71 w 100"/>
              <a:gd name="T9" fmla="*/ 51 h 78"/>
              <a:gd name="T10" fmla="*/ 80 w 100"/>
              <a:gd name="T11" fmla="*/ 6 h 78"/>
              <a:gd name="T12" fmla="*/ 87 w 100"/>
              <a:gd name="T13" fmla="*/ 0 h 78"/>
              <a:gd name="T14" fmla="*/ 100 w 100"/>
              <a:gd name="T15" fmla="*/ 0 h 78"/>
              <a:gd name="T16" fmla="*/ 94 w 100"/>
              <a:gd name="T17" fmla="*/ 26 h 78"/>
              <a:gd name="T18" fmla="*/ 82 w 100"/>
              <a:gd name="T19" fmla="*/ 71 h 78"/>
              <a:gd name="T20" fmla="*/ 73 w 100"/>
              <a:gd name="T21" fmla="*/ 78 h 78"/>
              <a:gd name="T22" fmla="*/ 61 w 100"/>
              <a:gd name="T23" fmla="*/ 78 h 78"/>
              <a:gd name="T24" fmla="*/ 50 w 100"/>
              <a:gd name="T25" fmla="*/ 27 h 78"/>
              <a:gd name="T26" fmla="*/ 49 w 100"/>
              <a:gd name="T27" fmla="*/ 27 h 78"/>
              <a:gd name="T28" fmla="*/ 41 w 100"/>
              <a:gd name="T29" fmla="*/ 72 h 78"/>
              <a:gd name="T30" fmla="*/ 33 w 100"/>
              <a:gd name="T31" fmla="*/ 78 h 78"/>
              <a:gd name="T32" fmla="*/ 17 w 100"/>
              <a:gd name="T33" fmla="*/ 65 h 78"/>
              <a:gd name="T34" fmla="*/ 2 w 100"/>
              <a:gd name="T35" fmla="*/ 8 h 78"/>
              <a:gd name="T36" fmla="*/ 0 w 100"/>
              <a:gd name="T37" fmla="*/ 0 h 78"/>
              <a:gd name="T38" fmla="*/ 16 w 100"/>
              <a:gd name="T39" fmla="*/ 1 h 78"/>
              <a:gd name="T40" fmla="*/ 20 w 100"/>
              <a:gd name="T41" fmla="*/ 6 h 78"/>
              <a:gd name="T42" fmla="*/ 30 w 100"/>
              <a:gd name="T43" fmla="*/ 51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0" h="78">
                <a:moveTo>
                  <a:pt x="30" y="51"/>
                </a:moveTo>
                <a:cubicBezTo>
                  <a:pt x="33" y="36"/>
                  <a:pt x="36" y="21"/>
                  <a:pt x="39" y="6"/>
                </a:cubicBezTo>
                <a:cubicBezTo>
                  <a:pt x="40" y="2"/>
                  <a:pt x="41" y="0"/>
                  <a:pt x="46" y="0"/>
                </a:cubicBezTo>
                <a:cubicBezTo>
                  <a:pt x="60" y="0"/>
                  <a:pt x="60" y="0"/>
                  <a:pt x="63" y="14"/>
                </a:cubicBezTo>
                <a:cubicBezTo>
                  <a:pt x="65" y="26"/>
                  <a:pt x="68" y="38"/>
                  <a:pt x="71" y="51"/>
                </a:cubicBezTo>
                <a:cubicBezTo>
                  <a:pt x="74" y="35"/>
                  <a:pt x="77" y="21"/>
                  <a:pt x="80" y="6"/>
                </a:cubicBezTo>
                <a:cubicBezTo>
                  <a:pt x="80" y="2"/>
                  <a:pt x="82" y="0"/>
                  <a:pt x="87" y="0"/>
                </a:cubicBezTo>
                <a:cubicBezTo>
                  <a:pt x="91" y="1"/>
                  <a:pt x="95" y="0"/>
                  <a:pt x="100" y="0"/>
                </a:cubicBezTo>
                <a:cubicBezTo>
                  <a:pt x="98" y="9"/>
                  <a:pt x="96" y="18"/>
                  <a:pt x="94" y="26"/>
                </a:cubicBezTo>
                <a:cubicBezTo>
                  <a:pt x="90" y="41"/>
                  <a:pt x="85" y="56"/>
                  <a:pt x="82" y="71"/>
                </a:cubicBezTo>
                <a:cubicBezTo>
                  <a:pt x="80" y="76"/>
                  <a:pt x="78" y="78"/>
                  <a:pt x="73" y="78"/>
                </a:cubicBezTo>
                <a:cubicBezTo>
                  <a:pt x="69" y="77"/>
                  <a:pt x="65" y="78"/>
                  <a:pt x="61" y="78"/>
                </a:cubicBezTo>
                <a:cubicBezTo>
                  <a:pt x="57" y="60"/>
                  <a:pt x="54" y="43"/>
                  <a:pt x="50" y="27"/>
                </a:cubicBezTo>
                <a:cubicBezTo>
                  <a:pt x="50" y="27"/>
                  <a:pt x="50" y="27"/>
                  <a:pt x="49" y="27"/>
                </a:cubicBezTo>
                <a:cubicBezTo>
                  <a:pt x="47" y="42"/>
                  <a:pt x="43" y="57"/>
                  <a:pt x="41" y="72"/>
                </a:cubicBezTo>
                <a:cubicBezTo>
                  <a:pt x="40" y="77"/>
                  <a:pt x="38" y="78"/>
                  <a:pt x="33" y="78"/>
                </a:cubicBezTo>
                <a:cubicBezTo>
                  <a:pt x="21" y="77"/>
                  <a:pt x="21" y="78"/>
                  <a:pt x="17" y="65"/>
                </a:cubicBezTo>
                <a:cubicBezTo>
                  <a:pt x="12" y="46"/>
                  <a:pt x="7" y="27"/>
                  <a:pt x="2" y="8"/>
                </a:cubicBezTo>
                <a:cubicBezTo>
                  <a:pt x="1" y="6"/>
                  <a:pt x="1" y="4"/>
                  <a:pt x="0" y="0"/>
                </a:cubicBezTo>
                <a:cubicBezTo>
                  <a:pt x="6" y="0"/>
                  <a:pt x="11" y="0"/>
                  <a:pt x="16" y="1"/>
                </a:cubicBezTo>
                <a:cubicBezTo>
                  <a:pt x="18" y="1"/>
                  <a:pt x="20" y="4"/>
                  <a:pt x="20" y="6"/>
                </a:cubicBezTo>
                <a:cubicBezTo>
                  <a:pt x="24" y="20"/>
                  <a:pt x="26" y="35"/>
                  <a:pt x="30" y="51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42">
            <a:extLst>
              <a:ext uri="{FF2B5EF4-FFF2-40B4-BE49-F238E27FC236}">
                <a16:creationId xmlns:a16="http://schemas.microsoft.com/office/drawing/2014/main" id="{664425EE-96F6-4CD5-9142-4EEB8DF90960}"/>
              </a:ext>
            </a:extLst>
          </p:cNvPr>
          <p:cNvSpPr>
            <a:spLocks/>
          </p:cNvSpPr>
          <p:nvPr/>
        </p:nvSpPr>
        <p:spPr bwMode="auto">
          <a:xfrm>
            <a:off x="5048250" y="3130550"/>
            <a:ext cx="322263" cy="363538"/>
          </a:xfrm>
          <a:custGeom>
            <a:avLst/>
            <a:gdLst>
              <a:gd name="T0" fmla="*/ 19 w 69"/>
              <a:gd name="T1" fmla="*/ 31 h 78"/>
              <a:gd name="T2" fmla="*/ 19 w 69"/>
              <a:gd name="T3" fmla="*/ 75 h 78"/>
              <a:gd name="T4" fmla="*/ 18 w 69"/>
              <a:gd name="T5" fmla="*/ 77 h 78"/>
              <a:gd name="T6" fmla="*/ 0 w 69"/>
              <a:gd name="T7" fmla="*/ 77 h 78"/>
              <a:gd name="T8" fmla="*/ 0 w 69"/>
              <a:gd name="T9" fmla="*/ 0 h 78"/>
              <a:gd name="T10" fmla="*/ 18 w 69"/>
              <a:gd name="T11" fmla="*/ 1 h 78"/>
              <a:gd name="T12" fmla="*/ 23 w 69"/>
              <a:gd name="T13" fmla="*/ 5 h 78"/>
              <a:gd name="T14" fmla="*/ 50 w 69"/>
              <a:gd name="T15" fmla="*/ 48 h 78"/>
              <a:gd name="T16" fmla="*/ 50 w 69"/>
              <a:gd name="T17" fmla="*/ 0 h 78"/>
              <a:gd name="T18" fmla="*/ 65 w 69"/>
              <a:gd name="T19" fmla="*/ 1 h 78"/>
              <a:gd name="T20" fmla="*/ 69 w 69"/>
              <a:gd name="T21" fmla="*/ 4 h 78"/>
              <a:gd name="T22" fmla="*/ 69 w 69"/>
              <a:gd name="T23" fmla="*/ 77 h 78"/>
              <a:gd name="T24" fmla="*/ 52 w 69"/>
              <a:gd name="T25" fmla="*/ 77 h 78"/>
              <a:gd name="T26" fmla="*/ 46 w 69"/>
              <a:gd name="T27" fmla="*/ 72 h 78"/>
              <a:gd name="T28" fmla="*/ 19 w 69"/>
              <a:gd name="T29" fmla="*/ 31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9" h="78">
                <a:moveTo>
                  <a:pt x="19" y="31"/>
                </a:moveTo>
                <a:cubicBezTo>
                  <a:pt x="19" y="47"/>
                  <a:pt x="19" y="61"/>
                  <a:pt x="19" y="75"/>
                </a:cubicBezTo>
                <a:cubicBezTo>
                  <a:pt x="19" y="76"/>
                  <a:pt x="18" y="76"/>
                  <a:pt x="18" y="77"/>
                </a:cubicBezTo>
                <a:cubicBezTo>
                  <a:pt x="12" y="77"/>
                  <a:pt x="6" y="77"/>
                  <a:pt x="0" y="77"/>
                </a:cubicBezTo>
                <a:cubicBezTo>
                  <a:pt x="0" y="52"/>
                  <a:pt x="0" y="27"/>
                  <a:pt x="0" y="0"/>
                </a:cubicBezTo>
                <a:cubicBezTo>
                  <a:pt x="6" y="0"/>
                  <a:pt x="12" y="0"/>
                  <a:pt x="18" y="1"/>
                </a:cubicBezTo>
                <a:cubicBezTo>
                  <a:pt x="19" y="1"/>
                  <a:pt x="21" y="3"/>
                  <a:pt x="23" y="5"/>
                </a:cubicBezTo>
                <a:cubicBezTo>
                  <a:pt x="32" y="19"/>
                  <a:pt x="41" y="33"/>
                  <a:pt x="50" y="48"/>
                </a:cubicBezTo>
                <a:cubicBezTo>
                  <a:pt x="50" y="32"/>
                  <a:pt x="50" y="17"/>
                  <a:pt x="50" y="0"/>
                </a:cubicBezTo>
                <a:cubicBezTo>
                  <a:pt x="55" y="0"/>
                  <a:pt x="60" y="0"/>
                  <a:pt x="65" y="1"/>
                </a:cubicBezTo>
                <a:cubicBezTo>
                  <a:pt x="67" y="1"/>
                  <a:pt x="69" y="3"/>
                  <a:pt x="69" y="4"/>
                </a:cubicBezTo>
                <a:cubicBezTo>
                  <a:pt x="69" y="28"/>
                  <a:pt x="69" y="52"/>
                  <a:pt x="69" y="77"/>
                </a:cubicBezTo>
                <a:cubicBezTo>
                  <a:pt x="63" y="77"/>
                  <a:pt x="57" y="78"/>
                  <a:pt x="52" y="77"/>
                </a:cubicBezTo>
                <a:cubicBezTo>
                  <a:pt x="50" y="77"/>
                  <a:pt x="48" y="74"/>
                  <a:pt x="46" y="72"/>
                </a:cubicBezTo>
                <a:cubicBezTo>
                  <a:pt x="37" y="59"/>
                  <a:pt x="28" y="46"/>
                  <a:pt x="19" y="31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43">
            <a:extLst>
              <a:ext uri="{FF2B5EF4-FFF2-40B4-BE49-F238E27FC236}">
                <a16:creationId xmlns:a16="http://schemas.microsoft.com/office/drawing/2014/main" id="{E0057152-6778-4C69-808E-2B85E5C41ED9}"/>
              </a:ext>
            </a:extLst>
          </p:cNvPr>
          <p:cNvSpPr>
            <a:spLocks noEditPoints="1"/>
          </p:cNvSpPr>
          <p:nvPr/>
        </p:nvSpPr>
        <p:spPr bwMode="auto">
          <a:xfrm>
            <a:off x="3730625" y="3125788"/>
            <a:ext cx="379413" cy="373063"/>
          </a:xfrm>
          <a:custGeom>
            <a:avLst/>
            <a:gdLst>
              <a:gd name="T0" fmla="*/ 0 w 81"/>
              <a:gd name="T1" fmla="*/ 40 h 80"/>
              <a:gd name="T2" fmla="*/ 42 w 81"/>
              <a:gd name="T3" fmla="*/ 0 h 80"/>
              <a:gd name="T4" fmla="*/ 81 w 81"/>
              <a:gd name="T5" fmla="*/ 41 h 80"/>
              <a:gd name="T6" fmla="*/ 40 w 81"/>
              <a:gd name="T7" fmla="*/ 80 h 80"/>
              <a:gd name="T8" fmla="*/ 0 w 81"/>
              <a:gd name="T9" fmla="*/ 40 h 80"/>
              <a:gd name="T10" fmla="*/ 20 w 81"/>
              <a:gd name="T11" fmla="*/ 40 h 80"/>
              <a:gd name="T12" fmla="*/ 40 w 81"/>
              <a:gd name="T13" fmla="*/ 63 h 80"/>
              <a:gd name="T14" fmla="*/ 61 w 81"/>
              <a:gd name="T15" fmla="*/ 41 h 80"/>
              <a:gd name="T16" fmla="*/ 41 w 81"/>
              <a:gd name="T17" fmla="*/ 18 h 80"/>
              <a:gd name="T18" fmla="*/ 20 w 81"/>
              <a:gd name="T19" fmla="*/ 4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1" h="80">
                <a:moveTo>
                  <a:pt x="0" y="40"/>
                </a:moveTo>
                <a:cubicBezTo>
                  <a:pt x="1" y="17"/>
                  <a:pt x="18" y="0"/>
                  <a:pt x="42" y="0"/>
                </a:cubicBezTo>
                <a:cubicBezTo>
                  <a:pt x="65" y="0"/>
                  <a:pt x="81" y="18"/>
                  <a:pt x="81" y="41"/>
                </a:cubicBezTo>
                <a:cubicBezTo>
                  <a:pt x="81" y="63"/>
                  <a:pt x="63" y="80"/>
                  <a:pt x="40" y="80"/>
                </a:cubicBezTo>
                <a:cubicBezTo>
                  <a:pt x="17" y="80"/>
                  <a:pt x="0" y="63"/>
                  <a:pt x="0" y="40"/>
                </a:cubicBezTo>
                <a:close/>
                <a:moveTo>
                  <a:pt x="20" y="40"/>
                </a:moveTo>
                <a:cubicBezTo>
                  <a:pt x="20" y="53"/>
                  <a:pt x="28" y="63"/>
                  <a:pt x="40" y="63"/>
                </a:cubicBezTo>
                <a:cubicBezTo>
                  <a:pt x="52" y="63"/>
                  <a:pt x="61" y="54"/>
                  <a:pt x="61" y="41"/>
                </a:cubicBezTo>
                <a:cubicBezTo>
                  <a:pt x="62" y="27"/>
                  <a:pt x="53" y="18"/>
                  <a:pt x="41" y="18"/>
                </a:cubicBezTo>
                <a:cubicBezTo>
                  <a:pt x="29" y="17"/>
                  <a:pt x="20" y="26"/>
                  <a:pt x="20" y="4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4" name="Freeform 44">
            <a:extLst>
              <a:ext uri="{FF2B5EF4-FFF2-40B4-BE49-F238E27FC236}">
                <a16:creationId xmlns:a16="http://schemas.microsoft.com/office/drawing/2014/main" id="{276B0310-DCEA-4F00-A902-1E7745967181}"/>
              </a:ext>
            </a:extLst>
          </p:cNvPr>
          <p:cNvSpPr>
            <a:spLocks/>
          </p:cNvSpPr>
          <p:nvPr/>
        </p:nvSpPr>
        <p:spPr bwMode="auto">
          <a:xfrm>
            <a:off x="5408613" y="3106738"/>
            <a:ext cx="415925" cy="415925"/>
          </a:xfrm>
          <a:custGeom>
            <a:avLst/>
            <a:gdLst>
              <a:gd name="T0" fmla="*/ 76 w 89"/>
              <a:gd name="T1" fmla="*/ 18 h 89"/>
              <a:gd name="T2" fmla="*/ 63 w 89"/>
              <a:gd name="T3" fmla="*/ 29 h 89"/>
              <a:gd name="T4" fmla="*/ 28 w 89"/>
              <a:gd name="T5" fmla="*/ 32 h 89"/>
              <a:gd name="T6" fmla="*/ 37 w 89"/>
              <a:gd name="T7" fmla="*/ 65 h 89"/>
              <a:gd name="T8" fmla="*/ 64 w 89"/>
              <a:gd name="T9" fmla="*/ 54 h 89"/>
              <a:gd name="T10" fmla="*/ 46 w 89"/>
              <a:gd name="T11" fmla="*/ 54 h 89"/>
              <a:gd name="T12" fmla="*/ 46 w 89"/>
              <a:gd name="T13" fmla="*/ 39 h 89"/>
              <a:gd name="T14" fmla="*/ 84 w 89"/>
              <a:gd name="T15" fmla="*/ 39 h 89"/>
              <a:gd name="T16" fmla="*/ 62 w 89"/>
              <a:gd name="T17" fmla="*/ 81 h 89"/>
              <a:gd name="T18" fmla="*/ 10 w 89"/>
              <a:gd name="T19" fmla="*/ 64 h 89"/>
              <a:gd name="T20" fmla="*/ 22 w 89"/>
              <a:gd name="T21" fmla="*/ 11 h 89"/>
              <a:gd name="T22" fmla="*/ 76 w 89"/>
              <a:gd name="T23" fmla="*/ 1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9" h="89">
                <a:moveTo>
                  <a:pt x="76" y="18"/>
                </a:moveTo>
                <a:cubicBezTo>
                  <a:pt x="71" y="22"/>
                  <a:pt x="67" y="26"/>
                  <a:pt x="63" y="29"/>
                </a:cubicBezTo>
                <a:cubicBezTo>
                  <a:pt x="49" y="17"/>
                  <a:pt x="34" y="20"/>
                  <a:pt x="28" y="32"/>
                </a:cubicBezTo>
                <a:cubicBezTo>
                  <a:pt x="21" y="44"/>
                  <a:pt x="26" y="60"/>
                  <a:pt x="37" y="65"/>
                </a:cubicBezTo>
                <a:cubicBezTo>
                  <a:pt x="48" y="70"/>
                  <a:pt x="60" y="65"/>
                  <a:pt x="64" y="54"/>
                </a:cubicBezTo>
                <a:cubicBezTo>
                  <a:pt x="58" y="54"/>
                  <a:pt x="52" y="54"/>
                  <a:pt x="46" y="54"/>
                </a:cubicBezTo>
                <a:cubicBezTo>
                  <a:pt x="46" y="48"/>
                  <a:pt x="46" y="44"/>
                  <a:pt x="46" y="39"/>
                </a:cubicBezTo>
                <a:cubicBezTo>
                  <a:pt x="59" y="39"/>
                  <a:pt x="72" y="39"/>
                  <a:pt x="84" y="39"/>
                </a:cubicBezTo>
                <a:cubicBezTo>
                  <a:pt x="89" y="54"/>
                  <a:pt x="79" y="74"/>
                  <a:pt x="62" y="81"/>
                </a:cubicBezTo>
                <a:cubicBezTo>
                  <a:pt x="43" y="89"/>
                  <a:pt x="20" y="82"/>
                  <a:pt x="10" y="64"/>
                </a:cubicBezTo>
                <a:cubicBezTo>
                  <a:pt x="0" y="47"/>
                  <a:pt x="5" y="23"/>
                  <a:pt x="22" y="11"/>
                </a:cubicBezTo>
                <a:cubicBezTo>
                  <a:pt x="38" y="0"/>
                  <a:pt x="62" y="3"/>
                  <a:pt x="76" y="18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" name="Freeform 45">
            <a:extLst>
              <a:ext uri="{FF2B5EF4-FFF2-40B4-BE49-F238E27FC236}">
                <a16:creationId xmlns:a16="http://schemas.microsoft.com/office/drawing/2014/main" id="{2130DA47-6DF2-4A11-AF6A-7A85A657CC4B}"/>
              </a:ext>
            </a:extLst>
          </p:cNvPr>
          <p:cNvSpPr>
            <a:spLocks/>
          </p:cNvSpPr>
          <p:nvPr/>
        </p:nvSpPr>
        <p:spPr bwMode="auto">
          <a:xfrm>
            <a:off x="4464050" y="1300162"/>
            <a:ext cx="271463" cy="303213"/>
          </a:xfrm>
          <a:custGeom>
            <a:avLst/>
            <a:gdLst>
              <a:gd name="T0" fmla="*/ 5 w 58"/>
              <a:gd name="T1" fmla="*/ 65 h 65"/>
              <a:gd name="T2" fmla="*/ 3 w 58"/>
              <a:gd name="T3" fmla="*/ 22 h 65"/>
              <a:gd name="T4" fmla="*/ 30 w 58"/>
              <a:gd name="T5" fmla="*/ 0 h 65"/>
              <a:gd name="T6" fmla="*/ 57 w 58"/>
              <a:gd name="T7" fmla="*/ 22 h 65"/>
              <a:gd name="T8" fmla="*/ 57 w 58"/>
              <a:gd name="T9" fmla="*/ 65 h 65"/>
              <a:gd name="T10" fmla="*/ 5 w 58"/>
              <a:gd name="T11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" h="65">
                <a:moveTo>
                  <a:pt x="5" y="65"/>
                </a:moveTo>
                <a:cubicBezTo>
                  <a:pt x="3" y="50"/>
                  <a:pt x="0" y="36"/>
                  <a:pt x="3" y="22"/>
                </a:cubicBezTo>
                <a:cubicBezTo>
                  <a:pt x="6" y="8"/>
                  <a:pt x="15" y="0"/>
                  <a:pt x="30" y="0"/>
                </a:cubicBezTo>
                <a:cubicBezTo>
                  <a:pt x="45" y="0"/>
                  <a:pt x="55" y="7"/>
                  <a:pt x="57" y="22"/>
                </a:cubicBezTo>
                <a:cubicBezTo>
                  <a:pt x="58" y="36"/>
                  <a:pt x="57" y="50"/>
                  <a:pt x="57" y="65"/>
                </a:cubicBezTo>
                <a:cubicBezTo>
                  <a:pt x="39" y="65"/>
                  <a:pt x="22" y="65"/>
                  <a:pt x="5" y="65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6" name="Freeform 46">
            <a:extLst>
              <a:ext uri="{FF2B5EF4-FFF2-40B4-BE49-F238E27FC236}">
                <a16:creationId xmlns:a16="http://schemas.microsoft.com/office/drawing/2014/main" id="{4A603CD3-E119-45C2-B212-1904976227DF}"/>
              </a:ext>
            </a:extLst>
          </p:cNvPr>
          <p:cNvSpPr>
            <a:spLocks/>
          </p:cNvSpPr>
          <p:nvPr/>
        </p:nvSpPr>
        <p:spPr bwMode="auto">
          <a:xfrm>
            <a:off x="3852863" y="1295400"/>
            <a:ext cx="276225" cy="307975"/>
          </a:xfrm>
          <a:custGeom>
            <a:avLst/>
            <a:gdLst>
              <a:gd name="T0" fmla="*/ 58 w 59"/>
              <a:gd name="T1" fmla="*/ 66 h 66"/>
              <a:gd name="T2" fmla="*/ 6 w 59"/>
              <a:gd name="T3" fmla="*/ 66 h 66"/>
              <a:gd name="T4" fmla="*/ 5 w 59"/>
              <a:gd name="T5" fmla="*/ 19 h 66"/>
              <a:gd name="T6" fmla="*/ 33 w 59"/>
              <a:gd name="T7" fmla="*/ 1 h 66"/>
              <a:gd name="T8" fmla="*/ 57 w 59"/>
              <a:gd name="T9" fmla="*/ 23 h 66"/>
              <a:gd name="T10" fmla="*/ 58 w 59"/>
              <a:gd name="T11" fmla="*/ 6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" h="66">
                <a:moveTo>
                  <a:pt x="58" y="66"/>
                </a:moveTo>
                <a:cubicBezTo>
                  <a:pt x="39" y="66"/>
                  <a:pt x="23" y="66"/>
                  <a:pt x="6" y="66"/>
                </a:cubicBezTo>
                <a:cubicBezTo>
                  <a:pt x="3" y="50"/>
                  <a:pt x="0" y="35"/>
                  <a:pt x="5" y="19"/>
                </a:cubicBezTo>
                <a:cubicBezTo>
                  <a:pt x="9" y="6"/>
                  <a:pt x="19" y="0"/>
                  <a:pt x="33" y="1"/>
                </a:cubicBezTo>
                <a:cubicBezTo>
                  <a:pt x="46" y="2"/>
                  <a:pt x="56" y="9"/>
                  <a:pt x="57" y="23"/>
                </a:cubicBezTo>
                <a:cubicBezTo>
                  <a:pt x="59" y="37"/>
                  <a:pt x="58" y="51"/>
                  <a:pt x="58" y="66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7" name="Freeform 47">
            <a:extLst>
              <a:ext uri="{FF2B5EF4-FFF2-40B4-BE49-F238E27FC236}">
                <a16:creationId xmlns:a16="http://schemas.microsoft.com/office/drawing/2014/main" id="{FF10CC3C-A221-4FAC-8F5F-52369E5DE05C}"/>
              </a:ext>
            </a:extLst>
          </p:cNvPr>
          <p:cNvSpPr>
            <a:spLocks/>
          </p:cNvSpPr>
          <p:nvPr/>
        </p:nvSpPr>
        <p:spPr bwMode="auto">
          <a:xfrm>
            <a:off x="5086350" y="1300162"/>
            <a:ext cx="266700" cy="303213"/>
          </a:xfrm>
          <a:custGeom>
            <a:avLst/>
            <a:gdLst>
              <a:gd name="T0" fmla="*/ 53 w 57"/>
              <a:gd name="T1" fmla="*/ 65 h 65"/>
              <a:gd name="T2" fmla="*/ 7 w 57"/>
              <a:gd name="T3" fmla="*/ 65 h 65"/>
              <a:gd name="T4" fmla="*/ 2 w 57"/>
              <a:gd name="T5" fmla="*/ 62 h 65"/>
              <a:gd name="T6" fmla="*/ 1 w 57"/>
              <a:gd name="T7" fmla="*/ 24 h 65"/>
              <a:gd name="T8" fmla="*/ 26 w 57"/>
              <a:gd name="T9" fmla="*/ 0 h 65"/>
              <a:gd name="T10" fmla="*/ 54 w 57"/>
              <a:gd name="T11" fmla="*/ 22 h 65"/>
              <a:gd name="T12" fmla="*/ 53 w 57"/>
              <a:gd name="T13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7" h="65">
                <a:moveTo>
                  <a:pt x="53" y="65"/>
                </a:moveTo>
                <a:cubicBezTo>
                  <a:pt x="37" y="65"/>
                  <a:pt x="22" y="65"/>
                  <a:pt x="7" y="65"/>
                </a:cubicBezTo>
                <a:cubicBezTo>
                  <a:pt x="5" y="65"/>
                  <a:pt x="2" y="63"/>
                  <a:pt x="2" y="62"/>
                </a:cubicBezTo>
                <a:cubicBezTo>
                  <a:pt x="1" y="49"/>
                  <a:pt x="0" y="36"/>
                  <a:pt x="1" y="24"/>
                </a:cubicBezTo>
                <a:cubicBezTo>
                  <a:pt x="2" y="9"/>
                  <a:pt x="12" y="1"/>
                  <a:pt x="26" y="0"/>
                </a:cubicBezTo>
                <a:cubicBezTo>
                  <a:pt x="42" y="0"/>
                  <a:pt x="51" y="7"/>
                  <a:pt x="54" y="22"/>
                </a:cubicBezTo>
                <a:cubicBezTo>
                  <a:pt x="57" y="36"/>
                  <a:pt x="55" y="50"/>
                  <a:pt x="53" y="65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" name="Freeform 48">
            <a:extLst>
              <a:ext uri="{FF2B5EF4-FFF2-40B4-BE49-F238E27FC236}">
                <a16:creationId xmlns:a16="http://schemas.microsoft.com/office/drawing/2014/main" id="{19D8C9E9-CCEC-4542-BC1E-C24836A92A4A}"/>
              </a:ext>
            </a:extLst>
          </p:cNvPr>
          <p:cNvSpPr>
            <a:spLocks noEditPoints="1"/>
          </p:cNvSpPr>
          <p:nvPr/>
        </p:nvSpPr>
        <p:spPr bwMode="auto">
          <a:xfrm>
            <a:off x="3446462" y="3130550"/>
            <a:ext cx="252413" cy="363538"/>
          </a:xfrm>
          <a:custGeom>
            <a:avLst/>
            <a:gdLst>
              <a:gd name="T0" fmla="*/ 0 w 54"/>
              <a:gd name="T1" fmla="*/ 77 h 78"/>
              <a:gd name="T2" fmla="*/ 0 w 54"/>
              <a:gd name="T3" fmla="*/ 0 h 78"/>
              <a:gd name="T4" fmla="*/ 36 w 54"/>
              <a:gd name="T5" fmla="*/ 2 h 78"/>
              <a:gd name="T6" fmla="*/ 50 w 54"/>
              <a:gd name="T7" fmla="*/ 16 h 78"/>
              <a:gd name="T8" fmla="*/ 43 w 54"/>
              <a:gd name="T9" fmla="*/ 36 h 78"/>
              <a:gd name="T10" fmla="*/ 51 w 54"/>
              <a:gd name="T11" fmla="*/ 52 h 78"/>
              <a:gd name="T12" fmla="*/ 33 w 54"/>
              <a:gd name="T13" fmla="*/ 77 h 78"/>
              <a:gd name="T14" fmla="*/ 7 w 54"/>
              <a:gd name="T15" fmla="*/ 78 h 78"/>
              <a:gd name="T16" fmla="*/ 0 w 54"/>
              <a:gd name="T17" fmla="*/ 77 h 78"/>
              <a:gd name="T18" fmla="*/ 18 w 54"/>
              <a:gd name="T19" fmla="*/ 65 h 78"/>
              <a:gd name="T20" fmla="*/ 31 w 54"/>
              <a:gd name="T21" fmla="*/ 59 h 78"/>
              <a:gd name="T22" fmla="*/ 31 w 54"/>
              <a:gd name="T23" fmla="*/ 48 h 78"/>
              <a:gd name="T24" fmla="*/ 18 w 54"/>
              <a:gd name="T25" fmla="*/ 43 h 78"/>
              <a:gd name="T26" fmla="*/ 18 w 54"/>
              <a:gd name="T27" fmla="*/ 65 h 78"/>
              <a:gd name="T28" fmla="*/ 18 w 54"/>
              <a:gd name="T29" fmla="*/ 34 h 78"/>
              <a:gd name="T30" fmla="*/ 30 w 54"/>
              <a:gd name="T31" fmla="*/ 28 h 78"/>
              <a:gd name="T32" fmla="*/ 30 w 54"/>
              <a:gd name="T33" fmla="*/ 18 h 78"/>
              <a:gd name="T34" fmla="*/ 18 w 54"/>
              <a:gd name="T35" fmla="*/ 13 h 78"/>
              <a:gd name="T36" fmla="*/ 18 w 54"/>
              <a:gd name="T37" fmla="*/ 34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4" h="78">
                <a:moveTo>
                  <a:pt x="0" y="77"/>
                </a:moveTo>
                <a:cubicBezTo>
                  <a:pt x="0" y="52"/>
                  <a:pt x="0" y="27"/>
                  <a:pt x="0" y="0"/>
                </a:cubicBezTo>
                <a:cubicBezTo>
                  <a:pt x="12" y="0"/>
                  <a:pt x="24" y="0"/>
                  <a:pt x="36" y="2"/>
                </a:cubicBezTo>
                <a:cubicBezTo>
                  <a:pt x="43" y="3"/>
                  <a:pt x="48" y="8"/>
                  <a:pt x="50" y="16"/>
                </a:cubicBezTo>
                <a:cubicBezTo>
                  <a:pt x="52" y="24"/>
                  <a:pt x="50" y="31"/>
                  <a:pt x="43" y="36"/>
                </a:cubicBezTo>
                <a:cubicBezTo>
                  <a:pt x="46" y="42"/>
                  <a:pt x="50" y="47"/>
                  <a:pt x="51" y="52"/>
                </a:cubicBezTo>
                <a:cubicBezTo>
                  <a:pt x="54" y="66"/>
                  <a:pt x="47" y="75"/>
                  <a:pt x="33" y="77"/>
                </a:cubicBezTo>
                <a:cubicBezTo>
                  <a:pt x="24" y="78"/>
                  <a:pt x="16" y="77"/>
                  <a:pt x="7" y="78"/>
                </a:cubicBezTo>
                <a:cubicBezTo>
                  <a:pt x="5" y="78"/>
                  <a:pt x="2" y="77"/>
                  <a:pt x="0" y="77"/>
                </a:cubicBezTo>
                <a:close/>
                <a:moveTo>
                  <a:pt x="18" y="65"/>
                </a:moveTo>
                <a:cubicBezTo>
                  <a:pt x="23" y="63"/>
                  <a:pt x="28" y="62"/>
                  <a:pt x="31" y="59"/>
                </a:cubicBezTo>
                <a:cubicBezTo>
                  <a:pt x="33" y="57"/>
                  <a:pt x="33" y="50"/>
                  <a:pt x="31" y="48"/>
                </a:cubicBezTo>
                <a:cubicBezTo>
                  <a:pt x="28" y="45"/>
                  <a:pt x="23" y="44"/>
                  <a:pt x="18" y="43"/>
                </a:cubicBezTo>
                <a:cubicBezTo>
                  <a:pt x="18" y="51"/>
                  <a:pt x="18" y="56"/>
                  <a:pt x="18" y="65"/>
                </a:cubicBezTo>
                <a:close/>
                <a:moveTo>
                  <a:pt x="18" y="34"/>
                </a:moveTo>
                <a:cubicBezTo>
                  <a:pt x="23" y="32"/>
                  <a:pt x="28" y="31"/>
                  <a:pt x="30" y="28"/>
                </a:cubicBezTo>
                <a:cubicBezTo>
                  <a:pt x="32" y="26"/>
                  <a:pt x="32" y="20"/>
                  <a:pt x="30" y="18"/>
                </a:cubicBezTo>
                <a:cubicBezTo>
                  <a:pt x="28" y="15"/>
                  <a:pt x="23" y="15"/>
                  <a:pt x="18" y="13"/>
                </a:cubicBezTo>
                <a:cubicBezTo>
                  <a:pt x="18" y="21"/>
                  <a:pt x="18" y="26"/>
                  <a:pt x="18" y="34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9" name="Freeform 49">
            <a:extLst>
              <a:ext uri="{FF2B5EF4-FFF2-40B4-BE49-F238E27FC236}">
                <a16:creationId xmlns:a16="http://schemas.microsoft.com/office/drawing/2014/main" id="{B5601308-A68F-48A8-9D7C-399384A162B3}"/>
              </a:ext>
            </a:extLst>
          </p:cNvPr>
          <p:cNvSpPr>
            <a:spLocks/>
          </p:cNvSpPr>
          <p:nvPr/>
        </p:nvSpPr>
        <p:spPr bwMode="auto">
          <a:xfrm>
            <a:off x="4646613" y="3135313"/>
            <a:ext cx="173038" cy="354013"/>
          </a:xfrm>
          <a:custGeom>
            <a:avLst/>
            <a:gdLst>
              <a:gd name="T0" fmla="*/ 37 w 37"/>
              <a:gd name="T1" fmla="*/ 76 h 76"/>
              <a:gd name="T2" fmla="*/ 0 w 37"/>
              <a:gd name="T3" fmla="*/ 76 h 76"/>
              <a:gd name="T4" fmla="*/ 0 w 37"/>
              <a:gd name="T5" fmla="*/ 0 h 76"/>
              <a:gd name="T6" fmla="*/ 18 w 37"/>
              <a:gd name="T7" fmla="*/ 0 h 76"/>
              <a:gd name="T8" fmla="*/ 18 w 37"/>
              <a:gd name="T9" fmla="*/ 61 h 76"/>
              <a:gd name="T10" fmla="*/ 37 w 37"/>
              <a:gd name="T11" fmla="*/ 61 h 76"/>
              <a:gd name="T12" fmla="*/ 37 w 37"/>
              <a:gd name="T13" fmla="*/ 76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" h="76">
                <a:moveTo>
                  <a:pt x="37" y="76"/>
                </a:moveTo>
                <a:cubicBezTo>
                  <a:pt x="25" y="76"/>
                  <a:pt x="13" y="76"/>
                  <a:pt x="0" y="76"/>
                </a:cubicBezTo>
                <a:cubicBezTo>
                  <a:pt x="0" y="51"/>
                  <a:pt x="0" y="26"/>
                  <a:pt x="0" y="0"/>
                </a:cubicBezTo>
                <a:cubicBezTo>
                  <a:pt x="6" y="0"/>
                  <a:pt x="11" y="0"/>
                  <a:pt x="18" y="0"/>
                </a:cubicBezTo>
                <a:cubicBezTo>
                  <a:pt x="18" y="20"/>
                  <a:pt x="18" y="40"/>
                  <a:pt x="18" y="61"/>
                </a:cubicBezTo>
                <a:cubicBezTo>
                  <a:pt x="25" y="61"/>
                  <a:pt x="31" y="61"/>
                  <a:pt x="37" y="61"/>
                </a:cubicBezTo>
                <a:cubicBezTo>
                  <a:pt x="37" y="66"/>
                  <a:pt x="37" y="71"/>
                  <a:pt x="37" y="76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0" name="Freeform 50">
            <a:extLst>
              <a:ext uri="{FF2B5EF4-FFF2-40B4-BE49-F238E27FC236}">
                <a16:creationId xmlns:a16="http://schemas.microsoft.com/office/drawing/2014/main" id="{04990C20-51A8-4E4E-9D45-55A79C5C61B3}"/>
              </a:ext>
            </a:extLst>
          </p:cNvPr>
          <p:cNvSpPr>
            <a:spLocks/>
          </p:cNvSpPr>
          <p:nvPr/>
        </p:nvSpPr>
        <p:spPr bwMode="auto">
          <a:xfrm>
            <a:off x="4875213" y="3135313"/>
            <a:ext cx="88900" cy="354013"/>
          </a:xfrm>
          <a:custGeom>
            <a:avLst/>
            <a:gdLst>
              <a:gd name="T0" fmla="*/ 0 w 19"/>
              <a:gd name="T1" fmla="*/ 0 h 76"/>
              <a:gd name="T2" fmla="*/ 19 w 19"/>
              <a:gd name="T3" fmla="*/ 0 h 76"/>
              <a:gd name="T4" fmla="*/ 19 w 19"/>
              <a:gd name="T5" fmla="*/ 76 h 76"/>
              <a:gd name="T6" fmla="*/ 0 w 19"/>
              <a:gd name="T7" fmla="*/ 76 h 76"/>
              <a:gd name="T8" fmla="*/ 0 w 19"/>
              <a:gd name="T9" fmla="*/ 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76">
                <a:moveTo>
                  <a:pt x="0" y="0"/>
                </a:moveTo>
                <a:cubicBezTo>
                  <a:pt x="7" y="0"/>
                  <a:pt x="13" y="0"/>
                  <a:pt x="19" y="0"/>
                </a:cubicBezTo>
                <a:cubicBezTo>
                  <a:pt x="19" y="25"/>
                  <a:pt x="19" y="50"/>
                  <a:pt x="19" y="76"/>
                </a:cubicBezTo>
                <a:cubicBezTo>
                  <a:pt x="13" y="76"/>
                  <a:pt x="7" y="76"/>
                  <a:pt x="0" y="76"/>
                </a:cubicBezTo>
                <a:cubicBezTo>
                  <a:pt x="0" y="51"/>
                  <a:pt x="0" y="26"/>
                  <a:pt x="0" y="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Freeform 51">
            <a:extLst>
              <a:ext uri="{FF2B5EF4-FFF2-40B4-BE49-F238E27FC236}">
                <a16:creationId xmlns:a16="http://schemas.microsoft.com/office/drawing/2014/main" id="{0D9B62DD-8B79-4C14-993E-B398B3B77A9E}"/>
              </a:ext>
            </a:extLst>
          </p:cNvPr>
          <p:cNvSpPr>
            <a:spLocks/>
          </p:cNvSpPr>
          <p:nvPr/>
        </p:nvSpPr>
        <p:spPr bwMode="auto">
          <a:xfrm>
            <a:off x="3890963" y="1660525"/>
            <a:ext cx="214313" cy="69850"/>
          </a:xfrm>
          <a:custGeom>
            <a:avLst/>
            <a:gdLst>
              <a:gd name="T0" fmla="*/ 46 w 46"/>
              <a:gd name="T1" fmla="*/ 0 h 15"/>
              <a:gd name="T2" fmla="*/ 44 w 46"/>
              <a:gd name="T3" fmla="*/ 15 h 15"/>
              <a:gd name="T4" fmla="*/ 5 w 46"/>
              <a:gd name="T5" fmla="*/ 14 h 15"/>
              <a:gd name="T6" fmla="*/ 1 w 46"/>
              <a:gd name="T7" fmla="*/ 11 h 15"/>
              <a:gd name="T8" fmla="*/ 0 w 46"/>
              <a:gd name="T9" fmla="*/ 0 h 15"/>
              <a:gd name="T10" fmla="*/ 46 w 46"/>
              <a:gd name="T11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6" h="15">
                <a:moveTo>
                  <a:pt x="46" y="0"/>
                </a:moveTo>
                <a:cubicBezTo>
                  <a:pt x="45" y="5"/>
                  <a:pt x="45" y="9"/>
                  <a:pt x="44" y="15"/>
                </a:cubicBezTo>
                <a:cubicBezTo>
                  <a:pt x="31" y="15"/>
                  <a:pt x="18" y="15"/>
                  <a:pt x="5" y="14"/>
                </a:cubicBezTo>
                <a:cubicBezTo>
                  <a:pt x="3" y="14"/>
                  <a:pt x="2" y="12"/>
                  <a:pt x="1" y="11"/>
                </a:cubicBezTo>
                <a:cubicBezTo>
                  <a:pt x="1" y="7"/>
                  <a:pt x="0" y="4"/>
                  <a:pt x="0" y="0"/>
                </a:cubicBezTo>
                <a:cubicBezTo>
                  <a:pt x="15" y="0"/>
                  <a:pt x="30" y="0"/>
                  <a:pt x="46" y="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2" name="Freeform 52">
            <a:extLst>
              <a:ext uri="{FF2B5EF4-FFF2-40B4-BE49-F238E27FC236}">
                <a16:creationId xmlns:a16="http://schemas.microsoft.com/office/drawing/2014/main" id="{2D6EB65D-3C55-4546-B4EE-D5DC153089F6}"/>
              </a:ext>
            </a:extLst>
          </p:cNvPr>
          <p:cNvSpPr>
            <a:spLocks/>
          </p:cNvSpPr>
          <p:nvPr/>
        </p:nvSpPr>
        <p:spPr bwMode="auto">
          <a:xfrm>
            <a:off x="4497388" y="1660525"/>
            <a:ext cx="214313" cy="65088"/>
          </a:xfrm>
          <a:custGeom>
            <a:avLst/>
            <a:gdLst>
              <a:gd name="T0" fmla="*/ 2 w 46"/>
              <a:gd name="T1" fmla="*/ 14 h 14"/>
              <a:gd name="T2" fmla="*/ 0 w 46"/>
              <a:gd name="T3" fmla="*/ 0 h 14"/>
              <a:gd name="T4" fmla="*/ 46 w 46"/>
              <a:gd name="T5" fmla="*/ 0 h 14"/>
              <a:gd name="T6" fmla="*/ 44 w 46"/>
              <a:gd name="T7" fmla="*/ 14 h 14"/>
              <a:gd name="T8" fmla="*/ 2 w 46"/>
              <a:gd name="T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14">
                <a:moveTo>
                  <a:pt x="2" y="14"/>
                </a:moveTo>
                <a:cubicBezTo>
                  <a:pt x="2" y="9"/>
                  <a:pt x="1" y="5"/>
                  <a:pt x="0" y="0"/>
                </a:cubicBezTo>
                <a:cubicBezTo>
                  <a:pt x="16" y="0"/>
                  <a:pt x="30" y="0"/>
                  <a:pt x="46" y="0"/>
                </a:cubicBezTo>
                <a:cubicBezTo>
                  <a:pt x="45" y="5"/>
                  <a:pt x="45" y="9"/>
                  <a:pt x="44" y="14"/>
                </a:cubicBezTo>
                <a:cubicBezTo>
                  <a:pt x="30" y="14"/>
                  <a:pt x="16" y="14"/>
                  <a:pt x="2" y="14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3" name="Freeform 53">
            <a:extLst>
              <a:ext uri="{FF2B5EF4-FFF2-40B4-BE49-F238E27FC236}">
                <a16:creationId xmlns:a16="http://schemas.microsoft.com/office/drawing/2014/main" id="{A59C8A91-54A5-4FC2-87D4-B854F183DCC4}"/>
              </a:ext>
            </a:extLst>
          </p:cNvPr>
          <p:cNvSpPr>
            <a:spLocks/>
          </p:cNvSpPr>
          <p:nvPr/>
        </p:nvSpPr>
        <p:spPr bwMode="auto">
          <a:xfrm>
            <a:off x="5110163" y="1660525"/>
            <a:ext cx="209550" cy="65088"/>
          </a:xfrm>
          <a:custGeom>
            <a:avLst/>
            <a:gdLst>
              <a:gd name="T0" fmla="*/ 2 w 45"/>
              <a:gd name="T1" fmla="*/ 14 h 14"/>
              <a:gd name="T2" fmla="*/ 0 w 45"/>
              <a:gd name="T3" fmla="*/ 0 h 14"/>
              <a:gd name="T4" fmla="*/ 45 w 45"/>
              <a:gd name="T5" fmla="*/ 0 h 14"/>
              <a:gd name="T6" fmla="*/ 44 w 45"/>
              <a:gd name="T7" fmla="*/ 14 h 14"/>
              <a:gd name="T8" fmla="*/ 2 w 45"/>
              <a:gd name="T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" h="14">
                <a:moveTo>
                  <a:pt x="2" y="14"/>
                </a:moveTo>
                <a:cubicBezTo>
                  <a:pt x="1" y="9"/>
                  <a:pt x="0" y="5"/>
                  <a:pt x="0" y="0"/>
                </a:cubicBezTo>
                <a:cubicBezTo>
                  <a:pt x="15" y="0"/>
                  <a:pt x="30" y="0"/>
                  <a:pt x="45" y="0"/>
                </a:cubicBezTo>
                <a:cubicBezTo>
                  <a:pt x="45" y="5"/>
                  <a:pt x="44" y="9"/>
                  <a:pt x="44" y="14"/>
                </a:cubicBezTo>
                <a:cubicBezTo>
                  <a:pt x="30" y="14"/>
                  <a:pt x="16" y="14"/>
                  <a:pt x="2" y="14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140" name="Imagen 3139">
            <a:extLst>
              <a:ext uri="{FF2B5EF4-FFF2-40B4-BE49-F238E27FC236}">
                <a16:creationId xmlns:a16="http://schemas.microsoft.com/office/drawing/2014/main" id="{8C7F0EA8-8470-41B5-8A91-075476102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402" y="2255769"/>
            <a:ext cx="3497673" cy="3951425"/>
          </a:xfrm>
          <a:prstGeom prst="rect">
            <a:avLst/>
          </a:prstGeom>
        </p:spPr>
      </p:pic>
      <p:sp>
        <p:nvSpPr>
          <p:cNvPr id="3147" name="Freeform 57">
            <a:extLst>
              <a:ext uri="{FF2B5EF4-FFF2-40B4-BE49-F238E27FC236}">
                <a16:creationId xmlns:a16="http://schemas.microsoft.com/office/drawing/2014/main" id="{DF39DC8C-D6EB-4DCC-8046-66E3CF293B72}"/>
              </a:ext>
            </a:extLst>
          </p:cNvPr>
          <p:cNvSpPr>
            <a:spLocks noEditPoints="1"/>
          </p:cNvSpPr>
          <p:nvPr/>
        </p:nvSpPr>
        <p:spPr bwMode="auto">
          <a:xfrm>
            <a:off x="4738688" y="5316538"/>
            <a:ext cx="1027113" cy="1025525"/>
          </a:xfrm>
          <a:custGeom>
            <a:avLst/>
            <a:gdLst>
              <a:gd name="T0" fmla="*/ 354 w 354"/>
              <a:gd name="T1" fmla="*/ 177 h 354"/>
              <a:gd name="T2" fmla="*/ 177 w 354"/>
              <a:gd name="T3" fmla="*/ 354 h 354"/>
              <a:gd name="T4" fmla="*/ 1 w 354"/>
              <a:gd name="T5" fmla="*/ 175 h 354"/>
              <a:gd name="T6" fmla="*/ 178 w 354"/>
              <a:gd name="T7" fmla="*/ 0 h 354"/>
              <a:gd name="T8" fmla="*/ 354 w 354"/>
              <a:gd name="T9" fmla="*/ 177 h 354"/>
              <a:gd name="T10" fmla="*/ 261 w 354"/>
              <a:gd name="T11" fmla="*/ 79 h 354"/>
              <a:gd name="T12" fmla="*/ 234 w 354"/>
              <a:gd name="T13" fmla="*/ 52 h 354"/>
              <a:gd name="T14" fmla="*/ 207 w 354"/>
              <a:gd name="T15" fmla="*/ 79 h 354"/>
              <a:gd name="T16" fmla="*/ 234 w 354"/>
              <a:gd name="T17" fmla="*/ 106 h 354"/>
              <a:gd name="T18" fmla="*/ 261 w 354"/>
              <a:gd name="T19" fmla="*/ 79 h 354"/>
              <a:gd name="T20" fmla="*/ 225 w 354"/>
              <a:gd name="T21" fmla="*/ 177 h 354"/>
              <a:gd name="T22" fmla="*/ 252 w 354"/>
              <a:gd name="T23" fmla="*/ 150 h 354"/>
              <a:gd name="T24" fmla="*/ 225 w 354"/>
              <a:gd name="T25" fmla="*/ 123 h 354"/>
              <a:gd name="T26" fmla="*/ 198 w 354"/>
              <a:gd name="T27" fmla="*/ 150 h 354"/>
              <a:gd name="T28" fmla="*/ 225 w 354"/>
              <a:gd name="T29" fmla="*/ 177 h 354"/>
              <a:gd name="T30" fmla="*/ 160 w 354"/>
              <a:gd name="T31" fmla="*/ 115 h 354"/>
              <a:gd name="T32" fmla="*/ 187 w 354"/>
              <a:gd name="T33" fmla="*/ 88 h 354"/>
              <a:gd name="T34" fmla="*/ 160 w 354"/>
              <a:gd name="T35" fmla="*/ 61 h 354"/>
              <a:gd name="T36" fmla="*/ 134 w 354"/>
              <a:gd name="T37" fmla="*/ 89 h 354"/>
              <a:gd name="T38" fmla="*/ 160 w 354"/>
              <a:gd name="T39" fmla="*/ 115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54" h="354">
                <a:moveTo>
                  <a:pt x="354" y="177"/>
                </a:moveTo>
                <a:cubicBezTo>
                  <a:pt x="354" y="274"/>
                  <a:pt x="274" y="354"/>
                  <a:pt x="177" y="354"/>
                </a:cubicBezTo>
                <a:cubicBezTo>
                  <a:pt x="79" y="353"/>
                  <a:pt x="0" y="273"/>
                  <a:pt x="1" y="175"/>
                </a:cubicBezTo>
                <a:cubicBezTo>
                  <a:pt x="1" y="79"/>
                  <a:pt x="80" y="0"/>
                  <a:pt x="178" y="0"/>
                </a:cubicBezTo>
                <a:cubicBezTo>
                  <a:pt x="275" y="1"/>
                  <a:pt x="354" y="80"/>
                  <a:pt x="354" y="177"/>
                </a:cubicBezTo>
                <a:close/>
                <a:moveTo>
                  <a:pt x="261" y="79"/>
                </a:moveTo>
                <a:cubicBezTo>
                  <a:pt x="261" y="64"/>
                  <a:pt x="249" y="52"/>
                  <a:pt x="234" y="52"/>
                </a:cubicBezTo>
                <a:cubicBezTo>
                  <a:pt x="219" y="52"/>
                  <a:pt x="207" y="64"/>
                  <a:pt x="207" y="79"/>
                </a:cubicBezTo>
                <a:cubicBezTo>
                  <a:pt x="207" y="93"/>
                  <a:pt x="219" y="106"/>
                  <a:pt x="234" y="106"/>
                </a:cubicBezTo>
                <a:cubicBezTo>
                  <a:pt x="249" y="106"/>
                  <a:pt x="261" y="94"/>
                  <a:pt x="261" y="79"/>
                </a:cubicBezTo>
                <a:close/>
                <a:moveTo>
                  <a:pt x="225" y="177"/>
                </a:moveTo>
                <a:cubicBezTo>
                  <a:pt x="240" y="177"/>
                  <a:pt x="252" y="165"/>
                  <a:pt x="252" y="150"/>
                </a:cubicBezTo>
                <a:cubicBezTo>
                  <a:pt x="252" y="135"/>
                  <a:pt x="240" y="123"/>
                  <a:pt x="225" y="123"/>
                </a:cubicBezTo>
                <a:cubicBezTo>
                  <a:pt x="210" y="123"/>
                  <a:pt x="198" y="135"/>
                  <a:pt x="198" y="150"/>
                </a:cubicBezTo>
                <a:cubicBezTo>
                  <a:pt x="199" y="165"/>
                  <a:pt x="210" y="177"/>
                  <a:pt x="225" y="177"/>
                </a:cubicBezTo>
                <a:close/>
                <a:moveTo>
                  <a:pt x="160" y="115"/>
                </a:moveTo>
                <a:cubicBezTo>
                  <a:pt x="175" y="115"/>
                  <a:pt x="187" y="103"/>
                  <a:pt x="187" y="88"/>
                </a:cubicBezTo>
                <a:cubicBezTo>
                  <a:pt x="187" y="73"/>
                  <a:pt x="175" y="61"/>
                  <a:pt x="160" y="61"/>
                </a:cubicBezTo>
                <a:cubicBezTo>
                  <a:pt x="145" y="62"/>
                  <a:pt x="134" y="73"/>
                  <a:pt x="134" y="89"/>
                </a:cubicBezTo>
                <a:cubicBezTo>
                  <a:pt x="134" y="103"/>
                  <a:pt x="146" y="115"/>
                  <a:pt x="160" y="115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48" name="Freeform 58">
            <a:extLst>
              <a:ext uri="{FF2B5EF4-FFF2-40B4-BE49-F238E27FC236}">
                <a16:creationId xmlns:a16="http://schemas.microsoft.com/office/drawing/2014/main" id="{F124D264-BB49-4F1F-9836-82683910A7C0}"/>
              </a:ext>
            </a:extLst>
          </p:cNvPr>
          <p:cNvSpPr>
            <a:spLocks/>
          </p:cNvSpPr>
          <p:nvPr/>
        </p:nvSpPr>
        <p:spPr bwMode="auto">
          <a:xfrm>
            <a:off x="4318000" y="4919663"/>
            <a:ext cx="603250" cy="1466850"/>
          </a:xfrm>
          <a:custGeom>
            <a:avLst/>
            <a:gdLst>
              <a:gd name="T0" fmla="*/ 58 w 208"/>
              <a:gd name="T1" fmla="*/ 0 h 506"/>
              <a:gd name="T2" fmla="*/ 168 w 208"/>
              <a:gd name="T3" fmla="*/ 0 h 506"/>
              <a:gd name="T4" fmla="*/ 167 w 208"/>
              <a:gd name="T5" fmla="*/ 4 h 506"/>
              <a:gd name="T6" fmla="*/ 170 w 208"/>
              <a:gd name="T7" fmla="*/ 37 h 506"/>
              <a:gd name="T8" fmla="*/ 194 w 208"/>
              <a:gd name="T9" fmla="*/ 115 h 506"/>
              <a:gd name="T10" fmla="*/ 208 w 208"/>
              <a:gd name="T11" fmla="*/ 159 h 506"/>
              <a:gd name="T12" fmla="*/ 206 w 208"/>
              <a:gd name="T13" fmla="*/ 164 h 506"/>
              <a:gd name="T14" fmla="*/ 142 w 208"/>
              <a:gd name="T15" fmla="*/ 255 h 506"/>
              <a:gd name="T16" fmla="*/ 187 w 208"/>
              <a:gd name="T17" fmla="*/ 447 h 506"/>
              <a:gd name="T18" fmla="*/ 198 w 208"/>
              <a:gd name="T19" fmla="*/ 457 h 506"/>
              <a:gd name="T20" fmla="*/ 199 w 208"/>
              <a:gd name="T21" fmla="*/ 461 h 506"/>
              <a:gd name="T22" fmla="*/ 194 w 208"/>
              <a:gd name="T23" fmla="*/ 474 h 506"/>
              <a:gd name="T24" fmla="*/ 171 w 208"/>
              <a:gd name="T25" fmla="*/ 495 h 506"/>
              <a:gd name="T26" fmla="*/ 136 w 208"/>
              <a:gd name="T27" fmla="*/ 504 h 506"/>
              <a:gd name="T28" fmla="*/ 81 w 208"/>
              <a:gd name="T29" fmla="*/ 503 h 506"/>
              <a:gd name="T30" fmla="*/ 44 w 208"/>
              <a:gd name="T31" fmla="*/ 489 h 506"/>
              <a:gd name="T32" fmla="*/ 32 w 208"/>
              <a:gd name="T33" fmla="*/ 473 h 506"/>
              <a:gd name="T34" fmla="*/ 9 w 208"/>
              <a:gd name="T35" fmla="*/ 394 h 506"/>
              <a:gd name="T36" fmla="*/ 0 w 208"/>
              <a:gd name="T37" fmla="*/ 302 h 506"/>
              <a:gd name="T38" fmla="*/ 30 w 208"/>
              <a:gd name="T39" fmla="*/ 120 h 506"/>
              <a:gd name="T40" fmla="*/ 54 w 208"/>
              <a:gd name="T41" fmla="*/ 45 h 506"/>
              <a:gd name="T42" fmla="*/ 59 w 208"/>
              <a:gd name="T43" fmla="*/ 19 h 506"/>
              <a:gd name="T44" fmla="*/ 59 w 208"/>
              <a:gd name="T45" fmla="*/ 4 h 506"/>
              <a:gd name="T46" fmla="*/ 58 w 208"/>
              <a:gd name="T47" fmla="*/ 0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08" h="506">
                <a:moveTo>
                  <a:pt x="58" y="0"/>
                </a:moveTo>
                <a:cubicBezTo>
                  <a:pt x="95" y="0"/>
                  <a:pt x="131" y="0"/>
                  <a:pt x="168" y="0"/>
                </a:cubicBezTo>
                <a:cubicBezTo>
                  <a:pt x="168" y="1"/>
                  <a:pt x="168" y="3"/>
                  <a:pt x="167" y="4"/>
                </a:cubicBezTo>
                <a:cubicBezTo>
                  <a:pt x="165" y="15"/>
                  <a:pt x="168" y="26"/>
                  <a:pt x="170" y="37"/>
                </a:cubicBezTo>
                <a:cubicBezTo>
                  <a:pt x="176" y="64"/>
                  <a:pt x="185" y="89"/>
                  <a:pt x="194" y="115"/>
                </a:cubicBezTo>
                <a:cubicBezTo>
                  <a:pt x="199" y="130"/>
                  <a:pt x="203" y="144"/>
                  <a:pt x="208" y="159"/>
                </a:cubicBezTo>
                <a:cubicBezTo>
                  <a:pt x="208" y="161"/>
                  <a:pt x="208" y="163"/>
                  <a:pt x="206" y="164"/>
                </a:cubicBezTo>
                <a:cubicBezTo>
                  <a:pt x="176" y="188"/>
                  <a:pt x="153" y="218"/>
                  <a:pt x="142" y="255"/>
                </a:cubicBezTo>
                <a:cubicBezTo>
                  <a:pt x="120" y="327"/>
                  <a:pt x="136" y="392"/>
                  <a:pt x="187" y="447"/>
                </a:cubicBezTo>
                <a:cubicBezTo>
                  <a:pt x="191" y="451"/>
                  <a:pt x="195" y="454"/>
                  <a:pt x="198" y="457"/>
                </a:cubicBezTo>
                <a:cubicBezTo>
                  <a:pt x="199" y="458"/>
                  <a:pt x="199" y="460"/>
                  <a:pt x="199" y="461"/>
                </a:cubicBezTo>
                <a:cubicBezTo>
                  <a:pt x="197" y="465"/>
                  <a:pt x="196" y="470"/>
                  <a:pt x="194" y="474"/>
                </a:cubicBezTo>
                <a:cubicBezTo>
                  <a:pt x="189" y="484"/>
                  <a:pt x="181" y="491"/>
                  <a:pt x="171" y="495"/>
                </a:cubicBezTo>
                <a:cubicBezTo>
                  <a:pt x="160" y="500"/>
                  <a:pt x="148" y="503"/>
                  <a:pt x="136" y="504"/>
                </a:cubicBezTo>
                <a:cubicBezTo>
                  <a:pt x="118" y="505"/>
                  <a:pt x="99" y="506"/>
                  <a:pt x="81" y="503"/>
                </a:cubicBezTo>
                <a:cubicBezTo>
                  <a:pt x="68" y="501"/>
                  <a:pt x="55" y="497"/>
                  <a:pt x="44" y="489"/>
                </a:cubicBezTo>
                <a:cubicBezTo>
                  <a:pt x="38" y="484"/>
                  <a:pt x="34" y="479"/>
                  <a:pt x="32" y="473"/>
                </a:cubicBezTo>
                <a:cubicBezTo>
                  <a:pt x="21" y="448"/>
                  <a:pt x="14" y="421"/>
                  <a:pt x="9" y="394"/>
                </a:cubicBezTo>
                <a:cubicBezTo>
                  <a:pt x="3" y="363"/>
                  <a:pt x="0" y="333"/>
                  <a:pt x="0" y="302"/>
                </a:cubicBezTo>
                <a:cubicBezTo>
                  <a:pt x="0" y="239"/>
                  <a:pt x="10" y="179"/>
                  <a:pt x="30" y="120"/>
                </a:cubicBezTo>
                <a:cubicBezTo>
                  <a:pt x="39" y="95"/>
                  <a:pt x="48" y="70"/>
                  <a:pt x="54" y="45"/>
                </a:cubicBezTo>
                <a:cubicBezTo>
                  <a:pt x="56" y="36"/>
                  <a:pt x="58" y="27"/>
                  <a:pt x="59" y="19"/>
                </a:cubicBezTo>
                <a:cubicBezTo>
                  <a:pt x="60" y="14"/>
                  <a:pt x="59" y="9"/>
                  <a:pt x="59" y="4"/>
                </a:cubicBezTo>
                <a:cubicBezTo>
                  <a:pt x="59" y="2"/>
                  <a:pt x="58" y="1"/>
                  <a:pt x="58" y="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49" name="Freeform 59">
            <a:extLst>
              <a:ext uri="{FF2B5EF4-FFF2-40B4-BE49-F238E27FC236}">
                <a16:creationId xmlns:a16="http://schemas.microsoft.com/office/drawing/2014/main" id="{669BBAA1-DB17-42CB-88B0-1178BFAD8E24}"/>
              </a:ext>
            </a:extLst>
          </p:cNvPr>
          <p:cNvSpPr>
            <a:spLocks/>
          </p:cNvSpPr>
          <p:nvPr/>
        </p:nvSpPr>
        <p:spPr bwMode="auto">
          <a:xfrm>
            <a:off x="4430713" y="4322763"/>
            <a:ext cx="430213" cy="466725"/>
          </a:xfrm>
          <a:custGeom>
            <a:avLst/>
            <a:gdLst>
              <a:gd name="T0" fmla="*/ 74 w 148"/>
              <a:gd name="T1" fmla="*/ 160 h 161"/>
              <a:gd name="T2" fmla="*/ 15 w 148"/>
              <a:gd name="T3" fmla="*/ 160 h 161"/>
              <a:gd name="T4" fmla="*/ 12 w 148"/>
              <a:gd name="T5" fmla="*/ 157 h 161"/>
              <a:gd name="T6" fmla="*/ 2 w 148"/>
              <a:gd name="T7" fmla="*/ 91 h 161"/>
              <a:gd name="T8" fmla="*/ 6 w 148"/>
              <a:gd name="T9" fmla="*/ 41 h 161"/>
              <a:gd name="T10" fmla="*/ 48 w 148"/>
              <a:gd name="T11" fmla="*/ 4 h 161"/>
              <a:gd name="T12" fmla="*/ 103 w 148"/>
              <a:gd name="T13" fmla="*/ 4 h 161"/>
              <a:gd name="T14" fmla="*/ 143 w 148"/>
              <a:gd name="T15" fmla="*/ 43 h 161"/>
              <a:gd name="T16" fmla="*/ 145 w 148"/>
              <a:gd name="T17" fmla="*/ 98 h 161"/>
              <a:gd name="T18" fmla="*/ 139 w 148"/>
              <a:gd name="T19" fmla="*/ 141 h 161"/>
              <a:gd name="T20" fmla="*/ 136 w 148"/>
              <a:gd name="T21" fmla="*/ 158 h 161"/>
              <a:gd name="T22" fmla="*/ 133 w 148"/>
              <a:gd name="T23" fmla="*/ 160 h 161"/>
              <a:gd name="T24" fmla="*/ 74 w 148"/>
              <a:gd name="T25" fmla="*/ 160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8" h="161">
                <a:moveTo>
                  <a:pt x="74" y="160"/>
                </a:moveTo>
                <a:cubicBezTo>
                  <a:pt x="54" y="160"/>
                  <a:pt x="35" y="160"/>
                  <a:pt x="15" y="160"/>
                </a:cubicBezTo>
                <a:cubicBezTo>
                  <a:pt x="13" y="160"/>
                  <a:pt x="12" y="160"/>
                  <a:pt x="12" y="157"/>
                </a:cubicBezTo>
                <a:cubicBezTo>
                  <a:pt x="9" y="135"/>
                  <a:pt x="5" y="113"/>
                  <a:pt x="2" y="91"/>
                </a:cubicBezTo>
                <a:cubicBezTo>
                  <a:pt x="0" y="74"/>
                  <a:pt x="0" y="57"/>
                  <a:pt x="6" y="41"/>
                </a:cubicBezTo>
                <a:cubicBezTo>
                  <a:pt x="13" y="21"/>
                  <a:pt x="27" y="8"/>
                  <a:pt x="48" y="4"/>
                </a:cubicBezTo>
                <a:cubicBezTo>
                  <a:pt x="66" y="0"/>
                  <a:pt x="84" y="0"/>
                  <a:pt x="103" y="4"/>
                </a:cubicBezTo>
                <a:cubicBezTo>
                  <a:pt x="123" y="10"/>
                  <a:pt x="136" y="23"/>
                  <a:pt x="143" y="43"/>
                </a:cubicBezTo>
                <a:cubicBezTo>
                  <a:pt x="148" y="61"/>
                  <a:pt x="148" y="80"/>
                  <a:pt x="145" y="98"/>
                </a:cubicBezTo>
                <a:cubicBezTo>
                  <a:pt x="143" y="113"/>
                  <a:pt x="141" y="127"/>
                  <a:pt x="139" y="141"/>
                </a:cubicBezTo>
                <a:cubicBezTo>
                  <a:pt x="138" y="147"/>
                  <a:pt x="137" y="153"/>
                  <a:pt x="136" y="158"/>
                </a:cubicBezTo>
                <a:cubicBezTo>
                  <a:pt x="136" y="161"/>
                  <a:pt x="134" y="160"/>
                  <a:pt x="133" y="160"/>
                </a:cubicBezTo>
                <a:cubicBezTo>
                  <a:pt x="113" y="160"/>
                  <a:pt x="94" y="160"/>
                  <a:pt x="74" y="16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50" name="Freeform 60">
            <a:extLst>
              <a:ext uri="{FF2B5EF4-FFF2-40B4-BE49-F238E27FC236}">
                <a16:creationId xmlns:a16="http://schemas.microsoft.com/office/drawing/2014/main" id="{FA7D13A2-33CC-4719-BB69-96292995A9E8}"/>
              </a:ext>
            </a:extLst>
          </p:cNvPr>
          <p:cNvSpPr>
            <a:spLocks/>
          </p:cNvSpPr>
          <p:nvPr/>
        </p:nvSpPr>
        <p:spPr bwMode="auto">
          <a:xfrm>
            <a:off x="4476750" y="4868863"/>
            <a:ext cx="338138" cy="22225"/>
          </a:xfrm>
          <a:custGeom>
            <a:avLst/>
            <a:gdLst>
              <a:gd name="T0" fmla="*/ 116 w 116"/>
              <a:gd name="T1" fmla="*/ 0 h 8"/>
              <a:gd name="T2" fmla="*/ 115 w 116"/>
              <a:gd name="T3" fmla="*/ 8 h 8"/>
              <a:gd name="T4" fmla="*/ 2 w 116"/>
              <a:gd name="T5" fmla="*/ 8 h 8"/>
              <a:gd name="T6" fmla="*/ 0 w 116"/>
              <a:gd name="T7" fmla="*/ 0 h 8"/>
              <a:gd name="T8" fmla="*/ 116 w 116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6" h="8">
                <a:moveTo>
                  <a:pt x="116" y="0"/>
                </a:moveTo>
                <a:cubicBezTo>
                  <a:pt x="115" y="2"/>
                  <a:pt x="115" y="5"/>
                  <a:pt x="115" y="8"/>
                </a:cubicBezTo>
                <a:cubicBezTo>
                  <a:pt x="77" y="8"/>
                  <a:pt x="39" y="8"/>
                  <a:pt x="2" y="8"/>
                </a:cubicBezTo>
                <a:cubicBezTo>
                  <a:pt x="1" y="5"/>
                  <a:pt x="1" y="2"/>
                  <a:pt x="0" y="0"/>
                </a:cubicBezTo>
                <a:cubicBezTo>
                  <a:pt x="39" y="0"/>
                  <a:pt x="77" y="0"/>
                  <a:pt x="116" y="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51" name="Freeform 61">
            <a:extLst>
              <a:ext uri="{FF2B5EF4-FFF2-40B4-BE49-F238E27FC236}">
                <a16:creationId xmlns:a16="http://schemas.microsoft.com/office/drawing/2014/main" id="{58481106-DC52-4900-8757-D61CE4E0F867}"/>
              </a:ext>
            </a:extLst>
          </p:cNvPr>
          <p:cNvSpPr>
            <a:spLocks/>
          </p:cNvSpPr>
          <p:nvPr/>
        </p:nvSpPr>
        <p:spPr bwMode="auto">
          <a:xfrm>
            <a:off x="4471988" y="4816476"/>
            <a:ext cx="347663" cy="22225"/>
          </a:xfrm>
          <a:custGeom>
            <a:avLst/>
            <a:gdLst>
              <a:gd name="T0" fmla="*/ 120 w 120"/>
              <a:gd name="T1" fmla="*/ 0 h 8"/>
              <a:gd name="T2" fmla="*/ 119 w 120"/>
              <a:gd name="T3" fmla="*/ 8 h 8"/>
              <a:gd name="T4" fmla="*/ 116 w 120"/>
              <a:gd name="T5" fmla="*/ 8 h 8"/>
              <a:gd name="T6" fmla="*/ 6 w 120"/>
              <a:gd name="T7" fmla="*/ 8 h 8"/>
              <a:gd name="T8" fmla="*/ 0 w 120"/>
              <a:gd name="T9" fmla="*/ 3 h 8"/>
              <a:gd name="T10" fmla="*/ 0 w 120"/>
              <a:gd name="T11" fmla="*/ 0 h 8"/>
              <a:gd name="T12" fmla="*/ 120 w 120"/>
              <a:gd name="T13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" h="8">
                <a:moveTo>
                  <a:pt x="120" y="0"/>
                </a:moveTo>
                <a:cubicBezTo>
                  <a:pt x="120" y="3"/>
                  <a:pt x="120" y="5"/>
                  <a:pt x="119" y="8"/>
                </a:cubicBezTo>
                <a:cubicBezTo>
                  <a:pt x="118" y="8"/>
                  <a:pt x="117" y="8"/>
                  <a:pt x="116" y="8"/>
                </a:cubicBezTo>
                <a:cubicBezTo>
                  <a:pt x="79" y="8"/>
                  <a:pt x="42" y="8"/>
                  <a:pt x="6" y="8"/>
                </a:cubicBezTo>
                <a:cubicBezTo>
                  <a:pt x="1" y="8"/>
                  <a:pt x="1" y="8"/>
                  <a:pt x="0" y="3"/>
                </a:cubicBezTo>
                <a:cubicBezTo>
                  <a:pt x="0" y="2"/>
                  <a:pt x="0" y="1"/>
                  <a:pt x="0" y="0"/>
                </a:cubicBezTo>
                <a:cubicBezTo>
                  <a:pt x="40" y="0"/>
                  <a:pt x="80" y="0"/>
                  <a:pt x="120" y="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020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557184" y="491836"/>
            <a:ext cx="4810269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l"/>
            <a:r>
              <a:rPr lang="en" dirty="0">
                <a:solidFill>
                  <a:srgbClr val="AD3333"/>
                </a:solidFill>
                <a:latin typeface="Bebas Neue" panose="020B0604020202020204" charset="0"/>
              </a:rPr>
              <a:t>RESOURCES</a:t>
            </a:r>
            <a:endParaRPr dirty="0">
              <a:solidFill>
                <a:srgbClr val="AD3333"/>
              </a:solidFill>
              <a:latin typeface="Bebas Neue" panose="020B060402020202020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FA8021F-2E87-4079-AA2F-07BAE912C7D9}"/>
              </a:ext>
            </a:extLst>
          </p:cNvPr>
          <p:cNvSpPr>
            <a:spLocks noEditPoints="1"/>
          </p:cNvSpPr>
          <p:nvPr/>
        </p:nvSpPr>
        <p:spPr bwMode="auto">
          <a:xfrm>
            <a:off x="8955088" y="4452938"/>
            <a:ext cx="2813050" cy="1922463"/>
          </a:xfrm>
          <a:custGeom>
            <a:avLst/>
            <a:gdLst>
              <a:gd name="T0" fmla="*/ 113 w 1016"/>
              <a:gd name="T1" fmla="*/ 142 h 694"/>
              <a:gd name="T2" fmla="*/ 257 w 1016"/>
              <a:gd name="T3" fmla="*/ 175 h 694"/>
              <a:gd name="T4" fmla="*/ 261 w 1016"/>
              <a:gd name="T5" fmla="*/ 84 h 694"/>
              <a:gd name="T6" fmla="*/ 353 w 1016"/>
              <a:gd name="T7" fmla="*/ 223 h 694"/>
              <a:gd name="T8" fmla="*/ 323 w 1016"/>
              <a:gd name="T9" fmla="*/ 6 h 694"/>
              <a:gd name="T10" fmla="*/ 420 w 1016"/>
              <a:gd name="T11" fmla="*/ 187 h 694"/>
              <a:gd name="T12" fmla="*/ 456 w 1016"/>
              <a:gd name="T13" fmla="*/ 116 h 694"/>
              <a:gd name="T14" fmla="*/ 512 w 1016"/>
              <a:gd name="T15" fmla="*/ 178 h 694"/>
              <a:gd name="T16" fmla="*/ 599 w 1016"/>
              <a:gd name="T17" fmla="*/ 68 h 694"/>
              <a:gd name="T18" fmla="*/ 602 w 1016"/>
              <a:gd name="T19" fmla="*/ 234 h 694"/>
              <a:gd name="T20" fmla="*/ 662 w 1016"/>
              <a:gd name="T21" fmla="*/ 159 h 694"/>
              <a:gd name="T22" fmla="*/ 701 w 1016"/>
              <a:gd name="T23" fmla="*/ 220 h 694"/>
              <a:gd name="T24" fmla="*/ 771 w 1016"/>
              <a:gd name="T25" fmla="*/ 191 h 694"/>
              <a:gd name="T26" fmla="*/ 827 w 1016"/>
              <a:gd name="T27" fmla="*/ 219 h 694"/>
              <a:gd name="T28" fmla="*/ 830 w 1016"/>
              <a:gd name="T29" fmla="*/ 283 h 694"/>
              <a:gd name="T30" fmla="*/ 859 w 1016"/>
              <a:gd name="T31" fmla="*/ 291 h 694"/>
              <a:gd name="T32" fmla="*/ 952 w 1016"/>
              <a:gd name="T33" fmla="*/ 240 h 694"/>
              <a:gd name="T34" fmla="*/ 989 w 1016"/>
              <a:gd name="T35" fmla="*/ 286 h 694"/>
              <a:gd name="T36" fmla="*/ 792 w 1016"/>
              <a:gd name="T37" fmla="*/ 489 h 694"/>
              <a:gd name="T38" fmla="*/ 704 w 1016"/>
              <a:gd name="T39" fmla="*/ 471 h 694"/>
              <a:gd name="T40" fmla="*/ 689 w 1016"/>
              <a:gd name="T41" fmla="*/ 505 h 694"/>
              <a:gd name="T42" fmla="*/ 677 w 1016"/>
              <a:gd name="T43" fmla="*/ 501 h 694"/>
              <a:gd name="T44" fmla="*/ 668 w 1016"/>
              <a:gd name="T45" fmla="*/ 420 h 694"/>
              <a:gd name="T46" fmla="*/ 634 w 1016"/>
              <a:gd name="T47" fmla="*/ 523 h 694"/>
              <a:gd name="T48" fmla="*/ 516 w 1016"/>
              <a:gd name="T49" fmla="*/ 493 h 694"/>
              <a:gd name="T50" fmla="*/ 457 w 1016"/>
              <a:gd name="T51" fmla="*/ 556 h 694"/>
              <a:gd name="T52" fmla="*/ 552 w 1016"/>
              <a:gd name="T53" fmla="*/ 601 h 694"/>
              <a:gd name="T54" fmla="*/ 570 w 1016"/>
              <a:gd name="T55" fmla="*/ 611 h 694"/>
              <a:gd name="T56" fmla="*/ 645 w 1016"/>
              <a:gd name="T57" fmla="*/ 694 h 694"/>
              <a:gd name="T58" fmla="*/ 393 w 1016"/>
              <a:gd name="T59" fmla="*/ 536 h 694"/>
              <a:gd name="T60" fmla="*/ 362 w 1016"/>
              <a:gd name="T61" fmla="*/ 406 h 694"/>
              <a:gd name="T62" fmla="*/ 22 w 1016"/>
              <a:gd name="T63" fmla="*/ 279 h 694"/>
              <a:gd name="T64" fmla="*/ 118 w 1016"/>
              <a:gd name="T65" fmla="*/ 267 h 694"/>
              <a:gd name="T66" fmla="*/ 343 w 1016"/>
              <a:gd name="T67" fmla="*/ 399 h 694"/>
              <a:gd name="T68" fmla="*/ 136 w 1016"/>
              <a:gd name="T69" fmla="*/ 323 h 694"/>
              <a:gd name="T70" fmla="*/ 339 w 1016"/>
              <a:gd name="T71" fmla="*/ 409 h 694"/>
              <a:gd name="T72" fmla="*/ 427 w 1016"/>
              <a:gd name="T73" fmla="*/ 220 h 694"/>
              <a:gd name="T74" fmla="*/ 386 w 1016"/>
              <a:gd name="T75" fmla="*/ 399 h 694"/>
              <a:gd name="T76" fmla="*/ 489 w 1016"/>
              <a:gd name="T77" fmla="*/ 330 h 694"/>
              <a:gd name="T78" fmla="*/ 901 w 1016"/>
              <a:gd name="T79" fmla="*/ 320 h 694"/>
              <a:gd name="T80" fmla="*/ 766 w 1016"/>
              <a:gd name="T81" fmla="*/ 299 h 694"/>
              <a:gd name="T82" fmla="*/ 686 w 1016"/>
              <a:gd name="T83" fmla="*/ 432 h 694"/>
              <a:gd name="T84" fmla="*/ 303 w 1016"/>
              <a:gd name="T85" fmla="*/ 349 h 694"/>
              <a:gd name="T86" fmla="*/ 295 w 1016"/>
              <a:gd name="T87" fmla="*/ 241 h 694"/>
              <a:gd name="T88" fmla="*/ 610 w 1016"/>
              <a:gd name="T89" fmla="*/ 338 h 694"/>
              <a:gd name="T90" fmla="*/ 528 w 1016"/>
              <a:gd name="T91" fmla="*/ 324 h 694"/>
              <a:gd name="T92" fmla="*/ 360 w 1016"/>
              <a:gd name="T93" fmla="*/ 43 h 694"/>
              <a:gd name="T94" fmla="*/ 368 w 1016"/>
              <a:gd name="T95" fmla="*/ 167 h 694"/>
              <a:gd name="T96" fmla="*/ 116 w 1016"/>
              <a:gd name="T97" fmla="*/ 164 h 694"/>
              <a:gd name="T98" fmla="*/ 575 w 1016"/>
              <a:gd name="T99" fmla="*/ 195 h 694"/>
              <a:gd name="T100" fmla="*/ 562 w 1016"/>
              <a:gd name="T101" fmla="*/ 100 h 694"/>
              <a:gd name="T102" fmla="*/ 399 w 1016"/>
              <a:gd name="T103" fmla="*/ 360 h 694"/>
              <a:gd name="T104" fmla="*/ 448 w 1016"/>
              <a:gd name="T105" fmla="*/ 318 h 694"/>
              <a:gd name="T106" fmla="*/ 10 w 1016"/>
              <a:gd name="T107" fmla="*/ 246 h 694"/>
              <a:gd name="T108" fmla="*/ 768 w 1016"/>
              <a:gd name="T109" fmla="*/ 262 h 694"/>
              <a:gd name="T110" fmla="*/ 760 w 1016"/>
              <a:gd name="T111" fmla="*/ 258 h 694"/>
              <a:gd name="T112" fmla="*/ 1000 w 1016"/>
              <a:gd name="T113" fmla="*/ 232 h 694"/>
              <a:gd name="T114" fmla="*/ 457 w 1016"/>
              <a:gd name="T115" fmla="*/ 408 h 694"/>
              <a:gd name="T116" fmla="*/ 457 w 1016"/>
              <a:gd name="T117" fmla="*/ 408 h 694"/>
              <a:gd name="T118" fmla="*/ 397 w 1016"/>
              <a:gd name="T119" fmla="*/ 490 h 694"/>
              <a:gd name="T120" fmla="*/ 598 w 1016"/>
              <a:gd name="T121" fmla="*/ 436 h 694"/>
              <a:gd name="T122" fmla="*/ 390 w 1016"/>
              <a:gd name="T123" fmla="*/ 136 h 694"/>
              <a:gd name="T124" fmla="*/ 653 w 1016"/>
              <a:gd name="T125" fmla="*/ 469 h 6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16" h="694">
                <a:moveTo>
                  <a:pt x="249" y="294"/>
                </a:moveTo>
                <a:cubicBezTo>
                  <a:pt x="241" y="270"/>
                  <a:pt x="225" y="250"/>
                  <a:pt x="198" y="239"/>
                </a:cubicBezTo>
                <a:cubicBezTo>
                  <a:pt x="175" y="229"/>
                  <a:pt x="152" y="218"/>
                  <a:pt x="131" y="205"/>
                </a:cubicBezTo>
                <a:cubicBezTo>
                  <a:pt x="105" y="188"/>
                  <a:pt x="98" y="162"/>
                  <a:pt x="113" y="142"/>
                </a:cubicBezTo>
                <a:cubicBezTo>
                  <a:pt x="127" y="123"/>
                  <a:pt x="154" y="121"/>
                  <a:pt x="177" y="141"/>
                </a:cubicBezTo>
                <a:cubicBezTo>
                  <a:pt x="197" y="157"/>
                  <a:pt x="214" y="177"/>
                  <a:pt x="232" y="196"/>
                </a:cubicBezTo>
                <a:cubicBezTo>
                  <a:pt x="243" y="207"/>
                  <a:pt x="254" y="217"/>
                  <a:pt x="270" y="221"/>
                </a:cubicBezTo>
                <a:cubicBezTo>
                  <a:pt x="273" y="203"/>
                  <a:pt x="267" y="188"/>
                  <a:pt x="257" y="175"/>
                </a:cubicBezTo>
                <a:cubicBezTo>
                  <a:pt x="247" y="162"/>
                  <a:pt x="236" y="149"/>
                  <a:pt x="227" y="135"/>
                </a:cubicBezTo>
                <a:cubicBezTo>
                  <a:pt x="222" y="126"/>
                  <a:pt x="218" y="115"/>
                  <a:pt x="219" y="105"/>
                </a:cubicBezTo>
                <a:cubicBezTo>
                  <a:pt x="219" y="97"/>
                  <a:pt x="226" y="86"/>
                  <a:pt x="233" y="82"/>
                </a:cubicBezTo>
                <a:cubicBezTo>
                  <a:pt x="240" y="79"/>
                  <a:pt x="253" y="79"/>
                  <a:pt x="261" y="84"/>
                </a:cubicBezTo>
                <a:cubicBezTo>
                  <a:pt x="269" y="88"/>
                  <a:pt x="275" y="98"/>
                  <a:pt x="279" y="107"/>
                </a:cubicBezTo>
                <a:cubicBezTo>
                  <a:pt x="285" y="123"/>
                  <a:pt x="288" y="140"/>
                  <a:pt x="293" y="157"/>
                </a:cubicBezTo>
                <a:cubicBezTo>
                  <a:pt x="297" y="166"/>
                  <a:pt x="300" y="177"/>
                  <a:pt x="307" y="185"/>
                </a:cubicBezTo>
                <a:cubicBezTo>
                  <a:pt x="321" y="198"/>
                  <a:pt x="337" y="210"/>
                  <a:pt x="353" y="223"/>
                </a:cubicBezTo>
                <a:cubicBezTo>
                  <a:pt x="358" y="198"/>
                  <a:pt x="351" y="177"/>
                  <a:pt x="339" y="156"/>
                </a:cubicBezTo>
                <a:cubicBezTo>
                  <a:pt x="325" y="134"/>
                  <a:pt x="312" y="111"/>
                  <a:pt x="301" y="87"/>
                </a:cubicBezTo>
                <a:cubicBezTo>
                  <a:pt x="295" y="75"/>
                  <a:pt x="293" y="60"/>
                  <a:pt x="293" y="47"/>
                </a:cubicBezTo>
                <a:cubicBezTo>
                  <a:pt x="293" y="27"/>
                  <a:pt x="305" y="12"/>
                  <a:pt x="323" y="6"/>
                </a:cubicBezTo>
                <a:cubicBezTo>
                  <a:pt x="341" y="0"/>
                  <a:pt x="360" y="5"/>
                  <a:pt x="372" y="21"/>
                </a:cubicBezTo>
                <a:cubicBezTo>
                  <a:pt x="388" y="42"/>
                  <a:pt x="392" y="66"/>
                  <a:pt x="396" y="90"/>
                </a:cubicBezTo>
                <a:cubicBezTo>
                  <a:pt x="398" y="108"/>
                  <a:pt x="398" y="126"/>
                  <a:pt x="402" y="143"/>
                </a:cubicBezTo>
                <a:cubicBezTo>
                  <a:pt x="406" y="158"/>
                  <a:pt x="410" y="176"/>
                  <a:pt x="420" y="187"/>
                </a:cubicBezTo>
                <a:cubicBezTo>
                  <a:pt x="435" y="205"/>
                  <a:pt x="455" y="218"/>
                  <a:pt x="472" y="232"/>
                </a:cubicBezTo>
                <a:cubicBezTo>
                  <a:pt x="477" y="223"/>
                  <a:pt x="477" y="207"/>
                  <a:pt x="471" y="191"/>
                </a:cubicBezTo>
                <a:cubicBezTo>
                  <a:pt x="466" y="176"/>
                  <a:pt x="460" y="162"/>
                  <a:pt x="457" y="146"/>
                </a:cubicBezTo>
                <a:cubicBezTo>
                  <a:pt x="455" y="137"/>
                  <a:pt x="454" y="126"/>
                  <a:pt x="456" y="116"/>
                </a:cubicBezTo>
                <a:cubicBezTo>
                  <a:pt x="457" y="103"/>
                  <a:pt x="467" y="96"/>
                  <a:pt x="479" y="94"/>
                </a:cubicBezTo>
                <a:cubicBezTo>
                  <a:pt x="492" y="92"/>
                  <a:pt x="503" y="97"/>
                  <a:pt x="508" y="109"/>
                </a:cubicBezTo>
                <a:cubicBezTo>
                  <a:pt x="511" y="119"/>
                  <a:pt x="514" y="129"/>
                  <a:pt x="514" y="139"/>
                </a:cubicBezTo>
                <a:cubicBezTo>
                  <a:pt x="515" y="152"/>
                  <a:pt x="514" y="165"/>
                  <a:pt x="512" y="178"/>
                </a:cubicBezTo>
                <a:cubicBezTo>
                  <a:pt x="506" y="205"/>
                  <a:pt x="517" y="225"/>
                  <a:pt x="534" y="245"/>
                </a:cubicBezTo>
                <a:cubicBezTo>
                  <a:pt x="549" y="227"/>
                  <a:pt x="556" y="207"/>
                  <a:pt x="553" y="183"/>
                </a:cubicBezTo>
                <a:cubicBezTo>
                  <a:pt x="550" y="155"/>
                  <a:pt x="548" y="127"/>
                  <a:pt x="550" y="100"/>
                </a:cubicBezTo>
                <a:cubicBezTo>
                  <a:pt x="552" y="73"/>
                  <a:pt x="576" y="59"/>
                  <a:pt x="599" y="68"/>
                </a:cubicBezTo>
                <a:cubicBezTo>
                  <a:pt x="614" y="74"/>
                  <a:pt x="622" y="86"/>
                  <a:pt x="621" y="102"/>
                </a:cubicBezTo>
                <a:cubicBezTo>
                  <a:pt x="621" y="119"/>
                  <a:pt x="618" y="136"/>
                  <a:pt x="614" y="154"/>
                </a:cubicBezTo>
                <a:cubicBezTo>
                  <a:pt x="612" y="166"/>
                  <a:pt x="605" y="177"/>
                  <a:pt x="603" y="189"/>
                </a:cubicBezTo>
                <a:cubicBezTo>
                  <a:pt x="601" y="204"/>
                  <a:pt x="602" y="219"/>
                  <a:pt x="602" y="234"/>
                </a:cubicBezTo>
                <a:cubicBezTo>
                  <a:pt x="602" y="236"/>
                  <a:pt x="604" y="238"/>
                  <a:pt x="604" y="240"/>
                </a:cubicBezTo>
                <a:cubicBezTo>
                  <a:pt x="610" y="254"/>
                  <a:pt x="615" y="269"/>
                  <a:pt x="621" y="284"/>
                </a:cubicBezTo>
                <a:cubicBezTo>
                  <a:pt x="642" y="264"/>
                  <a:pt x="658" y="243"/>
                  <a:pt x="656" y="212"/>
                </a:cubicBezTo>
                <a:cubicBezTo>
                  <a:pt x="655" y="194"/>
                  <a:pt x="658" y="176"/>
                  <a:pt x="662" y="159"/>
                </a:cubicBezTo>
                <a:cubicBezTo>
                  <a:pt x="666" y="141"/>
                  <a:pt x="678" y="133"/>
                  <a:pt x="693" y="134"/>
                </a:cubicBezTo>
                <a:cubicBezTo>
                  <a:pt x="707" y="135"/>
                  <a:pt x="718" y="144"/>
                  <a:pt x="719" y="158"/>
                </a:cubicBezTo>
                <a:cubicBezTo>
                  <a:pt x="719" y="168"/>
                  <a:pt x="718" y="179"/>
                  <a:pt x="715" y="188"/>
                </a:cubicBezTo>
                <a:cubicBezTo>
                  <a:pt x="711" y="199"/>
                  <a:pt x="707" y="210"/>
                  <a:pt x="701" y="220"/>
                </a:cubicBezTo>
                <a:cubicBezTo>
                  <a:pt x="683" y="247"/>
                  <a:pt x="687" y="274"/>
                  <a:pt x="698" y="303"/>
                </a:cubicBezTo>
                <a:cubicBezTo>
                  <a:pt x="711" y="294"/>
                  <a:pt x="725" y="286"/>
                  <a:pt x="735" y="274"/>
                </a:cubicBezTo>
                <a:cubicBezTo>
                  <a:pt x="744" y="265"/>
                  <a:pt x="750" y="252"/>
                  <a:pt x="755" y="240"/>
                </a:cubicBezTo>
                <a:cubicBezTo>
                  <a:pt x="761" y="224"/>
                  <a:pt x="764" y="207"/>
                  <a:pt x="771" y="191"/>
                </a:cubicBezTo>
                <a:cubicBezTo>
                  <a:pt x="774" y="183"/>
                  <a:pt x="780" y="175"/>
                  <a:pt x="786" y="169"/>
                </a:cubicBezTo>
                <a:cubicBezTo>
                  <a:pt x="795" y="159"/>
                  <a:pt x="807" y="157"/>
                  <a:pt x="819" y="163"/>
                </a:cubicBezTo>
                <a:cubicBezTo>
                  <a:pt x="832" y="169"/>
                  <a:pt x="839" y="179"/>
                  <a:pt x="836" y="193"/>
                </a:cubicBezTo>
                <a:cubicBezTo>
                  <a:pt x="835" y="202"/>
                  <a:pt x="832" y="211"/>
                  <a:pt x="827" y="219"/>
                </a:cubicBezTo>
                <a:cubicBezTo>
                  <a:pt x="820" y="231"/>
                  <a:pt x="811" y="244"/>
                  <a:pt x="801" y="254"/>
                </a:cubicBezTo>
                <a:cubicBezTo>
                  <a:pt x="779" y="275"/>
                  <a:pt x="773" y="300"/>
                  <a:pt x="777" y="329"/>
                </a:cubicBezTo>
                <a:cubicBezTo>
                  <a:pt x="790" y="321"/>
                  <a:pt x="804" y="313"/>
                  <a:pt x="816" y="304"/>
                </a:cubicBezTo>
                <a:cubicBezTo>
                  <a:pt x="822" y="299"/>
                  <a:pt x="826" y="290"/>
                  <a:pt x="830" y="283"/>
                </a:cubicBezTo>
                <a:cubicBezTo>
                  <a:pt x="835" y="274"/>
                  <a:pt x="839" y="263"/>
                  <a:pt x="845" y="254"/>
                </a:cubicBezTo>
                <a:cubicBezTo>
                  <a:pt x="851" y="245"/>
                  <a:pt x="860" y="241"/>
                  <a:pt x="870" y="247"/>
                </a:cubicBezTo>
                <a:cubicBezTo>
                  <a:pt x="880" y="254"/>
                  <a:pt x="880" y="264"/>
                  <a:pt x="874" y="273"/>
                </a:cubicBezTo>
                <a:cubicBezTo>
                  <a:pt x="870" y="280"/>
                  <a:pt x="865" y="286"/>
                  <a:pt x="859" y="291"/>
                </a:cubicBezTo>
                <a:cubicBezTo>
                  <a:pt x="843" y="304"/>
                  <a:pt x="833" y="320"/>
                  <a:pt x="834" y="343"/>
                </a:cubicBezTo>
                <a:cubicBezTo>
                  <a:pt x="859" y="331"/>
                  <a:pt x="884" y="320"/>
                  <a:pt x="907" y="306"/>
                </a:cubicBezTo>
                <a:cubicBezTo>
                  <a:pt x="916" y="301"/>
                  <a:pt x="921" y="290"/>
                  <a:pt x="927" y="281"/>
                </a:cubicBezTo>
                <a:cubicBezTo>
                  <a:pt x="936" y="268"/>
                  <a:pt x="943" y="253"/>
                  <a:pt x="952" y="240"/>
                </a:cubicBezTo>
                <a:cubicBezTo>
                  <a:pt x="956" y="234"/>
                  <a:pt x="962" y="229"/>
                  <a:pt x="968" y="225"/>
                </a:cubicBezTo>
                <a:cubicBezTo>
                  <a:pt x="980" y="218"/>
                  <a:pt x="991" y="218"/>
                  <a:pt x="1002" y="227"/>
                </a:cubicBezTo>
                <a:cubicBezTo>
                  <a:pt x="1012" y="235"/>
                  <a:pt x="1016" y="248"/>
                  <a:pt x="1009" y="261"/>
                </a:cubicBezTo>
                <a:cubicBezTo>
                  <a:pt x="1004" y="270"/>
                  <a:pt x="997" y="278"/>
                  <a:pt x="989" y="286"/>
                </a:cubicBezTo>
                <a:cubicBezTo>
                  <a:pt x="984" y="292"/>
                  <a:pt x="977" y="297"/>
                  <a:pt x="970" y="301"/>
                </a:cubicBezTo>
                <a:cubicBezTo>
                  <a:pt x="946" y="316"/>
                  <a:pt x="933" y="336"/>
                  <a:pt x="926" y="364"/>
                </a:cubicBezTo>
                <a:cubicBezTo>
                  <a:pt x="912" y="429"/>
                  <a:pt x="868" y="468"/>
                  <a:pt x="808" y="491"/>
                </a:cubicBezTo>
                <a:cubicBezTo>
                  <a:pt x="804" y="492"/>
                  <a:pt x="796" y="492"/>
                  <a:pt x="792" y="489"/>
                </a:cubicBezTo>
                <a:cubicBezTo>
                  <a:pt x="767" y="474"/>
                  <a:pt x="764" y="465"/>
                  <a:pt x="773" y="438"/>
                </a:cubicBezTo>
                <a:cubicBezTo>
                  <a:pt x="775" y="432"/>
                  <a:pt x="777" y="425"/>
                  <a:pt x="779" y="420"/>
                </a:cubicBezTo>
                <a:cubicBezTo>
                  <a:pt x="770" y="419"/>
                  <a:pt x="762" y="419"/>
                  <a:pt x="754" y="418"/>
                </a:cubicBezTo>
                <a:cubicBezTo>
                  <a:pt x="738" y="434"/>
                  <a:pt x="720" y="452"/>
                  <a:pt x="704" y="471"/>
                </a:cubicBezTo>
                <a:cubicBezTo>
                  <a:pt x="702" y="473"/>
                  <a:pt x="703" y="480"/>
                  <a:pt x="705" y="485"/>
                </a:cubicBezTo>
                <a:cubicBezTo>
                  <a:pt x="718" y="521"/>
                  <a:pt x="731" y="558"/>
                  <a:pt x="745" y="594"/>
                </a:cubicBezTo>
                <a:cubicBezTo>
                  <a:pt x="746" y="597"/>
                  <a:pt x="748" y="601"/>
                  <a:pt x="747" y="605"/>
                </a:cubicBezTo>
                <a:cubicBezTo>
                  <a:pt x="728" y="572"/>
                  <a:pt x="709" y="539"/>
                  <a:pt x="689" y="505"/>
                </a:cubicBezTo>
                <a:cubicBezTo>
                  <a:pt x="683" y="515"/>
                  <a:pt x="682" y="523"/>
                  <a:pt x="687" y="533"/>
                </a:cubicBezTo>
                <a:cubicBezTo>
                  <a:pt x="704" y="571"/>
                  <a:pt x="721" y="610"/>
                  <a:pt x="736" y="651"/>
                </a:cubicBezTo>
                <a:cubicBezTo>
                  <a:pt x="720" y="626"/>
                  <a:pt x="706" y="601"/>
                  <a:pt x="689" y="577"/>
                </a:cubicBezTo>
                <a:cubicBezTo>
                  <a:pt x="672" y="553"/>
                  <a:pt x="665" y="532"/>
                  <a:pt x="677" y="501"/>
                </a:cubicBezTo>
                <a:cubicBezTo>
                  <a:pt x="690" y="465"/>
                  <a:pt x="680" y="428"/>
                  <a:pt x="661" y="395"/>
                </a:cubicBezTo>
                <a:cubicBezTo>
                  <a:pt x="661" y="403"/>
                  <a:pt x="662" y="411"/>
                  <a:pt x="660" y="418"/>
                </a:cubicBezTo>
                <a:cubicBezTo>
                  <a:pt x="658" y="423"/>
                  <a:pt x="651" y="427"/>
                  <a:pt x="647" y="431"/>
                </a:cubicBezTo>
                <a:cubicBezTo>
                  <a:pt x="655" y="437"/>
                  <a:pt x="660" y="435"/>
                  <a:pt x="668" y="420"/>
                </a:cubicBezTo>
                <a:cubicBezTo>
                  <a:pt x="682" y="458"/>
                  <a:pt x="678" y="495"/>
                  <a:pt x="661" y="531"/>
                </a:cubicBezTo>
                <a:cubicBezTo>
                  <a:pt x="643" y="511"/>
                  <a:pt x="626" y="492"/>
                  <a:pt x="610" y="474"/>
                </a:cubicBezTo>
                <a:cubicBezTo>
                  <a:pt x="609" y="474"/>
                  <a:pt x="608" y="475"/>
                  <a:pt x="607" y="476"/>
                </a:cubicBezTo>
                <a:cubicBezTo>
                  <a:pt x="616" y="491"/>
                  <a:pt x="626" y="507"/>
                  <a:pt x="634" y="523"/>
                </a:cubicBezTo>
                <a:cubicBezTo>
                  <a:pt x="651" y="556"/>
                  <a:pt x="653" y="548"/>
                  <a:pt x="623" y="576"/>
                </a:cubicBezTo>
                <a:cubicBezTo>
                  <a:pt x="622" y="577"/>
                  <a:pt x="620" y="578"/>
                  <a:pt x="618" y="579"/>
                </a:cubicBezTo>
                <a:cubicBezTo>
                  <a:pt x="585" y="550"/>
                  <a:pt x="552" y="520"/>
                  <a:pt x="518" y="491"/>
                </a:cubicBezTo>
                <a:cubicBezTo>
                  <a:pt x="518" y="492"/>
                  <a:pt x="517" y="493"/>
                  <a:pt x="516" y="493"/>
                </a:cubicBezTo>
                <a:cubicBezTo>
                  <a:pt x="540" y="527"/>
                  <a:pt x="564" y="560"/>
                  <a:pt x="589" y="595"/>
                </a:cubicBezTo>
                <a:cubicBezTo>
                  <a:pt x="579" y="601"/>
                  <a:pt x="570" y="603"/>
                  <a:pt x="563" y="591"/>
                </a:cubicBezTo>
                <a:cubicBezTo>
                  <a:pt x="559" y="584"/>
                  <a:pt x="552" y="582"/>
                  <a:pt x="543" y="582"/>
                </a:cubicBezTo>
                <a:cubicBezTo>
                  <a:pt x="512" y="582"/>
                  <a:pt x="483" y="572"/>
                  <a:pt x="457" y="556"/>
                </a:cubicBezTo>
                <a:cubicBezTo>
                  <a:pt x="453" y="554"/>
                  <a:pt x="449" y="552"/>
                  <a:pt x="443" y="551"/>
                </a:cubicBezTo>
                <a:cubicBezTo>
                  <a:pt x="448" y="555"/>
                  <a:pt x="452" y="559"/>
                  <a:pt x="457" y="562"/>
                </a:cubicBezTo>
                <a:cubicBezTo>
                  <a:pt x="480" y="577"/>
                  <a:pt x="504" y="588"/>
                  <a:pt x="531" y="592"/>
                </a:cubicBezTo>
                <a:cubicBezTo>
                  <a:pt x="539" y="593"/>
                  <a:pt x="545" y="598"/>
                  <a:pt x="552" y="601"/>
                </a:cubicBezTo>
                <a:cubicBezTo>
                  <a:pt x="552" y="602"/>
                  <a:pt x="552" y="604"/>
                  <a:pt x="551" y="605"/>
                </a:cubicBezTo>
                <a:cubicBezTo>
                  <a:pt x="535" y="604"/>
                  <a:pt x="520" y="602"/>
                  <a:pt x="504" y="601"/>
                </a:cubicBezTo>
                <a:cubicBezTo>
                  <a:pt x="504" y="602"/>
                  <a:pt x="504" y="602"/>
                  <a:pt x="504" y="603"/>
                </a:cubicBezTo>
                <a:cubicBezTo>
                  <a:pt x="526" y="606"/>
                  <a:pt x="548" y="608"/>
                  <a:pt x="570" y="611"/>
                </a:cubicBezTo>
                <a:cubicBezTo>
                  <a:pt x="570" y="612"/>
                  <a:pt x="570" y="613"/>
                  <a:pt x="570" y="615"/>
                </a:cubicBezTo>
                <a:cubicBezTo>
                  <a:pt x="566" y="616"/>
                  <a:pt x="562" y="618"/>
                  <a:pt x="557" y="620"/>
                </a:cubicBezTo>
                <a:cubicBezTo>
                  <a:pt x="588" y="644"/>
                  <a:pt x="617" y="668"/>
                  <a:pt x="647" y="692"/>
                </a:cubicBezTo>
                <a:cubicBezTo>
                  <a:pt x="646" y="692"/>
                  <a:pt x="646" y="693"/>
                  <a:pt x="645" y="694"/>
                </a:cubicBezTo>
                <a:cubicBezTo>
                  <a:pt x="643" y="693"/>
                  <a:pt x="639" y="692"/>
                  <a:pt x="637" y="690"/>
                </a:cubicBezTo>
                <a:cubicBezTo>
                  <a:pt x="582" y="661"/>
                  <a:pt x="527" y="633"/>
                  <a:pt x="473" y="601"/>
                </a:cubicBezTo>
                <a:cubicBezTo>
                  <a:pt x="453" y="589"/>
                  <a:pt x="437" y="571"/>
                  <a:pt x="422" y="553"/>
                </a:cubicBezTo>
                <a:cubicBezTo>
                  <a:pt x="413" y="542"/>
                  <a:pt x="405" y="537"/>
                  <a:pt x="393" y="536"/>
                </a:cubicBezTo>
                <a:cubicBezTo>
                  <a:pt x="383" y="535"/>
                  <a:pt x="373" y="536"/>
                  <a:pt x="362" y="536"/>
                </a:cubicBezTo>
                <a:cubicBezTo>
                  <a:pt x="398" y="474"/>
                  <a:pt x="398" y="473"/>
                  <a:pt x="357" y="426"/>
                </a:cubicBezTo>
                <a:cubicBezTo>
                  <a:pt x="362" y="422"/>
                  <a:pt x="368" y="418"/>
                  <a:pt x="375" y="413"/>
                </a:cubicBezTo>
                <a:cubicBezTo>
                  <a:pt x="370" y="410"/>
                  <a:pt x="366" y="408"/>
                  <a:pt x="362" y="406"/>
                </a:cubicBezTo>
                <a:cubicBezTo>
                  <a:pt x="335" y="454"/>
                  <a:pt x="348" y="450"/>
                  <a:pt x="285" y="442"/>
                </a:cubicBezTo>
                <a:cubicBezTo>
                  <a:pt x="224" y="434"/>
                  <a:pt x="176" y="402"/>
                  <a:pt x="143" y="350"/>
                </a:cubicBezTo>
                <a:cubicBezTo>
                  <a:pt x="127" y="325"/>
                  <a:pt x="107" y="309"/>
                  <a:pt x="78" y="302"/>
                </a:cubicBezTo>
                <a:cubicBezTo>
                  <a:pt x="59" y="297"/>
                  <a:pt x="40" y="289"/>
                  <a:pt x="22" y="279"/>
                </a:cubicBezTo>
                <a:cubicBezTo>
                  <a:pt x="9" y="272"/>
                  <a:pt x="0" y="260"/>
                  <a:pt x="2" y="244"/>
                </a:cubicBezTo>
                <a:cubicBezTo>
                  <a:pt x="5" y="222"/>
                  <a:pt x="26" y="209"/>
                  <a:pt x="47" y="217"/>
                </a:cubicBezTo>
                <a:cubicBezTo>
                  <a:pt x="63" y="223"/>
                  <a:pt x="78" y="235"/>
                  <a:pt x="93" y="245"/>
                </a:cubicBezTo>
                <a:cubicBezTo>
                  <a:pt x="102" y="251"/>
                  <a:pt x="109" y="261"/>
                  <a:pt x="118" y="267"/>
                </a:cubicBezTo>
                <a:cubicBezTo>
                  <a:pt x="129" y="274"/>
                  <a:pt x="141" y="281"/>
                  <a:pt x="154" y="283"/>
                </a:cubicBezTo>
                <a:cubicBezTo>
                  <a:pt x="186" y="288"/>
                  <a:pt x="218" y="291"/>
                  <a:pt x="249" y="294"/>
                </a:cubicBezTo>
                <a:close/>
                <a:moveTo>
                  <a:pt x="349" y="416"/>
                </a:moveTo>
                <a:cubicBezTo>
                  <a:pt x="347" y="408"/>
                  <a:pt x="346" y="402"/>
                  <a:pt x="343" y="399"/>
                </a:cubicBezTo>
                <a:cubicBezTo>
                  <a:pt x="317" y="381"/>
                  <a:pt x="293" y="361"/>
                  <a:pt x="274" y="334"/>
                </a:cubicBezTo>
                <a:cubicBezTo>
                  <a:pt x="272" y="331"/>
                  <a:pt x="269" y="329"/>
                  <a:pt x="266" y="327"/>
                </a:cubicBezTo>
                <a:cubicBezTo>
                  <a:pt x="231" y="306"/>
                  <a:pt x="193" y="299"/>
                  <a:pt x="154" y="296"/>
                </a:cubicBezTo>
                <a:cubicBezTo>
                  <a:pt x="146" y="295"/>
                  <a:pt x="131" y="317"/>
                  <a:pt x="136" y="323"/>
                </a:cubicBezTo>
                <a:cubicBezTo>
                  <a:pt x="153" y="345"/>
                  <a:pt x="169" y="368"/>
                  <a:pt x="190" y="387"/>
                </a:cubicBezTo>
                <a:cubicBezTo>
                  <a:pt x="227" y="421"/>
                  <a:pt x="274" y="431"/>
                  <a:pt x="323" y="435"/>
                </a:cubicBezTo>
                <a:cubicBezTo>
                  <a:pt x="334" y="435"/>
                  <a:pt x="340" y="432"/>
                  <a:pt x="341" y="421"/>
                </a:cubicBezTo>
                <a:cubicBezTo>
                  <a:pt x="341" y="417"/>
                  <a:pt x="340" y="413"/>
                  <a:pt x="339" y="409"/>
                </a:cubicBezTo>
                <a:cubicBezTo>
                  <a:pt x="341" y="411"/>
                  <a:pt x="343" y="412"/>
                  <a:pt x="349" y="416"/>
                </a:cubicBezTo>
                <a:close/>
                <a:moveTo>
                  <a:pt x="489" y="330"/>
                </a:moveTo>
                <a:cubicBezTo>
                  <a:pt x="489" y="329"/>
                  <a:pt x="490" y="327"/>
                  <a:pt x="491" y="326"/>
                </a:cubicBezTo>
                <a:cubicBezTo>
                  <a:pt x="478" y="286"/>
                  <a:pt x="454" y="252"/>
                  <a:pt x="427" y="220"/>
                </a:cubicBezTo>
                <a:cubicBezTo>
                  <a:pt x="406" y="196"/>
                  <a:pt x="406" y="197"/>
                  <a:pt x="376" y="207"/>
                </a:cubicBezTo>
                <a:cubicBezTo>
                  <a:pt x="373" y="208"/>
                  <a:pt x="369" y="212"/>
                  <a:pt x="368" y="215"/>
                </a:cubicBezTo>
                <a:cubicBezTo>
                  <a:pt x="366" y="251"/>
                  <a:pt x="363" y="287"/>
                  <a:pt x="363" y="322"/>
                </a:cubicBezTo>
                <a:cubicBezTo>
                  <a:pt x="363" y="349"/>
                  <a:pt x="372" y="375"/>
                  <a:pt x="386" y="399"/>
                </a:cubicBezTo>
                <a:cubicBezTo>
                  <a:pt x="398" y="383"/>
                  <a:pt x="394" y="366"/>
                  <a:pt x="390" y="354"/>
                </a:cubicBezTo>
                <a:cubicBezTo>
                  <a:pt x="402" y="350"/>
                  <a:pt x="416" y="348"/>
                  <a:pt x="425" y="340"/>
                </a:cubicBezTo>
                <a:cubicBezTo>
                  <a:pt x="433" y="332"/>
                  <a:pt x="437" y="319"/>
                  <a:pt x="442" y="308"/>
                </a:cubicBezTo>
                <a:cubicBezTo>
                  <a:pt x="457" y="315"/>
                  <a:pt x="473" y="323"/>
                  <a:pt x="489" y="330"/>
                </a:cubicBezTo>
                <a:close/>
                <a:moveTo>
                  <a:pt x="775" y="459"/>
                </a:moveTo>
                <a:cubicBezTo>
                  <a:pt x="776" y="471"/>
                  <a:pt x="793" y="483"/>
                  <a:pt x="804" y="479"/>
                </a:cubicBezTo>
                <a:cubicBezTo>
                  <a:pt x="865" y="451"/>
                  <a:pt x="906" y="405"/>
                  <a:pt x="923" y="339"/>
                </a:cubicBezTo>
                <a:cubicBezTo>
                  <a:pt x="925" y="330"/>
                  <a:pt x="909" y="316"/>
                  <a:pt x="901" y="320"/>
                </a:cubicBezTo>
                <a:cubicBezTo>
                  <a:pt x="861" y="337"/>
                  <a:pt x="821" y="356"/>
                  <a:pt x="801" y="399"/>
                </a:cubicBezTo>
                <a:cubicBezTo>
                  <a:pt x="792" y="419"/>
                  <a:pt x="783" y="439"/>
                  <a:pt x="775" y="459"/>
                </a:cubicBezTo>
                <a:close/>
                <a:moveTo>
                  <a:pt x="694" y="458"/>
                </a:moveTo>
                <a:cubicBezTo>
                  <a:pt x="743" y="414"/>
                  <a:pt x="764" y="361"/>
                  <a:pt x="766" y="299"/>
                </a:cubicBezTo>
                <a:cubicBezTo>
                  <a:pt x="766" y="291"/>
                  <a:pt x="746" y="279"/>
                  <a:pt x="740" y="283"/>
                </a:cubicBezTo>
                <a:cubicBezTo>
                  <a:pt x="711" y="305"/>
                  <a:pt x="682" y="327"/>
                  <a:pt x="665" y="360"/>
                </a:cubicBezTo>
                <a:cubicBezTo>
                  <a:pt x="659" y="371"/>
                  <a:pt x="659" y="380"/>
                  <a:pt x="667" y="391"/>
                </a:cubicBezTo>
                <a:cubicBezTo>
                  <a:pt x="675" y="403"/>
                  <a:pt x="680" y="418"/>
                  <a:pt x="686" y="432"/>
                </a:cubicBezTo>
                <a:cubicBezTo>
                  <a:pt x="689" y="440"/>
                  <a:pt x="691" y="448"/>
                  <a:pt x="694" y="458"/>
                </a:cubicBezTo>
                <a:close/>
                <a:moveTo>
                  <a:pt x="245" y="260"/>
                </a:moveTo>
                <a:cubicBezTo>
                  <a:pt x="244" y="261"/>
                  <a:pt x="243" y="262"/>
                  <a:pt x="242" y="263"/>
                </a:cubicBezTo>
                <a:cubicBezTo>
                  <a:pt x="263" y="292"/>
                  <a:pt x="282" y="321"/>
                  <a:pt x="303" y="349"/>
                </a:cubicBezTo>
                <a:cubicBezTo>
                  <a:pt x="317" y="369"/>
                  <a:pt x="338" y="380"/>
                  <a:pt x="362" y="389"/>
                </a:cubicBezTo>
                <a:cubicBezTo>
                  <a:pt x="348" y="349"/>
                  <a:pt x="345" y="310"/>
                  <a:pt x="349" y="271"/>
                </a:cubicBezTo>
                <a:cubicBezTo>
                  <a:pt x="349" y="262"/>
                  <a:pt x="347" y="258"/>
                  <a:pt x="339" y="255"/>
                </a:cubicBezTo>
                <a:cubicBezTo>
                  <a:pt x="324" y="251"/>
                  <a:pt x="310" y="245"/>
                  <a:pt x="295" y="241"/>
                </a:cubicBezTo>
                <a:cubicBezTo>
                  <a:pt x="264" y="232"/>
                  <a:pt x="264" y="233"/>
                  <a:pt x="245" y="259"/>
                </a:cubicBezTo>
                <a:cubicBezTo>
                  <a:pt x="245" y="259"/>
                  <a:pt x="245" y="260"/>
                  <a:pt x="245" y="260"/>
                </a:cubicBezTo>
                <a:close/>
                <a:moveTo>
                  <a:pt x="576" y="316"/>
                </a:moveTo>
                <a:cubicBezTo>
                  <a:pt x="578" y="334"/>
                  <a:pt x="596" y="332"/>
                  <a:pt x="610" y="338"/>
                </a:cubicBezTo>
                <a:cubicBezTo>
                  <a:pt x="609" y="301"/>
                  <a:pt x="601" y="267"/>
                  <a:pt x="589" y="234"/>
                </a:cubicBezTo>
                <a:cubicBezTo>
                  <a:pt x="578" y="233"/>
                  <a:pt x="566" y="232"/>
                  <a:pt x="555" y="231"/>
                </a:cubicBezTo>
                <a:cubicBezTo>
                  <a:pt x="542" y="258"/>
                  <a:pt x="529" y="284"/>
                  <a:pt x="517" y="311"/>
                </a:cubicBezTo>
                <a:cubicBezTo>
                  <a:pt x="513" y="319"/>
                  <a:pt x="516" y="327"/>
                  <a:pt x="528" y="324"/>
                </a:cubicBezTo>
                <a:cubicBezTo>
                  <a:pt x="544" y="322"/>
                  <a:pt x="559" y="319"/>
                  <a:pt x="576" y="316"/>
                </a:cubicBezTo>
                <a:close/>
                <a:moveTo>
                  <a:pt x="368" y="167"/>
                </a:moveTo>
                <a:cubicBezTo>
                  <a:pt x="370" y="146"/>
                  <a:pt x="374" y="126"/>
                  <a:pt x="373" y="106"/>
                </a:cubicBezTo>
                <a:cubicBezTo>
                  <a:pt x="372" y="85"/>
                  <a:pt x="366" y="63"/>
                  <a:pt x="360" y="43"/>
                </a:cubicBezTo>
                <a:cubicBezTo>
                  <a:pt x="358" y="33"/>
                  <a:pt x="351" y="25"/>
                  <a:pt x="344" y="18"/>
                </a:cubicBezTo>
                <a:cubicBezTo>
                  <a:pt x="335" y="8"/>
                  <a:pt x="322" y="9"/>
                  <a:pt x="316" y="20"/>
                </a:cubicBezTo>
                <a:cubicBezTo>
                  <a:pt x="311" y="31"/>
                  <a:pt x="306" y="44"/>
                  <a:pt x="308" y="54"/>
                </a:cubicBezTo>
                <a:cubicBezTo>
                  <a:pt x="316" y="98"/>
                  <a:pt x="340" y="133"/>
                  <a:pt x="368" y="167"/>
                </a:cubicBezTo>
                <a:close/>
                <a:moveTo>
                  <a:pt x="225" y="232"/>
                </a:moveTo>
                <a:cubicBezTo>
                  <a:pt x="215" y="218"/>
                  <a:pt x="207" y="208"/>
                  <a:pt x="201" y="197"/>
                </a:cubicBezTo>
                <a:cubicBezTo>
                  <a:pt x="187" y="170"/>
                  <a:pt x="166" y="151"/>
                  <a:pt x="138" y="141"/>
                </a:cubicBezTo>
                <a:cubicBezTo>
                  <a:pt x="121" y="136"/>
                  <a:pt x="110" y="148"/>
                  <a:pt x="116" y="164"/>
                </a:cubicBezTo>
                <a:cubicBezTo>
                  <a:pt x="120" y="174"/>
                  <a:pt x="127" y="185"/>
                  <a:pt x="136" y="192"/>
                </a:cubicBezTo>
                <a:cubicBezTo>
                  <a:pt x="161" y="211"/>
                  <a:pt x="190" y="224"/>
                  <a:pt x="225" y="232"/>
                </a:cubicBezTo>
                <a:close/>
                <a:moveTo>
                  <a:pt x="570" y="194"/>
                </a:moveTo>
                <a:cubicBezTo>
                  <a:pt x="572" y="195"/>
                  <a:pt x="573" y="195"/>
                  <a:pt x="575" y="195"/>
                </a:cubicBezTo>
                <a:cubicBezTo>
                  <a:pt x="585" y="170"/>
                  <a:pt x="596" y="145"/>
                  <a:pt x="603" y="119"/>
                </a:cubicBezTo>
                <a:cubicBezTo>
                  <a:pt x="606" y="107"/>
                  <a:pt x="604" y="94"/>
                  <a:pt x="601" y="82"/>
                </a:cubicBezTo>
                <a:cubicBezTo>
                  <a:pt x="599" y="71"/>
                  <a:pt x="588" y="67"/>
                  <a:pt x="580" y="74"/>
                </a:cubicBezTo>
                <a:cubicBezTo>
                  <a:pt x="572" y="81"/>
                  <a:pt x="564" y="90"/>
                  <a:pt x="562" y="100"/>
                </a:cubicBezTo>
                <a:cubicBezTo>
                  <a:pt x="556" y="132"/>
                  <a:pt x="561" y="163"/>
                  <a:pt x="570" y="194"/>
                </a:cubicBezTo>
                <a:close/>
                <a:moveTo>
                  <a:pt x="448" y="318"/>
                </a:moveTo>
                <a:cubicBezTo>
                  <a:pt x="442" y="329"/>
                  <a:pt x="439" y="342"/>
                  <a:pt x="431" y="349"/>
                </a:cubicBezTo>
                <a:cubicBezTo>
                  <a:pt x="423" y="356"/>
                  <a:pt x="410" y="357"/>
                  <a:pt x="399" y="360"/>
                </a:cubicBezTo>
                <a:cubicBezTo>
                  <a:pt x="408" y="392"/>
                  <a:pt x="406" y="398"/>
                  <a:pt x="369" y="427"/>
                </a:cubicBezTo>
                <a:cubicBezTo>
                  <a:pt x="378" y="437"/>
                  <a:pt x="387" y="447"/>
                  <a:pt x="397" y="457"/>
                </a:cubicBezTo>
                <a:cubicBezTo>
                  <a:pt x="404" y="401"/>
                  <a:pt x="433" y="362"/>
                  <a:pt x="483" y="336"/>
                </a:cubicBezTo>
                <a:cubicBezTo>
                  <a:pt x="470" y="329"/>
                  <a:pt x="459" y="323"/>
                  <a:pt x="448" y="318"/>
                </a:cubicBezTo>
                <a:close/>
                <a:moveTo>
                  <a:pt x="113" y="297"/>
                </a:moveTo>
                <a:cubicBezTo>
                  <a:pt x="103" y="286"/>
                  <a:pt x="95" y="278"/>
                  <a:pt x="88" y="268"/>
                </a:cubicBezTo>
                <a:cubicBezTo>
                  <a:pt x="73" y="246"/>
                  <a:pt x="52" y="232"/>
                  <a:pt x="26" y="227"/>
                </a:cubicBezTo>
                <a:cubicBezTo>
                  <a:pt x="14" y="225"/>
                  <a:pt x="5" y="235"/>
                  <a:pt x="10" y="246"/>
                </a:cubicBezTo>
                <a:cubicBezTo>
                  <a:pt x="15" y="256"/>
                  <a:pt x="21" y="265"/>
                  <a:pt x="30" y="270"/>
                </a:cubicBezTo>
                <a:cubicBezTo>
                  <a:pt x="54" y="286"/>
                  <a:pt x="81" y="293"/>
                  <a:pt x="113" y="297"/>
                </a:cubicBezTo>
                <a:close/>
                <a:moveTo>
                  <a:pt x="760" y="258"/>
                </a:moveTo>
                <a:cubicBezTo>
                  <a:pt x="763" y="259"/>
                  <a:pt x="766" y="260"/>
                  <a:pt x="768" y="262"/>
                </a:cubicBezTo>
                <a:cubicBezTo>
                  <a:pt x="785" y="243"/>
                  <a:pt x="803" y="225"/>
                  <a:pt x="818" y="204"/>
                </a:cubicBezTo>
                <a:cubicBezTo>
                  <a:pt x="829" y="189"/>
                  <a:pt x="828" y="173"/>
                  <a:pt x="819" y="168"/>
                </a:cubicBezTo>
                <a:cubicBezTo>
                  <a:pt x="809" y="162"/>
                  <a:pt x="793" y="169"/>
                  <a:pt x="785" y="187"/>
                </a:cubicBezTo>
                <a:cubicBezTo>
                  <a:pt x="775" y="210"/>
                  <a:pt x="769" y="234"/>
                  <a:pt x="760" y="258"/>
                </a:cubicBezTo>
                <a:close/>
                <a:moveTo>
                  <a:pt x="929" y="305"/>
                </a:moveTo>
                <a:cubicBezTo>
                  <a:pt x="940" y="298"/>
                  <a:pt x="948" y="292"/>
                  <a:pt x="957" y="289"/>
                </a:cubicBezTo>
                <a:cubicBezTo>
                  <a:pt x="977" y="282"/>
                  <a:pt x="991" y="268"/>
                  <a:pt x="1000" y="249"/>
                </a:cubicBezTo>
                <a:cubicBezTo>
                  <a:pt x="1003" y="245"/>
                  <a:pt x="1003" y="235"/>
                  <a:pt x="1000" y="232"/>
                </a:cubicBezTo>
                <a:cubicBezTo>
                  <a:pt x="996" y="229"/>
                  <a:pt x="987" y="229"/>
                  <a:pt x="981" y="229"/>
                </a:cubicBezTo>
                <a:cubicBezTo>
                  <a:pt x="977" y="230"/>
                  <a:pt x="973" y="233"/>
                  <a:pt x="970" y="235"/>
                </a:cubicBezTo>
                <a:cubicBezTo>
                  <a:pt x="951" y="254"/>
                  <a:pt x="939" y="277"/>
                  <a:pt x="929" y="305"/>
                </a:cubicBezTo>
                <a:close/>
                <a:moveTo>
                  <a:pt x="457" y="408"/>
                </a:moveTo>
                <a:cubicBezTo>
                  <a:pt x="469" y="408"/>
                  <a:pt x="485" y="396"/>
                  <a:pt x="488" y="384"/>
                </a:cubicBezTo>
                <a:cubicBezTo>
                  <a:pt x="491" y="373"/>
                  <a:pt x="485" y="367"/>
                  <a:pt x="474" y="368"/>
                </a:cubicBezTo>
                <a:cubicBezTo>
                  <a:pt x="462" y="369"/>
                  <a:pt x="448" y="381"/>
                  <a:pt x="445" y="393"/>
                </a:cubicBezTo>
                <a:cubicBezTo>
                  <a:pt x="442" y="402"/>
                  <a:pt x="447" y="408"/>
                  <a:pt x="457" y="408"/>
                </a:cubicBezTo>
                <a:close/>
                <a:moveTo>
                  <a:pt x="397" y="490"/>
                </a:moveTo>
                <a:cubicBezTo>
                  <a:pt x="388" y="503"/>
                  <a:pt x="381" y="516"/>
                  <a:pt x="374" y="528"/>
                </a:cubicBezTo>
                <a:cubicBezTo>
                  <a:pt x="385" y="528"/>
                  <a:pt x="396" y="528"/>
                  <a:pt x="407" y="528"/>
                </a:cubicBezTo>
                <a:cubicBezTo>
                  <a:pt x="403" y="515"/>
                  <a:pt x="400" y="503"/>
                  <a:pt x="397" y="490"/>
                </a:cubicBezTo>
                <a:close/>
                <a:moveTo>
                  <a:pt x="598" y="436"/>
                </a:moveTo>
                <a:cubicBezTo>
                  <a:pt x="609" y="443"/>
                  <a:pt x="617" y="444"/>
                  <a:pt x="623" y="435"/>
                </a:cubicBezTo>
                <a:cubicBezTo>
                  <a:pt x="630" y="427"/>
                  <a:pt x="626" y="418"/>
                  <a:pt x="618" y="410"/>
                </a:cubicBezTo>
                <a:cubicBezTo>
                  <a:pt x="624" y="432"/>
                  <a:pt x="619" y="438"/>
                  <a:pt x="598" y="436"/>
                </a:cubicBezTo>
                <a:close/>
                <a:moveTo>
                  <a:pt x="382" y="72"/>
                </a:moveTo>
                <a:cubicBezTo>
                  <a:pt x="381" y="72"/>
                  <a:pt x="380" y="73"/>
                  <a:pt x="380" y="73"/>
                </a:cubicBezTo>
                <a:cubicBezTo>
                  <a:pt x="382" y="94"/>
                  <a:pt x="385" y="115"/>
                  <a:pt x="388" y="137"/>
                </a:cubicBezTo>
                <a:cubicBezTo>
                  <a:pt x="389" y="136"/>
                  <a:pt x="390" y="136"/>
                  <a:pt x="390" y="136"/>
                </a:cubicBezTo>
                <a:cubicBezTo>
                  <a:pt x="388" y="115"/>
                  <a:pt x="385" y="93"/>
                  <a:pt x="382" y="72"/>
                </a:cubicBezTo>
                <a:close/>
                <a:moveTo>
                  <a:pt x="637" y="470"/>
                </a:moveTo>
                <a:cubicBezTo>
                  <a:pt x="637" y="471"/>
                  <a:pt x="637" y="472"/>
                  <a:pt x="637" y="474"/>
                </a:cubicBezTo>
                <a:cubicBezTo>
                  <a:pt x="643" y="472"/>
                  <a:pt x="649" y="472"/>
                  <a:pt x="653" y="469"/>
                </a:cubicBezTo>
                <a:cubicBezTo>
                  <a:pt x="659" y="464"/>
                  <a:pt x="658" y="455"/>
                  <a:pt x="651" y="446"/>
                </a:cubicBezTo>
                <a:cubicBezTo>
                  <a:pt x="654" y="464"/>
                  <a:pt x="652" y="467"/>
                  <a:pt x="637" y="47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5A2C4A53-5FD8-4E79-A125-B63B2CE4FB8A}"/>
              </a:ext>
            </a:extLst>
          </p:cNvPr>
          <p:cNvSpPr>
            <a:spLocks noEditPoints="1"/>
          </p:cNvSpPr>
          <p:nvPr/>
        </p:nvSpPr>
        <p:spPr bwMode="auto">
          <a:xfrm>
            <a:off x="7105650" y="2476500"/>
            <a:ext cx="1555750" cy="1882775"/>
          </a:xfrm>
          <a:custGeom>
            <a:avLst/>
            <a:gdLst>
              <a:gd name="T0" fmla="*/ 316 w 562"/>
              <a:gd name="T1" fmla="*/ 678 h 680"/>
              <a:gd name="T2" fmla="*/ 176 w 562"/>
              <a:gd name="T3" fmla="*/ 478 h 680"/>
              <a:gd name="T4" fmla="*/ 102 w 562"/>
              <a:gd name="T5" fmla="*/ 575 h 680"/>
              <a:gd name="T6" fmla="*/ 57 w 562"/>
              <a:gd name="T7" fmla="*/ 197 h 680"/>
              <a:gd name="T8" fmla="*/ 134 w 562"/>
              <a:gd name="T9" fmla="*/ 109 h 680"/>
              <a:gd name="T10" fmla="*/ 186 w 562"/>
              <a:gd name="T11" fmla="*/ 192 h 680"/>
              <a:gd name="T12" fmla="*/ 241 w 562"/>
              <a:gd name="T13" fmla="*/ 181 h 680"/>
              <a:gd name="T14" fmla="*/ 336 w 562"/>
              <a:gd name="T15" fmla="*/ 34 h 680"/>
              <a:gd name="T16" fmla="*/ 366 w 562"/>
              <a:gd name="T17" fmla="*/ 341 h 680"/>
              <a:gd name="T18" fmla="*/ 434 w 562"/>
              <a:gd name="T19" fmla="*/ 144 h 680"/>
              <a:gd name="T20" fmla="*/ 512 w 562"/>
              <a:gd name="T21" fmla="*/ 199 h 680"/>
              <a:gd name="T22" fmla="*/ 518 w 562"/>
              <a:gd name="T23" fmla="*/ 564 h 680"/>
              <a:gd name="T24" fmla="*/ 301 w 562"/>
              <a:gd name="T25" fmla="*/ 612 h 680"/>
              <a:gd name="T26" fmla="*/ 296 w 562"/>
              <a:gd name="T27" fmla="*/ 667 h 680"/>
              <a:gd name="T28" fmla="*/ 314 w 562"/>
              <a:gd name="T29" fmla="*/ 651 h 680"/>
              <a:gd name="T30" fmla="*/ 236 w 562"/>
              <a:gd name="T31" fmla="*/ 312 h 680"/>
              <a:gd name="T32" fmla="*/ 261 w 562"/>
              <a:gd name="T33" fmla="*/ 667 h 680"/>
              <a:gd name="T34" fmla="*/ 274 w 562"/>
              <a:gd name="T35" fmla="*/ 623 h 680"/>
              <a:gd name="T36" fmla="*/ 301 w 562"/>
              <a:gd name="T37" fmla="*/ 612 h 680"/>
              <a:gd name="T38" fmla="*/ 102 w 562"/>
              <a:gd name="T39" fmla="*/ 261 h 680"/>
              <a:gd name="T40" fmla="*/ 82 w 562"/>
              <a:gd name="T41" fmla="*/ 562 h 680"/>
              <a:gd name="T42" fmla="*/ 92 w 562"/>
              <a:gd name="T43" fmla="*/ 564 h 680"/>
              <a:gd name="T44" fmla="*/ 106 w 562"/>
              <a:gd name="T45" fmla="*/ 556 h 680"/>
              <a:gd name="T46" fmla="*/ 508 w 562"/>
              <a:gd name="T47" fmla="*/ 287 h 680"/>
              <a:gd name="T48" fmla="*/ 444 w 562"/>
              <a:gd name="T49" fmla="*/ 539 h 680"/>
              <a:gd name="T50" fmla="*/ 468 w 562"/>
              <a:gd name="T51" fmla="*/ 565 h 680"/>
              <a:gd name="T52" fmla="*/ 480 w 562"/>
              <a:gd name="T53" fmla="*/ 565 h 680"/>
              <a:gd name="T54" fmla="*/ 275 w 562"/>
              <a:gd name="T55" fmla="*/ 217 h 680"/>
              <a:gd name="T56" fmla="*/ 308 w 562"/>
              <a:gd name="T57" fmla="*/ 28 h 680"/>
              <a:gd name="T58" fmla="*/ 96 w 562"/>
              <a:gd name="T59" fmla="*/ 225 h 680"/>
              <a:gd name="T60" fmla="*/ 67 w 562"/>
              <a:gd name="T61" fmla="*/ 128 h 680"/>
              <a:gd name="T62" fmla="*/ 501 w 562"/>
              <a:gd name="T63" fmla="*/ 141 h 680"/>
              <a:gd name="T64" fmla="*/ 473 w 562"/>
              <a:gd name="T65" fmla="*/ 224 h 680"/>
              <a:gd name="T66" fmla="*/ 190 w 562"/>
              <a:gd name="T67" fmla="*/ 379 h 680"/>
              <a:gd name="T68" fmla="*/ 142 w 562"/>
              <a:gd name="T69" fmla="*/ 300 h 680"/>
              <a:gd name="T70" fmla="*/ 404 w 562"/>
              <a:gd name="T71" fmla="*/ 465 h 680"/>
              <a:gd name="T72" fmla="*/ 401 w 562"/>
              <a:gd name="T73" fmla="*/ 280 h 680"/>
              <a:gd name="T74" fmla="*/ 400 w 562"/>
              <a:gd name="T75" fmla="*/ 466 h 680"/>
              <a:gd name="T76" fmla="*/ 158 w 562"/>
              <a:gd name="T77" fmla="*/ 146 h 680"/>
              <a:gd name="T78" fmla="*/ 413 w 562"/>
              <a:gd name="T79" fmla="*/ 248 h 680"/>
              <a:gd name="T80" fmla="*/ 401 w 562"/>
              <a:gd name="T81" fmla="*/ 161 h 680"/>
              <a:gd name="T82" fmla="*/ 132 w 562"/>
              <a:gd name="T83" fmla="*/ 278 h 680"/>
              <a:gd name="T84" fmla="*/ 440 w 562"/>
              <a:gd name="T85" fmla="*/ 271 h 680"/>
              <a:gd name="T86" fmla="*/ 311 w 562"/>
              <a:gd name="T87" fmla="*/ 188 h 680"/>
              <a:gd name="T88" fmla="*/ 245 w 562"/>
              <a:gd name="T89" fmla="*/ 153 h 680"/>
              <a:gd name="T90" fmla="*/ 370 w 562"/>
              <a:gd name="T91" fmla="*/ 525 h 680"/>
              <a:gd name="T92" fmla="*/ 410 w 562"/>
              <a:gd name="T93" fmla="*/ 451 h 680"/>
              <a:gd name="T94" fmla="*/ 410 w 562"/>
              <a:gd name="T95" fmla="*/ 451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62" h="680">
                <a:moveTo>
                  <a:pt x="391" y="474"/>
                </a:moveTo>
                <a:cubicBezTo>
                  <a:pt x="389" y="525"/>
                  <a:pt x="377" y="573"/>
                  <a:pt x="357" y="619"/>
                </a:cubicBezTo>
                <a:cubicBezTo>
                  <a:pt x="351" y="634"/>
                  <a:pt x="345" y="649"/>
                  <a:pt x="336" y="663"/>
                </a:cubicBezTo>
                <a:cubicBezTo>
                  <a:pt x="332" y="670"/>
                  <a:pt x="323" y="677"/>
                  <a:pt x="316" y="678"/>
                </a:cubicBezTo>
                <a:cubicBezTo>
                  <a:pt x="295" y="680"/>
                  <a:pt x="275" y="679"/>
                  <a:pt x="255" y="679"/>
                </a:cubicBezTo>
                <a:cubicBezTo>
                  <a:pt x="243" y="679"/>
                  <a:pt x="235" y="672"/>
                  <a:pt x="230" y="662"/>
                </a:cubicBezTo>
                <a:cubicBezTo>
                  <a:pt x="203" y="607"/>
                  <a:pt x="183" y="551"/>
                  <a:pt x="178" y="490"/>
                </a:cubicBezTo>
                <a:cubicBezTo>
                  <a:pt x="177" y="486"/>
                  <a:pt x="177" y="482"/>
                  <a:pt x="176" y="478"/>
                </a:cubicBezTo>
                <a:cubicBezTo>
                  <a:pt x="166" y="476"/>
                  <a:pt x="162" y="479"/>
                  <a:pt x="158" y="489"/>
                </a:cubicBezTo>
                <a:cubicBezTo>
                  <a:pt x="150" y="513"/>
                  <a:pt x="140" y="537"/>
                  <a:pt x="129" y="560"/>
                </a:cubicBezTo>
                <a:cubicBezTo>
                  <a:pt x="127" y="566"/>
                  <a:pt x="118" y="569"/>
                  <a:pt x="112" y="573"/>
                </a:cubicBezTo>
                <a:cubicBezTo>
                  <a:pt x="109" y="575"/>
                  <a:pt x="106" y="575"/>
                  <a:pt x="102" y="575"/>
                </a:cubicBezTo>
                <a:cubicBezTo>
                  <a:pt x="61" y="579"/>
                  <a:pt x="54" y="575"/>
                  <a:pt x="37" y="536"/>
                </a:cubicBezTo>
                <a:cubicBezTo>
                  <a:pt x="15" y="485"/>
                  <a:pt x="0" y="431"/>
                  <a:pt x="13" y="375"/>
                </a:cubicBezTo>
                <a:cubicBezTo>
                  <a:pt x="20" y="343"/>
                  <a:pt x="32" y="312"/>
                  <a:pt x="46" y="282"/>
                </a:cubicBezTo>
                <a:cubicBezTo>
                  <a:pt x="59" y="254"/>
                  <a:pt x="65" y="227"/>
                  <a:pt x="57" y="197"/>
                </a:cubicBezTo>
                <a:cubicBezTo>
                  <a:pt x="51" y="177"/>
                  <a:pt x="48" y="157"/>
                  <a:pt x="45" y="136"/>
                </a:cubicBezTo>
                <a:cubicBezTo>
                  <a:pt x="43" y="126"/>
                  <a:pt x="44" y="116"/>
                  <a:pt x="45" y="106"/>
                </a:cubicBezTo>
                <a:cubicBezTo>
                  <a:pt x="49" y="77"/>
                  <a:pt x="66" y="60"/>
                  <a:pt x="91" y="61"/>
                </a:cubicBezTo>
                <a:cubicBezTo>
                  <a:pt x="115" y="62"/>
                  <a:pt x="132" y="81"/>
                  <a:pt x="134" y="109"/>
                </a:cubicBezTo>
                <a:cubicBezTo>
                  <a:pt x="135" y="123"/>
                  <a:pt x="134" y="137"/>
                  <a:pt x="134" y="151"/>
                </a:cubicBezTo>
                <a:cubicBezTo>
                  <a:pt x="136" y="149"/>
                  <a:pt x="139" y="147"/>
                  <a:pt x="141" y="146"/>
                </a:cubicBezTo>
                <a:cubicBezTo>
                  <a:pt x="157" y="135"/>
                  <a:pt x="178" y="141"/>
                  <a:pt x="183" y="160"/>
                </a:cubicBezTo>
                <a:cubicBezTo>
                  <a:pt x="186" y="170"/>
                  <a:pt x="187" y="182"/>
                  <a:pt x="186" y="192"/>
                </a:cubicBezTo>
                <a:cubicBezTo>
                  <a:pt x="185" y="205"/>
                  <a:pt x="182" y="218"/>
                  <a:pt x="179" y="231"/>
                </a:cubicBezTo>
                <a:cubicBezTo>
                  <a:pt x="173" y="250"/>
                  <a:pt x="176" y="268"/>
                  <a:pt x="186" y="285"/>
                </a:cubicBezTo>
                <a:cubicBezTo>
                  <a:pt x="194" y="300"/>
                  <a:pt x="199" y="316"/>
                  <a:pt x="206" y="331"/>
                </a:cubicBezTo>
                <a:cubicBezTo>
                  <a:pt x="230" y="285"/>
                  <a:pt x="259" y="240"/>
                  <a:pt x="241" y="181"/>
                </a:cubicBezTo>
                <a:cubicBezTo>
                  <a:pt x="231" y="149"/>
                  <a:pt x="228" y="115"/>
                  <a:pt x="224" y="81"/>
                </a:cubicBezTo>
                <a:cubicBezTo>
                  <a:pt x="223" y="67"/>
                  <a:pt x="227" y="51"/>
                  <a:pt x="231" y="37"/>
                </a:cubicBezTo>
                <a:cubicBezTo>
                  <a:pt x="239" y="13"/>
                  <a:pt x="258" y="1"/>
                  <a:pt x="282" y="0"/>
                </a:cubicBezTo>
                <a:cubicBezTo>
                  <a:pt x="306" y="0"/>
                  <a:pt x="325" y="11"/>
                  <a:pt x="336" y="34"/>
                </a:cubicBezTo>
                <a:cubicBezTo>
                  <a:pt x="347" y="59"/>
                  <a:pt x="346" y="86"/>
                  <a:pt x="342" y="113"/>
                </a:cubicBezTo>
                <a:cubicBezTo>
                  <a:pt x="338" y="139"/>
                  <a:pt x="332" y="165"/>
                  <a:pt x="326" y="190"/>
                </a:cubicBezTo>
                <a:cubicBezTo>
                  <a:pt x="318" y="222"/>
                  <a:pt x="321" y="251"/>
                  <a:pt x="335" y="279"/>
                </a:cubicBezTo>
                <a:cubicBezTo>
                  <a:pt x="346" y="300"/>
                  <a:pt x="356" y="321"/>
                  <a:pt x="366" y="341"/>
                </a:cubicBezTo>
                <a:cubicBezTo>
                  <a:pt x="375" y="319"/>
                  <a:pt x="386" y="297"/>
                  <a:pt x="394" y="273"/>
                </a:cubicBezTo>
                <a:cubicBezTo>
                  <a:pt x="398" y="262"/>
                  <a:pt x="398" y="248"/>
                  <a:pt x="397" y="235"/>
                </a:cubicBezTo>
                <a:cubicBezTo>
                  <a:pt x="395" y="217"/>
                  <a:pt x="389" y="198"/>
                  <a:pt x="388" y="179"/>
                </a:cubicBezTo>
                <a:cubicBezTo>
                  <a:pt x="387" y="149"/>
                  <a:pt x="404" y="137"/>
                  <a:pt x="434" y="144"/>
                </a:cubicBezTo>
                <a:cubicBezTo>
                  <a:pt x="434" y="134"/>
                  <a:pt x="434" y="125"/>
                  <a:pt x="434" y="115"/>
                </a:cubicBezTo>
                <a:cubicBezTo>
                  <a:pt x="435" y="82"/>
                  <a:pt x="453" y="61"/>
                  <a:pt x="480" y="61"/>
                </a:cubicBezTo>
                <a:cubicBezTo>
                  <a:pt x="507" y="61"/>
                  <a:pt x="525" y="82"/>
                  <a:pt x="524" y="116"/>
                </a:cubicBezTo>
                <a:cubicBezTo>
                  <a:pt x="523" y="144"/>
                  <a:pt x="518" y="172"/>
                  <a:pt x="512" y="199"/>
                </a:cubicBezTo>
                <a:cubicBezTo>
                  <a:pt x="505" y="228"/>
                  <a:pt x="508" y="254"/>
                  <a:pt x="522" y="280"/>
                </a:cubicBezTo>
                <a:cubicBezTo>
                  <a:pt x="546" y="324"/>
                  <a:pt x="562" y="370"/>
                  <a:pt x="560" y="421"/>
                </a:cubicBezTo>
                <a:cubicBezTo>
                  <a:pt x="558" y="472"/>
                  <a:pt x="542" y="518"/>
                  <a:pt x="519" y="563"/>
                </a:cubicBezTo>
                <a:cubicBezTo>
                  <a:pt x="518" y="563"/>
                  <a:pt x="518" y="564"/>
                  <a:pt x="518" y="564"/>
                </a:cubicBezTo>
                <a:cubicBezTo>
                  <a:pt x="507" y="581"/>
                  <a:pt x="448" y="579"/>
                  <a:pt x="440" y="561"/>
                </a:cubicBezTo>
                <a:cubicBezTo>
                  <a:pt x="429" y="538"/>
                  <a:pt x="419" y="514"/>
                  <a:pt x="411" y="490"/>
                </a:cubicBezTo>
                <a:cubicBezTo>
                  <a:pt x="407" y="480"/>
                  <a:pt x="403" y="474"/>
                  <a:pt x="391" y="474"/>
                </a:cubicBezTo>
                <a:close/>
                <a:moveTo>
                  <a:pt x="301" y="612"/>
                </a:moveTo>
                <a:cubicBezTo>
                  <a:pt x="301" y="612"/>
                  <a:pt x="301" y="613"/>
                  <a:pt x="302" y="613"/>
                </a:cubicBezTo>
                <a:cubicBezTo>
                  <a:pt x="300" y="621"/>
                  <a:pt x="300" y="630"/>
                  <a:pt x="298" y="639"/>
                </a:cubicBezTo>
                <a:cubicBezTo>
                  <a:pt x="297" y="648"/>
                  <a:pt x="295" y="656"/>
                  <a:pt x="293" y="665"/>
                </a:cubicBezTo>
                <a:cubicBezTo>
                  <a:pt x="294" y="666"/>
                  <a:pt x="295" y="666"/>
                  <a:pt x="296" y="667"/>
                </a:cubicBezTo>
                <a:cubicBezTo>
                  <a:pt x="301" y="658"/>
                  <a:pt x="306" y="650"/>
                  <a:pt x="311" y="642"/>
                </a:cubicBezTo>
                <a:cubicBezTo>
                  <a:pt x="312" y="642"/>
                  <a:pt x="312" y="642"/>
                  <a:pt x="313" y="642"/>
                </a:cubicBezTo>
                <a:cubicBezTo>
                  <a:pt x="311" y="648"/>
                  <a:pt x="309" y="654"/>
                  <a:pt x="307" y="659"/>
                </a:cubicBezTo>
                <a:cubicBezTo>
                  <a:pt x="311" y="657"/>
                  <a:pt x="313" y="655"/>
                  <a:pt x="314" y="651"/>
                </a:cubicBezTo>
                <a:cubicBezTo>
                  <a:pt x="371" y="524"/>
                  <a:pt x="374" y="398"/>
                  <a:pt x="309" y="272"/>
                </a:cubicBezTo>
                <a:cubicBezTo>
                  <a:pt x="307" y="269"/>
                  <a:pt x="302" y="266"/>
                  <a:pt x="298" y="265"/>
                </a:cubicBezTo>
                <a:cubicBezTo>
                  <a:pt x="269" y="260"/>
                  <a:pt x="248" y="267"/>
                  <a:pt x="241" y="299"/>
                </a:cubicBezTo>
                <a:cubicBezTo>
                  <a:pt x="241" y="303"/>
                  <a:pt x="238" y="307"/>
                  <a:pt x="236" y="312"/>
                </a:cubicBezTo>
                <a:cubicBezTo>
                  <a:pt x="205" y="381"/>
                  <a:pt x="186" y="451"/>
                  <a:pt x="204" y="527"/>
                </a:cubicBezTo>
                <a:cubicBezTo>
                  <a:pt x="215" y="573"/>
                  <a:pt x="227" y="618"/>
                  <a:pt x="252" y="659"/>
                </a:cubicBezTo>
                <a:cubicBezTo>
                  <a:pt x="255" y="662"/>
                  <a:pt x="257" y="665"/>
                  <a:pt x="259" y="668"/>
                </a:cubicBezTo>
                <a:cubicBezTo>
                  <a:pt x="260" y="667"/>
                  <a:pt x="261" y="667"/>
                  <a:pt x="261" y="667"/>
                </a:cubicBezTo>
                <a:cubicBezTo>
                  <a:pt x="261" y="661"/>
                  <a:pt x="260" y="655"/>
                  <a:pt x="260" y="646"/>
                </a:cubicBezTo>
                <a:cubicBezTo>
                  <a:pt x="264" y="656"/>
                  <a:pt x="267" y="662"/>
                  <a:pt x="269" y="668"/>
                </a:cubicBezTo>
                <a:cubicBezTo>
                  <a:pt x="271" y="668"/>
                  <a:pt x="272" y="667"/>
                  <a:pt x="274" y="667"/>
                </a:cubicBezTo>
                <a:cubicBezTo>
                  <a:pt x="274" y="652"/>
                  <a:pt x="274" y="638"/>
                  <a:pt x="274" y="623"/>
                </a:cubicBezTo>
                <a:cubicBezTo>
                  <a:pt x="274" y="623"/>
                  <a:pt x="274" y="623"/>
                  <a:pt x="275" y="623"/>
                </a:cubicBezTo>
                <a:cubicBezTo>
                  <a:pt x="276" y="638"/>
                  <a:pt x="278" y="653"/>
                  <a:pt x="279" y="667"/>
                </a:cubicBezTo>
                <a:cubicBezTo>
                  <a:pt x="282" y="668"/>
                  <a:pt x="284" y="668"/>
                  <a:pt x="286" y="668"/>
                </a:cubicBezTo>
                <a:cubicBezTo>
                  <a:pt x="291" y="649"/>
                  <a:pt x="296" y="631"/>
                  <a:pt x="301" y="612"/>
                </a:cubicBezTo>
                <a:close/>
                <a:moveTo>
                  <a:pt x="108" y="567"/>
                </a:moveTo>
                <a:cubicBezTo>
                  <a:pt x="140" y="515"/>
                  <a:pt x="155" y="461"/>
                  <a:pt x="154" y="403"/>
                </a:cubicBezTo>
                <a:cubicBezTo>
                  <a:pt x="154" y="353"/>
                  <a:pt x="131" y="309"/>
                  <a:pt x="111" y="265"/>
                </a:cubicBezTo>
                <a:cubicBezTo>
                  <a:pt x="110" y="263"/>
                  <a:pt x="106" y="261"/>
                  <a:pt x="102" y="261"/>
                </a:cubicBezTo>
                <a:cubicBezTo>
                  <a:pt x="97" y="260"/>
                  <a:pt x="92" y="262"/>
                  <a:pt x="87" y="261"/>
                </a:cubicBezTo>
                <a:cubicBezTo>
                  <a:pt x="76" y="259"/>
                  <a:pt x="71" y="264"/>
                  <a:pt x="66" y="274"/>
                </a:cubicBezTo>
                <a:cubicBezTo>
                  <a:pt x="25" y="360"/>
                  <a:pt x="24" y="447"/>
                  <a:pt x="59" y="535"/>
                </a:cubicBezTo>
                <a:cubicBezTo>
                  <a:pt x="64" y="546"/>
                  <a:pt x="66" y="559"/>
                  <a:pt x="82" y="562"/>
                </a:cubicBezTo>
                <a:cubicBezTo>
                  <a:pt x="81" y="555"/>
                  <a:pt x="80" y="548"/>
                  <a:pt x="79" y="541"/>
                </a:cubicBezTo>
                <a:cubicBezTo>
                  <a:pt x="79" y="541"/>
                  <a:pt x="79" y="541"/>
                  <a:pt x="80" y="541"/>
                </a:cubicBezTo>
                <a:cubicBezTo>
                  <a:pt x="83" y="549"/>
                  <a:pt x="86" y="557"/>
                  <a:pt x="89" y="565"/>
                </a:cubicBezTo>
                <a:cubicBezTo>
                  <a:pt x="90" y="565"/>
                  <a:pt x="91" y="564"/>
                  <a:pt x="92" y="564"/>
                </a:cubicBezTo>
                <a:cubicBezTo>
                  <a:pt x="94" y="558"/>
                  <a:pt x="95" y="552"/>
                  <a:pt x="97" y="545"/>
                </a:cubicBezTo>
                <a:cubicBezTo>
                  <a:pt x="97" y="545"/>
                  <a:pt x="97" y="545"/>
                  <a:pt x="98" y="545"/>
                </a:cubicBezTo>
                <a:cubicBezTo>
                  <a:pt x="98" y="552"/>
                  <a:pt x="98" y="558"/>
                  <a:pt x="98" y="568"/>
                </a:cubicBezTo>
                <a:cubicBezTo>
                  <a:pt x="102" y="562"/>
                  <a:pt x="104" y="559"/>
                  <a:pt x="106" y="556"/>
                </a:cubicBezTo>
                <a:cubicBezTo>
                  <a:pt x="106" y="559"/>
                  <a:pt x="107" y="561"/>
                  <a:pt x="108" y="567"/>
                </a:cubicBezTo>
                <a:close/>
                <a:moveTo>
                  <a:pt x="486" y="565"/>
                </a:moveTo>
                <a:cubicBezTo>
                  <a:pt x="494" y="558"/>
                  <a:pt x="502" y="553"/>
                  <a:pt x="505" y="547"/>
                </a:cubicBezTo>
                <a:cubicBezTo>
                  <a:pt x="542" y="461"/>
                  <a:pt x="547" y="374"/>
                  <a:pt x="508" y="287"/>
                </a:cubicBezTo>
                <a:cubicBezTo>
                  <a:pt x="496" y="260"/>
                  <a:pt x="496" y="260"/>
                  <a:pt x="467" y="261"/>
                </a:cubicBezTo>
                <a:cubicBezTo>
                  <a:pt x="464" y="261"/>
                  <a:pt x="458" y="264"/>
                  <a:pt x="457" y="266"/>
                </a:cubicBezTo>
                <a:cubicBezTo>
                  <a:pt x="443" y="304"/>
                  <a:pt x="425" y="341"/>
                  <a:pt x="417" y="379"/>
                </a:cubicBezTo>
                <a:cubicBezTo>
                  <a:pt x="405" y="435"/>
                  <a:pt x="423" y="488"/>
                  <a:pt x="444" y="539"/>
                </a:cubicBezTo>
                <a:cubicBezTo>
                  <a:pt x="448" y="548"/>
                  <a:pt x="455" y="556"/>
                  <a:pt x="460" y="565"/>
                </a:cubicBezTo>
                <a:cubicBezTo>
                  <a:pt x="461" y="564"/>
                  <a:pt x="462" y="564"/>
                  <a:pt x="462" y="564"/>
                </a:cubicBezTo>
                <a:cubicBezTo>
                  <a:pt x="462" y="558"/>
                  <a:pt x="461" y="553"/>
                  <a:pt x="461" y="547"/>
                </a:cubicBezTo>
                <a:cubicBezTo>
                  <a:pt x="463" y="553"/>
                  <a:pt x="466" y="559"/>
                  <a:pt x="468" y="565"/>
                </a:cubicBezTo>
                <a:cubicBezTo>
                  <a:pt x="469" y="564"/>
                  <a:pt x="470" y="564"/>
                  <a:pt x="471" y="564"/>
                </a:cubicBezTo>
                <a:cubicBezTo>
                  <a:pt x="472" y="556"/>
                  <a:pt x="472" y="548"/>
                  <a:pt x="472" y="540"/>
                </a:cubicBezTo>
                <a:cubicBezTo>
                  <a:pt x="474" y="548"/>
                  <a:pt x="475" y="556"/>
                  <a:pt x="476" y="564"/>
                </a:cubicBezTo>
                <a:cubicBezTo>
                  <a:pt x="478" y="564"/>
                  <a:pt x="479" y="564"/>
                  <a:pt x="480" y="565"/>
                </a:cubicBezTo>
                <a:cubicBezTo>
                  <a:pt x="484" y="555"/>
                  <a:pt x="487" y="546"/>
                  <a:pt x="490" y="536"/>
                </a:cubicBezTo>
                <a:cubicBezTo>
                  <a:pt x="490" y="536"/>
                  <a:pt x="491" y="537"/>
                  <a:pt x="491" y="537"/>
                </a:cubicBezTo>
                <a:cubicBezTo>
                  <a:pt x="490" y="545"/>
                  <a:pt x="488" y="554"/>
                  <a:pt x="486" y="565"/>
                </a:cubicBezTo>
                <a:close/>
                <a:moveTo>
                  <a:pt x="275" y="217"/>
                </a:moveTo>
                <a:cubicBezTo>
                  <a:pt x="280" y="203"/>
                  <a:pt x="282" y="193"/>
                  <a:pt x="287" y="182"/>
                </a:cubicBezTo>
                <a:cubicBezTo>
                  <a:pt x="293" y="168"/>
                  <a:pt x="301" y="154"/>
                  <a:pt x="306" y="140"/>
                </a:cubicBezTo>
                <a:cubicBezTo>
                  <a:pt x="310" y="124"/>
                  <a:pt x="313" y="108"/>
                  <a:pt x="314" y="92"/>
                </a:cubicBezTo>
                <a:cubicBezTo>
                  <a:pt x="317" y="70"/>
                  <a:pt x="317" y="49"/>
                  <a:pt x="308" y="28"/>
                </a:cubicBezTo>
                <a:cubicBezTo>
                  <a:pt x="298" y="6"/>
                  <a:pt x="283" y="3"/>
                  <a:pt x="265" y="19"/>
                </a:cubicBezTo>
                <a:cubicBezTo>
                  <a:pt x="248" y="34"/>
                  <a:pt x="243" y="54"/>
                  <a:pt x="244" y="75"/>
                </a:cubicBezTo>
                <a:cubicBezTo>
                  <a:pt x="245" y="123"/>
                  <a:pt x="255" y="170"/>
                  <a:pt x="275" y="217"/>
                </a:cubicBezTo>
                <a:close/>
                <a:moveTo>
                  <a:pt x="96" y="225"/>
                </a:moveTo>
                <a:cubicBezTo>
                  <a:pt x="111" y="184"/>
                  <a:pt x="123" y="146"/>
                  <a:pt x="118" y="105"/>
                </a:cubicBezTo>
                <a:cubicBezTo>
                  <a:pt x="116" y="94"/>
                  <a:pt x="109" y="82"/>
                  <a:pt x="101" y="73"/>
                </a:cubicBezTo>
                <a:cubicBezTo>
                  <a:pt x="92" y="63"/>
                  <a:pt x="77" y="66"/>
                  <a:pt x="73" y="79"/>
                </a:cubicBezTo>
                <a:cubicBezTo>
                  <a:pt x="69" y="95"/>
                  <a:pt x="66" y="112"/>
                  <a:pt x="67" y="128"/>
                </a:cubicBezTo>
                <a:cubicBezTo>
                  <a:pt x="68" y="147"/>
                  <a:pt x="69" y="165"/>
                  <a:pt x="81" y="182"/>
                </a:cubicBezTo>
                <a:cubicBezTo>
                  <a:pt x="89" y="193"/>
                  <a:pt x="91" y="208"/>
                  <a:pt x="96" y="225"/>
                </a:cubicBezTo>
                <a:close/>
                <a:moveTo>
                  <a:pt x="473" y="224"/>
                </a:moveTo>
                <a:cubicBezTo>
                  <a:pt x="483" y="195"/>
                  <a:pt x="494" y="168"/>
                  <a:pt x="501" y="141"/>
                </a:cubicBezTo>
                <a:cubicBezTo>
                  <a:pt x="506" y="121"/>
                  <a:pt x="506" y="100"/>
                  <a:pt x="496" y="80"/>
                </a:cubicBezTo>
                <a:cubicBezTo>
                  <a:pt x="490" y="67"/>
                  <a:pt x="480" y="64"/>
                  <a:pt x="468" y="73"/>
                </a:cubicBezTo>
                <a:cubicBezTo>
                  <a:pt x="455" y="81"/>
                  <a:pt x="450" y="95"/>
                  <a:pt x="450" y="110"/>
                </a:cubicBezTo>
                <a:cubicBezTo>
                  <a:pt x="448" y="149"/>
                  <a:pt x="457" y="186"/>
                  <a:pt x="473" y="224"/>
                </a:cubicBezTo>
                <a:close/>
                <a:moveTo>
                  <a:pt x="165" y="465"/>
                </a:moveTo>
                <a:cubicBezTo>
                  <a:pt x="167" y="465"/>
                  <a:pt x="168" y="466"/>
                  <a:pt x="170" y="466"/>
                </a:cubicBezTo>
                <a:cubicBezTo>
                  <a:pt x="172" y="460"/>
                  <a:pt x="175" y="455"/>
                  <a:pt x="176" y="449"/>
                </a:cubicBezTo>
                <a:cubicBezTo>
                  <a:pt x="181" y="426"/>
                  <a:pt x="186" y="402"/>
                  <a:pt x="190" y="379"/>
                </a:cubicBezTo>
                <a:cubicBezTo>
                  <a:pt x="192" y="370"/>
                  <a:pt x="195" y="359"/>
                  <a:pt x="193" y="350"/>
                </a:cubicBezTo>
                <a:cubicBezTo>
                  <a:pt x="187" y="326"/>
                  <a:pt x="179" y="303"/>
                  <a:pt x="171" y="279"/>
                </a:cubicBezTo>
                <a:cubicBezTo>
                  <a:pt x="170" y="276"/>
                  <a:pt x="165" y="273"/>
                  <a:pt x="161" y="272"/>
                </a:cubicBezTo>
                <a:cubicBezTo>
                  <a:pt x="140" y="270"/>
                  <a:pt x="133" y="280"/>
                  <a:pt x="142" y="300"/>
                </a:cubicBezTo>
                <a:cubicBezTo>
                  <a:pt x="163" y="347"/>
                  <a:pt x="176" y="395"/>
                  <a:pt x="168" y="446"/>
                </a:cubicBezTo>
                <a:cubicBezTo>
                  <a:pt x="167" y="453"/>
                  <a:pt x="166" y="459"/>
                  <a:pt x="165" y="465"/>
                </a:cubicBezTo>
                <a:close/>
                <a:moveTo>
                  <a:pt x="400" y="466"/>
                </a:moveTo>
                <a:cubicBezTo>
                  <a:pt x="402" y="466"/>
                  <a:pt x="403" y="466"/>
                  <a:pt x="404" y="465"/>
                </a:cubicBezTo>
                <a:cubicBezTo>
                  <a:pt x="402" y="455"/>
                  <a:pt x="401" y="446"/>
                  <a:pt x="400" y="436"/>
                </a:cubicBezTo>
                <a:cubicBezTo>
                  <a:pt x="394" y="385"/>
                  <a:pt x="409" y="339"/>
                  <a:pt x="430" y="294"/>
                </a:cubicBezTo>
                <a:cubicBezTo>
                  <a:pt x="433" y="286"/>
                  <a:pt x="436" y="276"/>
                  <a:pt x="426" y="273"/>
                </a:cubicBezTo>
                <a:cubicBezTo>
                  <a:pt x="418" y="271"/>
                  <a:pt x="406" y="266"/>
                  <a:pt x="401" y="280"/>
                </a:cubicBezTo>
                <a:cubicBezTo>
                  <a:pt x="394" y="298"/>
                  <a:pt x="385" y="314"/>
                  <a:pt x="381" y="332"/>
                </a:cubicBezTo>
                <a:cubicBezTo>
                  <a:pt x="377" y="346"/>
                  <a:pt x="375" y="361"/>
                  <a:pt x="377" y="375"/>
                </a:cubicBezTo>
                <a:cubicBezTo>
                  <a:pt x="379" y="397"/>
                  <a:pt x="385" y="418"/>
                  <a:pt x="390" y="439"/>
                </a:cubicBezTo>
                <a:cubicBezTo>
                  <a:pt x="393" y="448"/>
                  <a:pt x="397" y="457"/>
                  <a:pt x="400" y="466"/>
                </a:cubicBezTo>
                <a:close/>
                <a:moveTo>
                  <a:pt x="153" y="247"/>
                </a:moveTo>
                <a:cubicBezTo>
                  <a:pt x="157" y="236"/>
                  <a:pt x="159" y="226"/>
                  <a:pt x="163" y="218"/>
                </a:cubicBezTo>
                <a:cubicBezTo>
                  <a:pt x="173" y="201"/>
                  <a:pt x="175" y="183"/>
                  <a:pt x="171" y="164"/>
                </a:cubicBezTo>
                <a:cubicBezTo>
                  <a:pt x="170" y="157"/>
                  <a:pt x="164" y="147"/>
                  <a:pt x="158" y="146"/>
                </a:cubicBezTo>
                <a:cubicBezTo>
                  <a:pt x="148" y="144"/>
                  <a:pt x="143" y="154"/>
                  <a:pt x="140" y="163"/>
                </a:cubicBezTo>
                <a:cubicBezTo>
                  <a:pt x="139" y="165"/>
                  <a:pt x="138" y="167"/>
                  <a:pt x="138" y="169"/>
                </a:cubicBezTo>
                <a:cubicBezTo>
                  <a:pt x="137" y="195"/>
                  <a:pt x="142" y="220"/>
                  <a:pt x="153" y="247"/>
                </a:cubicBezTo>
                <a:close/>
                <a:moveTo>
                  <a:pt x="413" y="248"/>
                </a:moveTo>
                <a:cubicBezTo>
                  <a:pt x="417" y="236"/>
                  <a:pt x="419" y="227"/>
                  <a:pt x="423" y="219"/>
                </a:cubicBezTo>
                <a:cubicBezTo>
                  <a:pt x="434" y="201"/>
                  <a:pt x="435" y="182"/>
                  <a:pt x="432" y="163"/>
                </a:cubicBezTo>
                <a:cubicBezTo>
                  <a:pt x="431" y="157"/>
                  <a:pt x="424" y="151"/>
                  <a:pt x="420" y="145"/>
                </a:cubicBezTo>
                <a:cubicBezTo>
                  <a:pt x="413" y="150"/>
                  <a:pt x="407" y="155"/>
                  <a:pt x="401" y="161"/>
                </a:cubicBezTo>
                <a:cubicBezTo>
                  <a:pt x="399" y="163"/>
                  <a:pt x="399" y="166"/>
                  <a:pt x="399" y="169"/>
                </a:cubicBezTo>
                <a:cubicBezTo>
                  <a:pt x="397" y="195"/>
                  <a:pt x="403" y="220"/>
                  <a:pt x="413" y="248"/>
                </a:cubicBezTo>
                <a:close/>
                <a:moveTo>
                  <a:pt x="127" y="189"/>
                </a:moveTo>
                <a:cubicBezTo>
                  <a:pt x="116" y="219"/>
                  <a:pt x="112" y="248"/>
                  <a:pt x="132" y="278"/>
                </a:cubicBezTo>
                <a:cubicBezTo>
                  <a:pt x="148" y="246"/>
                  <a:pt x="128" y="218"/>
                  <a:pt x="127" y="189"/>
                </a:cubicBezTo>
                <a:close/>
                <a:moveTo>
                  <a:pt x="440" y="271"/>
                </a:moveTo>
                <a:cubicBezTo>
                  <a:pt x="453" y="249"/>
                  <a:pt x="454" y="228"/>
                  <a:pt x="446" y="206"/>
                </a:cubicBezTo>
                <a:cubicBezTo>
                  <a:pt x="442" y="226"/>
                  <a:pt x="431" y="246"/>
                  <a:pt x="440" y="271"/>
                </a:cubicBezTo>
                <a:close/>
                <a:moveTo>
                  <a:pt x="203" y="557"/>
                </a:moveTo>
                <a:cubicBezTo>
                  <a:pt x="193" y="510"/>
                  <a:pt x="188" y="462"/>
                  <a:pt x="195" y="413"/>
                </a:cubicBezTo>
                <a:cubicBezTo>
                  <a:pt x="182" y="462"/>
                  <a:pt x="190" y="510"/>
                  <a:pt x="203" y="557"/>
                </a:cubicBezTo>
                <a:close/>
                <a:moveTo>
                  <a:pt x="311" y="188"/>
                </a:moveTo>
                <a:cubicBezTo>
                  <a:pt x="321" y="145"/>
                  <a:pt x="335" y="102"/>
                  <a:pt x="330" y="66"/>
                </a:cubicBezTo>
                <a:cubicBezTo>
                  <a:pt x="324" y="101"/>
                  <a:pt x="317" y="145"/>
                  <a:pt x="311" y="188"/>
                </a:cubicBezTo>
                <a:close/>
                <a:moveTo>
                  <a:pt x="248" y="30"/>
                </a:moveTo>
                <a:cubicBezTo>
                  <a:pt x="226" y="52"/>
                  <a:pt x="232" y="111"/>
                  <a:pt x="245" y="153"/>
                </a:cubicBezTo>
                <a:cubicBezTo>
                  <a:pt x="243" y="131"/>
                  <a:pt x="239" y="111"/>
                  <a:pt x="237" y="90"/>
                </a:cubicBezTo>
                <a:cubicBezTo>
                  <a:pt x="235" y="69"/>
                  <a:pt x="237" y="49"/>
                  <a:pt x="248" y="30"/>
                </a:cubicBezTo>
                <a:close/>
                <a:moveTo>
                  <a:pt x="368" y="524"/>
                </a:moveTo>
                <a:cubicBezTo>
                  <a:pt x="368" y="524"/>
                  <a:pt x="369" y="525"/>
                  <a:pt x="370" y="525"/>
                </a:cubicBezTo>
                <a:cubicBezTo>
                  <a:pt x="370" y="492"/>
                  <a:pt x="370" y="460"/>
                  <a:pt x="370" y="428"/>
                </a:cubicBezTo>
                <a:cubicBezTo>
                  <a:pt x="369" y="428"/>
                  <a:pt x="368" y="428"/>
                  <a:pt x="368" y="428"/>
                </a:cubicBezTo>
                <a:cubicBezTo>
                  <a:pt x="368" y="460"/>
                  <a:pt x="368" y="492"/>
                  <a:pt x="368" y="524"/>
                </a:cubicBezTo>
                <a:close/>
                <a:moveTo>
                  <a:pt x="410" y="451"/>
                </a:moveTo>
                <a:cubicBezTo>
                  <a:pt x="410" y="451"/>
                  <a:pt x="411" y="451"/>
                  <a:pt x="412" y="451"/>
                </a:cubicBezTo>
                <a:cubicBezTo>
                  <a:pt x="411" y="432"/>
                  <a:pt x="410" y="412"/>
                  <a:pt x="409" y="393"/>
                </a:cubicBezTo>
                <a:cubicBezTo>
                  <a:pt x="408" y="393"/>
                  <a:pt x="408" y="393"/>
                  <a:pt x="407" y="393"/>
                </a:cubicBezTo>
                <a:cubicBezTo>
                  <a:pt x="408" y="412"/>
                  <a:pt x="409" y="432"/>
                  <a:pt x="410" y="451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96D69AA6-A5B2-4D18-944B-99151A0492F2}"/>
              </a:ext>
            </a:extLst>
          </p:cNvPr>
          <p:cNvSpPr>
            <a:spLocks noEditPoints="1"/>
          </p:cNvSpPr>
          <p:nvPr/>
        </p:nvSpPr>
        <p:spPr bwMode="auto">
          <a:xfrm>
            <a:off x="8758238" y="1174750"/>
            <a:ext cx="947738" cy="947738"/>
          </a:xfrm>
          <a:custGeom>
            <a:avLst/>
            <a:gdLst>
              <a:gd name="T0" fmla="*/ 171 w 342"/>
              <a:gd name="T1" fmla="*/ 342 h 342"/>
              <a:gd name="T2" fmla="*/ 0 w 342"/>
              <a:gd name="T3" fmla="*/ 171 h 342"/>
              <a:gd name="T4" fmla="*/ 171 w 342"/>
              <a:gd name="T5" fmla="*/ 0 h 342"/>
              <a:gd name="T6" fmla="*/ 342 w 342"/>
              <a:gd name="T7" fmla="*/ 171 h 342"/>
              <a:gd name="T8" fmla="*/ 171 w 342"/>
              <a:gd name="T9" fmla="*/ 342 h 342"/>
              <a:gd name="T10" fmla="*/ 123 w 342"/>
              <a:gd name="T11" fmla="*/ 321 h 342"/>
              <a:gd name="T12" fmla="*/ 280 w 342"/>
              <a:gd name="T13" fmla="*/ 287 h 342"/>
              <a:gd name="T14" fmla="*/ 322 w 342"/>
              <a:gd name="T15" fmla="*/ 118 h 342"/>
              <a:gd name="T16" fmla="*/ 311 w 342"/>
              <a:gd name="T17" fmla="*/ 91 h 342"/>
              <a:gd name="T18" fmla="*/ 309 w 342"/>
              <a:gd name="T19" fmla="*/ 92 h 342"/>
              <a:gd name="T20" fmla="*/ 309 w 342"/>
              <a:gd name="T21" fmla="*/ 99 h 342"/>
              <a:gd name="T22" fmla="*/ 304 w 342"/>
              <a:gd name="T23" fmla="*/ 98 h 342"/>
              <a:gd name="T24" fmla="*/ 304 w 342"/>
              <a:gd name="T25" fmla="*/ 116 h 342"/>
              <a:gd name="T26" fmla="*/ 286 w 342"/>
              <a:gd name="T27" fmla="*/ 122 h 342"/>
              <a:gd name="T28" fmla="*/ 313 w 342"/>
              <a:gd name="T29" fmla="*/ 106 h 342"/>
              <a:gd name="T30" fmla="*/ 296 w 342"/>
              <a:gd name="T31" fmla="*/ 257 h 342"/>
              <a:gd name="T32" fmla="*/ 123 w 342"/>
              <a:gd name="T33" fmla="*/ 321 h 342"/>
              <a:gd name="T34" fmla="*/ 70 w 342"/>
              <a:gd name="T35" fmla="*/ 98 h 342"/>
              <a:gd name="T36" fmla="*/ 107 w 342"/>
              <a:gd name="T37" fmla="*/ 67 h 342"/>
              <a:gd name="T38" fmla="*/ 93 w 342"/>
              <a:gd name="T39" fmla="*/ 51 h 342"/>
              <a:gd name="T40" fmla="*/ 56 w 342"/>
              <a:gd name="T41" fmla="*/ 82 h 342"/>
              <a:gd name="T42" fmla="*/ 70 w 342"/>
              <a:gd name="T43" fmla="*/ 98 h 342"/>
              <a:gd name="T44" fmla="*/ 239 w 342"/>
              <a:gd name="T45" fmla="*/ 133 h 342"/>
              <a:gd name="T46" fmla="*/ 265 w 342"/>
              <a:gd name="T47" fmla="*/ 128 h 342"/>
              <a:gd name="T48" fmla="*/ 257 w 342"/>
              <a:gd name="T49" fmla="*/ 101 h 342"/>
              <a:gd name="T50" fmla="*/ 258 w 342"/>
              <a:gd name="T51" fmla="*/ 123 h 342"/>
              <a:gd name="T52" fmla="*/ 239 w 342"/>
              <a:gd name="T53" fmla="*/ 133 h 342"/>
              <a:gd name="T54" fmla="*/ 277 w 342"/>
              <a:gd name="T55" fmla="*/ 170 h 342"/>
              <a:gd name="T56" fmla="*/ 298 w 342"/>
              <a:gd name="T57" fmla="*/ 169 h 342"/>
              <a:gd name="T58" fmla="*/ 296 w 342"/>
              <a:gd name="T59" fmla="*/ 143 h 342"/>
              <a:gd name="T60" fmla="*/ 277 w 342"/>
              <a:gd name="T61" fmla="*/ 170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42" h="342">
                <a:moveTo>
                  <a:pt x="171" y="342"/>
                </a:moveTo>
                <a:cubicBezTo>
                  <a:pt x="76" y="342"/>
                  <a:pt x="0" y="265"/>
                  <a:pt x="0" y="171"/>
                </a:cubicBezTo>
                <a:cubicBezTo>
                  <a:pt x="0" y="77"/>
                  <a:pt x="77" y="0"/>
                  <a:pt x="171" y="0"/>
                </a:cubicBezTo>
                <a:cubicBezTo>
                  <a:pt x="265" y="0"/>
                  <a:pt x="342" y="77"/>
                  <a:pt x="342" y="171"/>
                </a:cubicBezTo>
                <a:cubicBezTo>
                  <a:pt x="341" y="266"/>
                  <a:pt x="265" y="342"/>
                  <a:pt x="171" y="342"/>
                </a:cubicBezTo>
                <a:close/>
                <a:moveTo>
                  <a:pt x="123" y="321"/>
                </a:moveTo>
                <a:cubicBezTo>
                  <a:pt x="182" y="340"/>
                  <a:pt x="235" y="329"/>
                  <a:pt x="280" y="287"/>
                </a:cubicBezTo>
                <a:cubicBezTo>
                  <a:pt x="329" y="240"/>
                  <a:pt x="341" y="182"/>
                  <a:pt x="322" y="118"/>
                </a:cubicBezTo>
                <a:cubicBezTo>
                  <a:pt x="319" y="109"/>
                  <a:pt x="315" y="100"/>
                  <a:pt x="311" y="91"/>
                </a:cubicBezTo>
                <a:cubicBezTo>
                  <a:pt x="310" y="92"/>
                  <a:pt x="310" y="92"/>
                  <a:pt x="309" y="92"/>
                </a:cubicBezTo>
                <a:cubicBezTo>
                  <a:pt x="309" y="95"/>
                  <a:pt x="309" y="97"/>
                  <a:pt x="309" y="99"/>
                </a:cubicBezTo>
                <a:cubicBezTo>
                  <a:pt x="307" y="99"/>
                  <a:pt x="305" y="98"/>
                  <a:pt x="304" y="98"/>
                </a:cubicBezTo>
                <a:cubicBezTo>
                  <a:pt x="304" y="104"/>
                  <a:pt x="307" y="113"/>
                  <a:pt x="304" y="116"/>
                </a:cubicBezTo>
                <a:cubicBezTo>
                  <a:pt x="300" y="120"/>
                  <a:pt x="292" y="121"/>
                  <a:pt x="286" y="122"/>
                </a:cubicBezTo>
                <a:cubicBezTo>
                  <a:pt x="301" y="133"/>
                  <a:pt x="311" y="129"/>
                  <a:pt x="313" y="106"/>
                </a:cubicBezTo>
                <a:cubicBezTo>
                  <a:pt x="332" y="161"/>
                  <a:pt x="328" y="211"/>
                  <a:pt x="296" y="257"/>
                </a:cubicBezTo>
                <a:cubicBezTo>
                  <a:pt x="254" y="317"/>
                  <a:pt x="194" y="336"/>
                  <a:pt x="123" y="321"/>
                </a:cubicBezTo>
                <a:close/>
                <a:moveTo>
                  <a:pt x="70" y="98"/>
                </a:moveTo>
                <a:cubicBezTo>
                  <a:pt x="85" y="98"/>
                  <a:pt x="104" y="81"/>
                  <a:pt x="107" y="67"/>
                </a:cubicBezTo>
                <a:cubicBezTo>
                  <a:pt x="109" y="57"/>
                  <a:pt x="103" y="51"/>
                  <a:pt x="93" y="51"/>
                </a:cubicBezTo>
                <a:cubicBezTo>
                  <a:pt x="78" y="51"/>
                  <a:pt x="59" y="68"/>
                  <a:pt x="56" y="82"/>
                </a:cubicBezTo>
                <a:cubicBezTo>
                  <a:pt x="54" y="92"/>
                  <a:pt x="60" y="98"/>
                  <a:pt x="70" y="98"/>
                </a:cubicBezTo>
                <a:close/>
                <a:moveTo>
                  <a:pt x="239" y="133"/>
                </a:moveTo>
                <a:cubicBezTo>
                  <a:pt x="249" y="140"/>
                  <a:pt x="259" y="138"/>
                  <a:pt x="265" y="128"/>
                </a:cubicBezTo>
                <a:cubicBezTo>
                  <a:pt x="270" y="117"/>
                  <a:pt x="266" y="106"/>
                  <a:pt x="257" y="101"/>
                </a:cubicBezTo>
                <a:cubicBezTo>
                  <a:pt x="258" y="107"/>
                  <a:pt x="261" y="117"/>
                  <a:pt x="258" y="123"/>
                </a:cubicBezTo>
                <a:cubicBezTo>
                  <a:pt x="255" y="128"/>
                  <a:pt x="245" y="130"/>
                  <a:pt x="239" y="133"/>
                </a:cubicBezTo>
                <a:close/>
                <a:moveTo>
                  <a:pt x="277" y="170"/>
                </a:moveTo>
                <a:cubicBezTo>
                  <a:pt x="288" y="176"/>
                  <a:pt x="293" y="175"/>
                  <a:pt x="298" y="169"/>
                </a:cubicBezTo>
                <a:cubicBezTo>
                  <a:pt x="304" y="161"/>
                  <a:pt x="303" y="151"/>
                  <a:pt x="296" y="143"/>
                </a:cubicBezTo>
                <a:cubicBezTo>
                  <a:pt x="299" y="162"/>
                  <a:pt x="296" y="167"/>
                  <a:pt x="277" y="17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8E09D94B-017C-4AB6-A94C-BB8A984C5A07}"/>
              </a:ext>
            </a:extLst>
          </p:cNvPr>
          <p:cNvSpPr>
            <a:spLocks noEditPoints="1"/>
          </p:cNvSpPr>
          <p:nvPr/>
        </p:nvSpPr>
        <p:spPr bwMode="auto">
          <a:xfrm>
            <a:off x="6454775" y="1174750"/>
            <a:ext cx="966788" cy="955675"/>
          </a:xfrm>
          <a:custGeom>
            <a:avLst/>
            <a:gdLst>
              <a:gd name="T0" fmla="*/ 171 w 349"/>
              <a:gd name="T1" fmla="*/ 342 h 345"/>
              <a:gd name="T2" fmla="*/ 0 w 349"/>
              <a:gd name="T3" fmla="*/ 171 h 345"/>
              <a:gd name="T4" fmla="*/ 171 w 349"/>
              <a:gd name="T5" fmla="*/ 0 h 345"/>
              <a:gd name="T6" fmla="*/ 342 w 349"/>
              <a:gd name="T7" fmla="*/ 171 h 345"/>
              <a:gd name="T8" fmla="*/ 171 w 349"/>
              <a:gd name="T9" fmla="*/ 342 h 345"/>
              <a:gd name="T10" fmla="*/ 310 w 349"/>
              <a:gd name="T11" fmla="*/ 101 h 345"/>
              <a:gd name="T12" fmla="*/ 201 w 349"/>
              <a:gd name="T13" fmla="*/ 322 h 345"/>
              <a:gd name="T14" fmla="*/ 117 w 349"/>
              <a:gd name="T15" fmla="*/ 318 h 345"/>
              <a:gd name="T16" fmla="*/ 291 w 349"/>
              <a:gd name="T17" fmla="*/ 276 h 345"/>
              <a:gd name="T18" fmla="*/ 308 w 349"/>
              <a:gd name="T19" fmla="*/ 90 h 345"/>
              <a:gd name="T20" fmla="*/ 311 w 349"/>
              <a:gd name="T21" fmla="*/ 102 h 345"/>
              <a:gd name="T22" fmla="*/ 306 w 349"/>
              <a:gd name="T23" fmla="*/ 103 h 345"/>
              <a:gd name="T24" fmla="*/ 282 w 349"/>
              <a:gd name="T25" fmla="*/ 118 h 345"/>
              <a:gd name="T26" fmla="*/ 305 w 349"/>
              <a:gd name="T27" fmla="*/ 126 h 345"/>
              <a:gd name="T28" fmla="*/ 310 w 349"/>
              <a:gd name="T29" fmla="*/ 101 h 345"/>
              <a:gd name="T30" fmla="*/ 71 w 349"/>
              <a:gd name="T31" fmla="*/ 98 h 345"/>
              <a:gd name="T32" fmla="*/ 107 w 349"/>
              <a:gd name="T33" fmla="*/ 67 h 345"/>
              <a:gd name="T34" fmla="*/ 92 w 349"/>
              <a:gd name="T35" fmla="*/ 51 h 345"/>
              <a:gd name="T36" fmla="*/ 56 w 349"/>
              <a:gd name="T37" fmla="*/ 81 h 345"/>
              <a:gd name="T38" fmla="*/ 71 w 349"/>
              <a:gd name="T39" fmla="*/ 98 h 345"/>
              <a:gd name="T40" fmla="*/ 237 w 349"/>
              <a:gd name="T41" fmla="*/ 134 h 345"/>
              <a:gd name="T42" fmla="*/ 255 w 349"/>
              <a:gd name="T43" fmla="*/ 135 h 345"/>
              <a:gd name="T44" fmla="*/ 266 w 349"/>
              <a:gd name="T45" fmla="*/ 120 h 345"/>
              <a:gd name="T46" fmla="*/ 257 w 349"/>
              <a:gd name="T47" fmla="*/ 100 h 345"/>
              <a:gd name="T48" fmla="*/ 258 w 349"/>
              <a:gd name="T49" fmla="*/ 123 h 345"/>
              <a:gd name="T50" fmla="*/ 237 w 349"/>
              <a:gd name="T51" fmla="*/ 134 h 345"/>
              <a:gd name="T52" fmla="*/ 277 w 349"/>
              <a:gd name="T53" fmla="*/ 171 h 345"/>
              <a:gd name="T54" fmla="*/ 297 w 349"/>
              <a:gd name="T55" fmla="*/ 169 h 345"/>
              <a:gd name="T56" fmla="*/ 294 w 349"/>
              <a:gd name="T57" fmla="*/ 138 h 345"/>
              <a:gd name="T58" fmla="*/ 277 w 349"/>
              <a:gd name="T59" fmla="*/ 171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49" h="345">
                <a:moveTo>
                  <a:pt x="171" y="342"/>
                </a:moveTo>
                <a:cubicBezTo>
                  <a:pt x="76" y="341"/>
                  <a:pt x="0" y="265"/>
                  <a:pt x="0" y="171"/>
                </a:cubicBezTo>
                <a:cubicBezTo>
                  <a:pt x="0" y="77"/>
                  <a:pt x="77" y="0"/>
                  <a:pt x="171" y="0"/>
                </a:cubicBezTo>
                <a:cubicBezTo>
                  <a:pt x="266" y="1"/>
                  <a:pt x="342" y="77"/>
                  <a:pt x="342" y="171"/>
                </a:cubicBezTo>
                <a:cubicBezTo>
                  <a:pt x="341" y="266"/>
                  <a:pt x="265" y="342"/>
                  <a:pt x="171" y="342"/>
                </a:cubicBezTo>
                <a:close/>
                <a:moveTo>
                  <a:pt x="310" y="101"/>
                </a:moveTo>
                <a:cubicBezTo>
                  <a:pt x="349" y="180"/>
                  <a:pt x="308" y="297"/>
                  <a:pt x="201" y="322"/>
                </a:cubicBezTo>
                <a:cubicBezTo>
                  <a:pt x="172" y="328"/>
                  <a:pt x="144" y="326"/>
                  <a:pt x="117" y="318"/>
                </a:cubicBezTo>
                <a:cubicBezTo>
                  <a:pt x="171" y="345"/>
                  <a:pt x="247" y="326"/>
                  <a:pt x="291" y="276"/>
                </a:cubicBezTo>
                <a:cubicBezTo>
                  <a:pt x="335" y="225"/>
                  <a:pt x="344" y="142"/>
                  <a:pt x="308" y="90"/>
                </a:cubicBezTo>
                <a:cubicBezTo>
                  <a:pt x="309" y="95"/>
                  <a:pt x="310" y="99"/>
                  <a:pt x="311" y="102"/>
                </a:cubicBezTo>
                <a:cubicBezTo>
                  <a:pt x="309" y="102"/>
                  <a:pt x="306" y="103"/>
                  <a:pt x="306" y="103"/>
                </a:cubicBezTo>
                <a:cubicBezTo>
                  <a:pt x="304" y="123"/>
                  <a:pt x="301" y="125"/>
                  <a:pt x="282" y="118"/>
                </a:cubicBezTo>
                <a:cubicBezTo>
                  <a:pt x="288" y="126"/>
                  <a:pt x="295" y="130"/>
                  <a:pt x="305" y="126"/>
                </a:cubicBezTo>
                <a:cubicBezTo>
                  <a:pt x="315" y="120"/>
                  <a:pt x="312" y="111"/>
                  <a:pt x="310" y="101"/>
                </a:cubicBezTo>
                <a:close/>
                <a:moveTo>
                  <a:pt x="71" y="98"/>
                </a:moveTo>
                <a:cubicBezTo>
                  <a:pt x="85" y="98"/>
                  <a:pt x="105" y="81"/>
                  <a:pt x="107" y="67"/>
                </a:cubicBezTo>
                <a:cubicBezTo>
                  <a:pt x="109" y="57"/>
                  <a:pt x="103" y="51"/>
                  <a:pt x="92" y="51"/>
                </a:cubicBezTo>
                <a:cubicBezTo>
                  <a:pt x="78" y="52"/>
                  <a:pt x="59" y="67"/>
                  <a:pt x="56" y="81"/>
                </a:cubicBezTo>
                <a:cubicBezTo>
                  <a:pt x="54" y="92"/>
                  <a:pt x="60" y="98"/>
                  <a:pt x="71" y="98"/>
                </a:cubicBezTo>
                <a:close/>
                <a:moveTo>
                  <a:pt x="237" y="134"/>
                </a:moveTo>
                <a:cubicBezTo>
                  <a:pt x="243" y="135"/>
                  <a:pt x="250" y="138"/>
                  <a:pt x="255" y="135"/>
                </a:cubicBezTo>
                <a:cubicBezTo>
                  <a:pt x="261" y="133"/>
                  <a:pt x="265" y="126"/>
                  <a:pt x="266" y="120"/>
                </a:cubicBezTo>
                <a:cubicBezTo>
                  <a:pt x="268" y="111"/>
                  <a:pt x="263" y="103"/>
                  <a:pt x="257" y="100"/>
                </a:cubicBezTo>
                <a:cubicBezTo>
                  <a:pt x="258" y="107"/>
                  <a:pt x="261" y="117"/>
                  <a:pt x="258" y="123"/>
                </a:cubicBezTo>
                <a:cubicBezTo>
                  <a:pt x="255" y="128"/>
                  <a:pt x="245" y="130"/>
                  <a:pt x="237" y="134"/>
                </a:cubicBezTo>
                <a:close/>
                <a:moveTo>
                  <a:pt x="277" y="171"/>
                </a:moveTo>
                <a:cubicBezTo>
                  <a:pt x="285" y="176"/>
                  <a:pt x="292" y="176"/>
                  <a:pt x="297" y="169"/>
                </a:cubicBezTo>
                <a:cubicBezTo>
                  <a:pt x="304" y="159"/>
                  <a:pt x="303" y="149"/>
                  <a:pt x="294" y="138"/>
                </a:cubicBezTo>
                <a:cubicBezTo>
                  <a:pt x="299" y="161"/>
                  <a:pt x="297" y="167"/>
                  <a:pt x="277" y="171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1B636A68-0CBD-43D8-8D40-513E07AB67F5}"/>
              </a:ext>
            </a:extLst>
          </p:cNvPr>
          <p:cNvSpPr>
            <a:spLocks noEditPoints="1"/>
          </p:cNvSpPr>
          <p:nvPr/>
        </p:nvSpPr>
        <p:spPr bwMode="auto">
          <a:xfrm>
            <a:off x="6305550" y="4549775"/>
            <a:ext cx="814388" cy="1609725"/>
          </a:xfrm>
          <a:custGeom>
            <a:avLst/>
            <a:gdLst>
              <a:gd name="T0" fmla="*/ 205 w 294"/>
              <a:gd name="T1" fmla="*/ 115 h 581"/>
              <a:gd name="T2" fmla="*/ 223 w 294"/>
              <a:gd name="T3" fmla="*/ 403 h 581"/>
              <a:gd name="T4" fmla="*/ 185 w 294"/>
              <a:gd name="T5" fmla="*/ 512 h 581"/>
              <a:gd name="T6" fmla="*/ 214 w 294"/>
              <a:gd name="T7" fmla="*/ 338 h 581"/>
              <a:gd name="T8" fmla="*/ 170 w 294"/>
              <a:gd name="T9" fmla="*/ 547 h 581"/>
              <a:gd name="T10" fmla="*/ 162 w 294"/>
              <a:gd name="T11" fmla="*/ 569 h 581"/>
              <a:gd name="T12" fmla="*/ 162 w 294"/>
              <a:gd name="T13" fmla="*/ 362 h 581"/>
              <a:gd name="T14" fmla="*/ 150 w 294"/>
              <a:gd name="T15" fmla="*/ 363 h 581"/>
              <a:gd name="T16" fmla="*/ 149 w 294"/>
              <a:gd name="T17" fmla="*/ 581 h 581"/>
              <a:gd name="T18" fmla="*/ 134 w 294"/>
              <a:gd name="T19" fmla="*/ 521 h 581"/>
              <a:gd name="T20" fmla="*/ 96 w 294"/>
              <a:gd name="T21" fmla="*/ 342 h 581"/>
              <a:gd name="T22" fmla="*/ 123 w 294"/>
              <a:gd name="T23" fmla="*/ 507 h 581"/>
              <a:gd name="T24" fmla="*/ 117 w 294"/>
              <a:gd name="T25" fmla="*/ 498 h 581"/>
              <a:gd name="T26" fmla="*/ 52 w 294"/>
              <a:gd name="T27" fmla="*/ 309 h 581"/>
              <a:gd name="T28" fmla="*/ 108 w 294"/>
              <a:gd name="T29" fmla="*/ 109 h 581"/>
              <a:gd name="T30" fmla="*/ 78 w 294"/>
              <a:gd name="T31" fmla="*/ 77 h 581"/>
              <a:gd name="T32" fmla="*/ 82 w 294"/>
              <a:gd name="T33" fmla="*/ 34 h 581"/>
              <a:gd name="T34" fmla="*/ 186 w 294"/>
              <a:gd name="T35" fmla="*/ 28 h 581"/>
              <a:gd name="T36" fmla="*/ 229 w 294"/>
              <a:gd name="T37" fmla="*/ 89 h 581"/>
              <a:gd name="T38" fmla="*/ 196 w 294"/>
              <a:gd name="T39" fmla="*/ 110 h 581"/>
              <a:gd name="T40" fmla="*/ 227 w 294"/>
              <a:gd name="T41" fmla="*/ 43 h 581"/>
              <a:gd name="T42" fmla="*/ 122 w 294"/>
              <a:gd name="T43" fmla="*/ 42 h 581"/>
              <a:gd name="T44" fmla="*/ 83 w 294"/>
              <a:gd name="T45" fmla="*/ 44 h 581"/>
              <a:gd name="T46" fmla="*/ 95 w 294"/>
              <a:gd name="T47" fmla="*/ 62 h 581"/>
              <a:gd name="T48" fmla="*/ 224 w 294"/>
              <a:gd name="T49" fmla="*/ 76 h 581"/>
              <a:gd name="T50" fmla="*/ 210 w 294"/>
              <a:gd name="T51" fmla="*/ 65 h 581"/>
              <a:gd name="T52" fmla="*/ 259 w 294"/>
              <a:gd name="T53" fmla="*/ 191 h 581"/>
              <a:gd name="T54" fmla="*/ 245 w 294"/>
              <a:gd name="T55" fmla="*/ 300 h 581"/>
              <a:gd name="T56" fmla="*/ 236 w 294"/>
              <a:gd name="T57" fmla="*/ 192 h 581"/>
              <a:gd name="T58" fmla="*/ 259 w 294"/>
              <a:gd name="T59" fmla="*/ 191 h 581"/>
              <a:gd name="T60" fmla="*/ 171 w 294"/>
              <a:gd name="T61" fmla="*/ 106 h 581"/>
              <a:gd name="T62" fmla="*/ 200 w 294"/>
              <a:gd name="T63" fmla="*/ 79 h 581"/>
              <a:gd name="T64" fmla="*/ 109 w 294"/>
              <a:gd name="T65" fmla="*/ 74 h 581"/>
              <a:gd name="T66" fmla="*/ 141 w 294"/>
              <a:gd name="T67" fmla="*/ 71 h 581"/>
              <a:gd name="T68" fmla="*/ 96 w 294"/>
              <a:gd name="T69" fmla="*/ 140 h 581"/>
              <a:gd name="T70" fmla="*/ 76 w 294"/>
              <a:gd name="T71" fmla="*/ 175 h 581"/>
              <a:gd name="T72" fmla="*/ 96 w 294"/>
              <a:gd name="T73" fmla="*/ 140 h 581"/>
              <a:gd name="T74" fmla="*/ 215 w 294"/>
              <a:gd name="T75" fmla="*/ 179 h 581"/>
              <a:gd name="T76" fmla="*/ 217 w 294"/>
              <a:gd name="T77" fmla="*/ 200 h 5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94" h="581">
                <a:moveTo>
                  <a:pt x="196" y="110"/>
                </a:moveTo>
                <a:cubicBezTo>
                  <a:pt x="200" y="112"/>
                  <a:pt x="202" y="114"/>
                  <a:pt x="205" y="115"/>
                </a:cubicBezTo>
                <a:cubicBezTo>
                  <a:pt x="270" y="147"/>
                  <a:pt x="294" y="221"/>
                  <a:pt x="264" y="287"/>
                </a:cubicBezTo>
                <a:cubicBezTo>
                  <a:pt x="247" y="324"/>
                  <a:pt x="237" y="364"/>
                  <a:pt x="223" y="403"/>
                </a:cubicBezTo>
                <a:cubicBezTo>
                  <a:pt x="212" y="436"/>
                  <a:pt x="201" y="470"/>
                  <a:pt x="190" y="503"/>
                </a:cubicBezTo>
                <a:cubicBezTo>
                  <a:pt x="189" y="506"/>
                  <a:pt x="187" y="510"/>
                  <a:pt x="185" y="512"/>
                </a:cubicBezTo>
                <a:cubicBezTo>
                  <a:pt x="196" y="455"/>
                  <a:pt x="207" y="398"/>
                  <a:pt x="219" y="340"/>
                </a:cubicBezTo>
                <a:cubicBezTo>
                  <a:pt x="217" y="339"/>
                  <a:pt x="216" y="339"/>
                  <a:pt x="214" y="338"/>
                </a:cubicBezTo>
                <a:cubicBezTo>
                  <a:pt x="212" y="343"/>
                  <a:pt x="209" y="348"/>
                  <a:pt x="208" y="353"/>
                </a:cubicBezTo>
                <a:cubicBezTo>
                  <a:pt x="195" y="417"/>
                  <a:pt x="183" y="482"/>
                  <a:pt x="170" y="547"/>
                </a:cubicBezTo>
                <a:cubicBezTo>
                  <a:pt x="168" y="558"/>
                  <a:pt x="166" y="569"/>
                  <a:pt x="162" y="581"/>
                </a:cubicBezTo>
                <a:cubicBezTo>
                  <a:pt x="162" y="577"/>
                  <a:pt x="162" y="573"/>
                  <a:pt x="162" y="569"/>
                </a:cubicBezTo>
                <a:cubicBezTo>
                  <a:pt x="162" y="503"/>
                  <a:pt x="162" y="436"/>
                  <a:pt x="162" y="369"/>
                </a:cubicBezTo>
                <a:cubicBezTo>
                  <a:pt x="162" y="367"/>
                  <a:pt x="162" y="364"/>
                  <a:pt x="162" y="362"/>
                </a:cubicBezTo>
                <a:cubicBezTo>
                  <a:pt x="161" y="360"/>
                  <a:pt x="158" y="358"/>
                  <a:pt x="156" y="356"/>
                </a:cubicBezTo>
                <a:cubicBezTo>
                  <a:pt x="154" y="358"/>
                  <a:pt x="151" y="360"/>
                  <a:pt x="150" y="363"/>
                </a:cubicBezTo>
                <a:cubicBezTo>
                  <a:pt x="149" y="367"/>
                  <a:pt x="149" y="371"/>
                  <a:pt x="149" y="375"/>
                </a:cubicBezTo>
                <a:cubicBezTo>
                  <a:pt x="149" y="444"/>
                  <a:pt x="149" y="512"/>
                  <a:pt x="149" y="581"/>
                </a:cubicBezTo>
                <a:cubicBezTo>
                  <a:pt x="148" y="581"/>
                  <a:pt x="147" y="581"/>
                  <a:pt x="145" y="581"/>
                </a:cubicBezTo>
                <a:cubicBezTo>
                  <a:pt x="142" y="561"/>
                  <a:pt x="138" y="541"/>
                  <a:pt x="134" y="521"/>
                </a:cubicBezTo>
                <a:cubicBezTo>
                  <a:pt x="124" y="466"/>
                  <a:pt x="114" y="411"/>
                  <a:pt x="104" y="356"/>
                </a:cubicBezTo>
                <a:cubicBezTo>
                  <a:pt x="103" y="351"/>
                  <a:pt x="99" y="346"/>
                  <a:pt x="96" y="342"/>
                </a:cubicBezTo>
                <a:cubicBezTo>
                  <a:pt x="94" y="342"/>
                  <a:pt x="93" y="343"/>
                  <a:pt x="91" y="344"/>
                </a:cubicBezTo>
                <a:cubicBezTo>
                  <a:pt x="102" y="398"/>
                  <a:pt x="113" y="452"/>
                  <a:pt x="123" y="507"/>
                </a:cubicBezTo>
                <a:cubicBezTo>
                  <a:pt x="123" y="507"/>
                  <a:pt x="122" y="507"/>
                  <a:pt x="121" y="507"/>
                </a:cubicBezTo>
                <a:cubicBezTo>
                  <a:pt x="120" y="504"/>
                  <a:pt x="119" y="501"/>
                  <a:pt x="117" y="498"/>
                </a:cubicBezTo>
                <a:cubicBezTo>
                  <a:pt x="98" y="440"/>
                  <a:pt x="79" y="382"/>
                  <a:pt x="59" y="324"/>
                </a:cubicBezTo>
                <a:cubicBezTo>
                  <a:pt x="58" y="319"/>
                  <a:pt x="55" y="313"/>
                  <a:pt x="52" y="309"/>
                </a:cubicBezTo>
                <a:cubicBezTo>
                  <a:pt x="0" y="238"/>
                  <a:pt x="23" y="148"/>
                  <a:pt x="103" y="112"/>
                </a:cubicBezTo>
                <a:cubicBezTo>
                  <a:pt x="104" y="111"/>
                  <a:pt x="106" y="110"/>
                  <a:pt x="108" y="109"/>
                </a:cubicBezTo>
                <a:cubicBezTo>
                  <a:pt x="104" y="107"/>
                  <a:pt x="101" y="106"/>
                  <a:pt x="97" y="104"/>
                </a:cubicBezTo>
                <a:cubicBezTo>
                  <a:pt x="84" y="100"/>
                  <a:pt x="78" y="92"/>
                  <a:pt x="78" y="77"/>
                </a:cubicBezTo>
                <a:cubicBezTo>
                  <a:pt x="78" y="62"/>
                  <a:pt x="76" y="47"/>
                  <a:pt x="75" y="30"/>
                </a:cubicBezTo>
                <a:cubicBezTo>
                  <a:pt x="78" y="32"/>
                  <a:pt x="80" y="33"/>
                  <a:pt x="82" y="34"/>
                </a:cubicBezTo>
                <a:cubicBezTo>
                  <a:pt x="101" y="48"/>
                  <a:pt x="103" y="46"/>
                  <a:pt x="120" y="32"/>
                </a:cubicBezTo>
                <a:cubicBezTo>
                  <a:pt x="156" y="0"/>
                  <a:pt x="153" y="2"/>
                  <a:pt x="186" y="28"/>
                </a:cubicBezTo>
                <a:cubicBezTo>
                  <a:pt x="209" y="47"/>
                  <a:pt x="208" y="48"/>
                  <a:pt x="234" y="29"/>
                </a:cubicBezTo>
                <a:cubicBezTo>
                  <a:pt x="233" y="50"/>
                  <a:pt x="232" y="70"/>
                  <a:pt x="229" y="89"/>
                </a:cubicBezTo>
                <a:cubicBezTo>
                  <a:pt x="228" y="95"/>
                  <a:pt x="219" y="100"/>
                  <a:pt x="212" y="104"/>
                </a:cubicBezTo>
                <a:cubicBezTo>
                  <a:pt x="208" y="107"/>
                  <a:pt x="202" y="107"/>
                  <a:pt x="196" y="110"/>
                </a:cubicBezTo>
                <a:close/>
                <a:moveTo>
                  <a:pt x="229" y="47"/>
                </a:moveTo>
                <a:cubicBezTo>
                  <a:pt x="229" y="46"/>
                  <a:pt x="228" y="44"/>
                  <a:pt x="227" y="43"/>
                </a:cubicBezTo>
                <a:cubicBezTo>
                  <a:pt x="209" y="57"/>
                  <a:pt x="197" y="52"/>
                  <a:pt x="182" y="37"/>
                </a:cubicBezTo>
                <a:cubicBezTo>
                  <a:pt x="155" y="10"/>
                  <a:pt x="156" y="7"/>
                  <a:pt x="122" y="42"/>
                </a:cubicBezTo>
                <a:cubicBezTo>
                  <a:pt x="111" y="53"/>
                  <a:pt x="102" y="54"/>
                  <a:pt x="90" y="48"/>
                </a:cubicBezTo>
                <a:cubicBezTo>
                  <a:pt x="88" y="47"/>
                  <a:pt x="85" y="45"/>
                  <a:pt x="83" y="44"/>
                </a:cubicBezTo>
                <a:cubicBezTo>
                  <a:pt x="82" y="45"/>
                  <a:pt x="81" y="47"/>
                  <a:pt x="80" y="48"/>
                </a:cubicBezTo>
                <a:cubicBezTo>
                  <a:pt x="85" y="53"/>
                  <a:pt x="91" y="58"/>
                  <a:pt x="95" y="62"/>
                </a:cubicBezTo>
                <a:cubicBezTo>
                  <a:pt x="91" y="66"/>
                  <a:pt x="87" y="70"/>
                  <a:pt x="83" y="74"/>
                </a:cubicBezTo>
                <a:cubicBezTo>
                  <a:pt x="132" y="58"/>
                  <a:pt x="178" y="59"/>
                  <a:pt x="224" y="76"/>
                </a:cubicBezTo>
                <a:cubicBezTo>
                  <a:pt x="225" y="71"/>
                  <a:pt x="226" y="66"/>
                  <a:pt x="226" y="61"/>
                </a:cubicBezTo>
                <a:cubicBezTo>
                  <a:pt x="222" y="62"/>
                  <a:pt x="218" y="64"/>
                  <a:pt x="210" y="65"/>
                </a:cubicBezTo>
                <a:cubicBezTo>
                  <a:pt x="219" y="57"/>
                  <a:pt x="224" y="52"/>
                  <a:pt x="229" y="47"/>
                </a:cubicBezTo>
                <a:close/>
                <a:moveTo>
                  <a:pt x="259" y="191"/>
                </a:moveTo>
                <a:cubicBezTo>
                  <a:pt x="284" y="258"/>
                  <a:pt x="230" y="357"/>
                  <a:pt x="125" y="343"/>
                </a:cubicBezTo>
                <a:cubicBezTo>
                  <a:pt x="166" y="357"/>
                  <a:pt x="217" y="339"/>
                  <a:pt x="245" y="300"/>
                </a:cubicBezTo>
                <a:cubicBezTo>
                  <a:pt x="273" y="262"/>
                  <a:pt x="277" y="204"/>
                  <a:pt x="254" y="174"/>
                </a:cubicBezTo>
                <a:cubicBezTo>
                  <a:pt x="250" y="181"/>
                  <a:pt x="253" y="196"/>
                  <a:pt x="236" y="192"/>
                </a:cubicBezTo>
                <a:cubicBezTo>
                  <a:pt x="237" y="194"/>
                  <a:pt x="238" y="195"/>
                  <a:pt x="238" y="197"/>
                </a:cubicBezTo>
                <a:cubicBezTo>
                  <a:pt x="245" y="195"/>
                  <a:pt x="251" y="193"/>
                  <a:pt x="259" y="191"/>
                </a:cubicBezTo>
                <a:close/>
                <a:moveTo>
                  <a:pt x="168" y="69"/>
                </a:moveTo>
                <a:cubicBezTo>
                  <a:pt x="169" y="83"/>
                  <a:pt x="170" y="93"/>
                  <a:pt x="171" y="106"/>
                </a:cubicBezTo>
                <a:cubicBezTo>
                  <a:pt x="181" y="105"/>
                  <a:pt x="192" y="106"/>
                  <a:pt x="200" y="101"/>
                </a:cubicBezTo>
                <a:cubicBezTo>
                  <a:pt x="203" y="99"/>
                  <a:pt x="204" y="82"/>
                  <a:pt x="200" y="79"/>
                </a:cubicBezTo>
                <a:cubicBezTo>
                  <a:pt x="192" y="73"/>
                  <a:pt x="180" y="72"/>
                  <a:pt x="168" y="69"/>
                </a:cubicBezTo>
                <a:close/>
                <a:moveTo>
                  <a:pt x="109" y="74"/>
                </a:moveTo>
                <a:cubicBezTo>
                  <a:pt x="105" y="99"/>
                  <a:pt x="106" y="104"/>
                  <a:pt x="118" y="105"/>
                </a:cubicBezTo>
                <a:cubicBezTo>
                  <a:pt x="136" y="108"/>
                  <a:pt x="139" y="102"/>
                  <a:pt x="141" y="71"/>
                </a:cubicBezTo>
                <a:cubicBezTo>
                  <a:pt x="130" y="72"/>
                  <a:pt x="120" y="73"/>
                  <a:pt x="109" y="74"/>
                </a:cubicBezTo>
                <a:close/>
                <a:moveTo>
                  <a:pt x="96" y="140"/>
                </a:moveTo>
                <a:cubicBezTo>
                  <a:pt x="81" y="141"/>
                  <a:pt x="64" y="156"/>
                  <a:pt x="66" y="166"/>
                </a:cubicBezTo>
                <a:cubicBezTo>
                  <a:pt x="66" y="169"/>
                  <a:pt x="72" y="174"/>
                  <a:pt x="76" y="175"/>
                </a:cubicBezTo>
                <a:cubicBezTo>
                  <a:pt x="88" y="176"/>
                  <a:pt x="105" y="160"/>
                  <a:pt x="103" y="150"/>
                </a:cubicBezTo>
                <a:cubicBezTo>
                  <a:pt x="102" y="146"/>
                  <a:pt x="97" y="142"/>
                  <a:pt x="96" y="140"/>
                </a:cubicBezTo>
                <a:close/>
                <a:moveTo>
                  <a:pt x="221" y="179"/>
                </a:moveTo>
                <a:cubicBezTo>
                  <a:pt x="219" y="179"/>
                  <a:pt x="217" y="179"/>
                  <a:pt x="215" y="179"/>
                </a:cubicBezTo>
                <a:cubicBezTo>
                  <a:pt x="219" y="196"/>
                  <a:pt x="215" y="201"/>
                  <a:pt x="198" y="199"/>
                </a:cubicBezTo>
                <a:cubicBezTo>
                  <a:pt x="204" y="205"/>
                  <a:pt x="212" y="207"/>
                  <a:pt x="217" y="200"/>
                </a:cubicBezTo>
                <a:cubicBezTo>
                  <a:pt x="221" y="195"/>
                  <a:pt x="220" y="186"/>
                  <a:pt x="221" y="179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FB6FD21B-BCB7-4F07-BBDF-D763CCCF8D67}"/>
              </a:ext>
            </a:extLst>
          </p:cNvPr>
          <p:cNvSpPr>
            <a:spLocks noEditPoints="1"/>
          </p:cNvSpPr>
          <p:nvPr/>
        </p:nvSpPr>
        <p:spPr bwMode="auto">
          <a:xfrm>
            <a:off x="10755313" y="1074738"/>
            <a:ext cx="915988" cy="1196975"/>
          </a:xfrm>
          <a:custGeom>
            <a:avLst/>
            <a:gdLst>
              <a:gd name="T0" fmla="*/ 57 w 331"/>
              <a:gd name="T1" fmla="*/ 347 h 432"/>
              <a:gd name="T2" fmla="*/ 28 w 331"/>
              <a:gd name="T3" fmla="*/ 269 h 432"/>
              <a:gd name="T4" fmla="*/ 100 w 331"/>
              <a:gd name="T5" fmla="*/ 147 h 432"/>
              <a:gd name="T6" fmla="*/ 28 w 331"/>
              <a:gd name="T7" fmla="*/ 82 h 432"/>
              <a:gd name="T8" fmla="*/ 15 w 331"/>
              <a:gd name="T9" fmla="*/ 14 h 432"/>
              <a:gd name="T10" fmla="*/ 93 w 331"/>
              <a:gd name="T11" fmla="*/ 51 h 432"/>
              <a:gd name="T12" fmla="*/ 158 w 331"/>
              <a:gd name="T13" fmla="*/ 121 h 432"/>
              <a:gd name="T14" fmla="*/ 219 w 331"/>
              <a:gd name="T15" fmla="*/ 83 h 432"/>
              <a:gd name="T16" fmla="*/ 277 w 331"/>
              <a:gd name="T17" fmla="*/ 9 h 432"/>
              <a:gd name="T18" fmla="*/ 324 w 331"/>
              <a:gd name="T19" fmla="*/ 50 h 432"/>
              <a:gd name="T20" fmla="*/ 259 w 331"/>
              <a:gd name="T21" fmla="*/ 115 h 432"/>
              <a:gd name="T22" fmla="*/ 243 w 331"/>
              <a:gd name="T23" fmla="*/ 170 h 432"/>
              <a:gd name="T24" fmla="*/ 303 w 331"/>
              <a:gd name="T25" fmla="*/ 311 h 432"/>
              <a:gd name="T26" fmla="*/ 167 w 331"/>
              <a:gd name="T27" fmla="*/ 432 h 432"/>
              <a:gd name="T28" fmla="*/ 47 w 331"/>
              <a:gd name="T29" fmla="*/ 317 h 432"/>
              <a:gd name="T30" fmla="*/ 180 w 331"/>
              <a:gd name="T31" fmla="*/ 219 h 432"/>
              <a:gd name="T32" fmla="*/ 216 w 331"/>
              <a:gd name="T33" fmla="*/ 153 h 432"/>
              <a:gd name="T34" fmla="*/ 189 w 331"/>
              <a:gd name="T35" fmla="*/ 127 h 432"/>
              <a:gd name="T36" fmla="*/ 37 w 331"/>
              <a:gd name="T37" fmla="*/ 311 h 432"/>
              <a:gd name="T38" fmla="*/ 44 w 331"/>
              <a:gd name="T39" fmla="*/ 315 h 432"/>
              <a:gd name="T40" fmla="*/ 290 w 331"/>
              <a:gd name="T41" fmla="*/ 285 h 432"/>
              <a:gd name="T42" fmla="*/ 222 w 331"/>
              <a:gd name="T43" fmla="*/ 175 h 432"/>
              <a:gd name="T44" fmla="*/ 270 w 331"/>
              <a:gd name="T45" fmla="*/ 313 h 432"/>
              <a:gd name="T46" fmla="*/ 230 w 331"/>
              <a:gd name="T47" fmla="*/ 113 h 432"/>
              <a:gd name="T48" fmla="*/ 314 w 331"/>
              <a:gd name="T49" fmla="*/ 46 h 432"/>
              <a:gd name="T50" fmla="*/ 285 w 331"/>
              <a:gd name="T51" fmla="*/ 22 h 432"/>
              <a:gd name="T52" fmla="*/ 242 w 331"/>
              <a:gd name="T53" fmla="*/ 81 h 432"/>
              <a:gd name="T54" fmla="*/ 230 w 331"/>
              <a:gd name="T55" fmla="*/ 113 h 432"/>
              <a:gd name="T56" fmla="*/ 91 w 331"/>
              <a:gd name="T57" fmla="*/ 79 h 432"/>
              <a:gd name="T58" fmla="*/ 21 w 331"/>
              <a:gd name="T59" fmla="*/ 16 h 432"/>
              <a:gd name="T60" fmla="*/ 97 w 331"/>
              <a:gd name="T61" fmla="*/ 109 h 432"/>
              <a:gd name="T62" fmla="*/ 88 w 331"/>
              <a:gd name="T63" fmla="*/ 82 h 432"/>
              <a:gd name="T64" fmla="*/ 154 w 331"/>
              <a:gd name="T65" fmla="*/ 424 h 432"/>
              <a:gd name="T66" fmla="*/ 251 w 331"/>
              <a:gd name="T67" fmla="*/ 279 h 432"/>
              <a:gd name="T68" fmla="*/ 254 w 331"/>
              <a:gd name="T69" fmla="*/ 292 h 432"/>
              <a:gd name="T70" fmla="*/ 113 w 331"/>
              <a:gd name="T71" fmla="*/ 249 h 432"/>
              <a:gd name="T72" fmla="*/ 97 w 331"/>
              <a:gd name="T73" fmla="*/ 278 h 432"/>
              <a:gd name="T74" fmla="*/ 145 w 331"/>
              <a:gd name="T75" fmla="*/ 132 h 432"/>
              <a:gd name="T76" fmla="*/ 130 w 331"/>
              <a:gd name="T77" fmla="*/ 127 h 432"/>
              <a:gd name="T78" fmla="*/ 114 w 331"/>
              <a:gd name="T79" fmla="*/ 149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31" h="432">
                <a:moveTo>
                  <a:pt x="167" y="432"/>
                </a:moveTo>
                <a:cubicBezTo>
                  <a:pt x="110" y="431"/>
                  <a:pt x="68" y="396"/>
                  <a:pt x="57" y="347"/>
                </a:cubicBezTo>
                <a:cubicBezTo>
                  <a:pt x="56" y="340"/>
                  <a:pt x="51" y="333"/>
                  <a:pt x="45" y="328"/>
                </a:cubicBezTo>
                <a:cubicBezTo>
                  <a:pt x="18" y="306"/>
                  <a:pt x="16" y="302"/>
                  <a:pt x="28" y="269"/>
                </a:cubicBezTo>
                <a:cubicBezTo>
                  <a:pt x="42" y="227"/>
                  <a:pt x="62" y="189"/>
                  <a:pt x="98" y="160"/>
                </a:cubicBezTo>
                <a:cubicBezTo>
                  <a:pt x="100" y="158"/>
                  <a:pt x="102" y="150"/>
                  <a:pt x="100" y="147"/>
                </a:cubicBezTo>
                <a:cubicBezTo>
                  <a:pt x="92" y="136"/>
                  <a:pt x="84" y="126"/>
                  <a:pt x="74" y="117"/>
                </a:cubicBezTo>
                <a:cubicBezTo>
                  <a:pt x="59" y="105"/>
                  <a:pt x="42" y="95"/>
                  <a:pt x="28" y="82"/>
                </a:cubicBezTo>
                <a:cubicBezTo>
                  <a:pt x="19" y="74"/>
                  <a:pt x="12" y="64"/>
                  <a:pt x="7" y="53"/>
                </a:cubicBezTo>
                <a:cubicBezTo>
                  <a:pt x="0" y="38"/>
                  <a:pt x="4" y="24"/>
                  <a:pt x="15" y="14"/>
                </a:cubicBezTo>
                <a:cubicBezTo>
                  <a:pt x="27" y="3"/>
                  <a:pt x="43" y="0"/>
                  <a:pt x="56" y="10"/>
                </a:cubicBezTo>
                <a:cubicBezTo>
                  <a:pt x="70" y="22"/>
                  <a:pt x="82" y="36"/>
                  <a:pt x="93" y="51"/>
                </a:cubicBezTo>
                <a:cubicBezTo>
                  <a:pt x="101" y="61"/>
                  <a:pt x="106" y="72"/>
                  <a:pt x="112" y="83"/>
                </a:cubicBezTo>
                <a:cubicBezTo>
                  <a:pt x="122" y="102"/>
                  <a:pt x="137" y="115"/>
                  <a:pt x="158" y="121"/>
                </a:cubicBezTo>
                <a:cubicBezTo>
                  <a:pt x="162" y="122"/>
                  <a:pt x="169" y="122"/>
                  <a:pt x="173" y="121"/>
                </a:cubicBezTo>
                <a:cubicBezTo>
                  <a:pt x="194" y="114"/>
                  <a:pt x="209" y="101"/>
                  <a:pt x="219" y="83"/>
                </a:cubicBezTo>
                <a:cubicBezTo>
                  <a:pt x="229" y="65"/>
                  <a:pt x="239" y="47"/>
                  <a:pt x="251" y="31"/>
                </a:cubicBezTo>
                <a:cubicBezTo>
                  <a:pt x="258" y="22"/>
                  <a:pt x="268" y="14"/>
                  <a:pt x="277" y="9"/>
                </a:cubicBezTo>
                <a:cubicBezTo>
                  <a:pt x="290" y="1"/>
                  <a:pt x="304" y="4"/>
                  <a:pt x="315" y="14"/>
                </a:cubicBezTo>
                <a:cubicBezTo>
                  <a:pt x="326" y="23"/>
                  <a:pt x="331" y="36"/>
                  <a:pt x="324" y="50"/>
                </a:cubicBezTo>
                <a:cubicBezTo>
                  <a:pt x="319" y="62"/>
                  <a:pt x="311" y="73"/>
                  <a:pt x="301" y="82"/>
                </a:cubicBezTo>
                <a:cubicBezTo>
                  <a:pt x="288" y="94"/>
                  <a:pt x="273" y="104"/>
                  <a:pt x="259" y="115"/>
                </a:cubicBezTo>
                <a:cubicBezTo>
                  <a:pt x="253" y="120"/>
                  <a:pt x="246" y="124"/>
                  <a:pt x="241" y="129"/>
                </a:cubicBezTo>
                <a:cubicBezTo>
                  <a:pt x="224" y="148"/>
                  <a:pt x="225" y="153"/>
                  <a:pt x="243" y="170"/>
                </a:cubicBezTo>
                <a:cubicBezTo>
                  <a:pt x="279" y="203"/>
                  <a:pt x="298" y="247"/>
                  <a:pt x="309" y="294"/>
                </a:cubicBezTo>
                <a:cubicBezTo>
                  <a:pt x="311" y="299"/>
                  <a:pt x="307" y="307"/>
                  <a:pt x="303" y="311"/>
                </a:cubicBezTo>
                <a:cubicBezTo>
                  <a:pt x="280" y="328"/>
                  <a:pt x="267" y="351"/>
                  <a:pt x="254" y="378"/>
                </a:cubicBezTo>
                <a:cubicBezTo>
                  <a:pt x="237" y="415"/>
                  <a:pt x="202" y="431"/>
                  <a:pt x="167" y="432"/>
                </a:cubicBezTo>
                <a:close/>
                <a:moveTo>
                  <a:pt x="44" y="315"/>
                </a:moveTo>
                <a:cubicBezTo>
                  <a:pt x="45" y="316"/>
                  <a:pt x="46" y="316"/>
                  <a:pt x="47" y="317"/>
                </a:cubicBezTo>
                <a:cubicBezTo>
                  <a:pt x="51" y="311"/>
                  <a:pt x="56" y="306"/>
                  <a:pt x="57" y="301"/>
                </a:cubicBezTo>
                <a:cubicBezTo>
                  <a:pt x="74" y="242"/>
                  <a:pt x="120" y="211"/>
                  <a:pt x="180" y="219"/>
                </a:cubicBezTo>
                <a:cubicBezTo>
                  <a:pt x="189" y="220"/>
                  <a:pt x="194" y="218"/>
                  <a:pt x="196" y="209"/>
                </a:cubicBezTo>
                <a:cubicBezTo>
                  <a:pt x="203" y="190"/>
                  <a:pt x="210" y="172"/>
                  <a:pt x="216" y="153"/>
                </a:cubicBezTo>
                <a:cubicBezTo>
                  <a:pt x="217" y="149"/>
                  <a:pt x="216" y="141"/>
                  <a:pt x="213" y="139"/>
                </a:cubicBezTo>
                <a:cubicBezTo>
                  <a:pt x="206" y="134"/>
                  <a:pt x="203" y="122"/>
                  <a:pt x="189" y="127"/>
                </a:cubicBezTo>
                <a:cubicBezTo>
                  <a:pt x="114" y="158"/>
                  <a:pt x="65" y="212"/>
                  <a:pt x="39" y="287"/>
                </a:cubicBezTo>
                <a:cubicBezTo>
                  <a:pt x="37" y="294"/>
                  <a:pt x="38" y="301"/>
                  <a:pt x="37" y="311"/>
                </a:cubicBezTo>
                <a:cubicBezTo>
                  <a:pt x="41" y="307"/>
                  <a:pt x="43" y="306"/>
                  <a:pt x="45" y="304"/>
                </a:cubicBezTo>
                <a:cubicBezTo>
                  <a:pt x="45" y="308"/>
                  <a:pt x="44" y="312"/>
                  <a:pt x="44" y="315"/>
                </a:cubicBezTo>
                <a:close/>
                <a:moveTo>
                  <a:pt x="275" y="323"/>
                </a:moveTo>
                <a:cubicBezTo>
                  <a:pt x="292" y="312"/>
                  <a:pt x="298" y="300"/>
                  <a:pt x="290" y="285"/>
                </a:cubicBezTo>
                <a:cubicBezTo>
                  <a:pt x="279" y="260"/>
                  <a:pt x="267" y="236"/>
                  <a:pt x="253" y="214"/>
                </a:cubicBezTo>
                <a:cubicBezTo>
                  <a:pt x="245" y="200"/>
                  <a:pt x="233" y="189"/>
                  <a:pt x="222" y="175"/>
                </a:cubicBezTo>
                <a:cubicBezTo>
                  <a:pt x="215" y="193"/>
                  <a:pt x="209" y="209"/>
                  <a:pt x="203" y="224"/>
                </a:cubicBezTo>
                <a:cubicBezTo>
                  <a:pt x="241" y="243"/>
                  <a:pt x="264" y="271"/>
                  <a:pt x="270" y="313"/>
                </a:cubicBezTo>
                <a:cubicBezTo>
                  <a:pt x="270" y="316"/>
                  <a:pt x="273" y="320"/>
                  <a:pt x="275" y="323"/>
                </a:cubicBezTo>
                <a:close/>
                <a:moveTo>
                  <a:pt x="230" y="113"/>
                </a:moveTo>
                <a:cubicBezTo>
                  <a:pt x="259" y="102"/>
                  <a:pt x="281" y="86"/>
                  <a:pt x="300" y="67"/>
                </a:cubicBezTo>
                <a:cubicBezTo>
                  <a:pt x="306" y="61"/>
                  <a:pt x="310" y="53"/>
                  <a:pt x="314" y="46"/>
                </a:cubicBezTo>
                <a:cubicBezTo>
                  <a:pt x="319" y="35"/>
                  <a:pt x="320" y="24"/>
                  <a:pt x="310" y="17"/>
                </a:cubicBezTo>
                <a:cubicBezTo>
                  <a:pt x="300" y="9"/>
                  <a:pt x="290" y="15"/>
                  <a:pt x="285" y="22"/>
                </a:cubicBezTo>
                <a:cubicBezTo>
                  <a:pt x="270" y="39"/>
                  <a:pt x="257" y="59"/>
                  <a:pt x="243" y="78"/>
                </a:cubicBezTo>
                <a:cubicBezTo>
                  <a:pt x="242" y="79"/>
                  <a:pt x="242" y="81"/>
                  <a:pt x="242" y="81"/>
                </a:cubicBezTo>
                <a:cubicBezTo>
                  <a:pt x="254" y="87"/>
                  <a:pt x="242" y="91"/>
                  <a:pt x="241" y="95"/>
                </a:cubicBezTo>
                <a:cubicBezTo>
                  <a:pt x="239" y="101"/>
                  <a:pt x="235" y="105"/>
                  <a:pt x="230" y="113"/>
                </a:cubicBezTo>
                <a:close/>
                <a:moveTo>
                  <a:pt x="88" y="82"/>
                </a:moveTo>
                <a:cubicBezTo>
                  <a:pt x="89" y="81"/>
                  <a:pt x="90" y="80"/>
                  <a:pt x="91" y="79"/>
                </a:cubicBezTo>
                <a:cubicBezTo>
                  <a:pt x="77" y="60"/>
                  <a:pt x="63" y="41"/>
                  <a:pt x="48" y="24"/>
                </a:cubicBezTo>
                <a:cubicBezTo>
                  <a:pt x="41" y="17"/>
                  <a:pt x="31" y="9"/>
                  <a:pt x="21" y="16"/>
                </a:cubicBezTo>
                <a:cubicBezTo>
                  <a:pt x="9" y="25"/>
                  <a:pt x="11" y="38"/>
                  <a:pt x="17" y="48"/>
                </a:cubicBezTo>
                <a:cubicBezTo>
                  <a:pt x="35" y="79"/>
                  <a:pt x="64" y="97"/>
                  <a:pt x="97" y="109"/>
                </a:cubicBezTo>
                <a:cubicBezTo>
                  <a:pt x="92" y="100"/>
                  <a:pt x="86" y="91"/>
                  <a:pt x="81" y="81"/>
                </a:cubicBezTo>
                <a:cubicBezTo>
                  <a:pt x="84" y="82"/>
                  <a:pt x="86" y="82"/>
                  <a:pt x="88" y="82"/>
                </a:cubicBezTo>
                <a:close/>
                <a:moveTo>
                  <a:pt x="254" y="292"/>
                </a:moveTo>
                <a:cubicBezTo>
                  <a:pt x="274" y="357"/>
                  <a:pt x="236" y="407"/>
                  <a:pt x="154" y="424"/>
                </a:cubicBezTo>
                <a:cubicBezTo>
                  <a:pt x="190" y="429"/>
                  <a:pt x="228" y="410"/>
                  <a:pt x="248" y="377"/>
                </a:cubicBezTo>
                <a:cubicBezTo>
                  <a:pt x="267" y="344"/>
                  <a:pt x="268" y="302"/>
                  <a:pt x="251" y="279"/>
                </a:cubicBezTo>
                <a:cubicBezTo>
                  <a:pt x="247" y="284"/>
                  <a:pt x="242" y="290"/>
                  <a:pt x="237" y="298"/>
                </a:cubicBezTo>
                <a:cubicBezTo>
                  <a:pt x="243" y="296"/>
                  <a:pt x="249" y="294"/>
                  <a:pt x="254" y="292"/>
                </a:cubicBezTo>
                <a:close/>
                <a:moveTo>
                  <a:pt x="122" y="254"/>
                </a:moveTo>
                <a:cubicBezTo>
                  <a:pt x="120" y="253"/>
                  <a:pt x="117" y="250"/>
                  <a:pt x="113" y="249"/>
                </a:cubicBezTo>
                <a:cubicBezTo>
                  <a:pt x="104" y="248"/>
                  <a:pt x="91" y="260"/>
                  <a:pt x="91" y="268"/>
                </a:cubicBezTo>
                <a:cubicBezTo>
                  <a:pt x="91" y="272"/>
                  <a:pt x="94" y="277"/>
                  <a:pt x="97" y="278"/>
                </a:cubicBezTo>
                <a:cubicBezTo>
                  <a:pt x="107" y="281"/>
                  <a:pt x="122" y="267"/>
                  <a:pt x="122" y="254"/>
                </a:cubicBezTo>
                <a:close/>
                <a:moveTo>
                  <a:pt x="145" y="132"/>
                </a:moveTo>
                <a:cubicBezTo>
                  <a:pt x="145" y="131"/>
                  <a:pt x="145" y="129"/>
                  <a:pt x="145" y="128"/>
                </a:cubicBezTo>
                <a:cubicBezTo>
                  <a:pt x="140" y="128"/>
                  <a:pt x="133" y="125"/>
                  <a:pt x="130" y="127"/>
                </a:cubicBezTo>
                <a:cubicBezTo>
                  <a:pt x="123" y="132"/>
                  <a:pt x="117" y="139"/>
                  <a:pt x="110" y="146"/>
                </a:cubicBezTo>
                <a:cubicBezTo>
                  <a:pt x="112" y="147"/>
                  <a:pt x="113" y="148"/>
                  <a:pt x="114" y="149"/>
                </a:cubicBezTo>
                <a:cubicBezTo>
                  <a:pt x="124" y="143"/>
                  <a:pt x="135" y="138"/>
                  <a:pt x="145" y="132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CD8C5CC-EB00-46F4-8440-E1986F716090}"/>
              </a:ext>
            </a:extLst>
          </p:cNvPr>
          <p:cNvSpPr>
            <a:spLocks noEditPoints="1"/>
          </p:cNvSpPr>
          <p:nvPr/>
        </p:nvSpPr>
        <p:spPr bwMode="auto">
          <a:xfrm>
            <a:off x="11145838" y="2598738"/>
            <a:ext cx="512763" cy="1589088"/>
          </a:xfrm>
          <a:custGeom>
            <a:avLst/>
            <a:gdLst>
              <a:gd name="T0" fmla="*/ 0 w 185"/>
              <a:gd name="T1" fmla="*/ 392 h 574"/>
              <a:gd name="T2" fmla="*/ 41 w 185"/>
              <a:gd name="T3" fmla="*/ 247 h 574"/>
              <a:gd name="T4" fmla="*/ 54 w 185"/>
              <a:gd name="T5" fmla="*/ 153 h 574"/>
              <a:gd name="T6" fmla="*/ 40 w 185"/>
              <a:gd name="T7" fmla="*/ 66 h 574"/>
              <a:gd name="T8" fmla="*/ 46 w 185"/>
              <a:gd name="T9" fmla="*/ 29 h 574"/>
              <a:gd name="T10" fmla="*/ 89 w 185"/>
              <a:gd name="T11" fmla="*/ 0 h 574"/>
              <a:gd name="T12" fmla="*/ 133 w 185"/>
              <a:gd name="T13" fmla="*/ 28 h 574"/>
              <a:gd name="T14" fmla="*/ 136 w 185"/>
              <a:gd name="T15" fmla="*/ 112 h 574"/>
              <a:gd name="T16" fmla="*/ 126 w 185"/>
              <a:gd name="T17" fmla="*/ 154 h 574"/>
              <a:gd name="T18" fmla="*/ 137 w 185"/>
              <a:gd name="T19" fmla="*/ 243 h 574"/>
              <a:gd name="T20" fmla="*/ 178 w 185"/>
              <a:gd name="T21" fmla="*/ 364 h 574"/>
              <a:gd name="T22" fmla="*/ 152 w 185"/>
              <a:gd name="T23" fmla="*/ 519 h 574"/>
              <a:gd name="T24" fmla="*/ 135 w 185"/>
              <a:gd name="T25" fmla="*/ 556 h 574"/>
              <a:gd name="T26" fmla="*/ 113 w 185"/>
              <a:gd name="T27" fmla="*/ 571 h 574"/>
              <a:gd name="T28" fmla="*/ 112 w 185"/>
              <a:gd name="T29" fmla="*/ 571 h 574"/>
              <a:gd name="T30" fmla="*/ 29 w 185"/>
              <a:gd name="T31" fmla="*/ 522 h 574"/>
              <a:gd name="T32" fmla="*/ 0 w 185"/>
              <a:gd name="T33" fmla="*/ 392 h 574"/>
              <a:gd name="T34" fmla="*/ 70 w 185"/>
              <a:gd name="T35" fmla="*/ 542 h 574"/>
              <a:gd name="T36" fmla="*/ 49 w 185"/>
              <a:gd name="T37" fmla="*/ 382 h 574"/>
              <a:gd name="T38" fmla="*/ 70 w 185"/>
              <a:gd name="T39" fmla="*/ 222 h 574"/>
              <a:gd name="T40" fmla="*/ 20 w 185"/>
              <a:gd name="T41" fmla="*/ 425 h 574"/>
              <a:gd name="T42" fmla="*/ 71 w 185"/>
              <a:gd name="T43" fmla="*/ 559 h 574"/>
              <a:gd name="T44" fmla="*/ 70 w 185"/>
              <a:gd name="T45" fmla="*/ 542 h 574"/>
              <a:gd name="T46" fmla="*/ 78 w 185"/>
              <a:gd name="T47" fmla="*/ 560 h 574"/>
              <a:gd name="T48" fmla="*/ 81 w 185"/>
              <a:gd name="T49" fmla="*/ 559 h 574"/>
              <a:gd name="T50" fmla="*/ 81 w 185"/>
              <a:gd name="T51" fmla="*/ 543 h 574"/>
              <a:gd name="T52" fmla="*/ 73 w 185"/>
              <a:gd name="T53" fmla="*/ 536 h 574"/>
              <a:gd name="T54" fmla="*/ 70 w 185"/>
              <a:gd name="T55" fmla="*/ 542 h 574"/>
              <a:gd name="T56" fmla="*/ 103 w 185"/>
              <a:gd name="T57" fmla="*/ 223 h 574"/>
              <a:gd name="T58" fmla="*/ 126 w 185"/>
              <a:gd name="T59" fmla="*/ 392 h 574"/>
              <a:gd name="T60" fmla="*/ 97 w 185"/>
              <a:gd name="T61" fmla="*/ 558 h 574"/>
              <a:gd name="T62" fmla="*/ 100 w 185"/>
              <a:gd name="T63" fmla="*/ 560 h 574"/>
              <a:gd name="T64" fmla="*/ 112 w 185"/>
              <a:gd name="T65" fmla="*/ 543 h 574"/>
              <a:gd name="T66" fmla="*/ 109 w 185"/>
              <a:gd name="T67" fmla="*/ 555 h 574"/>
              <a:gd name="T68" fmla="*/ 103 w 185"/>
              <a:gd name="T69" fmla="*/ 223 h 574"/>
              <a:gd name="T70" fmla="*/ 109 w 185"/>
              <a:gd name="T71" fmla="*/ 112 h 574"/>
              <a:gd name="T72" fmla="*/ 110 w 185"/>
              <a:gd name="T73" fmla="*/ 112 h 574"/>
              <a:gd name="T74" fmla="*/ 116 w 185"/>
              <a:gd name="T75" fmla="*/ 61 h 574"/>
              <a:gd name="T76" fmla="*/ 108 w 185"/>
              <a:gd name="T77" fmla="*/ 19 h 574"/>
              <a:gd name="T78" fmla="*/ 80 w 185"/>
              <a:gd name="T79" fmla="*/ 10 h 574"/>
              <a:gd name="T80" fmla="*/ 58 w 185"/>
              <a:gd name="T81" fmla="*/ 45 h 574"/>
              <a:gd name="T82" fmla="*/ 69 w 185"/>
              <a:gd name="T83" fmla="*/ 140 h 574"/>
              <a:gd name="T84" fmla="*/ 67 w 185"/>
              <a:gd name="T85" fmla="*/ 79 h 574"/>
              <a:gd name="T86" fmla="*/ 75 w 185"/>
              <a:gd name="T87" fmla="*/ 45 h 574"/>
              <a:gd name="T88" fmla="*/ 90 w 185"/>
              <a:gd name="T89" fmla="*/ 36 h 574"/>
              <a:gd name="T90" fmla="*/ 102 w 185"/>
              <a:gd name="T91" fmla="*/ 47 h 574"/>
              <a:gd name="T92" fmla="*/ 106 w 185"/>
              <a:gd name="T93" fmla="*/ 60 h 574"/>
              <a:gd name="T94" fmla="*/ 109 w 185"/>
              <a:gd name="T95" fmla="*/ 112 h 574"/>
              <a:gd name="T96" fmla="*/ 128 w 185"/>
              <a:gd name="T97" fmla="*/ 48 h 574"/>
              <a:gd name="T98" fmla="*/ 129 w 185"/>
              <a:gd name="T99" fmla="*/ 49 h 574"/>
              <a:gd name="T100" fmla="*/ 115 w 185"/>
              <a:gd name="T101" fmla="*/ 145 h 574"/>
              <a:gd name="T102" fmla="*/ 128 w 185"/>
              <a:gd name="T103" fmla="*/ 87 h 574"/>
              <a:gd name="T104" fmla="*/ 128 w 185"/>
              <a:gd name="T105" fmla="*/ 48 h 574"/>
              <a:gd name="T106" fmla="*/ 87 w 185"/>
              <a:gd name="T107" fmla="*/ 560 h 574"/>
              <a:gd name="T108" fmla="*/ 91 w 185"/>
              <a:gd name="T109" fmla="*/ 560 h 574"/>
              <a:gd name="T110" fmla="*/ 99 w 185"/>
              <a:gd name="T111" fmla="*/ 539 h 574"/>
              <a:gd name="T112" fmla="*/ 83 w 185"/>
              <a:gd name="T113" fmla="*/ 541 h 574"/>
              <a:gd name="T114" fmla="*/ 87 w 185"/>
              <a:gd name="T115" fmla="*/ 560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5" h="574">
                <a:moveTo>
                  <a:pt x="0" y="392"/>
                </a:moveTo>
                <a:cubicBezTo>
                  <a:pt x="0" y="340"/>
                  <a:pt x="16" y="292"/>
                  <a:pt x="41" y="247"/>
                </a:cubicBezTo>
                <a:cubicBezTo>
                  <a:pt x="57" y="217"/>
                  <a:pt x="63" y="187"/>
                  <a:pt x="54" y="153"/>
                </a:cubicBezTo>
                <a:cubicBezTo>
                  <a:pt x="47" y="125"/>
                  <a:pt x="43" y="95"/>
                  <a:pt x="40" y="66"/>
                </a:cubicBezTo>
                <a:cubicBezTo>
                  <a:pt x="39" y="54"/>
                  <a:pt x="42" y="41"/>
                  <a:pt x="46" y="29"/>
                </a:cubicBezTo>
                <a:cubicBezTo>
                  <a:pt x="53" y="10"/>
                  <a:pt x="69" y="0"/>
                  <a:pt x="89" y="0"/>
                </a:cubicBezTo>
                <a:cubicBezTo>
                  <a:pt x="110" y="0"/>
                  <a:pt x="125" y="9"/>
                  <a:pt x="133" y="28"/>
                </a:cubicBezTo>
                <a:cubicBezTo>
                  <a:pt x="146" y="56"/>
                  <a:pt x="140" y="84"/>
                  <a:pt x="136" y="112"/>
                </a:cubicBezTo>
                <a:cubicBezTo>
                  <a:pt x="133" y="126"/>
                  <a:pt x="130" y="140"/>
                  <a:pt x="126" y="154"/>
                </a:cubicBezTo>
                <a:cubicBezTo>
                  <a:pt x="117" y="185"/>
                  <a:pt x="121" y="215"/>
                  <a:pt x="137" y="243"/>
                </a:cubicBezTo>
                <a:cubicBezTo>
                  <a:pt x="158" y="281"/>
                  <a:pt x="173" y="321"/>
                  <a:pt x="178" y="364"/>
                </a:cubicBezTo>
                <a:cubicBezTo>
                  <a:pt x="185" y="418"/>
                  <a:pt x="172" y="469"/>
                  <a:pt x="152" y="519"/>
                </a:cubicBezTo>
                <a:cubicBezTo>
                  <a:pt x="147" y="532"/>
                  <a:pt x="141" y="544"/>
                  <a:pt x="135" y="556"/>
                </a:cubicBezTo>
                <a:cubicBezTo>
                  <a:pt x="131" y="566"/>
                  <a:pt x="123" y="570"/>
                  <a:pt x="113" y="571"/>
                </a:cubicBezTo>
                <a:cubicBezTo>
                  <a:pt x="113" y="571"/>
                  <a:pt x="112" y="571"/>
                  <a:pt x="112" y="571"/>
                </a:cubicBezTo>
                <a:cubicBezTo>
                  <a:pt x="41" y="574"/>
                  <a:pt x="53" y="574"/>
                  <a:pt x="29" y="522"/>
                </a:cubicBezTo>
                <a:cubicBezTo>
                  <a:pt x="11" y="481"/>
                  <a:pt x="0" y="438"/>
                  <a:pt x="0" y="392"/>
                </a:cubicBezTo>
                <a:close/>
                <a:moveTo>
                  <a:pt x="70" y="542"/>
                </a:moveTo>
                <a:cubicBezTo>
                  <a:pt x="62" y="489"/>
                  <a:pt x="49" y="435"/>
                  <a:pt x="49" y="382"/>
                </a:cubicBezTo>
                <a:cubicBezTo>
                  <a:pt x="49" y="329"/>
                  <a:pt x="63" y="275"/>
                  <a:pt x="70" y="222"/>
                </a:cubicBezTo>
                <a:cubicBezTo>
                  <a:pt x="39" y="255"/>
                  <a:pt x="13" y="364"/>
                  <a:pt x="20" y="425"/>
                </a:cubicBezTo>
                <a:cubicBezTo>
                  <a:pt x="26" y="478"/>
                  <a:pt x="52" y="546"/>
                  <a:pt x="71" y="559"/>
                </a:cubicBezTo>
                <a:cubicBezTo>
                  <a:pt x="70" y="553"/>
                  <a:pt x="70" y="547"/>
                  <a:pt x="70" y="542"/>
                </a:cubicBezTo>
                <a:cubicBezTo>
                  <a:pt x="72" y="548"/>
                  <a:pt x="75" y="554"/>
                  <a:pt x="78" y="560"/>
                </a:cubicBezTo>
                <a:cubicBezTo>
                  <a:pt x="79" y="560"/>
                  <a:pt x="80" y="560"/>
                  <a:pt x="81" y="559"/>
                </a:cubicBezTo>
                <a:cubicBezTo>
                  <a:pt x="81" y="554"/>
                  <a:pt x="82" y="548"/>
                  <a:pt x="81" y="543"/>
                </a:cubicBezTo>
                <a:cubicBezTo>
                  <a:pt x="80" y="540"/>
                  <a:pt x="76" y="538"/>
                  <a:pt x="73" y="536"/>
                </a:cubicBezTo>
                <a:cubicBezTo>
                  <a:pt x="72" y="538"/>
                  <a:pt x="71" y="540"/>
                  <a:pt x="70" y="542"/>
                </a:cubicBezTo>
                <a:close/>
                <a:moveTo>
                  <a:pt x="103" y="223"/>
                </a:moveTo>
                <a:cubicBezTo>
                  <a:pt x="116" y="279"/>
                  <a:pt x="128" y="334"/>
                  <a:pt x="126" y="392"/>
                </a:cubicBezTo>
                <a:cubicBezTo>
                  <a:pt x="125" y="449"/>
                  <a:pt x="115" y="504"/>
                  <a:pt x="97" y="558"/>
                </a:cubicBezTo>
                <a:cubicBezTo>
                  <a:pt x="98" y="559"/>
                  <a:pt x="99" y="559"/>
                  <a:pt x="100" y="560"/>
                </a:cubicBezTo>
                <a:cubicBezTo>
                  <a:pt x="104" y="555"/>
                  <a:pt x="107" y="550"/>
                  <a:pt x="112" y="543"/>
                </a:cubicBezTo>
                <a:cubicBezTo>
                  <a:pt x="111" y="548"/>
                  <a:pt x="110" y="551"/>
                  <a:pt x="109" y="555"/>
                </a:cubicBezTo>
                <a:cubicBezTo>
                  <a:pt x="165" y="486"/>
                  <a:pt x="161" y="270"/>
                  <a:pt x="103" y="223"/>
                </a:cubicBezTo>
                <a:close/>
                <a:moveTo>
                  <a:pt x="109" y="112"/>
                </a:moveTo>
                <a:cubicBezTo>
                  <a:pt x="109" y="112"/>
                  <a:pt x="110" y="112"/>
                  <a:pt x="110" y="112"/>
                </a:cubicBezTo>
                <a:cubicBezTo>
                  <a:pt x="113" y="95"/>
                  <a:pt x="117" y="78"/>
                  <a:pt x="116" y="61"/>
                </a:cubicBezTo>
                <a:cubicBezTo>
                  <a:pt x="116" y="47"/>
                  <a:pt x="112" y="33"/>
                  <a:pt x="108" y="19"/>
                </a:cubicBezTo>
                <a:cubicBezTo>
                  <a:pt x="103" y="7"/>
                  <a:pt x="92" y="4"/>
                  <a:pt x="80" y="10"/>
                </a:cubicBezTo>
                <a:cubicBezTo>
                  <a:pt x="67" y="18"/>
                  <a:pt x="61" y="31"/>
                  <a:pt x="58" y="45"/>
                </a:cubicBezTo>
                <a:cubicBezTo>
                  <a:pt x="52" y="78"/>
                  <a:pt x="62" y="109"/>
                  <a:pt x="69" y="140"/>
                </a:cubicBezTo>
                <a:cubicBezTo>
                  <a:pt x="69" y="120"/>
                  <a:pt x="67" y="99"/>
                  <a:pt x="67" y="79"/>
                </a:cubicBezTo>
                <a:cubicBezTo>
                  <a:pt x="68" y="68"/>
                  <a:pt x="71" y="56"/>
                  <a:pt x="75" y="45"/>
                </a:cubicBezTo>
                <a:cubicBezTo>
                  <a:pt x="77" y="41"/>
                  <a:pt x="85" y="36"/>
                  <a:pt x="90" y="36"/>
                </a:cubicBezTo>
                <a:cubicBezTo>
                  <a:pt x="94" y="36"/>
                  <a:pt x="99" y="42"/>
                  <a:pt x="102" y="47"/>
                </a:cubicBezTo>
                <a:cubicBezTo>
                  <a:pt x="105" y="50"/>
                  <a:pt x="106" y="55"/>
                  <a:pt x="106" y="60"/>
                </a:cubicBezTo>
                <a:cubicBezTo>
                  <a:pt x="107" y="77"/>
                  <a:pt x="108" y="95"/>
                  <a:pt x="109" y="112"/>
                </a:cubicBezTo>
                <a:close/>
                <a:moveTo>
                  <a:pt x="128" y="48"/>
                </a:moveTo>
                <a:cubicBezTo>
                  <a:pt x="128" y="48"/>
                  <a:pt x="129" y="48"/>
                  <a:pt x="129" y="49"/>
                </a:cubicBezTo>
                <a:cubicBezTo>
                  <a:pt x="124" y="81"/>
                  <a:pt x="120" y="113"/>
                  <a:pt x="115" y="145"/>
                </a:cubicBezTo>
                <a:cubicBezTo>
                  <a:pt x="121" y="126"/>
                  <a:pt x="125" y="106"/>
                  <a:pt x="128" y="87"/>
                </a:cubicBezTo>
                <a:cubicBezTo>
                  <a:pt x="129" y="74"/>
                  <a:pt x="128" y="61"/>
                  <a:pt x="128" y="48"/>
                </a:cubicBezTo>
                <a:close/>
                <a:moveTo>
                  <a:pt x="87" y="560"/>
                </a:moveTo>
                <a:cubicBezTo>
                  <a:pt x="88" y="560"/>
                  <a:pt x="90" y="560"/>
                  <a:pt x="91" y="560"/>
                </a:cubicBezTo>
                <a:cubicBezTo>
                  <a:pt x="93" y="554"/>
                  <a:pt x="96" y="547"/>
                  <a:pt x="99" y="539"/>
                </a:cubicBezTo>
                <a:cubicBezTo>
                  <a:pt x="92" y="539"/>
                  <a:pt x="88" y="540"/>
                  <a:pt x="83" y="541"/>
                </a:cubicBezTo>
                <a:cubicBezTo>
                  <a:pt x="84" y="548"/>
                  <a:pt x="86" y="554"/>
                  <a:pt x="87" y="56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5C886838-56F2-4898-823D-290A3364DFDF}"/>
              </a:ext>
            </a:extLst>
          </p:cNvPr>
          <p:cNvSpPr>
            <a:spLocks noEditPoints="1"/>
          </p:cNvSpPr>
          <p:nvPr/>
        </p:nvSpPr>
        <p:spPr bwMode="auto">
          <a:xfrm>
            <a:off x="7415213" y="4827588"/>
            <a:ext cx="1196975" cy="1298575"/>
          </a:xfrm>
          <a:custGeom>
            <a:avLst/>
            <a:gdLst>
              <a:gd name="T0" fmla="*/ 200 w 432"/>
              <a:gd name="T1" fmla="*/ 67 h 469"/>
              <a:gd name="T2" fmla="*/ 185 w 432"/>
              <a:gd name="T3" fmla="*/ 110 h 469"/>
              <a:gd name="T4" fmla="*/ 237 w 432"/>
              <a:gd name="T5" fmla="*/ 56 h 469"/>
              <a:gd name="T6" fmla="*/ 241 w 432"/>
              <a:gd name="T7" fmla="*/ 62 h 469"/>
              <a:gd name="T8" fmla="*/ 298 w 432"/>
              <a:gd name="T9" fmla="*/ 17 h 469"/>
              <a:gd name="T10" fmla="*/ 335 w 432"/>
              <a:gd name="T11" fmla="*/ 0 h 469"/>
              <a:gd name="T12" fmla="*/ 302 w 432"/>
              <a:gd name="T13" fmla="*/ 36 h 469"/>
              <a:gd name="T14" fmla="*/ 258 w 432"/>
              <a:gd name="T15" fmla="*/ 76 h 469"/>
              <a:gd name="T16" fmla="*/ 250 w 432"/>
              <a:gd name="T17" fmla="*/ 94 h 469"/>
              <a:gd name="T18" fmla="*/ 324 w 432"/>
              <a:gd name="T19" fmla="*/ 48 h 469"/>
              <a:gd name="T20" fmla="*/ 273 w 432"/>
              <a:gd name="T21" fmla="*/ 124 h 469"/>
              <a:gd name="T22" fmla="*/ 279 w 432"/>
              <a:gd name="T23" fmla="*/ 114 h 469"/>
              <a:gd name="T24" fmla="*/ 317 w 432"/>
              <a:gd name="T25" fmla="*/ 73 h 469"/>
              <a:gd name="T26" fmla="*/ 414 w 432"/>
              <a:gd name="T27" fmla="*/ 1 h 469"/>
              <a:gd name="T28" fmla="*/ 375 w 432"/>
              <a:gd name="T29" fmla="*/ 86 h 469"/>
              <a:gd name="T30" fmla="*/ 347 w 432"/>
              <a:gd name="T31" fmla="*/ 121 h 469"/>
              <a:gd name="T32" fmla="*/ 346 w 432"/>
              <a:gd name="T33" fmla="*/ 123 h 469"/>
              <a:gd name="T34" fmla="*/ 428 w 432"/>
              <a:gd name="T35" fmla="*/ 82 h 469"/>
              <a:gd name="T36" fmla="*/ 405 w 432"/>
              <a:gd name="T37" fmla="*/ 117 h 469"/>
              <a:gd name="T38" fmla="*/ 387 w 432"/>
              <a:gd name="T39" fmla="*/ 179 h 469"/>
              <a:gd name="T40" fmla="*/ 372 w 432"/>
              <a:gd name="T41" fmla="*/ 237 h 469"/>
              <a:gd name="T42" fmla="*/ 375 w 432"/>
              <a:gd name="T43" fmla="*/ 239 h 469"/>
              <a:gd name="T44" fmla="*/ 387 w 432"/>
              <a:gd name="T45" fmla="*/ 221 h 469"/>
              <a:gd name="T46" fmla="*/ 392 w 432"/>
              <a:gd name="T47" fmla="*/ 199 h 469"/>
              <a:gd name="T48" fmla="*/ 432 w 432"/>
              <a:gd name="T49" fmla="*/ 145 h 469"/>
              <a:gd name="T50" fmla="*/ 420 w 432"/>
              <a:gd name="T51" fmla="*/ 169 h 469"/>
              <a:gd name="T52" fmla="*/ 413 w 432"/>
              <a:gd name="T53" fmla="*/ 211 h 469"/>
              <a:gd name="T54" fmla="*/ 389 w 432"/>
              <a:gd name="T55" fmla="*/ 266 h 469"/>
              <a:gd name="T56" fmla="*/ 354 w 432"/>
              <a:gd name="T57" fmla="*/ 312 h 469"/>
              <a:gd name="T58" fmla="*/ 261 w 432"/>
              <a:gd name="T59" fmla="*/ 423 h 469"/>
              <a:gd name="T60" fmla="*/ 50 w 432"/>
              <a:gd name="T61" fmla="*/ 388 h 469"/>
              <a:gd name="T62" fmla="*/ 67 w 432"/>
              <a:gd name="T63" fmla="*/ 176 h 469"/>
              <a:gd name="T64" fmla="*/ 195 w 432"/>
              <a:gd name="T65" fmla="*/ 64 h 469"/>
              <a:gd name="T66" fmla="*/ 200 w 432"/>
              <a:gd name="T67" fmla="*/ 67 h 469"/>
              <a:gd name="T68" fmla="*/ 176 w 432"/>
              <a:gd name="T69" fmla="*/ 144 h 469"/>
              <a:gd name="T70" fmla="*/ 27 w 432"/>
              <a:gd name="T71" fmla="*/ 289 h 469"/>
              <a:gd name="T72" fmla="*/ 173 w 432"/>
              <a:gd name="T73" fmla="*/ 439 h 469"/>
              <a:gd name="T74" fmla="*/ 323 w 432"/>
              <a:gd name="T75" fmla="*/ 292 h 469"/>
              <a:gd name="T76" fmla="*/ 176 w 432"/>
              <a:gd name="T77" fmla="*/ 144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32" h="469">
                <a:moveTo>
                  <a:pt x="200" y="67"/>
                </a:moveTo>
                <a:cubicBezTo>
                  <a:pt x="195" y="81"/>
                  <a:pt x="190" y="96"/>
                  <a:pt x="185" y="110"/>
                </a:cubicBezTo>
                <a:cubicBezTo>
                  <a:pt x="209" y="99"/>
                  <a:pt x="223" y="77"/>
                  <a:pt x="237" y="56"/>
                </a:cubicBezTo>
                <a:cubicBezTo>
                  <a:pt x="239" y="58"/>
                  <a:pt x="240" y="60"/>
                  <a:pt x="241" y="62"/>
                </a:cubicBezTo>
                <a:cubicBezTo>
                  <a:pt x="254" y="38"/>
                  <a:pt x="272" y="23"/>
                  <a:pt x="298" y="17"/>
                </a:cubicBezTo>
                <a:cubicBezTo>
                  <a:pt x="311" y="14"/>
                  <a:pt x="323" y="6"/>
                  <a:pt x="335" y="0"/>
                </a:cubicBezTo>
                <a:cubicBezTo>
                  <a:pt x="330" y="16"/>
                  <a:pt x="316" y="26"/>
                  <a:pt x="302" y="36"/>
                </a:cubicBezTo>
                <a:cubicBezTo>
                  <a:pt x="286" y="48"/>
                  <a:pt x="272" y="62"/>
                  <a:pt x="258" y="76"/>
                </a:cubicBezTo>
                <a:cubicBezTo>
                  <a:pt x="253" y="80"/>
                  <a:pt x="252" y="87"/>
                  <a:pt x="250" y="94"/>
                </a:cubicBezTo>
                <a:cubicBezTo>
                  <a:pt x="268" y="67"/>
                  <a:pt x="289" y="47"/>
                  <a:pt x="324" y="48"/>
                </a:cubicBezTo>
                <a:cubicBezTo>
                  <a:pt x="296" y="65"/>
                  <a:pt x="273" y="85"/>
                  <a:pt x="273" y="124"/>
                </a:cubicBezTo>
                <a:cubicBezTo>
                  <a:pt x="276" y="119"/>
                  <a:pt x="278" y="116"/>
                  <a:pt x="279" y="114"/>
                </a:cubicBezTo>
                <a:cubicBezTo>
                  <a:pt x="287" y="95"/>
                  <a:pt x="299" y="81"/>
                  <a:pt x="317" y="73"/>
                </a:cubicBezTo>
                <a:cubicBezTo>
                  <a:pt x="355" y="57"/>
                  <a:pt x="393" y="40"/>
                  <a:pt x="414" y="1"/>
                </a:cubicBezTo>
                <a:cubicBezTo>
                  <a:pt x="414" y="36"/>
                  <a:pt x="402" y="64"/>
                  <a:pt x="375" y="86"/>
                </a:cubicBezTo>
                <a:cubicBezTo>
                  <a:pt x="363" y="95"/>
                  <a:pt x="356" y="109"/>
                  <a:pt x="347" y="121"/>
                </a:cubicBezTo>
                <a:cubicBezTo>
                  <a:pt x="345" y="122"/>
                  <a:pt x="346" y="125"/>
                  <a:pt x="346" y="123"/>
                </a:cubicBezTo>
                <a:cubicBezTo>
                  <a:pt x="372" y="110"/>
                  <a:pt x="400" y="96"/>
                  <a:pt x="428" y="82"/>
                </a:cubicBezTo>
                <a:cubicBezTo>
                  <a:pt x="421" y="94"/>
                  <a:pt x="414" y="106"/>
                  <a:pt x="405" y="117"/>
                </a:cubicBezTo>
                <a:cubicBezTo>
                  <a:pt x="390" y="136"/>
                  <a:pt x="383" y="156"/>
                  <a:pt x="387" y="179"/>
                </a:cubicBezTo>
                <a:cubicBezTo>
                  <a:pt x="391" y="201"/>
                  <a:pt x="383" y="220"/>
                  <a:pt x="372" y="237"/>
                </a:cubicBezTo>
                <a:cubicBezTo>
                  <a:pt x="373" y="238"/>
                  <a:pt x="374" y="239"/>
                  <a:pt x="375" y="239"/>
                </a:cubicBezTo>
                <a:cubicBezTo>
                  <a:pt x="379" y="233"/>
                  <a:pt x="384" y="227"/>
                  <a:pt x="387" y="221"/>
                </a:cubicBezTo>
                <a:cubicBezTo>
                  <a:pt x="390" y="214"/>
                  <a:pt x="392" y="206"/>
                  <a:pt x="392" y="199"/>
                </a:cubicBezTo>
                <a:cubicBezTo>
                  <a:pt x="392" y="173"/>
                  <a:pt x="408" y="158"/>
                  <a:pt x="432" y="145"/>
                </a:cubicBezTo>
                <a:cubicBezTo>
                  <a:pt x="427" y="155"/>
                  <a:pt x="422" y="161"/>
                  <a:pt x="420" y="169"/>
                </a:cubicBezTo>
                <a:cubicBezTo>
                  <a:pt x="417" y="183"/>
                  <a:pt x="413" y="197"/>
                  <a:pt x="413" y="211"/>
                </a:cubicBezTo>
                <a:cubicBezTo>
                  <a:pt x="413" y="233"/>
                  <a:pt x="405" y="250"/>
                  <a:pt x="389" y="266"/>
                </a:cubicBezTo>
                <a:cubicBezTo>
                  <a:pt x="375" y="279"/>
                  <a:pt x="364" y="295"/>
                  <a:pt x="354" y="312"/>
                </a:cubicBezTo>
                <a:cubicBezTo>
                  <a:pt x="328" y="354"/>
                  <a:pt x="302" y="395"/>
                  <a:pt x="261" y="423"/>
                </a:cubicBezTo>
                <a:cubicBezTo>
                  <a:pt x="193" y="469"/>
                  <a:pt x="101" y="453"/>
                  <a:pt x="50" y="388"/>
                </a:cubicBezTo>
                <a:cubicBezTo>
                  <a:pt x="0" y="324"/>
                  <a:pt x="7" y="231"/>
                  <a:pt x="67" y="176"/>
                </a:cubicBezTo>
                <a:cubicBezTo>
                  <a:pt x="109" y="138"/>
                  <a:pt x="152" y="101"/>
                  <a:pt x="195" y="64"/>
                </a:cubicBezTo>
                <a:cubicBezTo>
                  <a:pt x="197" y="65"/>
                  <a:pt x="198" y="66"/>
                  <a:pt x="200" y="67"/>
                </a:cubicBezTo>
                <a:close/>
                <a:moveTo>
                  <a:pt x="176" y="144"/>
                </a:moveTo>
                <a:cubicBezTo>
                  <a:pt x="95" y="143"/>
                  <a:pt x="28" y="208"/>
                  <a:pt x="27" y="289"/>
                </a:cubicBezTo>
                <a:cubicBezTo>
                  <a:pt x="27" y="372"/>
                  <a:pt x="92" y="438"/>
                  <a:pt x="173" y="439"/>
                </a:cubicBezTo>
                <a:cubicBezTo>
                  <a:pt x="255" y="440"/>
                  <a:pt x="322" y="374"/>
                  <a:pt x="323" y="292"/>
                </a:cubicBezTo>
                <a:cubicBezTo>
                  <a:pt x="323" y="211"/>
                  <a:pt x="257" y="145"/>
                  <a:pt x="176" y="144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ABBBB210-3AD8-405B-A154-BCDF8305042F}"/>
              </a:ext>
            </a:extLst>
          </p:cNvPr>
          <p:cNvSpPr>
            <a:spLocks/>
          </p:cNvSpPr>
          <p:nvPr/>
        </p:nvSpPr>
        <p:spPr bwMode="auto">
          <a:xfrm>
            <a:off x="9256713" y="1147763"/>
            <a:ext cx="1308100" cy="985838"/>
          </a:xfrm>
          <a:custGeom>
            <a:avLst/>
            <a:gdLst>
              <a:gd name="T0" fmla="*/ 57 w 472"/>
              <a:gd name="T1" fmla="*/ 356 h 356"/>
              <a:gd name="T2" fmla="*/ 171 w 472"/>
              <a:gd name="T3" fmla="*/ 161 h 356"/>
              <a:gd name="T4" fmla="*/ 0 w 472"/>
              <a:gd name="T5" fmla="*/ 0 h 356"/>
              <a:gd name="T6" fmla="*/ 326 w 472"/>
              <a:gd name="T7" fmla="*/ 24 h 356"/>
              <a:gd name="T8" fmla="*/ 326 w 472"/>
              <a:gd name="T9" fmla="*/ 25 h 356"/>
              <a:gd name="T10" fmla="*/ 114 w 472"/>
              <a:gd name="T11" fmla="*/ 33 h 356"/>
              <a:gd name="T12" fmla="*/ 161 w 472"/>
              <a:gd name="T13" fmla="*/ 58 h 356"/>
              <a:gd name="T14" fmla="*/ 394 w 472"/>
              <a:gd name="T15" fmla="*/ 57 h 356"/>
              <a:gd name="T16" fmla="*/ 165 w 472"/>
              <a:gd name="T17" fmla="*/ 92 h 356"/>
              <a:gd name="T18" fmla="*/ 179 w 472"/>
              <a:gd name="T19" fmla="*/ 125 h 356"/>
              <a:gd name="T20" fmla="*/ 472 w 472"/>
              <a:gd name="T21" fmla="*/ 68 h 356"/>
              <a:gd name="T22" fmla="*/ 472 w 472"/>
              <a:gd name="T23" fmla="*/ 70 h 356"/>
              <a:gd name="T24" fmla="*/ 340 w 472"/>
              <a:gd name="T25" fmla="*/ 115 h 356"/>
              <a:gd name="T26" fmla="*/ 202 w 472"/>
              <a:gd name="T27" fmla="*/ 162 h 356"/>
              <a:gd name="T28" fmla="*/ 187 w 472"/>
              <a:gd name="T29" fmla="*/ 183 h 356"/>
              <a:gd name="T30" fmla="*/ 187 w 472"/>
              <a:gd name="T31" fmla="*/ 201 h 356"/>
              <a:gd name="T32" fmla="*/ 412 w 472"/>
              <a:gd name="T33" fmla="*/ 120 h 356"/>
              <a:gd name="T34" fmla="*/ 413 w 472"/>
              <a:gd name="T35" fmla="*/ 123 h 356"/>
              <a:gd name="T36" fmla="*/ 329 w 472"/>
              <a:gd name="T37" fmla="*/ 166 h 356"/>
              <a:gd name="T38" fmla="*/ 193 w 472"/>
              <a:gd name="T39" fmla="*/ 235 h 356"/>
              <a:gd name="T40" fmla="*/ 162 w 472"/>
              <a:gd name="T41" fmla="*/ 273 h 356"/>
              <a:gd name="T42" fmla="*/ 351 w 472"/>
              <a:gd name="T43" fmla="*/ 190 h 356"/>
              <a:gd name="T44" fmla="*/ 352 w 472"/>
              <a:gd name="T45" fmla="*/ 192 h 356"/>
              <a:gd name="T46" fmla="*/ 300 w 472"/>
              <a:gd name="T47" fmla="*/ 221 h 356"/>
              <a:gd name="T48" fmla="*/ 137 w 472"/>
              <a:gd name="T49" fmla="*/ 309 h 356"/>
              <a:gd name="T50" fmla="*/ 105 w 472"/>
              <a:gd name="T51" fmla="*/ 331 h 356"/>
              <a:gd name="T52" fmla="*/ 57 w 472"/>
              <a:gd name="T53" fmla="*/ 356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72" h="356">
                <a:moveTo>
                  <a:pt x="57" y="356"/>
                </a:moveTo>
                <a:cubicBezTo>
                  <a:pt x="150" y="314"/>
                  <a:pt x="181" y="226"/>
                  <a:pt x="171" y="161"/>
                </a:cubicBezTo>
                <a:cubicBezTo>
                  <a:pt x="158" y="68"/>
                  <a:pt x="101" y="17"/>
                  <a:pt x="0" y="0"/>
                </a:cubicBezTo>
                <a:cubicBezTo>
                  <a:pt x="105" y="8"/>
                  <a:pt x="216" y="16"/>
                  <a:pt x="326" y="24"/>
                </a:cubicBezTo>
                <a:cubicBezTo>
                  <a:pt x="326" y="25"/>
                  <a:pt x="326" y="25"/>
                  <a:pt x="326" y="25"/>
                </a:cubicBezTo>
                <a:cubicBezTo>
                  <a:pt x="256" y="28"/>
                  <a:pt x="187" y="30"/>
                  <a:pt x="114" y="33"/>
                </a:cubicBezTo>
                <a:cubicBezTo>
                  <a:pt x="128" y="48"/>
                  <a:pt x="140" y="58"/>
                  <a:pt x="161" y="58"/>
                </a:cubicBezTo>
                <a:cubicBezTo>
                  <a:pt x="239" y="56"/>
                  <a:pt x="317" y="57"/>
                  <a:pt x="394" y="57"/>
                </a:cubicBezTo>
                <a:cubicBezTo>
                  <a:pt x="319" y="68"/>
                  <a:pt x="243" y="80"/>
                  <a:pt x="165" y="92"/>
                </a:cubicBezTo>
                <a:cubicBezTo>
                  <a:pt x="170" y="103"/>
                  <a:pt x="174" y="113"/>
                  <a:pt x="179" y="125"/>
                </a:cubicBezTo>
                <a:cubicBezTo>
                  <a:pt x="277" y="106"/>
                  <a:pt x="374" y="87"/>
                  <a:pt x="472" y="68"/>
                </a:cubicBezTo>
                <a:cubicBezTo>
                  <a:pt x="472" y="69"/>
                  <a:pt x="472" y="69"/>
                  <a:pt x="472" y="70"/>
                </a:cubicBezTo>
                <a:cubicBezTo>
                  <a:pt x="428" y="85"/>
                  <a:pt x="384" y="100"/>
                  <a:pt x="340" y="115"/>
                </a:cubicBezTo>
                <a:cubicBezTo>
                  <a:pt x="294" y="131"/>
                  <a:pt x="248" y="147"/>
                  <a:pt x="202" y="162"/>
                </a:cubicBezTo>
                <a:cubicBezTo>
                  <a:pt x="190" y="166"/>
                  <a:pt x="185" y="171"/>
                  <a:pt x="187" y="183"/>
                </a:cubicBezTo>
                <a:cubicBezTo>
                  <a:pt x="187" y="189"/>
                  <a:pt x="187" y="194"/>
                  <a:pt x="187" y="201"/>
                </a:cubicBezTo>
                <a:cubicBezTo>
                  <a:pt x="262" y="174"/>
                  <a:pt x="337" y="147"/>
                  <a:pt x="412" y="120"/>
                </a:cubicBezTo>
                <a:cubicBezTo>
                  <a:pt x="412" y="121"/>
                  <a:pt x="412" y="122"/>
                  <a:pt x="413" y="123"/>
                </a:cubicBezTo>
                <a:cubicBezTo>
                  <a:pt x="385" y="137"/>
                  <a:pt x="357" y="151"/>
                  <a:pt x="329" y="166"/>
                </a:cubicBezTo>
                <a:cubicBezTo>
                  <a:pt x="284" y="189"/>
                  <a:pt x="239" y="213"/>
                  <a:pt x="193" y="235"/>
                </a:cubicBezTo>
                <a:cubicBezTo>
                  <a:pt x="176" y="243"/>
                  <a:pt x="169" y="255"/>
                  <a:pt x="162" y="273"/>
                </a:cubicBezTo>
                <a:cubicBezTo>
                  <a:pt x="227" y="245"/>
                  <a:pt x="289" y="217"/>
                  <a:pt x="351" y="190"/>
                </a:cubicBezTo>
                <a:cubicBezTo>
                  <a:pt x="351" y="191"/>
                  <a:pt x="352" y="192"/>
                  <a:pt x="352" y="192"/>
                </a:cubicBezTo>
                <a:cubicBezTo>
                  <a:pt x="335" y="202"/>
                  <a:pt x="317" y="212"/>
                  <a:pt x="300" y="221"/>
                </a:cubicBezTo>
                <a:cubicBezTo>
                  <a:pt x="245" y="250"/>
                  <a:pt x="191" y="280"/>
                  <a:pt x="137" y="309"/>
                </a:cubicBezTo>
                <a:cubicBezTo>
                  <a:pt x="126" y="316"/>
                  <a:pt x="116" y="325"/>
                  <a:pt x="105" y="331"/>
                </a:cubicBezTo>
                <a:cubicBezTo>
                  <a:pt x="89" y="340"/>
                  <a:pt x="73" y="347"/>
                  <a:pt x="57" y="356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E46D8EF4-35AA-4E7F-9071-FCF2B344AD69}"/>
              </a:ext>
            </a:extLst>
          </p:cNvPr>
          <p:cNvSpPr>
            <a:spLocks noEditPoints="1"/>
          </p:cNvSpPr>
          <p:nvPr/>
        </p:nvSpPr>
        <p:spPr bwMode="auto">
          <a:xfrm>
            <a:off x="10539413" y="2573338"/>
            <a:ext cx="531813" cy="1614488"/>
          </a:xfrm>
          <a:custGeom>
            <a:avLst/>
            <a:gdLst>
              <a:gd name="T0" fmla="*/ 97 w 192"/>
              <a:gd name="T1" fmla="*/ 581 h 583"/>
              <a:gd name="T2" fmla="*/ 92 w 192"/>
              <a:gd name="T3" fmla="*/ 581 h 583"/>
              <a:gd name="T4" fmla="*/ 43 w 192"/>
              <a:gd name="T5" fmla="*/ 550 h 583"/>
              <a:gd name="T6" fmla="*/ 8 w 192"/>
              <a:gd name="T7" fmla="*/ 432 h 583"/>
              <a:gd name="T8" fmla="*/ 45 w 192"/>
              <a:gd name="T9" fmla="*/ 259 h 583"/>
              <a:gd name="T10" fmla="*/ 58 w 192"/>
              <a:gd name="T11" fmla="*/ 155 h 583"/>
              <a:gd name="T12" fmla="*/ 47 w 192"/>
              <a:gd name="T13" fmla="*/ 58 h 583"/>
              <a:gd name="T14" fmla="*/ 113 w 192"/>
              <a:gd name="T15" fmla="*/ 12 h 583"/>
              <a:gd name="T16" fmla="*/ 143 w 192"/>
              <a:gd name="T17" fmla="*/ 49 h 583"/>
              <a:gd name="T18" fmla="*/ 143 w 192"/>
              <a:gd name="T19" fmla="*/ 113 h 583"/>
              <a:gd name="T20" fmla="*/ 132 w 192"/>
              <a:gd name="T21" fmla="*/ 164 h 583"/>
              <a:gd name="T22" fmla="*/ 143 w 192"/>
              <a:gd name="T23" fmla="*/ 251 h 583"/>
              <a:gd name="T24" fmla="*/ 183 w 192"/>
              <a:gd name="T25" fmla="*/ 360 h 583"/>
              <a:gd name="T26" fmla="*/ 168 w 192"/>
              <a:gd name="T27" fmla="*/ 501 h 583"/>
              <a:gd name="T28" fmla="*/ 146 w 192"/>
              <a:gd name="T29" fmla="*/ 556 h 583"/>
              <a:gd name="T30" fmla="*/ 110 w 192"/>
              <a:gd name="T31" fmla="*/ 580 h 583"/>
              <a:gd name="T32" fmla="*/ 97 w 192"/>
              <a:gd name="T33" fmla="*/ 581 h 583"/>
              <a:gd name="T34" fmla="*/ 120 w 192"/>
              <a:gd name="T35" fmla="*/ 558 h 583"/>
              <a:gd name="T36" fmla="*/ 122 w 192"/>
              <a:gd name="T37" fmla="*/ 555 h 583"/>
              <a:gd name="T38" fmla="*/ 117 w 192"/>
              <a:gd name="T39" fmla="*/ 238 h 583"/>
              <a:gd name="T40" fmla="*/ 109 w 192"/>
              <a:gd name="T41" fmla="*/ 231 h 583"/>
              <a:gd name="T42" fmla="*/ 62 w 192"/>
              <a:gd name="T43" fmla="*/ 257 h 583"/>
              <a:gd name="T44" fmla="*/ 25 w 192"/>
              <a:gd name="T45" fmla="*/ 370 h 583"/>
              <a:gd name="T46" fmla="*/ 73 w 192"/>
              <a:gd name="T47" fmla="*/ 567 h 583"/>
              <a:gd name="T48" fmla="*/ 76 w 192"/>
              <a:gd name="T49" fmla="*/ 569 h 583"/>
              <a:gd name="T50" fmla="*/ 78 w 192"/>
              <a:gd name="T51" fmla="*/ 563 h 583"/>
              <a:gd name="T52" fmla="*/ 87 w 192"/>
              <a:gd name="T53" fmla="*/ 571 h 583"/>
              <a:gd name="T54" fmla="*/ 89 w 192"/>
              <a:gd name="T55" fmla="*/ 554 h 583"/>
              <a:gd name="T56" fmla="*/ 93 w 192"/>
              <a:gd name="T57" fmla="*/ 569 h 583"/>
              <a:gd name="T58" fmla="*/ 98 w 192"/>
              <a:gd name="T59" fmla="*/ 569 h 583"/>
              <a:gd name="T60" fmla="*/ 110 w 192"/>
              <a:gd name="T61" fmla="*/ 527 h 583"/>
              <a:gd name="T62" fmla="*/ 111 w 192"/>
              <a:gd name="T63" fmla="*/ 528 h 583"/>
              <a:gd name="T64" fmla="*/ 104 w 192"/>
              <a:gd name="T65" fmla="*/ 568 h 583"/>
              <a:gd name="T66" fmla="*/ 107 w 192"/>
              <a:gd name="T67" fmla="*/ 569 h 583"/>
              <a:gd name="T68" fmla="*/ 118 w 192"/>
              <a:gd name="T69" fmla="*/ 551 h 583"/>
              <a:gd name="T70" fmla="*/ 120 w 192"/>
              <a:gd name="T71" fmla="*/ 558 h 583"/>
              <a:gd name="T72" fmla="*/ 108 w 192"/>
              <a:gd name="T73" fmla="*/ 156 h 583"/>
              <a:gd name="T74" fmla="*/ 122 w 192"/>
              <a:gd name="T75" fmla="*/ 58 h 583"/>
              <a:gd name="T76" fmla="*/ 113 w 192"/>
              <a:gd name="T77" fmla="*/ 28 h 583"/>
              <a:gd name="T78" fmla="*/ 87 w 192"/>
              <a:gd name="T79" fmla="*/ 19 h 583"/>
              <a:gd name="T80" fmla="*/ 65 w 192"/>
              <a:gd name="T81" fmla="*/ 52 h 583"/>
              <a:gd name="T82" fmla="*/ 92 w 192"/>
              <a:gd name="T83" fmla="*/ 188 h 583"/>
              <a:gd name="T84" fmla="*/ 102 w 192"/>
              <a:gd name="T85" fmla="*/ 139 h 583"/>
              <a:gd name="T86" fmla="*/ 108 w 192"/>
              <a:gd name="T87" fmla="*/ 156 h 583"/>
              <a:gd name="T88" fmla="*/ 58 w 192"/>
              <a:gd name="T89" fmla="*/ 115 h 583"/>
              <a:gd name="T90" fmla="*/ 58 w 192"/>
              <a:gd name="T91" fmla="*/ 46 h 583"/>
              <a:gd name="T92" fmla="*/ 58 w 192"/>
              <a:gd name="T93" fmla="*/ 115 h 583"/>
              <a:gd name="T94" fmla="*/ 137 w 192"/>
              <a:gd name="T95" fmla="*/ 65 h 583"/>
              <a:gd name="T96" fmla="*/ 135 w 192"/>
              <a:gd name="T97" fmla="*/ 65 h 583"/>
              <a:gd name="T98" fmla="*/ 125 w 192"/>
              <a:gd name="T99" fmla="*/ 133 h 583"/>
              <a:gd name="T100" fmla="*/ 128 w 192"/>
              <a:gd name="T101" fmla="*/ 134 h 583"/>
              <a:gd name="T102" fmla="*/ 137 w 192"/>
              <a:gd name="T103" fmla="*/ 65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92" h="583">
                <a:moveTo>
                  <a:pt x="97" y="581"/>
                </a:moveTo>
                <a:cubicBezTo>
                  <a:pt x="94" y="581"/>
                  <a:pt x="93" y="581"/>
                  <a:pt x="92" y="581"/>
                </a:cubicBezTo>
                <a:cubicBezTo>
                  <a:pt x="67" y="583"/>
                  <a:pt x="53" y="573"/>
                  <a:pt x="43" y="550"/>
                </a:cubicBezTo>
                <a:cubicBezTo>
                  <a:pt x="27" y="511"/>
                  <a:pt x="13" y="473"/>
                  <a:pt x="8" y="432"/>
                </a:cubicBezTo>
                <a:cubicBezTo>
                  <a:pt x="0" y="370"/>
                  <a:pt x="17" y="313"/>
                  <a:pt x="45" y="259"/>
                </a:cubicBezTo>
                <a:cubicBezTo>
                  <a:pt x="63" y="225"/>
                  <a:pt x="69" y="192"/>
                  <a:pt x="58" y="155"/>
                </a:cubicBezTo>
                <a:cubicBezTo>
                  <a:pt x="49" y="124"/>
                  <a:pt x="42" y="91"/>
                  <a:pt x="47" y="58"/>
                </a:cubicBezTo>
                <a:cubicBezTo>
                  <a:pt x="51" y="21"/>
                  <a:pt x="82" y="0"/>
                  <a:pt x="113" y="12"/>
                </a:cubicBezTo>
                <a:cubicBezTo>
                  <a:pt x="131" y="19"/>
                  <a:pt x="142" y="32"/>
                  <a:pt x="143" y="49"/>
                </a:cubicBezTo>
                <a:cubicBezTo>
                  <a:pt x="146" y="70"/>
                  <a:pt x="145" y="92"/>
                  <a:pt x="143" y="113"/>
                </a:cubicBezTo>
                <a:cubicBezTo>
                  <a:pt x="141" y="130"/>
                  <a:pt x="137" y="147"/>
                  <a:pt x="132" y="164"/>
                </a:cubicBezTo>
                <a:cubicBezTo>
                  <a:pt x="123" y="195"/>
                  <a:pt x="128" y="223"/>
                  <a:pt x="143" y="251"/>
                </a:cubicBezTo>
                <a:cubicBezTo>
                  <a:pt x="162" y="285"/>
                  <a:pt x="175" y="322"/>
                  <a:pt x="183" y="360"/>
                </a:cubicBezTo>
                <a:cubicBezTo>
                  <a:pt x="192" y="409"/>
                  <a:pt x="184" y="455"/>
                  <a:pt x="168" y="501"/>
                </a:cubicBezTo>
                <a:cubicBezTo>
                  <a:pt x="162" y="520"/>
                  <a:pt x="152" y="538"/>
                  <a:pt x="146" y="556"/>
                </a:cubicBezTo>
                <a:cubicBezTo>
                  <a:pt x="139" y="573"/>
                  <a:pt x="128" y="582"/>
                  <a:pt x="110" y="580"/>
                </a:cubicBezTo>
                <a:cubicBezTo>
                  <a:pt x="105" y="580"/>
                  <a:pt x="100" y="581"/>
                  <a:pt x="97" y="581"/>
                </a:cubicBezTo>
                <a:close/>
                <a:moveTo>
                  <a:pt x="120" y="558"/>
                </a:moveTo>
                <a:cubicBezTo>
                  <a:pt x="121" y="556"/>
                  <a:pt x="122" y="556"/>
                  <a:pt x="122" y="555"/>
                </a:cubicBezTo>
                <a:cubicBezTo>
                  <a:pt x="169" y="448"/>
                  <a:pt x="171" y="343"/>
                  <a:pt x="117" y="238"/>
                </a:cubicBezTo>
                <a:cubicBezTo>
                  <a:pt x="116" y="235"/>
                  <a:pt x="112" y="231"/>
                  <a:pt x="109" y="231"/>
                </a:cubicBezTo>
                <a:cubicBezTo>
                  <a:pt x="75" y="227"/>
                  <a:pt x="75" y="227"/>
                  <a:pt x="62" y="257"/>
                </a:cubicBezTo>
                <a:cubicBezTo>
                  <a:pt x="45" y="294"/>
                  <a:pt x="28" y="330"/>
                  <a:pt x="25" y="370"/>
                </a:cubicBezTo>
                <a:cubicBezTo>
                  <a:pt x="19" y="441"/>
                  <a:pt x="36" y="507"/>
                  <a:pt x="73" y="567"/>
                </a:cubicBezTo>
                <a:cubicBezTo>
                  <a:pt x="73" y="568"/>
                  <a:pt x="74" y="568"/>
                  <a:pt x="76" y="569"/>
                </a:cubicBezTo>
                <a:cubicBezTo>
                  <a:pt x="77" y="567"/>
                  <a:pt x="77" y="565"/>
                  <a:pt x="78" y="563"/>
                </a:cubicBezTo>
                <a:cubicBezTo>
                  <a:pt x="81" y="565"/>
                  <a:pt x="83" y="567"/>
                  <a:pt x="87" y="571"/>
                </a:cubicBezTo>
                <a:cubicBezTo>
                  <a:pt x="88" y="564"/>
                  <a:pt x="88" y="560"/>
                  <a:pt x="89" y="554"/>
                </a:cubicBezTo>
                <a:cubicBezTo>
                  <a:pt x="91" y="560"/>
                  <a:pt x="92" y="564"/>
                  <a:pt x="93" y="569"/>
                </a:cubicBezTo>
                <a:cubicBezTo>
                  <a:pt x="95" y="569"/>
                  <a:pt x="96" y="569"/>
                  <a:pt x="98" y="569"/>
                </a:cubicBezTo>
                <a:cubicBezTo>
                  <a:pt x="102" y="555"/>
                  <a:pt x="106" y="541"/>
                  <a:pt x="110" y="527"/>
                </a:cubicBezTo>
                <a:cubicBezTo>
                  <a:pt x="110" y="527"/>
                  <a:pt x="110" y="528"/>
                  <a:pt x="111" y="528"/>
                </a:cubicBezTo>
                <a:cubicBezTo>
                  <a:pt x="108" y="541"/>
                  <a:pt x="106" y="554"/>
                  <a:pt x="104" y="568"/>
                </a:cubicBezTo>
                <a:cubicBezTo>
                  <a:pt x="105" y="568"/>
                  <a:pt x="106" y="568"/>
                  <a:pt x="107" y="569"/>
                </a:cubicBezTo>
                <a:cubicBezTo>
                  <a:pt x="110" y="563"/>
                  <a:pt x="114" y="557"/>
                  <a:pt x="118" y="551"/>
                </a:cubicBezTo>
                <a:cubicBezTo>
                  <a:pt x="118" y="553"/>
                  <a:pt x="119" y="555"/>
                  <a:pt x="120" y="558"/>
                </a:cubicBezTo>
                <a:close/>
                <a:moveTo>
                  <a:pt x="108" y="156"/>
                </a:moveTo>
                <a:cubicBezTo>
                  <a:pt x="115" y="121"/>
                  <a:pt x="125" y="90"/>
                  <a:pt x="122" y="58"/>
                </a:cubicBezTo>
                <a:cubicBezTo>
                  <a:pt x="121" y="48"/>
                  <a:pt x="118" y="37"/>
                  <a:pt x="113" y="28"/>
                </a:cubicBezTo>
                <a:cubicBezTo>
                  <a:pt x="108" y="16"/>
                  <a:pt x="98" y="14"/>
                  <a:pt x="87" y="19"/>
                </a:cubicBezTo>
                <a:cubicBezTo>
                  <a:pt x="73" y="26"/>
                  <a:pt x="67" y="38"/>
                  <a:pt x="65" y="52"/>
                </a:cubicBezTo>
                <a:cubicBezTo>
                  <a:pt x="58" y="100"/>
                  <a:pt x="71" y="145"/>
                  <a:pt x="92" y="188"/>
                </a:cubicBezTo>
                <a:cubicBezTo>
                  <a:pt x="95" y="173"/>
                  <a:pt x="98" y="158"/>
                  <a:pt x="102" y="139"/>
                </a:cubicBezTo>
                <a:cubicBezTo>
                  <a:pt x="104" y="146"/>
                  <a:pt x="105" y="149"/>
                  <a:pt x="108" y="156"/>
                </a:cubicBezTo>
                <a:close/>
                <a:moveTo>
                  <a:pt x="58" y="115"/>
                </a:moveTo>
                <a:cubicBezTo>
                  <a:pt x="58" y="95"/>
                  <a:pt x="58" y="70"/>
                  <a:pt x="58" y="46"/>
                </a:cubicBezTo>
                <a:cubicBezTo>
                  <a:pt x="49" y="70"/>
                  <a:pt x="55" y="95"/>
                  <a:pt x="58" y="115"/>
                </a:cubicBezTo>
                <a:close/>
                <a:moveTo>
                  <a:pt x="137" y="65"/>
                </a:moveTo>
                <a:cubicBezTo>
                  <a:pt x="136" y="65"/>
                  <a:pt x="135" y="65"/>
                  <a:pt x="135" y="65"/>
                </a:cubicBezTo>
                <a:cubicBezTo>
                  <a:pt x="131" y="88"/>
                  <a:pt x="128" y="111"/>
                  <a:pt x="125" y="133"/>
                </a:cubicBezTo>
                <a:cubicBezTo>
                  <a:pt x="126" y="134"/>
                  <a:pt x="127" y="134"/>
                  <a:pt x="128" y="134"/>
                </a:cubicBezTo>
                <a:cubicBezTo>
                  <a:pt x="131" y="111"/>
                  <a:pt x="134" y="88"/>
                  <a:pt x="137" y="65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8E250F36-FB1C-49E9-9C3E-2024B9102D9D}"/>
              </a:ext>
            </a:extLst>
          </p:cNvPr>
          <p:cNvSpPr>
            <a:spLocks noEditPoints="1"/>
          </p:cNvSpPr>
          <p:nvPr/>
        </p:nvSpPr>
        <p:spPr bwMode="auto">
          <a:xfrm>
            <a:off x="6484938" y="2755900"/>
            <a:ext cx="669925" cy="1155700"/>
          </a:xfrm>
          <a:custGeom>
            <a:avLst/>
            <a:gdLst>
              <a:gd name="T0" fmla="*/ 135 w 242"/>
              <a:gd name="T1" fmla="*/ 160 h 417"/>
              <a:gd name="T2" fmla="*/ 127 w 242"/>
              <a:gd name="T3" fmla="*/ 52 h 417"/>
              <a:gd name="T4" fmla="*/ 163 w 242"/>
              <a:gd name="T5" fmla="*/ 0 h 417"/>
              <a:gd name="T6" fmla="*/ 196 w 242"/>
              <a:gd name="T7" fmla="*/ 78 h 417"/>
              <a:gd name="T8" fmla="*/ 194 w 242"/>
              <a:gd name="T9" fmla="*/ 401 h 417"/>
              <a:gd name="T10" fmla="*/ 120 w 242"/>
              <a:gd name="T11" fmla="*/ 378 h 417"/>
              <a:gd name="T12" fmla="*/ 90 w 242"/>
              <a:gd name="T13" fmla="*/ 360 h 417"/>
              <a:gd name="T14" fmla="*/ 51 w 242"/>
              <a:gd name="T15" fmla="*/ 371 h 417"/>
              <a:gd name="T16" fmla="*/ 33 w 242"/>
              <a:gd name="T17" fmla="*/ 185 h 417"/>
              <a:gd name="T18" fmla="*/ 33 w 242"/>
              <a:gd name="T19" fmla="*/ 73 h 417"/>
              <a:gd name="T20" fmla="*/ 91 w 242"/>
              <a:gd name="T21" fmla="*/ 70 h 417"/>
              <a:gd name="T22" fmla="*/ 92 w 242"/>
              <a:gd name="T23" fmla="*/ 185 h 417"/>
              <a:gd name="T24" fmla="*/ 170 w 242"/>
              <a:gd name="T25" fmla="*/ 403 h 417"/>
              <a:gd name="T26" fmla="*/ 215 w 242"/>
              <a:gd name="T27" fmla="*/ 264 h 417"/>
              <a:gd name="T28" fmla="*/ 163 w 242"/>
              <a:gd name="T29" fmla="*/ 160 h 417"/>
              <a:gd name="T30" fmla="*/ 138 w 242"/>
              <a:gd name="T31" fmla="*/ 377 h 417"/>
              <a:gd name="T32" fmla="*/ 156 w 242"/>
              <a:gd name="T33" fmla="*/ 401 h 417"/>
              <a:gd name="T34" fmla="*/ 164 w 242"/>
              <a:gd name="T35" fmla="*/ 405 h 417"/>
              <a:gd name="T36" fmla="*/ 170 w 242"/>
              <a:gd name="T37" fmla="*/ 403 h 417"/>
              <a:gd name="T38" fmla="*/ 64 w 242"/>
              <a:gd name="T39" fmla="*/ 169 h 417"/>
              <a:gd name="T40" fmla="*/ 44 w 242"/>
              <a:gd name="T41" fmla="*/ 349 h 417"/>
              <a:gd name="T42" fmla="*/ 83 w 242"/>
              <a:gd name="T43" fmla="*/ 352 h 417"/>
              <a:gd name="T44" fmla="*/ 100 w 242"/>
              <a:gd name="T45" fmla="*/ 262 h 417"/>
              <a:gd name="T46" fmla="*/ 80 w 242"/>
              <a:gd name="T47" fmla="*/ 179 h 417"/>
              <a:gd name="T48" fmla="*/ 165 w 242"/>
              <a:gd name="T49" fmla="*/ 128 h 417"/>
              <a:gd name="T50" fmla="*/ 186 w 242"/>
              <a:gd name="T51" fmla="*/ 32 h 417"/>
              <a:gd name="T52" fmla="*/ 149 w 242"/>
              <a:gd name="T53" fmla="*/ 16 h 417"/>
              <a:gd name="T54" fmla="*/ 165 w 242"/>
              <a:gd name="T55" fmla="*/ 128 h 417"/>
              <a:gd name="T56" fmla="*/ 71 w 242"/>
              <a:gd name="T57" fmla="*/ 142 h 417"/>
              <a:gd name="T58" fmla="*/ 75 w 242"/>
              <a:gd name="T59" fmla="*/ 53 h 417"/>
              <a:gd name="T60" fmla="*/ 50 w 242"/>
              <a:gd name="T61" fmla="*/ 56 h 417"/>
              <a:gd name="T62" fmla="*/ 65 w 242"/>
              <a:gd name="T63" fmla="*/ 142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42" h="417">
                <a:moveTo>
                  <a:pt x="108" y="220"/>
                </a:moveTo>
                <a:cubicBezTo>
                  <a:pt x="117" y="199"/>
                  <a:pt x="129" y="180"/>
                  <a:pt x="135" y="160"/>
                </a:cubicBezTo>
                <a:cubicBezTo>
                  <a:pt x="139" y="146"/>
                  <a:pt x="139" y="129"/>
                  <a:pt x="137" y="114"/>
                </a:cubicBezTo>
                <a:cubicBezTo>
                  <a:pt x="135" y="93"/>
                  <a:pt x="129" y="73"/>
                  <a:pt x="127" y="52"/>
                </a:cubicBezTo>
                <a:cubicBezTo>
                  <a:pt x="126" y="42"/>
                  <a:pt x="129" y="30"/>
                  <a:pt x="132" y="20"/>
                </a:cubicBezTo>
                <a:cubicBezTo>
                  <a:pt x="137" y="6"/>
                  <a:pt x="149" y="0"/>
                  <a:pt x="163" y="0"/>
                </a:cubicBezTo>
                <a:cubicBezTo>
                  <a:pt x="177" y="0"/>
                  <a:pt x="188" y="6"/>
                  <a:pt x="194" y="20"/>
                </a:cubicBezTo>
                <a:cubicBezTo>
                  <a:pt x="203" y="39"/>
                  <a:pt x="201" y="59"/>
                  <a:pt x="196" y="78"/>
                </a:cubicBezTo>
                <a:cubicBezTo>
                  <a:pt x="179" y="150"/>
                  <a:pt x="183" y="147"/>
                  <a:pt x="209" y="201"/>
                </a:cubicBezTo>
                <a:cubicBezTo>
                  <a:pt x="242" y="270"/>
                  <a:pt x="229" y="337"/>
                  <a:pt x="194" y="401"/>
                </a:cubicBezTo>
                <a:cubicBezTo>
                  <a:pt x="192" y="406"/>
                  <a:pt x="186" y="410"/>
                  <a:pt x="181" y="410"/>
                </a:cubicBezTo>
                <a:cubicBezTo>
                  <a:pt x="142" y="417"/>
                  <a:pt x="135" y="413"/>
                  <a:pt x="120" y="378"/>
                </a:cubicBezTo>
                <a:cubicBezTo>
                  <a:pt x="114" y="364"/>
                  <a:pt x="109" y="349"/>
                  <a:pt x="103" y="332"/>
                </a:cubicBezTo>
                <a:cubicBezTo>
                  <a:pt x="98" y="342"/>
                  <a:pt x="95" y="352"/>
                  <a:pt x="90" y="360"/>
                </a:cubicBezTo>
                <a:cubicBezTo>
                  <a:pt x="86" y="365"/>
                  <a:pt x="79" y="370"/>
                  <a:pt x="73" y="371"/>
                </a:cubicBezTo>
                <a:cubicBezTo>
                  <a:pt x="66" y="373"/>
                  <a:pt x="58" y="373"/>
                  <a:pt x="51" y="371"/>
                </a:cubicBezTo>
                <a:cubicBezTo>
                  <a:pt x="45" y="370"/>
                  <a:pt x="38" y="366"/>
                  <a:pt x="36" y="361"/>
                </a:cubicBezTo>
                <a:cubicBezTo>
                  <a:pt x="5" y="303"/>
                  <a:pt x="0" y="244"/>
                  <a:pt x="33" y="185"/>
                </a:cubicBezTo>
                <a:cubicBezTo>
                  <a:pt x="44" y="165"/>
                  <a:pt x="46" y="145"/>
                  <a:pt x="40" y="123"/>
                </a:cubicBezTo>
                <a:cubicBezTo>
                  <a:pt x="36" y="107"/>
                  <a:pt x="34" y="90"/>
                  <a:pt x="33" y="73"/>
                </a:cubicBezTo>
                <a:cubicBezTo>
                  <a:pt x="33" y="56"/>
                  <a:pt x="42" y="44"/>
                  <a:pt x="53" y="41"/>
                </a:cubicBezTo>
                <a:cubicBezTo>
                  <a:pt x="73" y="35"/>
                  <a:pt x="91" y="47"/>
                  <a:pt x="91" y="70"/>
                </a:cubicBezTo>
                <a:cubicBezTo>
                  <a:pt x="91" y="88"/>
                  <a:pt x="89" y="107"/>
                  <a:pt x="84" y="125"/>
                </a:cubicBezTo>
                <a:cubicBezTo>
                  <a:pt x="78" y="146"/>
                  <a:pt x="81" y="165"/>
                  <a:pt x="92" y="185"/>
                </a:cubicBezTo>
                <a:cubicBezTo>
                  <a:pt x="98" y="195"/>
                  <a:pt x="102" y="207"/>
                  <a:pt x="108" y="220"/>
                </a:cubicBezTo>
                <a:close/>
                <a:moveTo>
                  <a:pt x="170" y="403"/>
                </a:moveTo>
                <a:cubicBezTo>
                  <a:pt x="175" y="401"/>
                  <a:pt x="181" y="400"/>
                  <a:pt x="183" y="397"/>
                </a:cubicBezTo>
                <a:cubicBezTo>
                  <a:pt x="206" y="356"/>
                  <a:pt x="218" y="312"/>
                  <a:pt x="215" y="264"/>
                </a:cubicBezTo>
                <a:cubicBezTo>
                  <a:pt x="212" y="230"/>
                  <a:pt x="197" y="200"/>
                  <a:pt x="183" y="169"/>
                </a:cubicBezTo>
                <a:cubicBezTo>
                  <a:pt x="179" y="157"/>
                  <a:pt x="171" y="160"/>
                  <a:pt x="163" y="160"/>
                </a:cubicBezTo>
                <a:cubicBezTo>
                  <a:pt x="155" y="160"/>
                  <a:pt x="149" y="160"/>
                  <a:pt x="145" y="169"/>
                </a:cubicBezTo>
                <a:cubicBezTo>
                  <a:pt x="112" y="237"/>
                  <a:pt x="110" y="307"/>
                  <a:pt x="138" y="377"/>
                </a:cubicBezTo>
                <a:cubicBezTo>
                  <a:pt x="142" y="386"/>
                  <a:pt x="148" y="394"/>
                  <a:pt x="154" y="403"/>
                </a:cubicBezTo>
                <a:cubicBezTo>
                  <a:pt x="155" y="402"/>
                  <a:pt x="155" y="402"/>
                  <a:pt x="156" y="401"/>
                </a:cubicBezTo>
                <a:cubicBezTo>
                  <a:pt x="156" y="397"/>
                  <a:pt x="156" y="394"/>
                  <a:pt x="156" y="390"/>
                </a:cubicBezTo>
                <a:cubicBezTo>
                  <a:pt x="159" y="394"/>
                  <a:pt x="161" y="399"/>
                  <a:pt x="164" y="405"/>
                </a:cubicBezTo>
                <a:cubicBezTo>
                  <a:pt x="166" y="400"/>
                  <a:pt x="167" y="398"/>
                  <a:pt x="168" y="395"/>
                </a:cubicBezTo>
                <a:cubicBezTo>
                  <a:pt x="169" y="398"/>
                  <a:pt x="169" y="401"/>
                  <a:pt x="170" y="403"/>
                </a:cubicBezTo>
                <a:close/>
                <a:moveTo>
                  <a:pt x="67" y="166"/>
                </a:moveTo>
                <a:cubicBezTo>
                  <a:pt x="66" y="167"/>
                  <a:pt x="65" y="168"/>
                  <a:pt x="64" y="169"/>
                </a:cubicBezTo>
                <a:cubicBezTo>
                  <a:pt x="54" y="167"/>
                  <a:pt x="50" y="171"/>
                  <a:pt x="46" y="180"/>
                </a:cubicBezTo>
                <a:cubicBezTo>
                  <a:pt x="20" y="236"/>
                  <a:pt x="21" y="292"/>
                  <a:pt x="44" y="349"/>
                </a:cubicBezTo>
                <a:cubicBezTo>
                  <a:pt x="48" y="360"/>
                  <a:pt x="56" y="363"/>
                  <a:pt x="66" y="364"/>
                </a:cubicBezTo>
                <a:cubicBezTo>
                  <a:pt x="75" y="365"/>
                  <a:pt x="80" y="360"/>
                  <a:pt x="83" y="352"/>
                </a:cubicBezTo>
                <a:cubicBezTo>
                  <a:pt x="93" y="330"/>
                  <a:pt x="102" y="309"/>
                  <a:pt x="98" y="284"/>
                </a:cubicBezTo>
                <a:cubicBezTo>
                  <a:pt x="97" y="277"/>
                  <a:pt x="98" y="269"/>
                  <a:pt x="100" y="262"/>
                </a:cubicBezTo>
                <a:cubicBezTo>
                  <a:pt x="105" y="243"/>
                  <a:pt x="100" y="226"/>
                  <a:pt x="93" y="208"/>
                </a:cubicBezTo>
                <a:cubicBezTo>
                  <a:pt x="89" y="198"/>
                  <a:pt x="85" y="188"/>
                  <a:pt x="80" y="179"/>
                </a:cubicBezTo>
                <a:cubicBezTo>
                  <a:pt x="77" y="174"/>
                  <a:pt x="71" y="170"/>
                  <a:pt x="67" y="166"/>
                </a:cubicBezTo>
                <a:close/>
                <a:moveTo>
                  <a:pt x="165" y="128"/>
                </a:moveTo>
                <a:cubicBezTo>
                  <a:pt x="167" y="128"/>
                  <a:pt x="168" y="128"/>
                  <a:pt x="170" y="127"/>
                </a:cubicBezTo>
                <a:cubicBezTo>
                  <a:pt x="181" y="97"/>
                  <a:pt x="190" y="65"/>
                  <a:pt x="186" y="32"/>
                </a:cubicBezTo>
                <a:cubicBezTo>
                  <a:pt x="185" y="25"/>
                  <a:pt x="180" y="17"/>
                  <a:pt x="175" y="11"/>
                </a:cubicBezTo>
                <a:cubicBezTo>
                  <a:pt x="166" y="1"/>
                  <a:pt x="154" y="2"/>
                  <a:pt x="149" y="16"/>
                </a:cubicBezTo>
                <a:cubicBezTo>
                  <a:pt x="146" y="25"/>
                  <a:pt x="143" y="37"/>
                  <a:pt x="144" y="47"/>
                </a:cubicBezTo>
                <a:cubicBezTo>
                  <a:pt x="150" y="74"/>
                  <a:pt x="158" y="101"/>
                  <a:pt x="165" y="128"/>
                </a:cubicBezTo>
                <a:close/>
                <a:moveTo>
                  <a:pt x="65" y="142"/>
                </a:moveTo>
                <a:cubicBezTo>
                  <a:pt x="67" y="142"/>
                  <a:pt x="69" y="142"/>
                  <a:pt x="71" y="142"/>
                </a:cubicBezTo>
                <a:cubicBezTo>
                  <a:pt x="74" y="121"/>
                  <a:pt x="79" y="100"/>
                  <a:pt x="82" y="80"/>
                </a:cubicBezTo>
                <a:cubicBezTo>
                  <a:pt x="83" y="71"/>
                  <a:pt x="79" y="61"/>
                  <a:pt x="75" y="53"/>
                </a:cubicBezTo>
                <a:cubicBezTo>
                  <a:pt x="73" y="49"/>
                  <a:pt x="65" y="45"/>
                  <a:pt x="60" y="44"/>
                </a:cubicBezTo>
                <a:cubicBezTo>
                  <a:pt x="57" y="44"/>
                  <a:pt x="51" y="51"/>
                  <a:pt x="50" y="56"/>
                </a:cubicBezTo>
                <a:cubicBezTo>
                  <a:pt x="48" y="66"/>
                  <a:pt x="46" y="77"/>
                  <a:pt x="48" y="87"/>
                </a:cubicBezTo>
                <a:cubicBezTo>
                  <a:pt x="52" y="106"/>
                  <a:pt x="59" y="124"/>
                  <a:pt x="65" y="142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257BDC16-166E-4FD0-96B8-41ED351AAF0D}"/>
              </a:ext>
            </a:extLst>
          </p:cNvPr>
          <p:cNvSpPr>
            <a:spLocks noEditPoints="1"/>
          </p:cNvSpPr>
          <p:nvPr/>
        </p:nvSpPr>
        <p:spPr bwMode="auto">
          <a:xfrm>
            <a:off x="8637588" y="2733675"/>
            <a:ext cx="663575" cy="1166813"/>
          </a:xfrm>
          <a:custGeom>
            <a:avLst/>
            <a:gdLst>
              <a:gd name="T0" fmla="*/ 132 w 240"/>
              <a:gd name="T1" fmla="*/ 228 h 421"/>
              <a:gd name="T2" fmla="*/ 154 w 240"/>
              <a:gd name="T3" fmla="*/ 179 h 421"/>
              <a:gd name="T4" fmla="*/ 156 w 240"/>
              <a:gd name="T5" fmla="*/ 137 h 421"/>
              <a:gd name="T6" fmla="*/ 149 w 240"/>
              <a:gd name="T7" fmla="*/ 77 h 421"/>
              <a:gd name="T8" fmla="*/ 176 w 240"/>
              <a:gd name="T9" fmla="*/ 47 h 421"/>
              <a:gd name="T10" fmla="*/ 205 w 240"/>
              <a:gd name="T11" fmla="*/ 75 h 421"/>
              <a:gd name="T12" fmla="*/ 200 w 240"/>
              <a:gd name="T13" fmla="*/ 128 h 421"/>
              <a:gd name="T14" fmla="*/ 208 w 240"/>
              <a:gd name="T15" fmla="*/ 195 h 421"/>
              <a:gd name="T16" fmla="*/ 205 w 240"/>
              <a:gd name="T17" fmla="*/ 368 h 421"/>
              <a:gd name="T18" fmla="*/ 174 w 240"/>
              <a:gd name="T19" fmla="*/ 380 h 421"/>
              <a:gd name="T20" fmla="*/ 149 w 240"/>
              <a:gd name="T21" fmla="*/ 367 h 421"/>
              <a:gd name="T22" fmla="*/ 137 w 240"/>
              <a:gd name="T23" fmla="*/ 340 h 421"/>
              <a:gd name="T24" fmla="*/ 114 w 240"/>
              <a:gd name="T25" fmla="*/ 400 h 421"/>
              <a:gd name="T26" fmla="*/ 84 w 240"/>
              <a:gd name="T27" fmla="*/ 420 h 421"/>
              <a:gd name="T28" fmla="*/ 62 w 240"/>
              <a:gd name="T29" fmla="*/ 419 h 421"/>
              <a:gd name="T30" fmla="*/ 44 w 240"/>
              <a:gd name="T31" fmla="*/ 407 h 421"/>
              <a:gd name="T32" fmla="*/ 43 w 240"/>
              <a:gd name="T33" fmla="*/ 183 h 421"/>
              <a:gd name="T34" fmla="*/ 51 w 240"/>
              <a:gd name="T35" fmla="*/ 120 h 421"/>
              <a:gd name="T36" fmla="*/ 42 w 240"/>
              <a:gd name="T37" fmla="*/ 44 h 421"/>
              <a:gd name="T38" fmla="*/ 92 w 240"/>
              <a:gd name="T39" fmla="*/ 11 h 421"/>
              <a:gd name="T40" fmla="*/ 113 w 240"/>
              <a:gd name="T41" fmla="*/ 48 h 421"/>
              <a:gd name="T42" fmla="*/ 103 w 240"/>
              <a:gd name="T43" fmla="*/ 116 h 421"/>
              <a:gd name="T44" fmla="*/ 112 w 240"/>
              <a:gd name="T45" fmla="*/ 186 h 421"/>
              <a:gd name="T46" fmla="*/ 132 w 240"/>
              <a:gd name="T47" fmla="*/ 228 h 421"/>
              <a:gd name="T48" fmla="*/ 83 w 240"/>
              <a:gd name="T49" fmla="*/ 411 h 421"/>
              <a:gd name="T50" fmla="*/ 109 w 240"/>
              <a:gd name="T51" fmla="*/ 364 h 421"/>
              <a:gd name="T52" fmla="*/ 94 w 240"/>
              <a:gd name="T53" fmla="*/ 176 h 421"/>
              <a:gd name="T54" fmla="*/ 59 w 240"/>
              <a:gd name="T55" fmla="*/ 173 h 421"/>
              <a:gd name="T56" fmla="*/ 31 w 240"/>
              <a:gd name="T57" fmla="*/ 337 h 421"/>
              <a:gd name="T58" fmla="*/ 57 w 240"/>
              <a:gd name="T59" fmla="*/ 405 h 421"/>
              <a:gd name="T60" fmla="*/ 70 w 240"/>
              <a:gd name="T61" fmla="*/ 410 h 421"/>
              <a:gd name="T62" fmla="*/ 78 w 240"/>
              <a:gd name="T63" fmla="*/ 411 h 421"/>
              <a:gd name="T64" fmla="*/ 84 w 240"/>
              <a:gd name="T65" fmla="*/ 395 h 421"/>
              <a:gd name="T66" fmla="*/ 85 w 240"/>
              <a:gd name="T67" fmla="*/ 395 h 421"/>
              <a:gd name="T68" fmla="*/ 83 w 240"/>
              <a:gd name="T69" fmla="*/ 411 h 421"/>
              <a:gd name="T70" fmla="*/ 142 w 240"/>
              <a:gd name="T71" fmla="*/ 294 h 421"/>
              <a:gd name="T72" fmla="*/ 153 w 240"/>
              <a:gd name="T73" fmla="*/ 352 h 421"/>
              <a:gd name="T74" fmla="*/ 174 w 240"/>
              <a:gd name="T75" fmla="*/ 370 h 421"/>
              <a:gd name="T76" fmla="*/ 195 w 240"/>
              <a:gd name="T77" fmla="*/ 358 h 421"/>
              <a:gd name="T78" fmla="*/ 206 w 240"/>
              <a:gd name="T79" fmla="*/ 325 h 421"/>
              <a:gd name="T80" fmla="*/ 192 w 240"/>
              <a:gd name="T81" fmla="*/ 186 h 421"/>
              <a:gd name="T82" fmla="*/ 179 w 240"/>
              <a:gd name="T83" fmla="*/ 177 h 421"/>
              <a:gd name="T84" fmla="*/ 163 w 240"/>
              <a:gd name="T85" fmla="*/ 182 h 421"/>
              <a:gd name="T86" fmla="*/ 141 w 240"/>
              <a:gd name="T87" fmla="*/ 272 h 421"/>
              <a:gd name="T88" fmla="*/ 142 w 240"/>
              <a:gd name="T89" fmla="*/ 294 h 421"/>
              <a:gd name="T90" fmla="*/ 66 w 240"/>
              <a:gd name="T91" fmla="*/ 135 h 421"/>
              <a:gd name="T92" fmla="*/ 72 w 240"/>
              <a:gd name="T93" fmla="*/ 134 h 421"/>
              <a:gd name="T94" fmla="*/ 85 w 240"/>
              <a:gd name="T95" fmla="*/ 101 h 421"/>
              <a:gd name="T96" fmla="*/ 91 w 240"/>
              <a:gd name="T97" fmla="*/ 24 h 421"/>
              <a:gd name="T98" fmla="*/ 65 w 240"/>
              <a:gd name="T99" fmla="*/ 20 h 421"/>
              <a:gd name="T100" fmla="*/ 53 w 240"/>
              <a:gd name="T101" fmla="*/ 54 h 421"/>
              <a:gd name="T102" fmla="*/ 66 w 240"/>
              <a:gd name="T103" fmla="*/ 135 h 421"/>
              <a:gd name="T104" fmla="*/ 169 w 240"/>
              <a:gd name="T105" fmla="*/ 151 h 421"/>
              <a:gd name="T106" fmla="*/ 177 w 240"/>
              <a:gd name="T107" fmla="*/ 151 h 421"/>
              <a:gd name="T108" fmla="*/ 192 w 240"/>
              <a:gd name="T109" fmla="*/ 78 h 421"/>
              <a:gd name="T110" fmla="*/ 178 w 240"/>
              <a:gd name="T111" fmla="*/ 52 h 421"/>
              <a:gd name="T112" fmla="*/ 158 w 240"/>
              <a:gd name="T113" fmla="*/ 79 h 421"/>
              <a:gd name="T114" fmla="*/ 158 w 240"/>
              <a:gd name="T115" fmla="*/ 80 h 421"/>
              <a:gd name="T116" fmla="*/ 169 w 240"/>
              <a:gd name="T117" fmla="*/ 151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40" h="421">
                <a:moveTo>
                  <a:pt x="132" y="228"/>
                </a:moveTo>
                <a:cubicBezTo>
                  <a:pt x="140" y="211"/>
                  <a:pt x="149" y="196"/>
                  <a:pt x="154" y="179"/>
                </a:cubicBezTo>
                <a:cubicBezTo>
                  <a:pt x="158" y="166"/>
                  <a:pt x="157" y="151"/>
                  <a:pt x="156" y="137"/>
                </a:cubicBezTo>
                <a:cubicBezTo>
                  <a:pt x="155" y="117"/>
                  <a:pt x="149" y="97"/>
                  <a:pt x="149" y="77"/>
                </a:cubicBezTo>
                <a:cubicBezTo>
                  <a:pt x="149" y="58"/>
                  <a:pt x="161" y="48"/>
                  <a:pt x="176" y="47"/>
                </a:cubicBezTo>
                <a:cubicBezTo>
                  <a:pt x="192" y="47"/>
                  <a:pt x="204" y="57"/>
                  <a:pt x="205" y="75"/>
                </a:cubicBezTo>
                <a:cubicBezTo>
                  <a:pt x="206" y="93"/>
                  <a:pt x="204" y="111"/>
                  <a:pt x="200" y="128"/>
                </a:cubicBezTo>
                <a:cubicBezTo>
                  <a:pt x="194" y="152"/>
                  <a:pt x="196" y="173"/>
                  <a:pt x="208" y="195"/>
                </a:cubicBezTo>
                <a:cubicBezTo>
                  <a:pt x="240" y="253"/>
                  <a:pt x="234" y="311"/>
                  <a:pt x="205" y="368"/>
                </a:cubicBezTo>
                <a:cubicBezTo>
                  <a:pt x="198" y="382"/>
                  <a:pt x="186" y="379"/>
                  <a:pt x="174" y="380"/>
                </a:cubicBezTo>
                <a:cubicBezTo>
                  <a:pt x="164" y="380"/>
                  <a:pt x="154" y="380"/>
                  <a:pt x="149" y="367"/>
                </a:cubicBezTo>
                <a:cubicBezTo>
                  <a:pt x="146" y="358"/>
                  <a:pt x="141" y="350"/>
                  <a:pt x="137" y="340"/>
                </a:cubicBezTo>
                <a:cubicBezTo>
                  <a:pt x="129" y="361"/>
                  <a:pt x="121" y="380"/>
                  <a:pt x="114" y="400"/>
                </a:cubicBezTo>
                <a:cubicBezTo>
                  <a:pt x="108" y="414"/>
                  <a:pt x="99" y="421"/>
                  <a:pt x="84" y="420"/>
                </a:cubicBezTo>
                <a:cubicBezTo>
                  <a:pt x="77" y="419"/>
                  <a:pt x="69" y="421"/>
                  <a:pt x="62" y="419"/>
                </a:cubicBezTo>
                <a:cubicBezTo>
                  <a:pt x="55" y="416"/>
                  <a:pt x="47" y="412"/>
                  <a:pt x="44" y="407"/>
                </a:cubicBezTo>
                <a:cubicBezTo>
                  <a:pt x="4" y="332"/>
                  <a:pt x="0" y="258"/>
                  <a:pt x="43" y="183"/>
                </a:cubicBezTo>
                <a:cubicBezTo>
                  <a:pt x="54" y="163"/>
                  <a:pt x="56" y="142"/>
                  <a:pt x="51" y="120"/>
                </a:cubicBezTo>
                <a:cubicBezTo>
                  <a:pt x="46" y="95"/>
                  <a:pt x="42" y="70"/>
                  <a:pt x="42" y="44"/>
                </a:cubicBezTo>
                <a:cubicBezTo>
                  <a:pt x="42" y="16"/>
                  <a:pt x="68" y="0"/>
                  <a:pt x="92" y="11"/>
                </a:cubicBezTo>
                <a:cubicBezTo>
                  <a:pt x="107" y="18"/>
                  <a:pt x="113" y="33"/>
                  <a:pt x="113" y="48"/>
                </a:cubicBezTo>
                <a:cubicBezTo>
                  <a:pt x="111" y="71"/>
                  <a:pt x="109" y="94"/>
                  <a:pt x="103" y="116"/>
                </a:cubicBezTo>
                <a:cubicBezTo>
                  <a:pt x="97" y="141"/>
                  <a:pt x="99" y="163"/>
                  <a:pt x="112" y="186"/>
                </a:cubicBezTo>
                <a:cubicBezTo>
                  <a:pt x="120" y="199"/>
                  <a:pt x="125" y="213"/>
                  <a:pt x="132" y="228"/>
                </a:cubicBezTo>
                <a:close/>
                <a:moveTo>
                  <a:pt x="83" y="411"/>
                </a:moveTo>
                <a:cubicBezTo>
                  <a:pt x="101" y="399"/>
                  <a:pt x="104" y="380"/>
                  <a:pt x="109" y="364"/>
                </a:cubicBezTo>
                <a:cubicBezTo>
                  <a:pt x="130" y="299"/>
                  <a:pt x="124" y="237"/>
                  <a:pt x="94" y="176"/>
                </a:cubicBezTo>
                <a:cubicBezTo>
                  <a:pt x="89" y="166"/>
                  <a:pt x="63" y="164"/>
                  <a:pt x="59" y="173"/>
                </a:cubicBezTo>
                <a:cubicBezTo>
                  <a:pt x="33" y="224"/>
                  <a:pt x="13" y="278"/>
                  <a:pt x="31" y="337"/>
                </a:cubicBezTo>
                <a:cubicBezTo>
                  <a:pt x="38" y="360"/>
                  <a:pt x="48" y="382"/>
                  <a:pt x="57" y="405"/>
                </a:cubicBezTo>
                <a:cubicBezTo>
                  <a:pt x="59" y="412"/>
                  <a:pt x="70" y="411"/>
                  <a:pt x="70" y="410"/>
                </a:cubicBezTo>
                <a:cubicBezTo>
                  <a:pt x="74" y="397"/>
                  <a:pt x="74" y="419"/>
                  <a:pt x="78" y="411"/>
                </a:cubicBezTo>
                <a:cubicBezTo>
                  <a:pt x="80" y="405"/>
                  <a:pt x="82" y="400"/>
                  <a:pt x="84" y="395"/>
                </a:cubicBezTo>
                <a:cubicBezTo>
                  <a:pt x="84" y="395"/>
                  <a:pt x="85" y="395"/>
                  <a:pt x="85" y="395"/>
                </a:cubicBezTo>
                <a:cubicBezTo>
                  <a:pt x="84" y="400"/>
                  <a:pt x="84" y="404"/>
                  <a:pt x="83" y="411"/>
                </a:cubicBezTo>
                <a:close/>
                <a:moveTo>
                  <a:pt x="142" y="294"/>
                </a:moveTo>
                <a:cubicBezTo>
                  <a:pt x="138" y="314"/>
                  <a:pt x="143" y="334"/>
                  <a:pt x="153" y="352"/>
                </a:cubicBezTo>
                <a:cubicBezTo>
                  <a:pt x="157" y="359"/>
                  <a:pt x="154" y="376"/>
                  <a:pt x="174" y="370"/>
                </a:cubicBezTo>
                <a:cubicBezTo>
                  <a:pt x="183" y="367"/>
                  <a:pt x="192" y="369"/>
                  <a:pt x="195" y="358"/>
                </a:cubicBezTo>
                <a:cubicBezTo>
                  <a:pt x="199" y="347"/>
                  <a:pt x="203" y="336"/>
                  <a:pt x="206" y="325"/>
                </a:cubicBezTo>
                <a:cubicBezTo>
                  <a:pt x="220" y="277"/>
                  <a:pt x="214" y="230"/>
                  <a:pt x="192" y="186"/>
                </a:cubicBezTo>
                <a:cubicBezTo>
                  <a:pt x="190" y="182"/>
                  <a:pt x="184" y="178"/>
                  <a:pt x="179" y="177"/>
                </a:cubicBezTo>
                <a:cubicBezTo>
                  <a:pt x="174" y="177"/>
                  <a:pt x="164" y="178"/>
                  <a:pt x="163" y="182"/>
                </a:cubicBezTo>
                <a:cubicBezTo>
                  <a:pt x="150" y="210"/>
                  <a:pt x="132" y="238"/>
                  <a:pt x="141" y="272"/>
                </a:cubicBezTo>
                <a:cubicBezTo>
                  <a:pt x="142" y="279"/>
                  <a:pt x="141" y="286"/>
                  <a:pt x="142" y="294"/>
                </a:cubicBezTo>
                <a:close/>
                <a:moveTo>
                  <a:pt x="66" y="135"/>
                </a:moveTo>
                <a:cubicBezTo>
                  <a:pt x="68" y="135"/>
                  <a:pt x="70" y="135"/>
                  <a:pt x="72" y="134"/>
                </a:cubicBezTo>
                <a:cubicBezTo>
                  <a:pt x="77" y="123"/>
                  <a:pt x="80" y="112"/>
                  <a:pt x="85" y="101"/>
                </a:cubicBezTo>
                <a:cubicBezTo>
                  <a:pt x="96" y="76"/>
                  <a:pt x="101" y="50"/>
                  <a:pt x="91" y="24"/>
                </a:cubicBezTo>
                <a:cubicBezTo>
                  <a:pt x="86" y="11"/>
                  <a:pt x="73" y="8"/>
                  <a:pt x="65" y="20"/>
                </a:cubicBezTo>
                <a:cubicBezTo>
                  <a:pt x="58" y="29"/>
                  <a:pt x="52" y="43"/>
                  <a:pt x="53" y="54"/>
                </a:cubicBezTo>
                <a:cubicBezTo>
                  <a:pt x="55" y="81"/>
                  <a:pt x="62" y="108"/>
                  <a:pt x="66" y="135"/>
                </a:cubicBezTo>
                <a:close/>
                <a:moveTo>
                  <a:pt x="169" y="151"/>
                </a:moveTo>
                <a:cubicBezTo>
                  <a:pt x="171" y="151"/>
                  <a:pt x="174" y="151"/>
                  <a:pt x="177" y="151"/>
                </a:cubicBezTo>
                <a:cubicBezTo>
                  <a:pt x="182" y="127"/>
                  <a:pt x="189" y="103"/>
                  <a:pt x="192" y="78"/>
                </a:cubicBezTo>
                <a:cubicBezTo>
                  <a:pt x="194" y="69"/>
                  <a:pt x="192" y="55"/>
                  <a:pt x="178" y="52"/>
                </a:cubicBezTo>
                <a:cubicBezTo>
                  <a:pt x="169" y="50"/>
                  <a:pt x="159" y="64"/>
                  <a:pt x="158" y="79"/>
                </a:cubicBezTo>
                <a:cubicBezTo>
                  <a:pt x="158" y="79"/>
                  <a:pt x="158" y="80"/>
                  <a:pt x="158" y="80"/>
                </a:cubicBezTo>
                <a:cubicBezTo>
                  <a:pt x="161" y="104"/>
                  <a:pt x="165" y="127"/>
                  <a:pt x="169" y="151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E92B11DE-B3CF-45A9-99BF-CAF7E5842DDD}"/>
              </a:ext>
            </a:extLst>
          </p:cNvPr>
          <p:cNvSpPr>
            <a:spLocks noEditPoints="1"/>
          </p:cNvSpPr>
          <p:nvPr/>
        </p:nvSpPr>
        <p:spPr bwMode="auto">
          <a:xfrm>
            <a:off x="9948863" y="2592388"/>
            <a:ext cx="528638" cy="1606550"/>
          </a:xfrm>
          <a:custGeom>
            <a:avLst/>
            <a:gdLst>
              <a:gd name="T0" fmla="*/ 90 w 191"/>
              <a:gd name="T1" fmla="*/ 575 h 580"/>
              <a:gd name="T2" fmla="*/ 41 w 191"/>
              <a:gd name="T3" fmla="*/ 542 h 580"/>
              <a:gd name="T4" fmla="*/ 7 w 191"/>
              <a:gd name="T5" fmla="*/ 369 h 580"/>
              <a:gd name="T6" fmla="*/ 48 w 191"/>
              <a:gd name="T7" fmla="*/ 246 h 580"/>
              <a:gd name="T8" fmla="*/ 59 w 191"/>
              <a:gd name="T9" fmla="*/ 155 h 580"/>
              <a:gd name="T10" fmla="*/ 45 w 191"/>
              <a:gd name="T11" fmla="*/ 71 h 580"/>
              <a:gd name="T12" fmla="*/ 53 w 191"/>
              <a:gd name="T13" fmla="*/ 28 h 580"/>
              <a:gd name="T14" fmla="*/ 96 w 191"/>
              <a:gd name="T15" fmla="*/ 0 h 580"/>
              <a:gd name="T16" fmla="*/ 139 w 191"/>
              <a:gd name="T17" fmla="*/ 29 h 580"/>
              <a:gd name="T18" fmla="*/ 144 w 191"/>
              <a:gd name="T19" fmla="*/ 97 h 580"/>
              <a:gd name="T20" fmla="*/ 131 w 191"/>
              <a:gd name="T21" fmla="*/ 161 h 580"/>
              <a:gd name="T22" fmla="*/ 141 w 191"/>
              <a:gd name="T23" fmla="*/ 240 h 580"/>
              <a:gd name="T24" fmla="*/ 184 w 191"/>
              <a:gd name="T25" fmla="*/ 366 h 580"/>
              <a:gd name="T26" fmla="*/ 158 w 191"/>
              <a:gd name="T27" fmla="*/ 522 h 580"/>
              <a:gd name="T28" fmla="*/ 146 w 191"/>
              <a:gd name="T29" fmla="*/ 550 h 580"/>
              <a:gd name="T30" fmla="*/ 107 w 191"/>
              <a:gd name="T31" fmla="*/ 576 h 580"/>
              <a:gd name="T32" fmla="*/ 90 w 191"/>
              <a:gd name="T33" fmla="*/ 575 h 580"/>
              <a:gd name="T34" fmla="*/ 81 w 191"/>
              <a:gd name="T35" fmla="*/ 17 h 580"/>
              <a:gd name="T36" fmla="*/ 75 w 191"/>
              <a:gd name="T37" fmla="*/ 16 h 580"/>
              <a:gd name="T38" fmla="*/ 57 w 191"/>
              <a:gd name="T39" fmla="*/ 51 h 580"/>
              <a:gd name="T40" fmla="*/ 64 w 191"/>
              <a:gd name="T41" fmla="*/ 129 h 580"/>
              <a:gd name="T42" fmla="*/ 51 w 191"/>
              <a:gd name="T43" fmla="*/ 262 h 580"/>
              <a:gd name="T44" fmla="*/ 17 w 191"/>
              <a:gd name="T45" fmla="*/ 389 h 580"/>
              <a:gd name="T46" fmla="*/ 58 w 191"/>
              <a:gd name="T47" fmla="*/ 558 h 580"/>
              <a:gd name="T48" fmla="*/ 69 w 191"/>
              <a:gd name="T49" fmla="*/ 567 h 580"/>
              <a:gd name="T50" fmla="*/ 120 w 191"/>
              <a:gd name="T51" fmla="*/ 568 h 580"/>
              <a:gd name="T52" fmla="*/ 141 w 191"/>
              <a:gd name="T53" fmla="*/ 553 h 580"/>
              <a:gd name="T54" fmla="*/ 139 w 191"/>
              <a:gd name="T55" fmla="*/ 250 h 580"/>
              <a:gd name="T56" fmla="*/ 123 w 191"/>
              <a:gd name="T57" fmla="*/ 158 h 580"/>
              <a:gd name="T58" fmla="*/ 131 w 191"/>
              <a:gd name="T59" fmla="*/ 112 h 580"/>
              <a:gd name="T60" fmla="*/ 129 w 191"/>
              <a:gd name="T61" fmla="*/ 29 h 580"/>
              <a:gd name="T62" fmla="*/ 116 w 191"/>
              <a:gd name="T63" fmla="*/ 10 h 580"/>
              <a:gd name="T64" fmla="*/ 112 w 191"/>
              <a:gd name="T65" fmla="*/ 12 h 580"/>
              <a:gd name="T66" fmla="*/ 111 w 191"/>
              <a:gd name="T67" fmla="*/ 141 h 580"/>
              <a:gd name="T68" fmla="*/ 106 w 191"/>
              <a:gd name="T69" fmla="*/ 125 h 580"/>
              <a:gd name="T70" fmla="*/ 90 w 191"/>
              <a:gd name="T71" fmla="*/ 182 h 580"/>
              <a:gd name="T72" fmla="*/ 75 w 191"/>
              <a:gd name="T73" fmla="*/ 136 h 580"/>
              <a:gd name="T74" fmla="*/ 63 w 191"/>
              <a:gd name="T75" fmla="*/ 58 h 580"/>
              <a:gd name="T76" fmla="*/ 74 w 191"/>
              <a:gd name="T77" fmla="*/ 24 h 580"/>
              <a:gd name="T78" fmla="*/ 71 w 191"/>
              <a:gd name="T79" fmla="*/ 37 h 580"/>
              <a:gd name="T80" fmla="*/ 77 w 191"/>
              <a:gd name="T81" fmla="*/ 47 h 580"/>
              <a:gd name="T82" fmla="*/ 92 w 191"/>
              <a:gd name="T83" fmla="*/ 28 h 580"/>
              <a:gd name="T84" fmla="*/ 81 w 191"/>
              <a:gd name="T85" fmla="*/ 17 h 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91" h="580">
                <a:moveTo>
                  <a:pt x="90" y="575"/>
                </a:moveTo>
                <a:cubicBezTo>
                  <a:pt x="67" y="580"/>
                  <a:pt x="52" y="567"/>
                  <a:pt x="41" y="542"/>
                </a:cubicBezTo>
                <a:cubicBezTo>
                  <a:pt x="17" y="487"/>
                  <a:pt x="0" y="430"/>
                  <a:pt x="7" y="369"/>
                </a:cubicBezTo>
                <a:cubicBezTo>
                  <a:pt x="11" y="325"/>
                  <a:pt x="26" y="284"/>
                  <a:pt x="48" y="246"/>
                </a:cubicBezTo>
                <a:cubicBezTo>
                  <a:pt x="64" y="216"/>
                  <a:pt x="68" y="187"/>
                  <a:pt x="59" y="155"/>
                </a:cubicBezTo>
                <a:cubicBezTo>
                  <a:pt x="52" y="127"/>
                  <a:pt x="48" y="99"/>
                  <a:pt x="45" y="71"/>
                </a:cubicBezTo>
                <a:cubicBezTo>
                  <a:pt x="44" y="57"/>
                  <a:pt x="48" y="42"/>
                  <a:pt x="53" y="28"/>
                </a:cubicBezTo>
                <a:cubicBezTo>
                  <a:pt x="60" y="9"/>
                  <a:pt x="76" y="0"/>
                  <a:pt x="96" y="0"/>
                </a:cubicBezTo>
                <a:cubicBezTo>
                  <a:pt x="116" y="0"/>
                  <a:pt x="131" y="10"/>
                  <a:pt x="139" y="29"/>
                </a:cubicBezTo>
                <a:cubicBezTo>
                  <a:pt x="149" y="51"/>
                  <a:pt x="148" y="74"/>
                  <a:pt x="144" y="97"/>
                </a:cubicBezTo>
                <a:cubicBezTo>
                  <a:pt x="141" y="119"/>
                  <a:pt x="136" y="140"/>
                  <a:pt x="131" y="161"/>
                </a:cubicBezTo>
                <a:cubicBezTo>
                  <a:pt x="123" y="189"/>
                  <a:pt x="127" y="215"/>
                  <a:pt x="141" y="240"/>
                </a:cubicBezTo>
                <a:cubicBezTo>
                  <a:pt x="163" y="280"/>
                  <a:pt x="179" y="321"/>
                  <a:pt x="184" y="366"/>
                </a:cubicBezTo>
                <a:cubicBezTo>
                  <a:pt x="191" y="420"/>
                  <a:pt x="178" y="472"/>
                  <a:pt x="158" y="522"/>
                </a:cubicBezTo>
                <a:cubicBezTo>
                  <a:pt x="155" y="531"/>
                  <a:pt x="149" y="540"/>
                  <a:pt x="146" y="550"/>
                </a:cubicBezTo>
                <a:cubicBezTo>
                  <a:pt x="140" y="569"/>
                  <a:pt x="126" y="576"/>
                  <a:pt x="107" y="576"/>
                </a:cubicBezTo>
                <a:cubicBezTo>
                  <a:pt x="103" y="575"/>
                  <a:pt x="98" y="575"/>
                  <a:pt x="90" y="575"/>
                </a:cubicBezTo>
                <a:close/>
                <a:moveTo>
                  <a:pt x="81" y="17"/>
                </a:moveTo>
                <a:cubicBezTo>
                  <a:pt x="79" y="17"/>
                  <a:pt x="75" y="15"/>
                  <a:pt x="75" y="16"/>
                </a:cubicBezTo>
                <a:cubicBezTo>
                  <a:pt x="68" y="28"/>
                  <a:pt x="57" y="39"/>
                  <a:pt x="57" y="51"/>
                </a:cubicBezTo>
                <a:cubicBezTo>
                  <a:pt x="57" y="77"/>
                  <a:pt x="59" y="104"/>
                  <a:pt x="64" y="129"/>
                </a:cubicBezTo>
                <a:cubicBezTo>
                  <a:pt x="75" y="176"/>
                  <a:pt x="73" y="219"/>
                  <a:pt x="51" y="262"/>
                </a:cubicBezTo>
                <a:cubicBezTo>
                  <a:pt x="31" y="302"/>
                  <a:pt x="17" y="344"/>
                  <a:pt x="17" y="389"/>
                </a:cubicBezTo>
                <a:cubicBezTo>
                  <a:pt x="18" y="448"/>
                  <a:pt x="35" y="504"/>
                  <a:pt x="58" y="558"/>
                </a:cubicBezTo>
                <a:cubicBezTo>
                  <a:pt x="60" y="562"/>
                  <a:pt x="65" y="566"/>
                  <a:pt x="69" y="567"/>
                </a:cubicBezTo>
                <a:cubicBezTo>
                  <a:pt x="86" y="568"/>
                  <a:pt x="103" y="568"/>
                  <a:pt x="120" y="568"/>
                </a:cubicBezTo>
                <a:cubicBezTo>
                  <a:pt x="130" y="568"/>
                  <a:pt x="136" y="563"/>
                  <a:pt x="141" y="553"/>
                </a:cubicBezTo>
                <a:cubicBezTo>
                  <a:pt x="184" y="452"/>
                  <a:pt x="189" y="351"/>
                  <a:pt x="139" y="250"/>
                </a:cubicBezTo>
                <a:cubicBezTo>
                  <a:pt x="125" y="220"/>
                  <a:pt x="118" y="190"/>
                  <a:pt x="123" y="158"/>
                </a:cubicBezTo>
                <a:cubicBezTo>
                  <a:pt x="125" y="142"/>
                  <a:pt x="128" y="127"/>
                  <a:pt x="131" y="112"/>
                </a:cubicBezTo>
                <a:cubicBezTo>
                  <a:pt x="135" y="84"/>
                  <a:pt x="141" y="56"/>
                  <a:pt x="129" y="29"/>
                </a:cubicBezTo>
                <a:cubicBezTo>
                  <a:pt x="126" y="22"/>
                  <a:pt x="120" y="16"/>
                  <a:pt x="116" y="10"/>
                </a:cubicBezTo>
                <a:cubicBezTo>
                  <a:pt x="114" y="10"/>
                  <a:pt x="113" y="11"/>
                  <a:pt x="112" y="12"/>
                </a:cubicBezTo>
                <a:cubicBezTo>
                  <a:pt x="138" y="55"/>
                  <a:pt x="120" y="98"/>
                  <a:pt x="111" y="141"/>
                </a:cubicBezTo>
                <a:cubicBezTo>
                  <a:pt x="109" y="137"/>
                  <a:pt x="108" y="133"/>
                  <a:pt x="106" y="125"/>
                </a:cubicBezTo>
                <a:cubicBezTo>
                  <a:pt x="100" y="145"/>
                  <a:pt x="95" y="161"/>
                  <a:pt x="90" y="182"/>
                </a:cubicBezTo>
                <a:cubicBezTo>
                  <a:pt x="84" y="164"/>
                  <a:pt x="81" y="149"/>
                  <a:pt x="75" y="136"/>
                </a:cubicBezTo>
                <a:cubicBezTo>
                  <a:pt x="65" y="111"/>
                  <a:pt x="61" y="85"/>
                  <a:pt x="63" y="58"/>
                </a:cubicBezTo>
                <a:cubicBezTo>
                  <a:pt x="63" y="47"/>
                  <a:pt x="70" y="35"/>
                  <a:pt x="74" y="24"/>
                </a:cubicBezTo>
                <a:cubicBezTo>
                  <a:pt x="73" y="28"/>
                  <a:pt x="71" y="33"/>
                  <a:pt x="71" y="37"/>
                </a:cubicBezTo>
                <a:cubicBezTo>
                  <a:pt x="71" y="40"/>
                  <a:pt x="75" y="44"/>
                  <a:pt x="77" y="47"/>
                </a:cubicBezTo>
                <a:cubicBezTo>
                  <a:pt x="82" y="40"/>
                  <a:pt x="89" y="35"/>
                  <a:pt x="92" y="28"/>
                </a:cubicBezTo>
                <a:cubicBezTo>
                  <a:pt x="95" y="21"/>
                  <a:pt x="90" y="15"/>
                  <a:pt x="81" y="17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7ADC9194-B391-47ED-A16A-253C98D45348}"/>
              </a:ext>
            </a:extLst>
          </p:cNvPr>
          <p:cNvSpPr>
            <a:spLocks noEditPoints="1"/>
          </p:cNvSpPr>
          <p:nvPr/>
        </p:nvSpPr>
        <p:spPr bwMode="auto">
          <a:xfrm>
            <a:off x="7585075" y="1177925"/>
            <a:ext cx="944563" cy="944563"/>
          </a:xfrm>
          <a:custGeom>
            <a:avLst/>
            <a:gdLst>
              <a:gd name="T0" fmla="*/ 170 w 341"/>
              <a:gd name="T1" fmla="*/ 0 h 341"/>
              <a:gd name="T2" fmla="*/ 341 w 341"/>
              <a:gd name="T3" fmla="*/ 169 h 341"/>
              <a:gd name="T4" fmla="*/ 173 w 341"/>
              <a:gd name="T5" fmla="*/ 340 h 341"/>
              <a:gd name="T6" fmla="*/ 1 w 341"/>
              <a:gd name="T7" fmla="*/ 171 h 341"/>
              <a:gd name="T8" fmla="*/ 170 w 341"/>
              <a:gd name="T9" fmla="*/ 0 h 341"/>
              <a:gd name="T10" fmla="*/ 330 w 341"/>
              <a:gd name="T11" fmla="*/ 171 h 341"/>
              <a:gd name="T12" fmla="*/ 173 w 341"/>
              <a:gd name="T13" fmla="*/ 11 h 341"/>
              <a:gd name="T14" fmla="*/ 12 w 341"/>
              <a:gd name="T15" fmla="*/ 168 h 341"/>
              <a:gd name="T16" fmla="*/ 170 w 341"/>
              <a:gd name="T17" fmla="*/ 330 h 341"/>
              <a:gd name="T18" fmla="*/ 330 w 341"/>
              <a:gd name="T19" fmla="*/ 171 h 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1" h="341">
                <a:moveTo>
                  <a:pt x="170" y="0"/>
                </a:moveTo>
                <a:cubicBezTo>
                  <a:pt x="264" y="0"/>
                  <a:pt x="340" y="75"/>
                  <a:pt x="341" y="169"/>
                </a:cubicBezTo>
                <a:cubicBezTo>
                  <a:pt x="341" y="263"/>
                  <a:pt x="266" y="340"/>
                  <a:pt x="173" y="340"/>
                </a:cubicBezTo>
                <a:cubicBezTo>
                  <a:pt x="78" y="341"/>
                  <a:pt x="1" y="265"/>
                  <a:pt x="1" y="171"/>
                </a:cubicBezTo>
                <a:cubicBezTo>
                  <a:pt x="0" y="77"/>
                  <a:pt x="75" y="1"/>
                  <a:pt x="170" y="0"/>
                </a:cubicBezTo>
                <a:close/>
                <a:moveTo>
                  <a:pt x="330" y="171"/>
                </a:moveTo>
                <a:cubicBezTo>
                  <a:pt x="330" y="83"/>
                  <a:pt x="260" y="12"/>
                  <a:pt x="173" y="11"/>
                </a:cubicBezTo>
                <a:cubicBezTo>
                  <a:pt x="84" y="10"/>
                  <a:pt x="12" y="81"/>
                  <a:pt x="12" y="168"/>
                </a:cubicBezTo>
                <a:cubicBezTo>
                  <a:pt x="11" y="257"/>
                  <a:pt x="82" y="329"/>
                  <a:pt x="170" y="330"/>
                </a:cubicBezTo>
                <a:cubicBezTo>
                  <a:pt x="258" y="330"/>
                  <a:pt x="329" y="259"/>
                  <a:pt x="330" y="171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E5688664-0B83-40AB-A599-161290C21113}"/>
              </a:ext>
            </a:extLst>
          </p:cNvPr>
          <p:cNvSpPr>
            <a:spLocks noEditPoints="1"/>
          </p:cNvSpPr>
          <p:nvPr/>
        </p:nvSpPr>
        <p:spPr bwMode="auto">
          <a:xfrm>
            <a:off x="10985500" y="854075"/>
            <a:ext cx="439738" cy="309563"/>
          </a:xfrm>
          <a:custGeom>
            <a:avLst/>
            <a:gdLst>
              <a:gd name="T0" fmla="*/ 159 w 159"/>
              <a:gd name="T1" fmla="*/ 27 h 112"/>
              <a:gd name="T2" fmla="*/ 155 w 159"/>
              <a:gd name="T3" fmla="*/ 83 h 112"/>
              <a:gd name="T4" fmla="*/ 135 w 159"/>
              <a:gd name="T5" fmla="*/ 102 h 112"/>
              <a:gd name="T6" fmla="*/ 53 w 159"/>
              <a:gd name="T7" fmla="*/ 108 h 112"/>
              <a:gd name="T8" fmla="*/ 17 w 159"/>
              <a:gd name="T9" fmla="*/ 98 h 112"/>
              <a:gd name="T10" fmla="*/ 4 w 159"/>
              <a:gd name="T11" fmla="*/ 82 h 112"/>
              <a:gd name="T12" fmla="*/ 0 w 159"/>
              <a:gd name="T13" fmla="*/ 27 h 112"/>
              <a:gd name="T14" fmla="*/ 10 w 159"/>
              <a:gd name="T15" fmla="*/ 34 h 112"/>
              <a:gd name="T16" fmla="*/ 43 w 159"/>
              <a:gd name="T17" fmla="*/ 30 h 112"/>
              <a:gd name="T18" fmla="*/ 111 w 159"/>
              <a:gd name="T19" fmla="*/ 25 h 112"/>
              <a:gd name="T20" fmla="*/ 159 w 159"/>
              <a:gd name="T21" fmla="*/ 27 h 112"/>
              <a:gd name="T22" fmla="*/ 154 w 159"/>
              <a:gd name="T23" fmla="*/ 45 h 112"/>
              <a:gd name="T24" fmla="*/ 151 w 159"/>
              <a:gd name="T25" fmla="*/ 42 h 112"/>
              <a:gd name="T26" fmla="*/ 108 w 159"/>
              <a:gd name="T27" fmla="*/ 34 h 112"/>
              <a:gd name="T28" fmla="*/ 47 w 159"/>
              <a:gd name="T29" fmla="*/ 38 h 112"/>
              <a:gd name="T30" fmla="*/ 13 w 159"/>
              <a:gd name="T31" fmla="*/ 44 h 112"/>
              <a:gd name="T32" fmla="*/ 7 w 159"/>
              <a:gd name="T33" fmla="*/ 41 h 112"/>
              <a:gd name="T34" fmla="*/ 4 w 159"/>
              <a:gd name="T35" fmla="*/ 44 h 112"/>
              <a:gd name="T36" fmla="*/ 19 w 159"/>
              <a:gd name="T37" fmla="*/ 59 h 112"/>
              <a:gd name="T38" fmla="*/ 8 w 159"/>
              <a:gd name="T39" fmla="*/ 71 h 112"/>
              <a:gd name="T40" fmla="*/ 149 w 159"/>
              <a:gd name="T41" fmla="*/ 73 h 112"/>
              <a:gd name="T42" fmla="*/ 151 w 159"/>
              <a:gd name="T43" fmla="*/ 70 h 112"/>
              <a:gd name="T44" fmla="*/ 139 w 159"/>
              <a:gd name="T45" fmla="*/ 59 h 112"/>
              <a:gd name="T46" fmla="*/ 154 w 159"/>
              <a:gd name="T47" fmla="*/ 45 h 112"/>
              <a:gd name="T48" fmla="*/ 92 w 159"/>
              <a:gd name="T49" fmla="*/ 67 h 112"/>
              <a:gd name="T50" fmla="*/ 95 w 159"/>
              <a:gd name="T51" fmla="*/ 92 h 112"/>
              <a:gd name="T52" fmla="*/ 103 w 159"/>
              <a:gd name="T53" fmla="*/ 104 h 112"/>
              <a:gd name="T54" fmla="*/ 127 w 159"/>
              <a:gd name="T55" fmla="*/ 94 h 112"/>
              <a:gd name="T56" fmla="*/ 120 w 159"/>
              <a:gd name="T57" fmla="*/ 71 h 112"/>
              <a:gd name="T58" fmla="*/ 92 w 159"/>
              <a:gd name="T59" fmla="*/ 67 h 112"/>
              <a:gd name="T60" fmla="*/ 65 w 159"/>
              <a:gd name="T61" fmla="*/ 68 h 112"/>
              <a:gd name="T62" fmla="*/ 38 w 159"/>
              <a:gd name="T63" fmla="*/ 72 h 112"/>
              <a:gd name="T64" fmla="*/ 32 w 159"/>
              <a:gd name="T65" fmla="*/ 93 h 112"/>
              <a:gd name="T66" fmla="*/ 35 w 159"/>
              <a:gd name="T67" fmla="*/ 101 h 112"/>
              <a:gd name="T68" fmla="*/ 59 w 159"/>
              <a:gd name="T69" fmla="*/ 103 h 112"/>
              <a:gd name="T70" fmla="*/ 66 w 159"/>
              <a:gd name="T71" fmla="*/ 94 h 112"/>
              <a:gd name="T72" fmla="*/ 65 w 159"/>
              <a:gd name="T73" fmla="*/ 68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9" h="112">
                <a:moveTo>
                  <a:pt x="159" y="27"/>
                </a:moveTo>
                <a:cubicBezTo>
                  <a:pt x="158" y="47"/>
                  <a:pt x="157" y="65"/>
                  <a:pt x="155" y="83"/>
                </a:cubicBezTo>
                <a:cubicBezTo>
                  <a:pt x="154" y="95"/>
                  <a:pt x="144" y="99"/>
                  <a:pt x="135" y="102"/>
                </a:cubicBezTo>
                <a:cubicBezTo>
                  <a:pt x="108" y="111"/>
                  <a:pt x="81" y="112"/>
                  <a:pt x="53" y="108"/>
                </a:cubicBezTo>
                <a:cubicBezTo>
                  <a:pt x="41" y="107"/>
                  <a:pt x="28" y="103"/>
                  <a:pt x="17" y="98"/>
                </a:cubicBezTo>
                <a:cubicBezTo>
                  <a:pt x="11" y="96"/>
                  <a:pt x="5" y="88"/>
                  <a:pt x="4" y="82"/>
                </a:cubicBezTo>
                <a:cubicBezTo>
                  <a:pt x="1" y="65"/>
                  <a:pt x="1" y="47"/>
                  <a:pt x="0" y="27"/>
                </a:cubicBezTo>
                <a:cubicBezTo>
                  <a:pt x="4" y="30"/>
                  <a:pt x="7" y="32"/>
                  <a:pt x="10" y="34"/>
                </a:cubicBezTo>
                <a:cubicBezTo>
                  <a:pt x="25" y="44"/>
                  <a:pt x="30" y="43"/>
                  <a:pt x="43" y="30"/>
                </a:cubicBezTo>
                <a:cubicBezTo>
                  <a:pt x="71" y="1"/>
                  <a:pt x="83" y="0"/>
                  <a:pt x="111" y="25"/>
                </a:cubicBezTo>
                <a:cubicBezTo>
                  <a:pt x="132" y="45"/>
                  <a:pt x="132" y="45"/>
                  <a:pt x="159" y="27"/>
                </a:cubicBezTo>
                <a:close/>
                <a:moveTo>
                  <a:pt x="154" y="45"/>
                </a:moveTo>
                <a:cubicBezTo>
                  <a:pt x="153" y="44"/>
                  <a:pt x="152" y="43"/>
                  <a:pt x="151" y="42"/>
                </a:cubicBezTo>
                <a:cubicBezTo>
                  <a:pt x="127" y="53"/>
                  <a:pt x="127" y="52"/>
                  <a:pt x="108" y="34"/>
                </a:cubicBezTo>
                <a:cubicBezTo>
                  <a:pt x="79" y="8"/>
                  <a:pt x="80" y="6"/>
                  <a:pt x="47" y="38"/>
                </a:cubicBezTo>
                <a:cubicBezTo>
                  <a:pt x="35" y="50"/>
                  <a:pt x="29" y="52"/>
                  <a:pt x="13" y="44"/>
                </a:cubicBezTo>
                <a:cubicBezTo>
                  <a:pt x="11" y="43"/>
                  <a:pt x="9" y="42"/>
                  <a:pt x="7" y="41"/>
                </a:cubicBezTo>
                <a:cubicBezTo>
                  <a:pt x="6" y="42"/>
                  <a:pt x="5" y="43"/>
                  <a:pt x="4" y="44"/>
                </a:cubicBezTo>
                <a:cubicBezTo>
                  <a:pt x="10" y="50"/>
                  <a:pt x="15" y="55"/>
                  <a:pt x="19" y="59"/>
                </a:cubicBezTo>
                <a:cubicBezTo>
                  <a:pt x="15" y="63"/>
                  <a:pt x="11" y="67"/>
                  <a:pt x="8" y="71"/>
                </a:cubicBezTo>
                <a:cubicBezTo>
                  <a:pt x="56" y="56"/>
                  <a:pt x="103" y="56"/>
                  <a:pt x="149" y="73"/>
                </a:cubicBezTo>
                <a:cubicBezTo>
                  <a:pt x="150" y="72"/>
                  <a:pt x="150" y="71"/>
                  <a:pt x="151" y="70"/>
                </a:cubicBezTo>
                <a:cubicBezTo>
                  <a:pt x="147" y="66"/>
                  <a:pt x="143" y="63"/>
                  <a:pt x="139" y="59"/>
                </a:cubicBezTo>
                <a:cubicBezTo>
                  <a:pt x="144" y="55"/>
                  <a:pt x="149" y="50"/>
                  <a:pt x="154" y="45"/>
                </a:cubicBezTo>
                <a:close/>
                <a:moveTo>
                  <a:pt x="92" y="67"/>
                </a:moveTo>
                <a:cubicBezTo>
                  <a:pt x="93" y="77"/>
                  <a:pt x="96" y="85"/>
                  <a:pt x="95" y="92"/>
                </a:cubicBezTo>
                <a:cubicBezTo>
                  <a:pt x="93" y="100"/>
                  <a:pt x="95" y="104"/>
                  <a:pt x="103" y="104"/>
                </a:cubicBezTo>
                <a:cubicBezTo>
                  <a:pt x="113" y="104"/>
                  <a:pt x="126" y="105"/>
                  <a:pt x="127" y="94"/>
                </a:cubicBezTo>
                <a:cubicBezTo>
                  <a:pt x="128" y="89"/>
                  <a:pt x="134" y="74"/>
                  <a:pt x="120" y="71"/>
                </a:cubicBezTo>
                <a:cubicBezTo>
                  <a:pt x="112" y="69"/>
                  <a:pt x="103" y="69"/>
                  <a:pt x="92" y="67"/>
                </a:cubicBezTo>
                <a:close/>
                <a:moveTo>
                  <a:pt x="65" y="68"/>
                </a:moveTo>
                <a:cubicBezTo>
                  <a:pt x="56" y="69"/>
                  <a:pt x="46" y="68"/>
                  <a:pt x="38" y="72"/>
                </a:cubicBezTo>
                <a:cubicBezTo>
                  <a:pt x="33" y="74"/>
                  <a:pt x="33" y="85"/>
                  <a:pt x="32" y="93"/>
                </a:cubicBezTo>
                <a:cubicBezTo>
                  <a:pt x="32" y="95"/>
                  <a:pt x="33" y="100"/>
                  <a:pt x="35" y="101"/>
                </a:cubicBezTo>
                <a:cubicBezTo>
                  <a:pt x="43" y="102"/>
                  <a:pt x="51" y="104"/>
                  <a:pt x="59" y="103"/>
                </a:cubicBezTo>
                <a:cubicBezTo>
                  <a:pt x="62" y="103"/>
                  <a:pt x="66" y="98"/>
                  <a:pt x="66" y="94"/>
                </a:cubicBezTo>
                <a:cubicBezTo>
                  <a:pt x="67" y="86"/>
                  <a:pt x="65" y="78"/>
                  <a:pt x="65" y="68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1A259190-3FE0-4728-9830-089925D44C95}"/>
              </a:ext>
            </a:extLst>
          </p:cNvPr>
          <p:cNvSpPr>
            <a:spLocks/>
          </p:cNvSpPr>
          <p:nvPr/>
        </p:nvSpPr>
        <p:spPr bwMode="auto">
          <a:xfrm>
            <a:off x="10683875" y="6015038"/>
            <a:ext cx="350838" cy="420688"/>
          </a:xfrm>
          <a:custGeom>
            <a:avLst/>
            <a:gdLst>
              <a:gd name="T0" fmla="*/ 125 w 127"/>
              <a:gd name="T1" fmla="*/ 152 h 152"/>
              <a:gd name="T2" fmla="*/ 0 w 127"/>
              <a:gd name="T3" fmla="*/ 20 h 152"/>
              <a:gd name="T4" fmla="*/ 22 w 127"/>
              <a:gd name="T5" fmla="*/ 0 h 152"/>
              <a:gd name="T6" fmla="*/ 127 w 127"/>
              <a:gd name="T7" fmla="*/ 151 h 152"/>
              <a:gd name="T8" fmla="*/ 125 w 127"/>
              <a:gd name="T9" fmla="*/ 152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52">
                <a:moveTo>
                  <a:pt x="125" y="152"/>
                </a:moveTo>
                <a:cubicBezTo>
                  <a:pt x="83" y="108"/>
                  <a:pt x="42" y="64"/>
                  <a:pt x="0" y="20"/>
                </a:cubicBezTo>
                <a:cubicBezTo>
                  <a:pt x="8" y="12"/>
                  <a:pt x="16" y="5"/>
                  <a:pt x="22" y="0"/>
                </a:cubicBezTo>
                <a:cubicBezTo>
                  <a:pt x="57" y="50"/>
                  <a:pt x="92" y="100"/>
                  <a:pt x="127" y="151"/>
                </a:cubicBezTo>
                <a:cubicBezTo>
                  <a:pt x="126" y="151"/>
                  <a:pt x="126" y="152"/>
                  <a:pt x="125" y="152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C8008DA6-34C5-417D-BD69-14C43CB9D579}"/>
              </a:ext>
            </a:extLst>
          </p:cNvPr>
          <p:cNvSpPr>
            <a:spLocks/>
          </p:cNvSpPr>
          <p:nvPr/>
        </p:nvSpPr>
        <p:spPr bwMode="auto">
          <a:xfrm>
            <a:off x="8315325" y="4716463"/>
            <a:ext cx="214313" cy="234950"/>
          </a:xfrm>
          <a:custGeom>
            <a:avLst/>
            <a:gdLst>
              <a:gd name="T0" fmla="*/ 0 w 77"/>
              <a:gd name="T1" fmla="*/ 76 h 85"/>
              <a:gd name="T2" fmla="*/ 46 w 77"/>
              <a:gd name="T3" fmla="*/ 29 h 85"/>
              <a:gd name="T4" fmla="*/ 77 w 77"/>
              <a:gd name="T5" fmla="*/ 0 h 85"/>
              <a:gd name="T6" fmla="*/ 53 w 77"/>
              <a:gd name="T7" fmla="*/ 52 h 85"/>
              <a:gd name="T8" fmla="*/ 0 w 77"/>
              <a:gd name="T9" fmla="*/ 76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7" h="85">
                <a:moveTo>
                  <a:pt x="0" y="76"/>
                </a:moveTo>
                <a:cubicBezTo>
                  <a:pt x="25" y="67"/>
                  <a:pt x="36" y="49"/>
                  <a:pt x="46" y="29"/>
                </a:cubicBezTo>
                <a:cubicBezTo>
                  <a:pt x="53" y="15"/>
                  <a:pt x="63" y="3"/>
                  <a:pt x="77" y="0"/>
                </a:cubicBezTo>
                <a:cubicBezTo>
                  <a:pt x="69" y="17"/>
                  <a:pt x="61" y="34"/>
                  <a:pt x="53" y="52"/>
                </a:cubicBezTo>
                <a:cubicBezTo>
                  <a:pt x="42" y="78"/>
                  <a:pt x="29" y="85"/>
                  <a:pt x="0" y="76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8712367A-658F-47CE-BB93-34AA3E90454D}"/>
              </a:ext>
            </a:extLst>
          </p:cNvPr>
          <p:cNvSpPr>
            <a:spLocks/>
          </p:cNvSpPr>
          <p:nvPr/>
        </p:nvSpPr>
        <p:spPr bwMode="auto">
          <a:xfrm>
            <a:off x="10547350" y="6111875"/>
            <a:ext cx="282575" cy="268288"/>
          </a:xfrm>
          <a:custGeom>
            <a:avLst/>
            <a:gdLst>
              <a:gd name="T0" fmla="*/ 100 w 102"/>
              <a:gd name="T1" fmla="*/ 97 h 97"/>
              <a:gd name="T2" fmla="*/ 0 w 102"/>
              <a:gd name="T3" fmla="*/ 9 h 97"/>
              <a:gd name="T4" fmla="*/ 29 w 102"/>
              <a:gd name="T5" fmla="*/ 11 h 97"/>
              <a:gd name="T6" fmla="*/ 102 w 102"/>
              <a:gd name="T7" fmla="*/ 94 h 97"/>
              <a:gd name="T8" fmla="*/ 100 w 102"/>
              <a:gd name="T9" fmla="*/ 97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" h="97">
                <a:moveTo>
                  <a:pt x="100" y="97"/>
                </a:moveTo>
                <a:cubicBezTo>
                  <a:pt x="67" y="68"/>
                  <a:pt x="34" y="39"/>
                  <a:pt x="0" y="9"/>
                </a:cubicBezTo>
                <a:cubicBezTo>
                  <a:pt x="13" y="0"/>
                  <a:pt x="20" y="1"/>
                  <a:pt x="29" y="11"/>
                </a:cubicBezTo>
                <a:cubicBezTo>
                  <a:pt x="52" y="39"/>
                  <a:pt x="78" y="66"/>
                  <a:pt x="102" y="94"/>
                </a:cubicBezTo>
                <a:cubicBezTo>
                  <a:pt x="101" y="95"/>
                  <a:pt x="101" y="96"/>
                  <a:pt x="100" y="97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B259C7DA-FBF8-47DB-BD61-2657B7A0B367}"/>
              </a:ext>
            </a:extLst>
          </p:cNvPr>
          <p:cNvSpPr>
            <a:spLocks/>
          </p:cNvSpPr>
          <p:nvPr/>
        </p:nvSpPr>
        <p:spPr bwMode="auto">
          <a:xfrm>
            <a:off x="8615363" y="4905375"/>
            <a:ext cx="206375" cy="234950"/>
          </a:xfrm>
          <a:custGeom>
            <a:avLst/>
            <a:gdLst>
              <a:gd name="T0" fmla="*/ 0 w 75"/>
              <a:gd name="T1" fmla="*/ 81 h 85"/>
              <a:gd name="T2" fmla="*/ 23 w 75"/>
              <a:gd name="T3" fmla="*/ 35 h 85"/>
              <a:gd name="T4" fmla="*/ 75 w 75"/>
              <a:gd name="T5" fmla="*/ 0 h 85"/>
              <a:gd name="T6" fmla="*/ 68 w 75"/>
              <a:gd name="T7" fmla="*/ 8 h 85"/>
              <a:gd name="T8" fmla="*/ 36 w 75"/>
              <a:gd name="T9" fmla="*/ 49 h 85"/>
              <a:gd name="T10" fmla="*/ 22 w 75"/>
              <a:gd name="T11" fmla="*/ 74 h 85"/>
              <a:gd name="T12" fmla="*/ 0 w 75"/>
              <a:gd name="T13" fmla="*/ 81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5" h="85">
                <a:moveTo>
                  <a:pt x="0" y="81"/>
                </a:moveTo>
                <a:cubicBezTo>
                  <a:pt x="9" y="65"/>
                  <a:pt x="17" y="50"/>
                  <a:pt x="23" y="35"/>
                </a:cubicBezTo>
                <a:cubicBezTo>
                  <a:pt x="33" y="14"/>
                  <a:pt x="52" y="7"/>
                  <a:pt x="75" y="0"/>
                </a:cubicBezTo>
                <a:cubicBezTo>
                  <a:pt x="71" y="5"/>
                  <a:pt x="70" y="7"/>
                  <a:pt x="68" y="8"/>
                </a:cubicBezTo>
                <a:cubicBezTo>
                  <a:pt x="54" y="19"/>
                  <a:pt x="43" y="32"/>
                  <a:pt x="36" y="49"/>
                </a:cubicBezTo>
                <a:cubicBezTo>
                  <a:pt x="33" y="58"/>
                  <a:pt x="28" y="67"/>
                  <a:pt x="22" y="74"/>
                </a:cubicBezTo>
                <a:cubicBezTo>
                  <a:pt x="16" y="82"/>
                  <a:pt x="8" y="85"/>
                  <a:pt x="0" y="81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0F9CC41B-1DD5-46C7-9F5F-BAD7CEF14F5B}"/>
              </a:ext>
            </a:extLst>
          </p:cNvPr>
          <p:cNvSpPr>
            <a:spLocks/>
          </p:cNvSpPr>
          <p:nvPr/>
        </p:nvSpPr>
        <p:spPr bwMode="auto">
          <a:xfrm>
            <a:off x="8601075" y="4689475"/>
            <a:ext cx="182563" cy="174625"/>
          </a:xfrm>
          <a:custGeom>
            <a:avLst/>
            <a:gdLst>
              <a:gd name="T0" fmla="*/ 3 w 66"/>
              <a:gd name="T1" fmla="*/ 63 h 63"/>
              <a:gd name="T2" fmla="*/ 66 w 66"/>
              <a:gd name="T3" fmla="*/ 0 h 63"/>
              <a:gd name="T4" fmla="*/ 43 w 66"/>
              <a:gd name="T5" fmla="*/ 20 h 63"/>
              <a:gd name="T6" fmla="*/ 3 w 66"/>
              <a:gd name="T7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6" h="63">
                <a:moveTo>
                  <a:pt x="3" y="63"/>
                </a:moveTo>
                <a:cubicBezTo>
                  <a:pt x="0" y="19"/>
                  <a:pt x="13" y="5"/>
                  <a:pt x="66" y="0"/>
                </a:cubicBezTo>
                <a:cubicBezTo>
                  <a:pt x="59" y="7"/>
                  <a:pt x="52" y="17"/>
                  <a:pt x="43" y="20"/>
                </a:cubicBezTo>
                <a:cubicBezTo>
                  <a:pt x="23" y="29"/>
                  <a:pt x="9" y="40"/>
                  <a:pt x="3" y="63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06E51E1D-ADAF-4A19-B51A-8EBFA4E0143E}"/>
              </a:ext>
            </a:extLst>
          </p:cNvPr>
          <p:cNvSpPr>
            <a:spLocks/>
          </p:cNvSpPr>
          <p:nvPr/>
        </p:nvSpPr>
        <p:spPr bwMode="auto">
          <a:xfrm>
            <a:off x="8102600" y="4752975"/>
            <a:ext cx="133350" cy="130175"/>
          </a:xfrm>
          <a:custGeom>
            <a:avLst/>
            <a:gdLst>
              <a:gd name="T0" fmla="*/ 48 w 48"/>
              <a:gd name="T1" fmla="*/ 0 h 47"/>
              <a:gd name="T2" fmla="*/ 4 w 48"/>
              <a:gd name="T3" fmla="*/ 47 h 47"/>
              <a:gd name="T4" fmla="*/ 48 w 48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" h="47">
                <a:moveTo>
                  <a:pt x="48" y="0"/>
                </a:moveTo>
                <a:cubicBezTo>
                  <a:pt x="39" y="23"/>
                  <a:pt x="6" y="19"/>
                  <a:pt x="4" y="47"/>
                </a:cubicBezTo>
                <a:cubicBezTo>
                  <a:pt x="0" y="17"/>
                  <a:pt x="10" y="7"/>
                  <a:pt x="48" y="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C549DD2A-2DEC-4628-92D4-C4BA5489CFD3}"/>
              </a:ext>
            </a:extLst>
          </p:cNvPr>
          <p:cNvSpPr>
            <a:spLocks/>
          </p:cNvSpPr>
          <p:nvPr/>
        </p:nvSpPr>
        <p:spPr bwMode="auto">
          <a:xfrm>
            <a:off x="6684963" y="4630738"/>
            <a:ext cx="96838" cy="63500"/>
          </a:xfrm>
          <a:custGeom>
            <a:avLst/>
            <a:gdLst>
              <a:gd name="T0" fmla="*/ 0 w 35"/>
              <a:gd name="T1" fmla="*/ 23 h 23"/>
              <a:gd name="T2" fmla="*/ 18 w 35"/>
              <a:gd name="T3" fmla="*/ 0 h 23"/>
              <a:gd name="T4" fmla="*/ 35 w 35"/>
              <a:gd name="T5" fmla="*/ 23 h 23"/>
              <a:gd name="T6" fmla="*/ 0 w 35"/>
              <a:gd name="T7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" h="23">
                <a:moveTo>
                  <a:pt x="0" y="23"/>
                </a:moveTo>
                <a:cubicBezTo>
                  <a:pt x="6" y="15"/>
                  <a:pt x="11" y="8"/>
                  <a:pt x="18" y="0"/>
                </a:cubicBezTo>
                <a:cubicBezTo>
                  <a:pt x="24" y="8"/>
                  <a:pt x="29" y="15"/>
                  <a:pt x="35" y="23"/>
                </a:cubicBezTo>
                <a:cubicBezTo>
                  <a:pt x="23" y="23"/>
                  <a:pt x="12" y="23"/>
                  <a:pt x="0" y="23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5F9C0FE7-82AE-43CA-B830-833AA769B6A4}"/>
              </a:ext>
            </a:extLst>
          </p:cNvPr>
          <p:cNvSpPr>
            <a:spLocks/>
          </p:cNvSpPr>
          <p:nvPr/>
        </p:nvSpPr>
        <p:spPr bwMode="auto">
          <a:xfrm>
            <a:off x="7645400" y="5311775"/>
            <a:ext cx="655638" cy="747713"/>
          </a:xfrm>
          <a:custGeom>
            <a:avLst/>
            <a:gdLst>
              <a:gd name="T0" fmla="*/ 0 w 237"/>
              <a:gd name="T1" fmla="*/ 225 h 270"/>
              <a:gd name="T2" fmla="*/ 203 w 237"/>
              <a:gd name="T3" fmla="*/ 120 h 270"/>
              <a:gd name="T4" fmla="*/ 192 w 237"/>
              <a:gd name="T5" fmla="*/ 122 h 270"/>
              <a:gd name="T6" fmla="*/ 199 w 237"/>
              <a:gd name="T7" fmla="*/ 80 h 270"/>
              <a:gd name="T8" fmla="*/ 212 w 237"/>
              <a:gd name="T9" fmla="*/ 70 h 270"/>
              <a:gd name="T10" fmla="*/ 210 w 237"/>
              <a:gd name="T11" fmla="*/ 53 h 270"/>
              <a:gd name="T12" fmla="*/ 201 w 237"/>
              <a:gd name="T13" fmla="*/ 73 h 270"/>
              <a:gd name="T14" fmla="*/ 185 w 237"/>
              <a:gd name="T15" fmla="*/ 62 h 270"/>
              <a:gd name="T16" fmla="*/ 199 w 237"/>
              <a:gd name="T17" fmla="*/ 46 h 270"/>
              <a:gd name="T18" fmla="*/ 172 w 237"/>
              <a:gd name="T19" fmla="*/ 0 h 270"/>
              <a:gd name="T20" fmla="*/ 234 w 237"/>
              <a:gd name="T21" fmla="*/ 123 h 270"/>
              <a:gd name="T22" fmla="*/ 147 w 237"/>
              <a:gd name="T23" fmla="*/ 248 h 270"/>
              <a:gd name="T24" fmla="*/ 0 w 237"/>
              <a:gd name="T25" fmla="*/ 225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37" h="270">
                <a:moveTo>
                  <a:pt x="0" y="225"/>
                </a:moveTo>
                <a:cubicBezTo>
                  <a:pt x="106" y="268"/>
                  <a:pt x="193" y="195"/>
                  <a:pt x="203" y="120"/>
                </a:cubicBezTo>
                <a:cubicBezTo>
                  <a:pt x="200" y="121"/>
                  <a:pt x="196" y="121"/>
                  <a:pt x="192" y="122"/>
                </a:cubicBezTo>
                <a:cubicBezTo>
                  <a:pt x="209" y="109"/>
                  <a:pt x="211" y="88"/>
                  <a:pt x="199" y="80"/>
                </a:cubicBezTo>
                <a:cubicBezTo>
                  <a:pt x="203" y="77"/>
                  <a:pt x="211" y="75"/>
                  <a:pt x="212" y="70"/>
                </a:cubicBezTo>
                <a:cubicBezTo>
                  <a:pt x="214" y="65"/>
                  <a:pt x="211" y="58"/>
                  <a:pt x="210" y="53"/>
                </a:cubicBezTo>
                <a:cubicBezTo>
                  <a:pt x="207" y="60"/>
                  <a:pt x="204" y="67"/>
                  <a:pt x="201" y="73"/>
                </a:cubicBezTo>
                <a:cubicBezTo>
                  <a:pt x="195" y="70"/>
                  <a:pt x="187" y="67"/>
                  <a:pt x="185" y="62"/>
                </a:cubicBezTo>
                <a:cubicBezTo>
                  <a:pt x="180" y="53"/>
                  <a:pt x="186" y="47"/>
                  <a:pt x="199" y="46"/>
                </a:cubicBezTo>
                <a:cubicBezTo>
                  <a:pt x="189" y="29"/>
                  <a:pt x="180" y="14"/>
                  <a:pt x="172" y="0"/>
                </a:cubicBezTo>
                <a:cubicBezTo>
                  <a:pt x="209" y="20"/>
                  <a:pt x="237" y="72"/>
                  <a:pt x="234" y="123"/>
                </a:cubicBezTo>
                <a:cubicBezTo>
                  <a:pt x="230" y="181"/>
                  <a:pt x="201" y="225"/>
                  <a:pt x="147" y="248"/>
                </a:cubicBezTo>
                <a:cubicBezTo>
                  <a:pt x="94" y="270"/>
                  <a:pt x="44" y="261"/>
                  <a:pt x="0" y="225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8EBD1E79-BCC2-4F2A-92D8-4877672FFDF4}"/>
              </a:ext>
            </a:extLst>
          </p:cNvPr>
          <p:cNvSpPr>
            <a:spLocks/>
          </p:cNvSpPr>
          <p:nvPr/>
        </p:nvSpPr>
        <p:spPr bwMode="auto">
          <a:xfrm>
            <a:off x="8032750" y="5453063"/>
            <a:ext cx="85725" cy="82550"/>
          </a:xfrm>
          <a:custGeom>
            <a:avLst/>
            <a:gdLst>
              <a:gd name="T0" fmla="*/ 31 w 31"/>
              <a:gd name="T1" fmla="*/ 21 h 30"/>
              <a:gd name="T2" fmla="*/ 16 w 31"/>
              <a:gd name="T3" fmla="*/ 30 h 30"/>
              <a:gd name="T4" fmla="*/ 1 w 31"/>
              <a:gd name="T5" fmla="*/ 14 h 30"/>
              <a:gd name="T6" fmla="*/ 14 w 31"/>
              <a:gd name="T7" fmla="*/ 1 h 30"/>
              <a:gd name="T8" fmla="*/ 31 w 31"/>
              <a:gd name="T9" fmla="*/ 15 h 30"/>
              <a:gd name="T10" fmla="*/ 31 w 31"/>
              <a:gd name="T11" fmla="*/ 2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30">
                <a:moveTo>
                  <a:pt x="31" y="21"/>
                </a:moveTo>
                <a:cubicBezTo>
                  <a:pt x="26" y="24"/>
                  <a:pt x="21" y="30"/>
                  <a:pt x="16" y="30"/>
                </a:cubicBezTo>
                <a:cubicBezTo>
                  <a:pt x="6" y="30"/>
                  <a:pt x="0" y="23"/>
                  <a:pt x="1" y="14"/>
                </a:cubicBezTo>
                <a:cubicBezTo>
                  <a:pt x="2" y="9"/>
                  <a:pt x="11" y="0"/>
                  <a:pt x="14" y="1"/>
                </a:cubicBezTo>
                <a:cubicBezTo>
                  <a:pt x="21" y="3"/>
                  <a:pt x="26" y="10"/>
                  <a:pt x="31" y="15"/>
                </a:cubicBezTo>
                <a:cubicBezTo>
                  <a:pt x="31" y="17"/>
                  <a:pt x="31" y="19"/>
                  <a:pt x="31" y="21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2BB869C9-C1CA-4415-AA85-CCE0104FDC58}"/>
              </a:ext>
            </a:extLst>
          </p:cNvPr>
          <p:cNvSpPr>
            <a:spLocks/>
          </p:cNvSpPr>
          <p:nvPr/>
        </p:nvSpPr>
        <p:spPr bwMode="auto">
          <a:xfrm>
            <a:off x="8124825" y="5545138"/>
            <a:ext cx="90488" cy="82550"/>
          </a:xfrm>
          <a:custGeom>
            <a:avLst/>
            <a:gdLst>
              <a:gd name="T0" fmla="*/ 33 w 33"/>
              <a:gd name="T1" fmla="*/ 17 h 30"/>
              <a:gd name="T2" fmla="*/ 17 w 33"/>
              <a:gd name="T3" fmla="*/ 29 h 30"/>
              <a:gd name="T4" fmla="*/ 1 w 33"/>
              <a:gd name="T5" fmla="*/ 15 h 30"/>
              <a:gd name="T6" fmla="*/ 15 w 33"/>
              <a:gd name="T7" fmla="*/ 2 h 30"/>
              <a:gd name="T8" fmla="*/ 33 w 33"/>
              <a:gd name="T9" fmla="*/ 17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0">
                <a:moveTo>
                  <a:pt x="33" y="17"/>
                </a:moveTo>
                <a:cubicBezTo>
                  <a:pt x="25" y="23"/>
                  <a:pt x="21" y="29"/>
                  <a:pt x="17" y="29"/>
                </a:cubicBezTo>
                <a:cubicBezTo>
                  <a:pt x="8" y="30"/>
                  <a:pt x="0" y="26"/>
                  <a:pt x="1" y="15"/>
                </a:cubicBezTo>
                <a:cubicBezTo>
                  <a:pt x="1" y="6"/>
                  <a:pt x="6" y="0"/>
                  <a:pt x="15" y="2"/>
                </a:cubicBezTo>
                <a:cubicBezTo>
                  <a:pt x="20" y="3"/>
                  <a:pt x="25" y="10"/>
                  <a:pt x="33" y="17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408087F5-C588-485A-946A-D19FA13067D9}"/>
              </a:ext>
            </a:extLst>
          </p:cNvPr>
          <p:cNvSpPr>
            <a:spLocks noEditPoints="1"/>
          </p:cNvSpPr>
          <p:nvPr/>
        </p:nvSpPr>
        <p:spPr bwMode="auto">
          <a:xfrm>
            <a:off x="10010775" y="3206750"/>
            <a:ext cx="425450" cy="962025"/>
          </a:xfrm>
          <a:custGeom>
            <a:avLst/>
            <a:gdLst>
              <a:gd name="T0" fmla="*/ 0 w 154"/>
              <a:gd name="T1" fmla="*/ 168 h 347"/>
              <a:gd name="T2" fmla="*/ 30 w 154"/>
              <a:gd name="T3" fmla="*/ 49 h 347"/>
              <a:gd name="T4" fmla="*/ 36 w 154"/>
              <a:gd name="T5" fmla="*/ 35 h 347"/>
              <a:gd name="T6" fmla="*/ 90 w 154"/>
              <a:gd name="T7" fmla="*/ 3 h 347"/>
              <a:gd name="T8" fmla="*/ 100 w 154"/>
              <a:gd name="T9" fmla="*/ 10 h 347"/>
              <a:gd name="T10" fmla="*/ 108 w 154"/>
              <a:gd name="T11" fmla="*/ 326 h 347"/>
              <a:gd name="T12" fmla="*/ 88 w 154"/>
              <a:gd name="T13" fmla="*/ 342 h 347"/>
              <a:gd name="T14" fmla="*/ 32 w 154"/>
              <a:gd name="T15" fmla="*/ 309 h 347"/>
              <a:gd name="T16" fmla="*/ 0 w 154"/>
              <a:gd name="T17" fmla="*/ 168 h 347"/>
              <a:gd name="T18" fmla="*/ 46 w 154"/>
              <a:gd name="T19" fmla="*/ 54 h 347"/>
              <a:gd name="T20" fmla="*/ 21 w 154"/>
              <a:gd name="T21" fmla="*/ 114 h 347"/>
              <a:gd name="T22" fmla="*/ 26 w 154"/>
              <a:gd name="T23" fmla="*/ 122 h 347"/>
              <a:gd name="T24" fmla="*/ 36 w 154"/>
              <a:gd name="T25" fmla="*/ 117 h 347"/>
              <a:gd name="T26" fmla="*/ 46 w 154"/>
              <a:gd name="T27" fmla="*/ 54 h 347"/>
              <a:gd name="T28" fmla="*/ 50 w 154"/>
              <a:gd name="T29" fmla="*/ 48 h 347"/>
              <a:gd name="T30" fmla="*/ 58 w 154"/>
              <a:gd name="T31" fmla="*/ 18 h 347"/>
              <a:gd name="T32" fmla="*/ 50 w 154"/>
              <a:gd name="T33" fmla="*/ 48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54" h="347">
                <a:moveTo>
                  <a:pt x="0" y="168"/>
                </a:moveTo>
                <a:cubicBezTo>
                  <a:pt x="0" y="126"/>
                  <a:pt x="15" y="87"/>
                  <a:pt x="30" y="49"/>
                </a:cubicBezTo>
                <a:cubicBezTo>
                  <a:pt x="32" y="44"/>
                  <a:pt x="34" y="40"/>
                  <a:pt x="36" y="35"/>
                </a:cubicBezTo>
                <a:cubicBezTo>
                  <a:pt x="52" y="0"/>
                  <a:pt x="52" y="0"/>
                  <a:pt x="90" y="3"/>
                </a:cubicBezTo>
                <a:cubicBezTo>
                  <a:pt x="94" y="3"/>
                  <a:pt x="98" y="6"/>
                  <a:pt x="100" y="10"/>
                </a:cubicBezTo>
                <a:cubicBezTo>
                  <a:pt x="154" y="114"/>
                  <a:pt x="154" y="219"/>
                  <a:pt x="108" y="326"/>
                </a:cubicBezTo>
                <a:cubicBezTo>
                  <a:pt x="104" y="336"/>
                  <a:pt x="98" y="340"/>
                  <a:pt x="88" y="342"/>
                </a:cubicBezTo>
                <a:cubicBezTo>
                  <a:pt x="49" y="347"/>
                  <a:pt x="45" y="345"/>
                  <a:pt x="32" y="309"/>
                </a:cubicBezTo>
                <a:cubicBezTo>
                  <a:pt x="14" y="263"/>
                  <a:pt x="2" y="217"/>
                  <a:pt x="0" y="168"/>
                </a:cubicBezTo>
                <a:close/>
                <a:moveTo>
                  <a:pt x="46" y="54"/>
                </a:moveTo>
                <a:cubicBezTo>
                  <a:pt x="31" y="72"/>
                  <a:pt x="22" y="92"/>
                  <a:pt x="21" y="114"/>
                </a:cubicBezTo>
                <a:cubicBezTo>
                  <a:pt x="21" y="117"/>
                  <a:pt x="24" y="122"/>
                  <a:pt x="26" y="122"/>
                </a:cubicBezTo>
                <a:cubicBezTo>
                  <a:pt x="29" y="122"/>
                  <a:pt x="34" y="120"/>
                  <a:pt x="36" y="117"/>
                </a:cubicBezTo>
                <a:cubicBezTo>
                  <a:pt x="45" y="97"/>
                  <a:pt x="49" y="77"/>
                  <a:pt x="46" y="54"/>
                </a:cubicBezTo>
                <a:close/>
                <a:moveTo>
                  <a:pt x="50" y="48"/>
                </a:moveTo>
                <a:cubicBezTo>
                  <a:pt x="62" y="41"/>
                  <a:pt x="65" y="30"/>
                  <a:pt x="58" y="18"/>
                </a:cubicBezTo>
                <a:cubicBezTo>
                  <a:pt x="46" y="26"/>
                  <a:pt x="43" y="35"/>
                  <a:pt x="50" y="48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B84F7813-51B0-4684-984E-71ECC4EC4A93}"/>
              </a:ext>
            </a:extLst>
          </p:cNvPr>
          <p:cNvSpPr>
            <a:spLocks/>
          </p:cNvSpPr>
          <p:nvPr/>
        </p:nvSpPr>
        <p:spPr bwMode="auto">
          <a:xfrm>
            <a:off x="7783513" y="1301750"/>
            <a:ext cx="701675" cy="803275"/>
          </a:xfrm>
          <a:custGeom>
            <a:avLst/>
            <a:gdLst>
              <a:gd name="T0" fmla="*/ 207 w 253"/>
              <a:gd name="T1" fmla="*/ 78 h 290"/>
              <a:gd name="T2" fmla="*/ 214 w 253"/>
              <a:gd name="T3" fmla="*/ 48 h 290"/>
              <a:gd name="T4" fmla="*/ 185 w 253"/>
              <a:gd name="T5" fmla="*/ 0 h 290"/>
              <a:gd name="T6" fmla="*/ 253 w 253"/>
              <a:gd name="T7" fmla="*/ 124 h 290"/>
              <a:gd name="T8" fmla="*/ 160 w 253"/>
              <a:gd name="T9" fmla="*/ 267 h 290"/>
              <a:gd name="T10" fmla="*/ 0 w 253"/>
              <a:gd name="T11" fmla="*/ 242 h 290"/>
              <a:gd name="T12" fmla="*/ 137 w 253"/>
              <a:gd name="T13" fmla="*/ 240 h 290"/>
              <a:gd name="T14" fmla="*/ 220 w 253"/>
              <a:gd name="T15" fmla="*/ 129 h 290"/>
              <a:gd name="T16" fmla="*/ 213 w 253"/>
              <a:gd name="T17" fmla="*/ 130 h 290"/>
              <a:gd name="T18" fmla="*/ 207 w 253"/>
              <a:gd name="T19" fmla="*/ 131 h 290"/>
              <a:gd name="T20" fmla="*/ 210 w 253"/>
              <a:gd name="T21" fmla="*/ 84 h 290"/>
              <a:gd name="T22" fmla="*/ 229 w 253"/>
              <a:gd name="T23" fmla="*/ 76 h 290"/>
              <a:gd name="T24" fmla="*/ 225 w 253"/>
              <a:gd name="T25" fmla="*/ 54 h 290"/>
              <a:gd name="T26" fmla="*/ 221 w 253"/>
              <a:gd name="T27" fmla="*/ 55 h 290"/>
              <a:gd name="T28" fmla="*/ 207 w 253"/>
              <a:gd name="T29" fmla="*/ 78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53" h="290">
                <a:moveTo>
                  <a:pt x="207" y="78"/>
                </a:moveTo>
                <a:cubicBezTo>
                  <a:pt x="193" y="63"/>
                  <a:pt x="194" y="55"/>
                  <a:pt x="214" y="48"/>
                </a:cubicBezTo>
                <a:cubicBezTo>
                  <a:pt x="204" y="31"/>
                  <a:pt x="194" y="14"/>
                  <a:pt x="185" y="0"/>
                </a:cubicBezTo>
                <a:cubicBezTo>
                  <a:pt x="221" y="17"/>
                  <a:pt x="253" y="73"/>
                  <a:pt x="253" y="124"/>
                </a:cubicBezTo>
                <a:cubicBezTo>
                  <a:pt x="253" y="186"/>
                  <a:pt x="217" y="243"/>
                  <a:pt x="160" y="267"/>
                </a:cubicBezTo>
                <a:cubicBezTo>
                  <a:pt x="102" y="290"/>
                  <a:pt x="48" y="281"/>
                  <a:pt x="0" y="242"/>
                </a:cubicBezTo>
                <a:cubicBezTo>
                  <a:pt x="46" y="261"/>
                  <a:pt x="92" y="262"/>
                  <a:pt x="137" y="240"/>
                </a:cubicBezTo>
                <a:cubicBezTo>
                  <a:pt x="182" y="217"/>
                  <a:pt x="209" y="180"/>
                  <a:pt x="220" y="129"/>
                </a:cubicBezTo>
                <a:cubicBezTo>
                  <a:pt x="217" y="130"/>
                  <a:pt x="215" y="130"/>
                  <a:pt x="213" y="130"/>
                </a:cubicBezTo>
                <a:cubicBezTo>
                  <a:pt x="211" y="131"/>
                  <a:pt x="210" y="131"/>
                  <a:pt x="207" y="131"/>
                </a:cubicBezTo>
                <a:cubicBezTo>
                  <a:pt x="227" y="117"/>
                  <a:pt x="228" y="93"/>
                  <a:pt x="210" y="84"/>
                </a:cubicBezTo>
                <a:cubicBezTo>
                  <a:pt x="216" y="82"/>
                  <a:pt x="227" y="81"/>
                  <a:pt x="229" y="76"/>
                </a:cubicBezTo>
                <a:cubicBezTo>
                  <a:pt x="231" y="70"/>
                  <a:pt x="227" y="62"/>
                  <a:pt x="225" y="54"/>
                </a:cubicBezTo>
                <a:cubicBezTo>
                  <a:pt x="224" y="54"/>
                  <a:pt x="223" y="55"/>
                  <a:pt x="221" y="55"/>
                </a:cubicBezTo>
                <a:cubicBezTo>
                  <a:pt x="229" y="74"/>
                  <a:pt x="225" y="79"/>
                  <a:pt x="207" y="78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F96F8138-B8F8-4979-8352-A7519D8B1DC4}"/>
              </a:ext>
            </a:extLst>
          </p:cNvPr>
          <p:cNvSpPr>
            <a:spLocks/>
          </p:cNvSpPr>
          <p:nvPr/>
        </p:nvSpPr>
        <p:spPr bwMode="auto">
          <a:xfrm>
            <a:off x="8202613" y="1452563"/>
            <a:ext cx="93663" cy="96838"/>
          </a:xfrm>
          <a:custGeom>
            <a:avLst/>
            <a:gdLst>
              <a:gd name="T0" fmla="*/ 34 w 34"/>
              <a:gd name="T1" fmla="*/ 23 h 35"/>
              <a:gd name="T2" fmla="*/ 18 w 34"/>
              <a:gd name="T3" fmla="*/ 33 h 35"/>
              <a:gd name="T4" fmla="*/ 1 w 34"/>
              <a:gd name="T5" fmla="*/ 16 h 35"/>
              <a:gd name="T6" fmla="*/ 16 w 34"/>
              <a:gd name="T7" fmla="*/ 2 h 35"/>
              <a:gd name="T8" fmla="*/ 34 w 34"/>
              <a:gd name="T9" fmla="*/ 16 h 35"/>
              <a:gd name="T10" fmla="*/ 34 w 34"/>
              <a:gd name="T11" fmla="*/ 23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" h="35">
                <a:moveTo>
                  <a:pt x="34" y="23"/>
                </a:moveTo>
                <a:cubicBezTo>
                  <a:pt x="28" y="26"/>
                  <a:pt x="24" y="32"/>
                  <a:pt x="18" y="33"/>
                </a:cubicBezTo>
                <a:cubicBezTo>
                  <a:pt x="9" y="35"/>
                  <a:pt x="0" y="25"/>
                  <a:pt x="1" y="16"/>
                </a:cubicBezTo>
                <a:cubicBezTo>
                  <a:pt x="1" y="6"/>
                  <a:pt x="7" y="0"/>
                  <a:pt x="16" y="2"/>
                </a:cubicBezTo>
                <a:cubicBezTo>
                  <a:pt x="22" y="3"/>
                  <a:pt x="28" y="11"/>
                  <a:pt x="34" y="16"/>
                </a:cubicBezTo>
                <a:cubicBezTo>
                  <a:pt x="34" y="18"/>
                  <a:pt x="34" y="21"/>
                  <a:pt x="34" y="23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C2476CE4-1798-46A2-AF44-B3260C3A0BC2}"/>
              </a:ext>
            </a:extLst>
          </p:cNvPr>
          <p:cNvSpPr>
            <a:spLocks/>
          </p:cNvSpPr>
          <p:nvPr/>
        </p:nvSpPr>
        <p:spPr bwMode="auto">
          <a:xfrm>
            <a:off x="8301038" y="1554163"/>
            <a:ext cx="80963" cy="92075"/>
          </a:xfrm>
          <a:custGeom>
            <a:avLst/>
            <a:gdLst>
              <a:gd name="T0" fmla="*/ 13 w 29"/>
              <a:gd name="T1" fmla="*/ 32 h 33"/>
              <a:gd name="T2" fmla="*/ 1 w 29"/>
              <a:gd name="T3" fmla="*/ 14 h 33"/>
              <a:gd name="T4" fmla="*/ 16 w 29"/>
              <a:gd name="T5" fmla="*/ 1 h 33"/>
              <a:gd name="T6" fmla="*/ 29 w 29"/>
              <a:gd name="T7" fmla="*/ 20 h 33"/>
              <a:gd name="T8" fmla="*/ 13 w 29"/>
              <a:gd name="T9" fmla="*/ 32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33">
                <a:moveTo>
                  <a:pt x="13" y="32"/>
                </a:moveTo>
                <a:cubicBezTo>
                  <a:pt x="3" y="31"/>
                  <a:pt x="0" y="24"/>
                  <a:pt x="1" y="14"/>
                </a:cubicBezTo>
                <a:cubicBezTo>
                  <a:pt x="1" y="5"/>
                  <a:pt x="7" y="0"/>
                  <a:pt x="16" y="1"/>
                </a:cubicBezTo>
                <a:cubicBezTo>
                  <a:pt x="27" y="2"/>
                  <a:pt x="29" y="10"/>
                  <a:pt x="29" y="20"/>
                </a:cubicBezTo>
                <a:cubicBezTo>
                  <a:pt x="28" y="29"/>
                  <a:pt x="22" y="33"/>
                  <a:pt x="13" y="32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B78E5E2A-335B-4646-A1CF-8AA764BBC96A}"/>
              </a:ext>
            </a:extLst>
          </p:cNvPr>
          <p:cNvSpPr>
            <a:spLocks/>
          </p:cNvSpPr>
          <p:nvPr/>
        </p:nvSpPr>
        <p:spPr bwMode="auto">
          <a:xfrm>
            <a:off x="11156950" y="925513"/>
            <a:ext cx="100013" cy="69850"/>
          </a:xfrm>
          <a:custGeom>
            <a:avLst/>
            <a:gdLst>
              <a:gd name="T0" fmla="*/ 18 w 36"/>
              <a:gd name="T1" fmla="*/ 21 h 25"/>
              <a:gd name="T2" fmla="*/ 25 w 36"/>
              <a:gd name="T3" fmla="*/ 20 h 25"/>
              <a:gd name="T4" fmla="*/ 18 w 36"/>
              <a:gd name="T5" fmla="*/ 10 h 25"/>
              <a:gd name="T6" fmla="*/ 3 w 36"/>
              <a:gd name="T7" fmla="*/ 25 h 25"/>
              <a:gd name="T8" fmla="*/ 0 w 36"/>
              <a:gd name="T9" fmla="*/ 23 h 25"/>
              <a:gd name="T10" fmla="*/ 17 w 36"/>
              <a:gd name="T11" fmla="*/ 0 h 25"/>
              <a:gd name="T12" fmla="*/ 36 w 36"/>
              <a:gd name="T13" fmla="*/ 24 h 25"/>
              <a:gd name="T14" fmla="*/ 18 w 36"/>
              <a:gd name="T15" fmla="*/ 22 h 25"/>
              <a:gd name="T16" fmla="*/ 18 w 36"/>
              <a:gd name="T17" fmla="*/ 2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" h="25">
                <a:moveTo>
                  <a:pt x="18" y="21"/>
                </a:moveTo>
                <a:cubicBezTo>
                  <a:pt x="20" y="20"/>
                  <a:pt x="22" y="20"/>
                  <a:pt x="25" y="20"/>
                </a:cubicBezTo>
                <a:cubicBezTo>
                  <a:pt x="23" y="16"/>
                  <a:pt x="20" y="13"/>
                  <a:pt x="18" y="10"/>
                </a:cubicBezTo>
                <a:cubicBezTo>
                  <a:pt x="12" y="15"/>
                  <a:pt x="8" y="20"/>
                  <a:pt x="3" y="25"/>
                </a:cubicBezTo>
                <a:cubicBezTo>
                  <a:pt x="2" y="24"/>
                  <a:pt x="1" y="23"/>
                  <a:pt x="0" y="23"/>
                </a:cubicBezTo>
                <a:cubicBezTo>
                  <a:pt x="5" y="15"/>
                  <a:pt x="11" y="8"/>
                  <a:pt x="17" y="0"/>
                </a:cubicBezTo>
                <a:cubicBezTo>
                  <a:pt x="23" y="8"/>
                  <a:pt x="29" y="15"/>
                  <a:pt x="36" y="24"/>
                </a:cubicBezTo>
                <a:cubicBezTo>
                  <a:pt x="28" y="23"/>
                  <a:pt x="23" y="22"/>
                  <a:pt x="18" y="22"/>
                </a:cubicBezTo>
                <a:cubicBezTo>
                  <a:pt x="18" y="22"/>
                  <a:pt x="18" y="21"/>
                  <a:pt x="18" y="21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38">
            <a:extLst>
              <a:ext uri="{FF2B5EF4-FFF2-40B4-BE49-F238E27FC236}">
                <a16:creationId xmlns:a16="http://schemas.microsoft.com/office/drawing/2014/main" id="{79A0EF2D-8EA8-490C-9EA8-7655966CC8A7}"/>
              </a:ext>
            </a:extLst>
          </p:cNvPr>
          <p:cNvSpPr>
            <a:spLocks/>
          </p:cNvSpPr>
          <p:nvPr/>
        </p:nvSpPr>
        <p:spPr bwMode="auto">
          <a:xfrm>
            <a:off x="3648075" y="3894138"/>
            <a:ext cx="2330450" cy="2640012"/>
          </a:xfrm>
          <a:custGeom>
            <a:avLst/>
            <a:gdLst>
              <a:gd name="T0" fmla="*/ 501 w 704"/>
              <a:gd name="T1" fmla="*/ 769 h 796"/>
              <a:gd name="T2" fmla="*/ 514 w 704"/>
              <a:gd name="T3" fmla="*/ 769 h 796"/>
              <a:gd name="T4" fmla="*/ 678 w 704"/>
              <a:gd name="T5" fmla="*/ 769 h 796"/>
              <a:gd name="T6" fmla="*/ 688 w 704"/>
              <a:gd name="T7" fmla="*/ 769 h 796"/>
              <a:gd name="T8" fmla="*/ 700 w 704"/>
              <a:gd name="T9" fmla="*/ 782 h 796"/>
              <a:gd name="T10" fmla="*/ 688 w 704"/>
              <a:gd name="T11" fmla="*/ 795 h 796"/>
              <a:gd name="T12" fmla="*/ 680 w 704"/>
              <a:gd name="T13" fmla="*/ 795 h 796"/>
              <a:gd name="T14" fmla="*/ 463 w 704"/>
              <a:gd name="T15" fmla="*/ 795 h 796"/>
              <a:gd name="T16" fmla="*/ 416 w 704"/>
              <a:gd name="T17" fmla="*/ 741 h 796"/>
              <a:gd name="T18" fmla="*/ 435 w 704"/>
              <a:gd name="T19" fmla="*/ 619 h 796"/>
              <a:gd name="T20" fmla="*/ 415 w 704"/>
              <a:gd name="T21" fmla="*/ 574 h 796"/>
              <a:gd name="T22" fmla="*/ 244 w 704"/>
              <a:gd name="T23" fmla="*/ 474 h 796"/>
              <a:gd name="T24" fmla="*/ 196 w 704"/>
              <a:gd name="T25" fmla="*/ 419 h 796"/>
              <a:gd name="T26" fmla="*/ 207 w 704"/>
              <a:gd name="T27" fmla="*/ 335 h 796"/>
              <a:gd name="T28" fmla="*/ 271 w 704"/>
              <a:gd name="T29" fmla="*/ 248 h 796"/>
              <a:gd name="T30" fmla="*/ 275 w 704"/>
              <a:gd name="T31" fmla="*/ 233 h 796"/>
              <a:gd name="T32" fmla="*/ 259 w 704"/>
              <a:gd name="T33" fmla="*/ 231 h 796"/>
              <a:gd name="T34" fmla="*/ 82 w 704"/>
              <a:gd name="T35" fmla="*/ 277 h 796"/>
              <a:gd name="T36" fmla="*/ 20 w 704"/>
              <a:gd name="T37" fmla="*/ 259 h 796"/>
              <a:gd name="T38" fmla="*/ 48 w 704"/>
              <a:gd name="T39" fmla="*/ 182 h 796"/>
              <a:gd name="T40" fmla="*/ 215 w 704"/>
              <a:gd name="T41" fmla="*/ 135 h 796"/>
              <a:gd name="T42" fmla="*/ 297 w 704"/>
              <a:gd name="T43" fmla="*/ 115 h 796"/>
              <a:gd name="T44" fmla="*/ 411 w 704"/>
              <a:gd name="T45" fmla="*/ 139 h 796"/>
              <a:gd name="T46" fmla="*/ 420 w 704"/>
              <a:gd name="T47" fmla="*/ 143 h 796"/>
              <a:gd name="T48" fmla="*/ 419 w 704"/>
              <a:gd name="T49" fmla="*/ 45 h 796"/>
              <a:gd name="T50" fmla="*/ 475 w 704"/>
              <a:gd name="T51" fmla="*/ 8 h 796"/>
              <a:gd name="T52" fmla="*/ 574 w 704"/>
              <a:gd name="T53" fmla="*/ 81 h 796"/>
              <a:gd name="T54" fmla="*/ 479 w 704"/>
              <a:gd name="T55" fmla="*/ 177 h 796"/>
              <a:gd name="T56" fmla="*/ 489 w 704"/>
              <a:gd name="T57" fmla="*/ 184 h 796"/>
              <a:gd name="T58" fmla="*/ 675 w 704"/>
              <a:gd name="T59" fmla="*/ 298 h 796"/>
              <a:gd name="T60" fmla="*/ 701 w 704"/>
              <a:gd name="T61" fmla="*/ 334 h 796"/>
              <a:gd name="T62" fmla="*/ 683 w 704"/>
              <a:gd name="T63" fmla="*/ 376 h 796"/>
              <a:gd name="T64" fmla="*/ 634 w 704"/>
              <a:gd name="T65" fmla="*/ 377 h 796"/>
              <a:gd name="T66" fmla="*/ 552 w 704"/>
              <a:gd name="T67" fmla="*/ 330 h 796"/>
              <a:gd name="T68" fmla="*/ 500 w 704"/>
              <a:gd name="T69" fmla="*/ 300 h 796"/>
              <a:gd name="T70" fmla="*/ 472 w 704"/>
              <a:gd name="T71" fmla="*/ 304 h 796"/>
              <a:gd name="T72" fmla="*/ 398 w 704"/>
              <a:gd name="T73" fmla="*/ 386 h 796"/>
              <a:gd name="T74" fmla="*/ 405 w 704"/>
              <a:gd name="T75" fmla="*/ 447 h 796"/>
              <a:gd name="T76" fmla="*/ 511 w 704"/>
              <a:gd name="T77" fmla="*/ 529 h 796"/>
              <a:gd name="T78" fmla="*/ 531 w 704"/>
              <a:gd name="T79" fmla="*/ 578 h 796"/>
              <a:gd name="T80" fmla="*/ 501 w 704"/>
              <a:gd name="T81" fmla="*/ 763 h 796"/>
              <a:gd name="T82" fmla="*/ 501 w 704"/>
              <a:gd name="T83" fmla="*/ 769 h 7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704" h="796">
                <a:moveTo>
                  <a:pt x="501" y="769"/>
                </a:moveTo>
                <a:cubicBezTo>
                  <a:pt x="506" y="769"/>
                  <a:pt x="510" y="769"/>
                  <a:pt x="514" y="769"/>
                </a:cubicBezTo>
                <a:cubicBezTo>
                  <a:pt x="569" y="769"/>
                  <a:pt x="624" y="769"/>
                  <a:pt x="678" y="769"/>
                </a:cubicBezTo>
                <a:cubicBezTo>
                  <a:pt x="682" y="769"/>
                  <a:pt x="685" y="769"/>
                  <a:pt x="688" y="769"/>
                </a:cubicBezTo>
                <a:cubicBezTo>
                  <a:pt x="696" y="770"/>
                  <a:pt x="701" y="775"/>
                  <a:pt x="700" y="782"/>
                </a:cubicBezTo>
                <a:cubicBezTo>
                  <a:pt x="699" y="787"/>
                  <a:pt x="693" y="791"/>
                  <a:pt x="688" y="795"/>
                </a:cubicBezTo>
                <a:cubicBezTo>
                  <a:pt x="687" y="796"/>
                  <a:pt x="683" y="795"/>
                  <a:pt x="680" y="795"/>
                </a:cubicBezTo>
                <a:cubicBezTo>
                  <a:pt x="608" y="795"/>
                  <a:pt x="535" y="795"/>
                  <a:pt x="463" y="795"/>
                </a:cubicBezTo>
                <a:cubicBezTo>
                  <a:pt x="430" y="795"/>
                  <a:pt x="411" y="774"/>
                  <a:pt x="416" y="741"/>
                </a:cubicBezTo>
                <a:cubicBezTo>
                  <a:pt x="422" y="700"/>
                  <a:pt x="428" y="660"/>
                  <a:pt x="435" y="619"/>
                </a:cubicBezTo>
                <a:cubicBezTo>
                  <a:pt x="439" y="594"/>
                  <a:pt x="437" y="587"/>
                  <a:pt x="415" y="574"/>
                </a:cubicBezTo>
                <a:cubicBezTo>
                  <a:pt x="358" y="541"/>
                  <a:pt x="301" y="507"/>
                  <a:pt x="244" y="474"/>
                </a:cubicBezTo>
                <a:cubicBezTo>
                  <a:pt x="222" y="461"/>
                  <a:pt x="204" y="444"/>
                  <a:pt x="196" y="419"/>
                </a:cubicBezTo>
                <a:cubicBezTo>
                  <a:pt x="186" y="390"/>
                  <a:pt x="188" y="361"/>
                  <a:pt x="207" y="335"/>
                </a:cubicBezTo>
                <a:cubicBezTo>
                  <a:pt x="228" y="306"/>
                  <a:pt x="250" y="277"/>
                  <a:pt x="271" y="248"/>
                </a:cubicBezTo>
                <a:cubicBezTo>
                  <a:pt x="274" y="244"/>
                  <a:pt x="274" y="238"/>
                  <a:pt x="275" y="233"/>
                </a:cubicBezTo>
                <a:cubicBezTo>
                  <a:pt x="270" y="233"/>
                  <a:pt x="264" y="230"/>
                  <a:pt x="259" y="231"/>
                </a:cubicBezTo>
                <a:cubicBezTo>
                  <a:pt x="200" y="246"/>
                  <a:pt x="141" y="262"/>
                  <a:pt x="82" y="277"/>
                </a:cubicBezTo>
                <a:cubicBezTo>
                  <a:pt x="54" y="284"/>
                  <a:pt x="33" y="278"/>
                  <a:pt x="20" y="259"/>
                </a:cubicBezTo>
                <a:cubicBezTo>
                  <a:pt x="0" y="230"/>
                  <a:pt x="14" y="192"/>
                  <a:pt x="48" y="182"/>
                </a:cubicBezTo>
                <a:cubicBezTo>
                  <a:pt x="103" y="166"/>
                  <a:pt x="159" y="151"/>
                  <a:pt x="215" y="135"/>
                </a:cubicBezTo>
                <a:cubicBezTo>
                  <a:pt x="242" y="128"/>
                  <a:pt x="269" y="121"/>
                  <a:pt x="297" y="115"/>
                </a:cubicBezTo>
                <a:cubicBezTo>
                  <a:pt x="338" y="108"/>
                  <a:pt x="376" y="115"/>
                  <a:pt x="411" y="139"/>
                </a:cubicBezTo>
                <a:cubicBezTo>
                  <a:pt x="413" y="140"/>
                  <a:pt x="415" y="141"/>
                  <a:pt x="420" y="143"/>
                </a:cubicBezTo>
                <a:cubicBezTo>
                  <a:pt x="400" y="109"/>
                  <a:pt x="398" y="76"/>
                  <a:pt x="419" y="45"/>
                </a:cubicBezTo>
                <a:cubicBezTo>
                  <a:pt x="432" y="24"/>
                  <a:pt x="451" y="12"/>
                  <a:pt x="475" y="8"/>
                </a:cubicBezTo>
                <a:cubicBezTo>
                  <a:pt x="523" y="0"/>
                  <a:pt x="569" y="34"/>
                  <a:pt x="574" y="81"/>
                </a:cubicBezTo>
                <a:cubicBezTo>
                  <a:pt x="580" y="129"/>
                  <a:pt x="545" y="180"/>
                  <a:pt x="479" y="177"/>
                </a:cubicBezTo>
                <a:cubicBezTo>
                  <a:pt x="484" y="181"/>
                  <a:pt x="486" y="183"/>
                  <a:pt x="489" y="184"/>
                </a:cubicBezTo>
                <a:cubicBezTo>
                  <a:pt x="551" y="222"/>
                  <a:pt x="613" y="260"/>
                  <a:pt x="675" y="298"/>
                </a:cubicBezTo>
                <a:cubicBezTo>
                  <a:pt x="688" y="307"/>
                  <a:pt x="699" y="317"/>
                  <a:pt x="701" y="334"/>
                </a:cubicBezTo>
                <a:cubicBezTo>
                  <a:pt x="704" y="351"/>
                  <a:pt x="698" y="366"/>
                  <a:pt x="683" y="376"/>
                </a:cubicBezTo>
                <a:cubicBezTo>
                  <a:pt x="668" y="387"/>
                  <a:pt x="651" y="387"/>
                  <a:pt x="634" y="377"/>
                </a:cubicBezTo>
                <a:cubicBezTo>
                  <a:pt x="607" y="362"/>
                  <a:pt x="579" y="346"/>
                  <a:pt x="552" y="330"/>
                </a:cubicBezTo>
                <a:cubicBezTo>
                  <a:pt x="534" y="320"/>
                  <a:pt x="517" y="310"/>
                  <a:pt x="500" y="300"/>
                </a:cubicBezTo>
                <a:cubicBezTo>
                  <a:pt x="488" y="293"/>
                  <a:pt x="481" y="294"/>
                  <a:pt x="472" y="304"/>
                </a:cubicBezTo>
                <a:cubicBezTo>
                  <a:pt x="447" y="331"/>
                  <a:pt x="423" y="358"/>
                  <a:pt x="398" y="386"/>
                </a:cubicBezTo>
                <a:cubicBezTo>
                  <a:pt x="380" y="407"/>
                  <a:pt x="382" y="430"/>
                  <a:pt x="405" y="447"/>
                </a:cubicBezTo>
                <a:cubicBezTo>
                  <a:pt x="440" y="475"/>
                  <a:pt x="476" y="501"/>
                  <a:pt x="511" y="529"/>
                </a:cubicBezTo>
                <a:cubicBezTo>
                  <a:pt x="528" y="541"/>
                  <a:pt x="535" y="557"/>
                  <a:pt x="531" y="578"/>
                </a:cubicBezTo>
                <a:cubicBezTo>
                  <a:pt x="521" y="639"/>
                  <a:pt x="511" y="701"/>
                  <a:pt x="501" y="763"/>
                </a:cubicBezTo>
                <a:cubicBezTo>
                  <a:pt x="501" y="765"/>
                  <a:pt x="501" y="766"/>
                  <a:pt x="501" y="76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39">
            <a:extLst>
              <a:ext uri="{FF2B5EF4-FFF2-40B4-BE49-F238E27FC236}">
                <a16:creationId xmlns:a16="http://schemas.microsoft.com/office/drawing/2014/main" id="{7119B87A-2704-4CD9-9D55-93A7537C1049}"/>
              </a:ext>
            </a:extLst>
          </p:cNvPr>
          <p:cNvSpPr>
            <a:spLocks noEditPoints="1"/>
          </p:cNvSpPr>
          <p:nvPr/>
        </p:nvSpPr>
        <p:spPr bwMode="auto">
          <a:xfrm>
            <a:off x="604838" y="3890963"/>
            <a:ext cx="2649538" cy="2676524"/>
          </a:xfrm>
          <a:custGeom>
            <a:avLst/>
            <a:gdLst>
              <a:gd name="T0" fmla="*/ 216 w 800"/>
              <a:gd name="T1" fmla="*/ 278 h 807"/>
              <a:gd name="T2" fmla="*/ 120 w 800"/>
              <a:gd name="T3" fmla="*/ 421 h 807"/>
              <a:gd name="T4" fmla="*/ 74 w 800"/>
              <a:gd name="T5" fmla="*/ 220 h 807"/>
              <a:gd name="T6" fmla="*/ 125 w 800"/>
              <a:gd name="T7" fmla="*/ 171 h 807"/>
              <a:gd name="T8" fmla="*/ 466 w 800"/>
              <a:gd name="T9" fmla="*/ 113 h 807"/>
              <a:gd name="T10" fmla="*/ 497 w 800"/>
              <a:gd name="T11" fmla="*/ 31 h 807"/>
              <a:gd name="T12" fmla="*/ 646 w 800"/>
              <a:gd name="T13" fmla="*/ 67 h 807"/>
              <a:gd name="T14" fmla="*/ 596 w 800"/>
              <a:gd name="T15" fmla="*/ 188 h 807"/>
              <a:gd name="T16" fmla="*/ 764 w 800"/>
              <a:gd name="T17" fmla="*/ 386 h 807"/>
              <a:gd name="T18" fmla="*/ 574 w 800"/>
              <a:gd name="T19" fmla="*/ 313 h 807"/>
              <a:gd name="T20" fmla="*/ 487 w 800"/>
              <a:gd name="T21" fmla="*/ 393 h 807"/>
              <a:gd name="T22" fmla="*/ 600 w 800"/>
              <a:gd name="T23" fmla="*/ 517 h 807"/>
              <a:gd name="T24" fmla="*/ 594 w 800"/>
              <a:gd name="T25" fmla="*/ 748 h 807"/>
              <a:gd name="T26" fmla="*/ 599 w 800"/>
              <a:gd name="T27" fmla="*/ 774 h 807"/>
              <a:gd name="T28" fmla="*/ 770 w 800"/>
              <a:gd name="T29" fmla="*/ 775 h 807"/>
              <a:gd name="T30" fmla="*/ 770 w 800"/>
              <a:gd name="T31" fmla="*/ 800 h 807"/>
              <a:gd name="T32" fmla="*/ 539 w 800"/>
              <a:gd name="T33" fmla="*/ 801 h 807"/>
              <a:gd name="T34" fmla="*/ 500 w 800"/>
              <a:gd name="T35" fmla="*/ 605 h 807"/>
              <a:gd name="T36" fmla="*/ 445 w 800"/>
              <a:gd name="T37" fmla="*/ 560 h 807"/>
              <a:gd name="T38" fmla="*/ 459 w 800"/>
              <a:gd name="T39" fmla="*/ 645 h 807"/>
              <a:gd name="T40" fmla="*/ 336 w 800"/>
              <a:gd name="T41" fmla="*/ 782 h 807"/>
              <a:gd name="T42" fmla="*/ 250 w 800"/>
              <a:gd name="T43" fmla="*/ 701 h 807"/>
              <a:gd name="T44" fmla="*/ 330 w 800"/>
              <a:gd name="T45" fmla="*/ 584 h 807"/>
              <a:gd name="T46" fmla="*/ 270 w 800"/>
              <a:gd name="T47" fmla="*/ 435 h 807"/>
              <a:gd name="T48" fmla="*/ 328 w 800"/>
              <a:gd name="T49" fmla="*/ 257 h 807"/>
              <a:gd name="T50" fmla="*/ 401 w 800"/>
              <a:gd name="T51" fmla="*/ 127 h 807"/>
              <a:gd name="T52" fmla="*/ 134 w 800"/>
              <a:gd name="T53" fmla="*/ 196 h 807"/>
              <a:gd name="T54" fmla="*/ 114 w 800"/>
              <a:gd name="T55" fmla="*/ 251 h 807"/>
              <a:gd name="T56" fmla="*/ 337 w 800"/>
              <a:gd name="T57" fmla="*/ 219 h 807"/>
              <a:gd name="T58" fmla="*/ 362 w 800"/>
              <a:gd name="T59" fmla="*/ 256 h 807"/>
              <a:gd name="T60" fmla="*/ 325 w 800"/>
              <a:gd name="T61" fmla="*/ 456 h 807"/>
              <a:gd name="T62" fmla="*/ 526 w 800"/>
              <a:gd name="T63" fmla="*/ 613 h 807"/>
              <a:gd name="T64" fmla="*/ 532 w 800"/>
              <a:gd name="T65" fmla="*/ 774 h 807"/>
              <a:gd name="T66" fmla="*/ 595 w 800"/>
              <a:gd name="T67" fmla="*/ 572 h 807"/>
              <a:gd name="T68" fmla="*/ 474 w 800"/>
              <a:gd name="T69" fmla="*/ 454 h 807"/>
              <a:gd name="T70" fmla="*/ 540 w 800"/>
              <a:gd name="T71" fmla="*/ 294 h 807"/>
              <a:gd name="T72" fmla="*/ 669 w 800"/>
              <a:gd name="T73" fmla="*/ 338 h 807"/>
              <a:gd name="T74" fmla="*/ 757 w 800"/>
              <a:gd name="T75" fmla="*/ 357 h 807"/>
              <a:gd name="T76" fmla="*/ 741 w 800"/>
              <a:gd name="T77" fmla="*/ 308 h 807"/>
              <a:gd name="T78" fmla="*/ 401 w 800"/>
              <a:gd name="T79" fmla="*/ 127 h 807"/>
              <a:gd name="T80" fmla="*/ 325 w 800"/>
              <a:gd name="T81" fmla="*/ 498 h 807"/>
              <a:gd name="T82" fmla="*/ 345 w 800"/>
              <a:gd name="T83" fmla="*/ 633 h 807"/>
              <a:gd name="T84" fmla="*/ 266 w 800"/>
              <a:gd name="T85" fmla="*/ 760 h 807"/>
              <a:gd name="T86" fmla="*/ 322 w 800"/>
              <a:gd name="T87" fmla="*/ 758 h 807"/>
              <a:gd name="T88" fmla="*/ 436 w 800"/>
              <a:gd name="T89" fmla="*/ 609 h 807"/>
              <a:gd name="T90" fmla="*/ 385 w 800"/>
              <a:gd name="T91" fmla="*/ 522 h 807"/>
              <a:gd name="T92" fmla="*/ 320 w 800"/>
              <a:gd name="T93" fmla="*/ 484 h 807"/>
              <a:gd name="T94" fmla="*/ 41 w 800"/>
              <a:gd name="T95" fmla="*/ 344 h 807"/>
              <a:gd name="T96" fmla="*/ 186 w 800"/>
              <a:gd name="T97" fmla="*/ 287 h 807"/>
              <a:gd name="T98" fmla="*/ 143 w 800"/>
              <a:gd name="T99" fmla="*/ 303 h 807"/>
              <a:gd name="T100" fmla="*/ 110 w 800"/>
              <a:gd name="T101" fmla="*/ 295 h 807"/>
              <a:gd name="T102" fmla="*/ 86 w 800"/>
              <a:gd name="T103" fmla="*/ 283 h 807"/>
              <a:gd name="T104" fmla="*/ 498 w 800"/>
              <a:gd name="T105" fmla="*/ 94 h 807"/>
              <a:gd name="T106" fmla="*/ 624 w 800"/>
              <a:gd name="T107" fmla="*/ 93 h 807"/>
              <a:gd name="T108" fmla="*/ 498 w 800"/>
              <a:gd name="T109" fmla="*/ 94 h 8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00" h="807">
                <a:moveTo>
                  <a:pt x="334" y="247"/>
                </a:moveTo>
                <a:cubicBezTo>
                  <a:pt x="293" y="258"/>
                  <a:pt x="254" y="268"/>
                  <a:pt x="216" y="278"/>
                </a:cubicBezTo>
                <a:cubicBezTo>
                  <a:pt x="217" y="294"/>
                  <a:pt x="220" y="310"/>
                  <a:pt x="219" y="325"/>
                </a:cubicBezTo>
                <a:cubicBezTo>
                  <a:pt x="215" y="377"/>
                  <a:pt x="175" y="417"/>
                  <a:pt x="120" y="421"/>
                </a:cubicBezTo>
                <a:cubicBezTo>
                  <a:pt x="72" y="425"/>
                  <a:pt x="25" y="390"/>
                  <a:pt x="13" y="341"/>
                </a:cubicBezTo>
                <a:cubicBezTo>
                  <a:pt x="0" y="291"/>
                  <a:pt x="26" y="240"/>
                  <a:pt x="74" y="220"/>
                </a:cubicBezTo>
                <a:cubicBezTo>
                  <a:pt x="80" y="217"/>
                  <a:pt x="84" y="213"/>
                  <a:pt x="87" y="206"/>
                </a:cubicBezTo>
                <a:cubicBezTo>
                  <a:pt x="94" y="189"/>
                  <a:pt x="107" y="176"/>
                  <a:pt x="125" y="171"/>
                </a:cubicBezTo>
                <a:cubicBezTo>
                  <a:pt x="200" y="150"/>
                  <a:pt x="276" y="128"/>
                  <a:pt x="352" y="108"/>
                </a:cubicBezTo>
                <a:cubicBezTo>
                  <a:pt x="390" y="98"/>
                  <a:pt x="429" y="98"/>
                  <a:pt x="466" y="113"/>
                </a:cubicBezTo>
                <a:cubicBezTo>
                  <a:pt x="468" y="113"/>
                  <a:pt x="470" y="113"/>
                  <a:pt x="473" y="114"/>
                </a:cubicBezTo>
                <a:cubicBezTo>
                  <a:pt x="468" y="82"/>
                  <a:pt x="474" y="54"/>
                  <a:pt x="497" y="31"/>
                </a:cubicBezTo>
                <a:cubicBezTo>
                  <a:pt x="512" y="16"/>
                  <a:pt x="530" y="7"/>
                  <a:pt x="551" y="5"/>
                </a:cubicBezTo>
                <a:cubicBezTo>
                  <a:pt x="593" y="0"/>
                  <a:pt x="632" y="25"/>
                  <a:pt x="646" y="67"/>
                </a:cubicBezTo>
                <a:cubicBezTo>
                  <a:pt x="661" y="112"/>
                  <a:pt x="642" y="148"/>
                  <a:pt x="586" y="181"/>
                </a:cubicBezTo>
                <a:cubicBezTo>
                  <a:pt x="590" y="184"/>
                  <a:pt x="593" y="186"/>
                  <a:pt x="596" y="188"/>
                </a:cubicBezTo>
                <a:cubicBezTo>
                  <a:pt x="651" y="221"/>
                  <a:pt x="706" y="255"/>
                  <a:pt x="760" y="289"/>
                </a:cubicBezTo>
                <a:cubicBezTo>
                  <a:pt x="798" y="312"/>
                  <a:pt x="800" y="362"/>
                  <a:pt x="764" y="386"/>
                </a:cubicBezTo>
                <a:cubicBezTo>
                  <a:pt x="744" y="400"/>
                  <a:pt x="723" y="399"/>
                  <a:pt x="702" y="387"/>
                </a:cubicBezTo>
                <a:cubicBezTo>
                  <a:pt x="659" y="363"/>
                  <a:pt x="616" y="338"/>
                  <a:pt x="574" y="313"/>
                </a:cubicBezTo>
                <a:cubicBezTo>
                  <a:pt x="566" y="309"/>
                  <a:pt x="562" y="309"/>
                  <a:pt x="556" y="316"/>
                </a:cubicBezTo>
                <a:cubicBezTo>
                  <a:pt x="533" y="342"/>
                  <a:pt x="510" y="368"/>
                  <a:pt x="487" y="393"/>
                </a:cubicBezTo>
                <a:cubicBezTo>
                  <a:pt x="474" y="408"/>
                  <a:pt x="476" y="423"/>
                  <a:pt x="493" y="435"/>
                </a:cubicBezTo>
                <a:cubicBezTo>
                  <a:pt x="529" y="462"/>
                  <a:pt x="565" y="489"/>
                  <a:pt x="600" y="517"/>
                </a:cubicBezTo>
                <a:cubicBezTo>
                  <a:pt x="619" y="532"/>
                  <a:pt x="625" y="552"/>
                  <a:pt x="621" y="575"/>
                </a:cubicBezTo>
                <a:cubicBezTo>
                  <a:pt x="612" y="633"/>
                  <a:pt x="603" y="690"/>
                  <a:pt x="594" y="748"/>
                </a:cubicBezTo>
                <a:cubicBezTo>
                  <a:pt x="592" y="756"/>
                  <a:pt x="589" y="764"/>
                  <a:pt x="587" y="774"/>
                </a:cubicBezTo>
                <a:cubicBezTo>
                  <a:pt x="591" y="774"/>
                  <a:pt x="595" y="774"/>
                  <a:pt x="599" y="774"/>
                </a:cubicBezTo>
                <a:cubicBezTo>
                  <a:pt x="652" y="774"/>
                  <a:pt x="706" y="774"/>
                  <a:pt x="759" y="774"/>
                </a:cubicBezTo>
                <a:cubicBezTo>
                  <a:pt x="763" y="774"/>
                  <a:pt x="767" y="774"/>
                  <a:pt x="770" y="775"/>
                </a:cubicBezTo>
                <a:cubicBezTo>
                  <a:pt x="778" y="776"/>
                  <a:pt x="783" y="781"/>
                  <a:pt x="781" y="788"/>
                </a:cubicBezTo>
                <a:cubicBezTo>
                  <a:pt x="780" y="793"/>
                  <a:pt x="774" y="797"/>
                  <a:pt x="770" y="800"/>
                </a:cubicBezTo>
                <a:cubicBezTo>
                  <a:pt x="768" y="802"/>
                  <a:pt x="764" y="801"/>
                  <a:pt x="761" y="801"/>
                </a:cubicBezTo>
                <a:cubicBezTo>
                  <a:pt x="687" y="801"/>
                  <a:pt x="613" y="801"/>
                  <a:pt x="539" y="801"/>
                </a:cubicBezTo>
                <a:cubicBezTo>
                  <a:pt x="499" y="801"/>
                  <a:pt x="474" y="770"/>
                  <a:pt x="480" y="731"/>
                </a:cubicBezTo>
                <a:cubicBezTo>
                  <a:pt x="487" y="689"/>
                  <a:pt x="493" y="647"/>
                  <a:pt x="500" y="605"/>
                </a:cubicBezTo>
                <a:cubicBezTo>
                  <a:pt x="502" y="595"/>
                  <a:pt x="499" y="589"/>
                  <a:pt x="490" y="584"/>
                </a:cubicBezTo>
                <a:cubicBezTo>
                  <a:pt x="476" y="576"/>
                  <a:pt x="462" y="567"/>
                  <a:pt x="445" y="560"/>
                </a:cubicBezTo>
                <a:cubicBezTo>
                  <a:pt x="450" y="571"/>
                  <a:pt x="454" y="582"/>
                  <a:pt x="458" y="593"/>
                </a:cubicBezTo>
                <a:cubicBezTo>
                  <a:pt x="466" y="610"/>
                  <a:pt x="467" y="628"/>
                  <a:pt x="459" y="645"/>
                </a:cubicBezTo>
                <a:cubicBezTo>
                  <a:pt x="456" y="650"/>
                  <a:pt x="454" y="654"/>
                  <a:pt x="450" y="658"/>
                </a:cubicBezTo>
                <a:cubicBezTo>
                  <a:pt x="413" y="699"/>
                  <a:pt x="375" y="741"/>
                  <a:pt x="336" y="782"/>
                </a:cubicBezTo>
                <a:cubicBezTo>
                  <a:pt x="315" y="804"/>
                  <a:pt x="281" y="807"/>
                  <a:pt x="257" y="789"/>
                </a:cubicBezTo>
                <a:cubicBezTo>
                  <a:pt x="229" y="768"/>
                  <a:pt x="225" y="729"/>
                  <a:pt x="250" y="701"/>
                </a:cubicBezTo>
                <a:cubicBezTo>
                  <a:pt x="274" y="673"/>
                  <a:pt x="299" y="645"/>
                  <a:pt x="324" y="617"/>
                </a:cubicBezTo>
                <a:cubicBezTo>
                  <a:pt x="334" y="607"/>
                  <a:pt x="336" y="597"/>
                  <a:pt x="330" y="584"/>
                </a:cubicBezTo>
                <a:cubicBezTo>
                  <a:pt x="314" y="544"/>
                  <a:pt x="299" y="504"/>
                  <a:pt x="283" y="464"/>
                </a:cubicBezTo>
                <a:cubicBezTo>
                  <a:pt x="279" y="454"/>
                  <a:pt x="274" y="445"/>
                  <a:pt x="270" y="435"/>
                </a:cubicBezTo>
                <a:cubicBezTo>
                  <a:pt x="252" y="395"/>
                  <a:pt x="253" y="358"/>
                  <a:pt x="280" y="322"/>
                </a:cubicBezTo>
                <a:cubicBezTo>
                  <a:pt x="296" y="300"/>
                  <a:pt x="312" y="278"/>
                  <a:pt x="328" y="257"/>
                </a:cubicBezTo>
                <a:cubicBezTo>
                  <a:pt x="330" y="254"/>
                  <a:pt x="331" y="252"/>
                  <a:pt x="334" y="247"/>
                </a:cubicBezTo>
                <a:close/>
                <a:moveTo>
                  <a:pt x="401" y="127"/>
                </a:moveTo>
                <a:cubicBezTo>
                  <a:pt x="392" y="129"/>
                  <a:pt x="377" y="129"/>
                  <a:pt x="364" y="133"/>
                </a:cubicBezTo>
                <a:cubicBezTo>
                  <a:pt x="287" y="153"/>
                  <a:pt x="210" y="175"/>
                  <a:pt x="134" y="196"/>
                </a:cubicBezTo>
                <a:cubicBezTo>
                  <a:pt x="127" y="198"/>
                  <a:pt x="120" y="204"/>
                  <a:pt x="115" y="209"/>
                </a:cubicBezTo>
                <a:cubicBezTo>
                  <a:pt x="105" y="221"/>
                  <a:pt x="106" y="239"/>
                  <a:pt x="114" y="251"/>
                </a:cubicBezTo>
                <a:cubicBezTo>
                  <a:pt x="123" y="265"/>
                  <a:pt x="139" y="270"/>
                  <a:pt x="157" y="266"/>
                </a:cubicBezTo>
                <a:cubicBezTo>
                  <a:pt x="217" y="250"/>
                  <a:pt x="277" y="234"/>
                  <a:pt x="337" y="219"/>
                </a:cubicBezTo>
                <a:cubicBezTo>
                  <a:pt x="351" y="215"/>
                  <a:pt x="360" y="217"/>
                  <a:pt x="366" y="227"/>
                </a:cubicBezTo>
                <a:cubicBezTo>
                  <a:pt x="372" y="236"/>
                  <a:pt x="371" y="244"/>
                  <a:pt x="362" y="256"/>
                </a:cubicBezTo>
                <a:cubicBezTo>
                  <a:pt x="342" y="283"/>
                  <a:pt x="322" y="310"/>
                  <a:pt x="301" y="337"/>
                </a:cubicBezTo>
                <a:cubicBezTo>
                  <a:pt x="272" y="377"/>
                  <a:pt x="282" y="430"/>
                  <a:pt x="325" y="456"/>
                </a:cubicBezTo>
                <a:cubicBezTo>
                  <a:pt x="383" y="490"/>
                  <a:pt x="442" y="525"/>
                  <a:pt x="500" y="559"/>
                </a:cubicBezTo>
                <a:cubicBezTo>
                  <a:pt x="525" y="573"/>
                  <a:pt x="530" y="585"/>
                  <a:pt x="526" y="613"/>
                </a:cubicBezTo>
                <a:cubicBezTo>
                  <a:pt x="519" y="654"/>
                  <a:pt x="513" y="695"/>
                  <a:pt x="506" y="736"/>
                </a:cubicBezTo>
                <a:cubicBezTo>
                  <a:pt x="504" y="756"/>
                  <a:pt x="515" y="772"/>
                  <a:pt x="532" y="774"/>
                </a:cubicBezTo>
                <a:cubicBezTo>
                  <a:pt x="550" y="776"/>
                  <a:pt x="564" y="764"/>
                  <a:pt x="567" y="745"/>
                </a:cubicBezTo>
                <a:cubicBezTo>
                  <a:pt x="576" y="687"/>
                  <a:pt x="585" y="630"/>
                  <a:pt x="595" y="572"/>
                </a:cubicBezTo>
                <a:cubicBezTo>
                  <a:pt x="597" y="556"/>
                  <a:pt x="592" y="544"/>
                  <a:pt x="579" y="534"/>
                </a:cubicBezTo>
                <a:cubicBezTo>
                  <a:pt x="544" y="508"/>
                  <a:pt x="509" y="481"/>
                  <a:pt x="474" y="454"/>
                </a:cubicBezTo>
                <a:cubicBezTo>
                  <a:pt x="447" y="434"/>
                  <a:pt x="444" y="402"/>
                  <a:pt x="466" y="377"/>
                </a:cubicBezTo>
                <a:cubicBezTo>
                  <a:pt x="491" y="349"/>
                  <a:pt x="516" y="321"/>
                  <a:pt x="540" y="294"/>
                </a:cubicBezTo>
                <a:cubicBezTo>
                  <a:pt x="553" y="280"/>
                  <a:pt x="565" y="278"/>
                  <a:pt x="582" y="288"/>
                </a:cubicBezTo>
                <a:cubicBezTo>
                  <a:pt x="611" y="304"/>
                  <a:pt x="640" y="321"/>
                  <a:pt x="669" y="338"/>
                </a:cubicBezTo>
                <a:cubicBezTo>
                  <a:pt x="686" y="347"/>
                  <a:pt x="702" y="357"/>
                  <a:pt x="719" y="366"/>
                </a:cubicBezTo>
                <a:cubicBezTo>
                  <a:pt x="732" y="373"/>
                  <a:pt x="748" y="369"/>
                  <a:pt x="757" y="357"/>
                </a:cubicBezTo>
                <a:cubicBezTo>
                  <a:pt x="765" y="346"/>
                  <a:pt x="765" y="330"/>
                  <a:pt x="755" y="319"/>
                </a:cubicBezTo>
                <a:cubicBezTo>
                  <a:pt x="751" y="315"/>
                  <a:pt x="746" y="311"/>
                  <a:pt x="741" y="308"/>
                </a:cubicBezTo>
                <a:cubicBezTo>
                  <a:pt x="652" y="254"/>
                  <a:pt x="563" y="200"/>
                  <a:pt x="474" y="146"/>
                </a:cubicBezTo>
                <a:cubicBezTo>
                  <a:pt x="453" y="134"/>
                  <a:pt x="430" y="128"/>
                  <a:pt x="401" y="127"/>
                </a:cubicBezTo>
                <a:close/>
                <a:moveTo>
                  <a:pt x="320" y="484"/>
                </a:moveTo>
                <a:cubicBezTo>
                  <a:pt x="322" y="491"/>
                  <a:pt x="323" y="494"/>
                  <a:pt x="325" y="498"/>
                </a:cubicBezTo>
                <a:cubicBezTo>
                  <a:pt x="335" y="524"/>
                  <a:pt x="345" y="550"/>
                  <a:pt x="356" y="576"/>
                </a:cubicBezTo>
                <a:cubicBezTo>
                  <a:pt x="365" y="597"/>
                  <a:pt x="361" y="616"/>
                  <a:pt x="345" y="633"/>
                </a:cubicBezTo>
                <a:cubicBezTo>
                  <a:pt x="320" y="662"/>
                  <a:pt x="294" y="690"/>
                  <a:pt x="269" y="719"/>
                </a:cubicBezTo>
                <a:cubicBezTo>
                  <a:pt x="258" y="732"/>
                  <a:pt x="257" y="748"/>
                  <a:pt x="266" y="760"/>
                </a:cubicBezTo>
                <a:cubicBezTo>
                  <a:pt x="274" y="773"/>
                  <a:pt x="291" y="778"/>
                  <a:pt x="304" y="772"/>
                </a:cubicBezTo>
                <a:cubicBezTo>
                  <a:pt x="311" y="769"/>
                  <a:pt x="317" y="763"/>
                  <a:pt x="322" y="758"/>
                </a:cubicBezTo>
                <a:cubicBezTo>
                  <a:pt x="358" y="719"/>
                  <a:pt x="393" y="681"/>
                  <a:pt x="429" y="642"/>
                </a:cubicBezTo>
                <a:cubicBezTo>
                  <a:pt x="438" y="632"/>
                  <a:pt x="440" y="621"/>
                  <a:pt x="436" y="609"/>
                </a:cubicBezTo>
                <a:cubicBezTo>
                  <a:pt x="429" y="592"/>
                  <a:pt x="422" y="575"/>
                  <a:pt x="416" y="558"/>
                </a:cubicBezTo>
                <a:cubicBezTo>
                  <a:pt x="411" y="541"/>
                  <a:pt x="402" y="529"/>
                  <a:pt x="385" y="522"/>
                </a:cubicBezTo>
                <a:cubicBezTo>
                  <a:pt x="368" y="513"/>
                  <a:pt x="352" y="502"/>
                  <a:pt x="336" y="493"/>
                </a:cubicBezTo>
                <a:cubicBezTo>
                  <a:pt x="331" y="490"/>
                  <a:pt x="327" y="488"/>
                  <a:pt x="320" y="484"/>
                </a:cubicBezTo>
                <a:close/>
                <a:moveTo>
                  <a:pt x="82" y="246"/>
                </a:moveTo>
                <a:cubicBezTo>
                  <a:pt x="47" y="256"/>
                  <a:pt x="27" y="305"/>
                  <a:pt x="41" y="344"/>
                </a:cubicBezTo>
                <a:cubicBezTo>
                  <a:pt x="56" y="386"/>
                  <a:pt x="105" y="406"/>
                  <a:pt x="147" y="388"/>
                </a:cubicBezTo>
                <a:cubicBezTo>
                  <a:pt x="186" y="370"/>
                  <a:pt x="205" y="321"/>
                  <a:pt x="186" y="287"/>
                </a:cubicBezTo>
                <a:cubicBezTo>
                  <a:pt x="173" y="288"/>
                  <a:pt x="172" y="288"/>
                  <a:pt x="165" y="300"/>
                </a:cubicBezTo>
                <a:cubicBezTo>
                  <a:pt x="159" y="309"/>
                  <a:pt x="147" y="311"/>
                  <a:pt x="143" y="303"/>
                </a:cubicBezTo>
                <a:cubicBezTo>
                  <a:pt x="136" y="289"/>
                  <a:pt x="123" y="293"/>
                  <a:pt x="114" y="287"/>
                </a:cubicBezTo>
                <a:cubicBezTo>
                  <a:pt x="112" y="290"/>
                  <a:pt x="111" y="293"/>
                  <a:pt x="110" y="295"/>
                </a:cubicBezTo>
                <a:cubicBezTo>
                  <a:pt x="105" y="301"/>
                  <a:pt x="99" y="303"/>
                  <a:pt x="92" y="300"/>
                </a:cubicBezTo>
                <a:cubicBezTo>
                  <a:pt x="85" y="296"/>
                  <a:pt x="82" y="289"/>
                  <a:pt x="86" y="283"/>
                </a:cubicBezTo>
                <a:cubicBezTo>
                  <a:pt x="96" y="269"/>
                  <a:pt x="88" y="258"/>
                  <a:pt x="82" y="246"/>
                </a:cubicBezTo>
                <a:close/>
                <a:moveTo>
                  <a:pt x="498" y="94"/>
                </a:moveTo>
                <a:cubicBezTo>
                  <a:pt x="498" y="128"/>
                  <a:pt x="526" y="156"/>
                  <a:pt x="560" y="156"/>
                </a:cubicBezTo>
                <a:cubicBezTo>
                  <a:pt x="595" y="156"/>
                  <a:pt x="624" y="128"/>
                  <a:pt x="624" y="93"/>
                </a:cubicBezTo>
                <a:cubicBezTo>
                  <a:pt x="623" y="59"/>
                  <a:pt x="594" y="30"/>
                  <a:pt x="560" y="30"/>
                </a:cubicBezTo>
                <a:cubicBezTo>
                  <a:pt x="525" y="31"/>
                  <a:pt x="498" y="59"/>
                  <a:pt x="498" y="9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40">
            <a:extLst>
              <a:ext uri="{FF2B5EF4-FFF2-40B4-BE49-F238E27FC236}">
                <a16:creationId xmlns:a16="http://schemas.microsoft.com/office/drawing/2014/main" id="{565E07D4-547F-4E69-B1CB-9CBBAB665D4E}"/>
              </a:ext>
            </a:extLst>
          </p:cNvPr>
          <p:cNvSpPr>
            <a:spLocks/>
          </p:cNvSpPr>
          <p:nvPr/>
        </p:nvSpPr>
        <p:spPr bwMode="auto">
          <a:xfrm>
            <a:off x="4203700" y="5495925"/>
            <a:ext cx="706438" cy="1077912"/>
          </a:xfrm>
          <a:custGeom>
            <a:avLst/>
            <a:gdLst>
              <a:gd name="T0" fmla="*/ 63 w 213"/>
              <a:gd name="T1" fmla="*/ 0 h 325"/>
              <a:gd name="T2" fmla="*/ 162 w 213"/>
              <a:gd name="T3" fmla="*/ 58 h 325"/>
              <a:gd name="T4" fmla="*/ 196 w 213"/>
              <a:gd name="T5" fmla="*/ 98 h 325"/>
              <a:gd name="T6" fmla="*/ 207 w 213"/>
              <a:gd name="T7" fmla="*/ 128 h 325"/>
              <a:gd name="T8" fmla="*/ 199 w 213"/>
              <a:gd name="T9" fmla="*/ 174 h 325"/>
              <a:gd name="T10" fmla="*/ 85 w 213"/>
              <a:gd name="T11" fmla="*/ 297 h 325"/>
              <a:gd name="T12" fmla="*/ 5 w 213"/>
              <a:gd name="T13" fmla="*/ 280 h 325"/>
              <a:gd name="T14" fmla="*/ 16 w 213"/>
              <a:gd name="T15" fmla="*/ 235 h 325"/>
              <a:gd name="T16" fmla="*/ 94 w 213"/>
              <a:gd name="T17" fmla="*/ 148 h 325"/>
              <a:gd name="T18" fmla="*/ 102 w 213"/>
              <a:gd name="T19" fmla="*/ 105 h 325"/>
              <a:gd name="T20" fmla="*/ 61 w 213"/>
              <a:gd name="T21" fmla="*/ 2 h 325"/>
              <a:gd name="T22" fmla="*/ 63 w 213"/>
              <a:gd name="T23" fmla="*/ 0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3" h="325">
                <a:moveTo>
                  <a:pt x="63" y="0"/>
                </a:moveTo>
                <a:cubicBezTo>
                  <a:pt x="96" y="20"/>
                  <a:pt x="128" y="40"/>
                  <a:pt x="162" y="58"/>
                </a:cubicBezTo>
                <a:cubicBezTo>
                  <a:pt x="179" y="67"/>
                  <a:pt x="191" y="79"/>
                  <a:pt x="196" y="98"/>
                </a:cubicBezTo>
                <a:cubicBezTo>
                  <a:pt x="198" y="108"/>
                  <a:pt x="203" y="118"/>
                  <a:pt x="207" y="128"/>
                </a:cubicBezTo>
                <a:cubicBezTo>
                  <a:pt x="213" y="144"/>
                  <a:pt x="211" y="160"/>
                  <a:pt x="199" y="174"/>
                </a:cubicBezTo>
                <a:cubicBezTo>
                  <a:pt x="161" y="215"/>
                  <a:pt x="123" y="256"/>
                  <a:pt x="85" y="297"/>
                </a:cubicBezTo>
                <a:cubicBezTo>
                  <a:pt x="59" y="325"/>
                  <a:pt x="16" y="316"/>
                  <a:pt x="5" y="280"/>
                </a:cubicBezTo>
                <a:cubicBezTo>
                  <a:pt x="0" y="264"/>
                  <a:pt x="4" y="248"/>
                  <a:pt x="16" y="235"/>
                </a:cubicBezTo>
                <a:cubicBezTo>
                  <a:pt x="42" y="206"/>
                  <a:pt x="68" y="177"/>
                  <a:pt x="94" y="148"/>
                </a:cubicBezTo>
                <a:cubicBezTo>
                  <a:pt x="106" y="135"/>
                  <a:pt x="108" y="121"/>
                  <a:pt x="102" y="105"/>
                </a:cubicBezTo>
                <a:cubicBezTo>
                  <a:pt x="88" y="71"/>
                  <a:pt x="75" y="36"/>
                  <a:pt x="61" y="2"/>
                </a:cubicBezTo>
                <a:cubicBezTo>
                  <a:pt x="62" y="1"/>
                  <a:pt x="62" y="1"/>
                  <a:pt x="6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41">
            <a:extLst>
              <a:ext uri="{FF2B5EF4-FFF2-40B4-BE49-F238E27FC236}">
                <a16:creationId xmlns:a16="http://schemas.microsoft.com/office/drawing/2014/main" id="{93E2A4D2-F226-4938-8386-CD6CE2DAE76F}"/>
              </a:ext>
            </a:extLst>
          </p:cNvPr>
          <p:cNvSpPr>
            <a:spLocks noEditPoints="1"/>
          </p:cNvSpPr>
          <p:nvPr/>
        </p:nvSpPr>
        <p:spPr bwMode="auto">
          <a:xfrm>
            <a:off x="3435350" y="4649788"/>
            <a:ext cx="685800" cy="657225"/>
          </a:xfrm>
          <a:custGeom>
            <a:avLst/>
            <a:gdLst>
              <a:gd name="T0" fmla="*/ 60 w 207"/>
              <a:gd name="T1" fmla="*/ 0 h 198"/>
              <a:gd name="T2" fmla="*/ 78 w 207"/>
              <a:gd name="T3" fmla="*/ 47 h 198"/>
              <a:gd name="T4" fmla="*/ 79 w 207"/>
              <a:gd name="T5" fmla="*/ 54 h 198"/>
              <a:gd name="T6" fmla="*/ 81 w 207"/>
              <a:gd name="T7" fmla="*/ 68 h 198"/>
              <a:gd name="T8" fmla="*/ 97 w 207"/>
              <a:gd name="T9" fmla="*/ 62 h 198"/>
              <a:gd name="T10" fmla="*/ 127 w 207"/>
              <a:gd name="T11" fmla="*/ 68 h 198"/>
              <a:gd name="T12" fmla="*/ 153 w 207"/>
              <a:gd name="T13" fmla="*/ 64 h 198"/>
              <a:gd name="T14" fmla="*/ 191 w 207"/>
              <a:gd name="T15" fmla="*/ 52 h 198"/>
              <a:gd name="T16" fmla="*/ 180 w 207"/>
              <a:gd name="T17" fmla="*/ 151 h 198"/>
              <a:gd name="T18" fmla="*/ 67 w 207"/>
              <a:gd name="T19" fmla="*/ 184 h 198"/>
              <a:gd name="T20" fmla="*/ 1 w 207"/>
              <a:gd name="T21" fmla="*/ 89 h 198"/>
              <a:gd name="T22" fmla="*/ 60 w 207"/>
              <a:gd name="T23" fmla="*/ 0 h 198"/>
              <a:gd name="T24" fmla="*/ 108 w 207"/>
              <a:gd name="T25" fmla="*/ 90 h 198"/>
              <a:gd name="T26" fmla="*/ 104 w 207"/>
              <a:gd name="T27" fmla="*/ 90 h 198"/>
              <a:gd name="T28" fmla="*/ 94 w 207"/>
              <a:gd name="T29" fmla="*/ 108 h 198"/>
              <a:gd name="T30" fmla="*/ 101 w 207"/>
              <a:gd name="T31" fmla="*/ 114 h 198"/>
              <a:gd name="T32" fmla="*/ 113 w 207"/>
              <a:gd name="T33" fmla="*/ 99 h 198"/>
              <a:gd name="T34" fmla="*/ 108 w 207"/>
              <a:gd name="T35" fmla="*/ 9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07" h="198">
                <a:moveTo>
                  <a:pt x="60" y="0"/>
                </a:moveTo>
                <a:cubicBezTo>
                  <a:pt x="60" y="18"/>
                  <a:pt x="66" y="34"/>
                  <a:pt x="78" y="47"/>
                </a:cubicBezTo>
                <a:cubicBezTo>
                  <a:pt x="79" y="49"/>
                  <a:pt x="79" y="52"/>
                  <a:pt x="79" y="54"/>
                </a:cubicBezTo>
                <a:cubicBezTo>
                  <a:pt x="80" y="59"/>
                  <a:pt x="80" y="63"/>
                  <a:pt x="81" y="68"/>
                </a:cubicBezTo>
                <a:cubicBezTo>
                  <a:pt x="85" y="66"/>
                  <a:pt x="90" y="65"/>
                  <a:pt x="97" y="62"/>
                </a:cubicBezTo>
                <a:cubicBezTo>
                  <a:pt x="105" y="64"/>
                  <a:pt x="118" y="63"/>
                  <a:pt x="127" y="68"/>
                </a:cubicBezTo>
                <a:cubicBezTo>
                  <a:pt x="140" y="77"/>
                  <a:pt x="143" y="71"/>
                  <a:pt x="153" y="64"/>
                </a:cubicBezTo>
                <a:cubicBezTo>
                  <a:pt x="163" y="56"/>
                  <a:pt x="178" y="56"/>
                  <a:pt x="191" y="52"/>
                </a:cubicBezTo>
                <a:cubicBezTo>
                  <a:pt x="207" y="77"/>
                  <a:pt x="202" y="122"/>
                  <a:pt x="180" y="151"/>
                </a:cubicBezTo>
                <a:cubicBezTo>
                  <a:pt x="153" y="185"/>
                  <a:pt x="108" y="198"/>
                  <a:pt x="67" y="184"/>
                </a:cubicBezTo>
                <a:cubicBezTo>
                  <a:pt x="27" y="170"/>
                  <a:pt x="0" y="131"/>
                  <a:pt x="1" y="89"/>
                </a:cubicBezTo>
                <a:cubicBezTo>
                  <a:pt x="1" y="50"/>
                  <a:pt x="27" y="11"/>
                  <a:pt x="60" y="0"/>
                </a:cubicBezTo>
                <a:close/>
                <a:moveTo>
                  <a:pt x="108" y="90"/>
                </a:moveTo>
                <a:cubicBezTo>
                  <a:pt x="107" y="90"/>
                  <a:pt x="105" y="90"/>
                  <a:pt x="104" y="90"/>
                </a:cubicBezTo>
                <a:cubicBezTo>
                  <a:pt x="101" y="96"/>
                  <a:pt x="97" y="102"/>
                  <a:pt x="94" y="108"/>
                </a:cubicBezTo>
                <a:cubicBezTo>
                  <a:pt x="94" y="109"/>
                  <a:pt x="99" y="112"/>
                  <a:pt x="101" y="114"/>
                </a:cubicBezTo>
                <a:cubicBezTo>
                  <a:pt x="105" y="109"/>
                  <a:pt x="110" y="105"/>
                  <a:pt x="113" y="99"/>
                </a:cubicBezTo>
                <a:cubicBezTo>
                  <a:pt x="114" y="98"/>
                  <a:pt x="110" y="93"/>
                  <a:pt x="108" y="9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42">
            <a:extLst>
              <a:ext uri="{FF2B5EF4-FFF2-40B4-BE49-F238E27FC236}">
                <a16:creationId xmlns:a16="http://schemas.microsoft.com/office/drawing/2014/main" id="{85E273E4-8AF9-4E6F-9580-6DA1D2A3FD65}"/>
              </a:ext>
            </a:extLst>
          </p:cNvPr>
          <p:cNvSpPr>
            <a:spLocks/>
          </p:cNvSpPr>
          <p:nvPr/>
        </p:nvSpPr>
        <p:spPr bwMode="auto">
          <a:xfrm>
            <a:off x="942975" y="4926013"/>
            <a:ext cx="106363" cy="115887"/>
          </a:xfrm>
          <a:custGeom>
            <a:avLst/>
            <a:gdLst>
              <a:gd name="T0" fmla="*/ 31 w 32"/>
              <a:gd name="T1" fmla="*/ 11 h 35"/>
              <a:gd name="T2" fmla="*/ 14 w 32"/>
              <a:gd name="T3" fmla="*/ 34 h 35"/>
              <a:gd name="T4" fmla="*/ 0 w 32"/>
              <a:gd name="T5" fmla="*/ 21 h 35"/>
              <a:gd name="T6" fmla="*/ 18 w 32"/>
              <a:gd name="T7" fmla="*/ 0 h 35"/>
              <a:gd name="T8" fmla="*/ 31 w 32"/>
              <a:gd name="T9" fmla="*/ 11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5">
                <a:moveTo>
                  <a:pt x="31" y="11"/>
                </a:moveTo>
                <a:cubicBezTo>
                  <a:pt x="32" y="21"/>
                  <a:pt x="21" y="35"/>
                  <a:pt x="14" y="34"/>
                </a:cubicBezTo>
                <a:cubicBezTo>
                  <a:pt x="6" y="34"/>
                  <a:pt x="1" y="30"/>
                  <a:pt x="0" y="21"/>
                </a:cubicBezTo>
                <a:cubicBezTo>
                  <a:pt x="0" y="12"/>
                  <a:pt x="10" y="0"/>
                  <a:pt x="18" y="0"/>
                </a:cubicBezTo>
                <a:cubicBezTo>
                  <a:pt x="26" y="0"/>
                  <a:pt x="30" y="4"/>
                  <a:pt x="31" y="1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9A0ED56-BB81-403A-825E-49C9739D0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221" y="1500982"/>
            <a:ext cx="4470400" cy="226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17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557184" y="491836"/>
            <a:ext cx="4810269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l"/>
            <a:r>
              <a:rPr lang="en" dirty="0">
                <a:solidFill>
                  <a:srgbClr val="AD3333"/>
                </a:solidFill>
                <a:latin typeface="Bebas Neue" panose="020B0604020202020204" charset="0"/>
              </a:rPr>
              <a:t>RESOURCES</a:t>
            </a:r>
            <a:endParaRPr dirty="0">
              <a:solidFill>
                <a:srgbClr val="AD3333"/>
              </a:solidFill>
              <a:latin typeface="Bebas Neue" panose="020B060402020202020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18666FD-1E8D-4AE0-9E5B-34DB53D9F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42" y="1640874"/>
            <a:ext cx="4795815" cy="4725290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6433BDFD-1BB9-4B1B-B449-8BD06289CAA2}"/>
              </a:ext>
            </a:extLst>
          </p:cNvPr>
          <p:cNvSpPr>
            <a:spLocks noEditPoints="1"/>
          </p:cNvSpPr>
          <p:nvPr/>
        </p:nvSpPr>
        <p:spPr bwMode="auto">
          <a:xfrm>
            <a:off x="6059488" y="1541462"/>
            <a:ext cx="2562225" cy="2559051"/>
          </a:xfrm>
          <a:custGeom>
            <a:avLst/>
            <a:gdLst>
              <a:gd name="T0" fmla="*/ 950 w 1100"/>
              <a:gd name="T1" fmla="*/ 235 h 1099"/>
              <a:gd name="T2" fmla="*/ 925 w 1100"/>
              <a:gd name="T3" fmla="*/ 205 h 1099"/>
              <a:gd name="T4" fmla="*/ 205 w 1100"/>
              <a:gd name="T5" fmla="*/ 165 h 1099"/>
              <a:gd name="T6" fmla="*/ 139 w 1100"/>
              <a:gd name="T7" fmla="*/ 235 h 1099"/>
              <a:gd name="T8" fmla="*/ 26 w 1100"/>
              <a:gd name="T9" fmla="*/ 664 h 1099"/>
              <a:gd name="T10" fmla="*/ 155 w 1100"/>
              <a:gd name="T11" fmla="*/ 922 h 1099"/>
              <a:gd name="T12" fmla="*/ 351 w 1100"/>
              <a:gd name="T13" fmla="*/ 1058 h 1099"/>
              <a:gd name="T14" fmla="*/ 353 w 1100"/>
              <a:gd name="T15" fmla="*/ 1057 h 1099"/>
              <a:gd name="T16" fmla="*/ 282 w 1100"/>
              <a:gd name="T17" fmla="*/ 803 h 1099"/>
              <a:gd name="T18" fmla="*/ 373 w 1100"/>
              <a:gd name="T19" fmla="*/ 480 h 1099"/>
              <a:gd name="T20" fmla="*/ 492 w 1100"/>
              <a:gd name="T21" fmla="*/ 473 h 1099"/>
              <a:gd name="T22" fmla="*/ 512 w 1100"/>
              <a:gd name="T23" fmla="*/ 511 h 1099"/>
              <a:gd name="T24" fmla="*/ 544 w 1100"/>
              <a:gd name="T25" fmla="*/ 595 h 1099"/>
              <a:gd name="T26" fmla="*/ 570 w 1100"/>
              <a:gd name="T27" fmla="*/ 656 h 1099"/>
              <a:gd name="T28" fmla="*/ 524 w 1100"/>
              <a:gd name="T29" fmla="*/ 1041 h 1099"/>
              <a:gd name="T30" fmla="*/ 506 w 1100"/>
              <a:gd name="T31" fmla="*/ 1093 h 1099"/>
              <a:gd name="T32" fmla="*/ 827 w 1100"/>
              <a:gd name="T33" fmla="*/ 1012 h 1099"/>
              <a:gd name="T34" fmla="*/ 949 w 1100"/>
              <a:gd name="T35" fmla="*/ 901 h 1099"/>
              <a:gd name="T36" fmla="*/ 963 w 1100"/>
              <a:gd name="T37" fmla="*/ 887 h 1099"/>
              <a:gd name="T38" fmla="*/ 1033 w 1100"/>
              <a:gd name="T39" fmla="*/ 375 h 1099"/>
              <a:gd name="T40" fmla="*/ 391 w 1100"/>
              <a:gd name="T41" fmla="*/ 428 h 1099"/>
              <a:gd name="T42" fmla="*/ 409 w 1100"/>
              <a:gd name="T43" fmla="*/ 390 h 1099"/>
              <a:gd name="T44" fmla="*/ 487 w 1100"/>
              <a:gd name="T45" fmla="*/ 390 h 1099"/>
              <a:gd name="T46" fmla="*/ 467 w 1100"/>
              <a:gd name="T47" fmla="*/ 428 h 1099"/>
              <a:gd name="T48" fmla="*/ 495 w 1100"/>
              <a:gd name="T49" fmla="*/ 345 h 1099"/>
              <a:gd name="T50" fmla="*/ 381 w 1100"/>
              <a:gd name="T51" fmla="*/ 344 h 1099"/>
              <a:gd name="T52" fmla="*/ 352 w 1100"/>
              <a:gd name="T53" fmla="*/ 206 h 1099"/>
              <a:gd name="T54" fmla="*/ 437 w 1100"/>
              <a:gd name="T55" fmla="*/ 107 h 1099"/>
              <a:gd name="T56" fmla="*/ 519 w 1100"/>
              <a:gd name="T57" fmla="*/ 271 h 1099"/>
              <a:gd name="T58" fmla="*/ 864 w 1100"/>
              <a:gd name="T59" fmla="*/ 597 h 1099"/>
              <a:gd name="T60" fmla="*/ 864 w 1100"/>
              <a:gd name="T61" fmla="*/ 511 h 1099"/>
              <a:gd name="T62" fmla="*/ 864 w 1100"/>
              <a:gd name="T63" fmla="*/ 597 h 1099"/>
              <a:gd name="T64" fmla="*/ 907 w 1100"/>
              <a:gd name="T65" fmla="*/ 338 h 1099"/>
              <a:gd name="T66" fmla="*/ 958 w 1100"/>
              <a:gd name="T67" fmla="*/ 374 h 1099"/>
              <a:gd name="T68" fmla="*/ 908 w 1100"/>
              <a:gd name="T69" fmla="*/ 405 h 1099"/>
              <a:gd name="T70" fmla="*/ 999 w 1100"/>
              <a:gd name="T71" fmla="*/ 585 h 1099"/>
              <a:gd name="T72" fmla="*/ 968 w 1100"/>
              <a:gd name="T73" fmla="*/ 542 h 1099"/>
              <a:gd name="T74" fmla="*/ 1030 w 1100"/>
              <a:gd name="T75" fmla="*/ 542 h 10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100" h="1099">
                <a:moveTo>
                  <a:pt x="1033" y="375"/>
                </a:moveTo>
                <a:cubicBezTo>
                  <a:pt x="1014" y="323"/>
                  <a:pt x="988" y="276"/>
                  <a:pt x="950" y="235"/>
                </a:cubicBezTo>
                <a:cubicBezTo>
                  <a:pt x="947" y="225"/>
                  <a:pt x="939" y="220"/>
                  <a:pt x="931" y="214"/>
                </a:cubicBezTo>
                <a:cubicBezTo>
                  <a:pt x="930" y="210"/>
                  <a:pt x="927" y="208"/>
                  <a:pt x="925" y="205"/>
                </a:cubicBezTo>
                <a:cubicBezTo>
                  <a:pt x="904" y="183"/>
                  <a:pt x="882" y="163"/>
                  <a:pt x="858" y="146"/>
                </a:cubicBezTo>
                <a:cubicBezTo>
                  <a:pt x="660" y="0"/>
                  <a:pt x="394" y="8"/>
                  <a:pt x="205" y="165"/>
                </a:cubicBezTo>
                <a:cubicBezTo>
                  <a:pt x="186" y="182"/>
                  <a:pt x="166" y="198"/>
                  <a:pt x="152" y="220"/>
                </a:cubicBezTo>
                <a:cubicBezTo>
                  <a:pt x="145" y="223"/>
                  <a:pt x="140" y="227"/>
                  <a:pt x="139" y="235"/>
                </a:cubicBezTo>
                <a:cubicBezTo>
                  <a:pt x="132" y="241"/>
                  <a:pt x="126" y="247"/>
                  <a:pt x="121" y="255"/>
                </a:cubicBezTo>
                <a:cubicBezTo>
                  <a:pt x="32" y="378"/>
                  <a:pt x="0" y="515"/>
                  <a:pt x="26" y="664"/>
                </a:cubicBezTo>
                <a:cubicBezTo>
                  <a:pt x="40" y="744"/>
                  <a:pt x="72" y="818"/>
                  <a:pt x="122" y="883"/>
                </a:cubicBezTo>
                <a:cubicBezTo>
                  <a:pt x="133" y="896"/>
                  <a:pt x="142" y="910"/>
                  <a:pt x="155" y="922"/>
                </a:cubicBezTo>
                <a:cubicBezTo>
                  <a:pt x="210" y="983"/>
                  <a:pt x="275" y="1029"/>
                  <a:pt x="351" y="1058"/>
                </a:cubicBezTo>
                <a:cubicBezTo>
                  <a:pt x="351" y="1058"/>
                  <a:pt x="351" y="1058"/>
                  <a:pt x="351" y="1058"/>
                </a:cubicBezTo>
                <a:cubicBezTo>
                  <a:pt x="352" y="1059"/>
                  <a:pt x="353" y="1059"/>
                  <a:pt x="354" y="1058"/>
                </a:cubicBezTo>
                <a:cubicBezTo>
                  <a:pt x="354" y="1058"/>
                  <a:pt x="353" y="1057"/>
                  <a:pt x="353" y="1057"/>
                </a:cubicBezTo>
                <a:cubicBezTo>
                  <a:pt x="345" y="1036"/>
                  <a:pt x="337" y="1016"/>
                  <a:pt x="330" y="995"/>
                </a:cubicBezTo>
                <a:cubicBezTo>
                  <a:pt x="307" y="933"/>
                  <a:pt x="290" y="869"/>
                  <a:pt x="282" y="803"/>
                </a:cubicBezTo>
                <a:cubicBezTo>
                  <a:pt x="275" y="743"/>
                  <a:pt x="292" y="687"/>
                  <a:pt x="315" y="632"/>
                </a:cubicBezTo>
                <a:cubicBezTo>
                  <a:pt x="336" y="582"/>
                  <a:pt x="361" y="533"/>
                  <a:pt x="373" y="480"/>
                </a:cubicBezTo>
                <a:cubicBezTo>
                  <a:pt x="375" y="473"/>
                  <a:pt x="379" y="474"/>
                  <a:pt x="384" y="474"/>
                </a:cubicBezTo>
                <a:cubicBezTo>
                  <a:pt x="420" y="474"/>
                  <a:pt x="456" y="475"/>
                  <a:pt x="492" y="473"/>
                </a:cubicBezTo>
                <a:cubicBezTo>
                  <a:pt x="501" y="473"/>
                  <a:pt x="502" y="476"/>
                  <a:pt x="503" y="482"/>
                </a:cubicBezTo>
                <a:cubicBezTo>
                  <a:pt x="505" y="492"/>
                  <a:pt x="507" y="502"/>
                  <a:pt x="512" y="511"/>
                </a:cubicBezTo>
                <a:cubicBezTo>
                  <a:pt x="518" y="535"/>
                  <a:pt x="528" y="557"/>
                  <a:pt x="538" y="579"/>
                </a:cubicBezTo>
                <a:cubicBezTo>
                  <a:pt x="540" y="585"/>
                  <a:pt x="542" y="590"/>
                  <a:pt x="544" y="595"/>
                </a:cubicBezTo>
                <a:cubicBezTo>
                  <a:pt x="544" y="600"/>
                  <a:pt x="549" y="602"/>
                  <a:pt x="550" y="607"/>
                </a:cubicBezTo>
                <a:cubicBezTo>
                  <a:pt x="557" y="623"/>
                  <a:pt x="563" y="640"/>
                  <a:pt x="570" y="656"/>
                </a:cubicBezTo>
                <a:cubicBezTo>
                  <a:pt x="591" y="707"/>
                  <a:pt x="599" y="759"/>
                  <a:pt x="591" y="813"/>
                </a:cubicBezTo>
                <a:cubicBezTo>
                  <a:pt x="580" y="893"/>
                  <a:pt x="554" y="967"/>
                  <a:pt x="524" y="1041"/>
                </a:cubicBezTo>
                <a:cubicBezTo>
                  <a:pt x="516" y="1058"/>
                  <a:pt x="509" y="1075"/>
                  <a:pt x="501" y="1092"/>
                </a:cubicBezTo>
                <a:cubicBezTo>
                  <a:pt x="504" y="1093"/>
                  <a:pt x="505" y="1093"/>
                  <a:pt x="506" y="1093"/>
                </a:cubicBezTo>
                <a:cubicBezTo>
                  <a:pt x="509" y="1094"/>
                  <a:pt x="512" y="1094"/>
                  <a:pt x="516" y="1094"/>
                </a:cubicBezTo>
                <a:cubicBezTo>
                  <a:pt x="628" y="1099"/>
                  <a:pt x="732" y="1073"/>
                  <a:pt x="827" y="1012"/>
                </a:cubicBezTo>
                <a:cubicBezTo>
                  <a:pt x="864" y="989"/>
                  <a:pt x="899" y="962"/>
                  <a:pt x="928" y="928"/>
                </a:cubicBezTo>
                <a:cubicBezTo>
                  <a:pt x="936" y="920"/>
                  <a:pt x="945" y="913"/>
                  <a:pt x="949" y="901"/>
                </a:cubicBezTo>
                <a:cubicBezTo>
                  <a:pt x="949" y="901"/>
                  <a:pt x="949" y="901"/>
                  <a:pt x="949" y="901"/>
                </a:cubicBezTo>
                <a:cubicBezTo>
                  <a:pt x="956" y="899"/>
                  <a:pt x="958" y="892"/>
                  <a:pt x="963" y="887"/>
                </a:cubicBezTo>
                <a:cubicBezTo>
                  <a:pt x="964" y="885"/>
                  <a:pt x="966" y="884"/>
                  <a:pt x="967" y="882"/>
                </a:cubicBezTo>
                <a:cubicBezTo>
                  <a:pt x="1078" y="725"/>
                  <a:pt x="1100" y="555"/>
                  <a:pt x="1033" y="375"/>
                </a:cubicBezTo>
                <a:close/>
                <a:moveTo>
                  <a:pt x="467" y="428"/>
                </a:moveTo>
                <a:cubicBezTo>
                  <a:pt x="442" y="428"/>
                  <a:pt x="417" y="428"/>
                  <a:pt x="391" y="428"/>
                </a:cubicBezTo>
                <a:cubicBezTo>
                  <a:pt x="384" y="428"/>
                  <a:pt x="380" y="428"/>
                  <a:pt x="380" y="418"/>
                </a:cubicBezTo>
                <a:cubicBezTo>
                  <a:pt x="381" y="390"/>
                  <a:pt x="380" y="390"/>
                  <a:pt x="409" y="390"/>
                </a:cubicBezTo>
                <a:cubicBezTo>
                  <a:pt x="418" y="390"/>
                  <a:pt x="428" y="390"/>
                  <a:pt x="438" y="390"/>
                </a:cubicBezTo>
                <a:cubicBezTo>
                  <a:pt x="454" y="390"/>
                  <a:pt x="471" y="391"/>
                  <a:pt x="487" y="390"/>
                </a:cubicBezTo>
                <a:cubicBezTo>
                  <a:pt x="494" y="390"/>
                  <a:pt x="496" y="392"/>
                  <a:pt x="496" y="399"/>
                </a:cubicBezTo>
                <a:cubicBezTo>
                  <a:pt x="495" y="428"/>
                  <a:pt x="495" y="428"/>
                  <a:pt x="467" y="428"/>
                </a:cubicBezTo>
                <a:close/>
                <a:moveTo>
                  <a:pt x="506" y="335"/>
                </a:moveTo>
                <a:cubicBezTo>
                  <a:pt x="505" y="342"/>
                  <a:pt x="502" y="345"/>
                  <a:pt x="495" y="345"/>
                </a:cubicBezTo>
                <a:cubicBezTo>
                  <a:pt x="476" y="344"/>
                  <a:pt x="457" y="344"/>
                  <a:pt x="438" y="344"/>
                </a:cubicBezTo>
                <a:cubicBezTo>
                  <a:pt x="419" y="344"/>
                  <a:pt x="400" y="344"/>
                  <a:pt x="381" y="344"/>
                </a:cubicBezTo>
                <a:cubicBezTo>
                  <a:pt x="375" y="345"/>
                  <a:pt x="371" y="343"/>
                  <a:pt x="369" y="336"/>
                </a:cubicBezTo>
                <a:cubicBezTo>
                  <a:pt x="360" y="293"/>
                  <a:pt x="351" y="250"/>
                  <a:pt x="352" y="206"/>
                </a:cubicBezTo>
                <a:cubicBezTo>
                  <a:pt x="353" y="192"/>
                  <a:pt x="354" y="178"/>
                  <a:pt x="358" y="164"/>
                </a:cubicBezTo>
                <a:cubicBezTo>
                  <a:pt x="369" y="128"/>
                  <a:pt x="399" y="107"/>
                  <a:pt x="437" y="107"/>
                </a:cubicBezTo>
                <a:cubicBezTo>
                  <a:pt x="477" y="107"/>
                  <a:pt x="506" y="128"/>
                  <a:pt x="517" y="165"/>
                </a:cubicBezTo>
                <a:cubicBezTo>
                  <a:pt x="527" y="200"/>
                  <a:pt x="524" y="235"/>
                  <a:pt x="519" y="271"/>
                </a:cubicBezTo>
                <a:cubicBezTo>
                  <a:pt x="516" y="292"/>
                  <a:pt x="510" y="314"/>
                  <a:pt x="506" y="335"/>
                </a:cubicBezTo>
                <a:close/>
                <a:moveTo>
                  <a:pt x="864" y="597"/>
                </a:moveTo>
                <a:cubicBezTo>
                  <a:pt x="847" y="597"/>
                  <a:pt x="833" y="577"/>
                  <a:pt x="833" y="553"/>
                </a:cubicBezTo>
                <a:cubicBezTo>
                  <a:pt x="833" y="530"/>
                  <a:pt x="847" y="511"/>
                  <a:pt x="864" y="511"/>
                </a:cubicBezTo>
                <a:cubicBezTo>
                  <a:pt x="881" y="511"/>
                  <a:pt x="895" y="530"/>
                  <a:pt x="895" y="554"/>
                </a:cubicBezTo>
                <a:cubicBezTo>
                  <a:pt x="895" y="578"/>
                  <a:pt x="881" y="597"/>
                  <a:pt x="864" y="597"/>
                </a:cubicBezTo>
                <a:close/>
                <a:moveTo>
                  <a:pt x="908" y="405"/>
                </a:moveTo>
                <a:cubicBezTo>
                  <a:pt x="892" y="388"/>
                  <a:pt x="892" y="355"/>
                  <a:pt x="907" y="338"/>
                </a:cubicBezTo>
                <a:cubicBezTo>
                  <a:pt x="919" y="324"/>
                  <a:pt x="936" y="324"/>
                  <a:pt x="947" y="338"/>
                </a:cubicBezTo>
                <a:cubicBezTo>
                  <a:pt x="954" y="347"/>
                  <a:pt x="958" y="359"/>
                  <a:pt x="958" y="374"/>
                </a:cubicBezTo>
                <a:cubicBezTo>
                  <a:pt x="958" y="385"/>
                  <a:pt x="954" y="396"/>
                  <a:pt x="945" y="405"/>
                </a:cubicBezTo>
                <a:cubicBezTo>
                  <a:pt x="934" y="417"/>
                  <a:pt x="919" y="417"/>
                  <a:pt x="908" y="405"/>
                </a:cubicBezTo>
                <a:close/>
                <a:moveTo>
                  <a:pt x="1023" y="569"/>
                </a:moveTo>
                <a:cubicBezTo>
                  <a:pt x="1017" y="578"/>
                  <a:pt x="1010" y="585"/>
                  <a:pt x="999" y="585"/>
                </a:cubicBezTo>
                <a:cubicBezTo>
                  <a:pt x="986" y="585"/>
                  <a:pt x="979" y="577"/>
                  <a:pt x="974" y="567"/>
                </a:cubicBezTo>
                <a:cubicBezTo>
                  <a:pt x="969" y="559"/>
                  <a:pt x="967" y="551"/>
                  <a:pt x="968" y="542"/>
                </a:cubicBezTo>
                <a:cubicBezTo>
                  <a:pt x="968" y="518"/>
                  <a:pt x="982" y="499"/>
                  <a:pt x="998" y="498"/>
                </a:cubicBezTo>
                <a:cubicBezTo>
                  <a:pt x="1015" y="498"/>
                  <a:pt x="1030" y="518"/>
                  <a:pt x="1030" y="542"/>
                </a:cubicBezTo>
                <a:cubicBezTo>
                  <a:pt x="1030" y="551"/>
                  <a:pt x="1028" y="560"/>
                  <a:pt x="1023" y="569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DA392DFF-21B8-4765-BC8B-47BF2B646BF5}"/>
              </a:ext>
            </a:extLst>
          </p:cNvPr>
          <p:cNvSpPr>
            <a:spLocks/>
          </p:cNvSpPr>
          <p:nvPr/>
        </p:nvSpPr>
        <p:spPr bwMode="auto">
          <a:xfrm>
            <a:off x="9599613" y="1408112"/>
            <a:ext cx="1081087" cy="2152650"/>
          </a:xfrm>
          <a:custGeom>
            <a:avLst/>
            <a:gdLst>
              <a:gd name="T0" fmla="*/ 9 w 390"/>
              <a:gd name="T1" fmla="*/ 370 h 777"/>
              <a:gd name="T2" fmla="*/ 20 w 390"/>
              <a:gd name="T3" fmla="*/ 261 h 777"/>
              <a:gd name="T4" fmla="*/ 11 w 390"/>
              <a:gd name="T5" fmla="*/ 221 h 777"/>
              <a:gd name="T6" fmla="*/ 29 w 390"/>
              <a:gd name="T7" fmla="*/ 145 h 777"/>
              <a:gd name="T8" fmla="*/ 107 w 390"/>
              <a:gd name="T9" fmla="*/ 146 h 777"/>
              <a:gd name="T10" fmla="*/ 124 w 390"/>
              <a:gd name="T11" fmla="*/ 222 h 777"/>
              <a:gd name="T12" fmla="*/ 115 w 390"/>
              <a:gd name="T13" fmla="*/ 274 h 777"/>
              <a:gd name="T14" fmla="*/ 146 w 390"/>
              <a:gd name="T15" fmla="*/ 113 h 777"/>
              <a:gd name="T16" fmla="*/ 137 w 390"/>
              <a:gd name="T17" fmla="*/ 91 h 777"/>
              <a:gd name="T18" fmla="*/ 155 w 390"/>
              <a:gd name="T19" fmla="*/ 18 h 777"/>
              <a:gd name="T20" fmla="*/ 228 w 390"/>
              <a:gd name="T21" fmla="*/ 14 h 777"/>
              <a:gd name="T22" fmla="*/ 254 w 390"/>
              <a:gd name="T23" fmla="*/ 84 h 777"/>
              <a:gd name="T24" fmla="*/ 251 w 390"/>
              <a:gd name="T25" fmla="*/ 217 h 777"/>
              <a:gd name="T26" fmla="*/ 270 w 390"/>
              <a:gd name="T27" fmla="*/ 276 h 777"/>
              <a:gd name="T28" fmla="*/ 278 w 390"/>
              <a:gd name="T29" fmla="*/ 274 h 777"/>
              <a:gd name="T30" fmla="*/ 266 w 390"/>
              <a:gd name="T31" fmla="*/ 222 h 777"/>
              <a:gd name="T32" fmla="*/ 284 w 390"/>
              <a:gd name="T33" fmla="*/ 145 h 777"/>
              <a:gd name="T34" fmla="*/ 362 w 390"/>
              <a:gd name="T35" fmla="*/ 146 h 777"/>
              <a:gd name="T36" fmla="*/ 378 w 390"/>
              <a:gd name="T37" fmla="*/ 222 h 777"/>
              <a:gd name="T38" fmla="*/ 370 w 390"/>
              <a:gd name="T39" fmla="*/ 256 h 777"/>
              <a:gd name="T40" fmla="*/ 383 w 390"/>
              <a:gd name="T41" fmla="*/ 379 h 777"/>
              <a:gd name="T42" fmla="*/ 298 w 390"/>
              <a:gd name="T43" fmla="*/ 356 h 777"/>
              <a:gd name="T44" fmla="*/ 238 w 390"/>
              <a:gd name="T45" fmla="*/ 488 h 777"/>
              <a:gd name="T46" fmla="*/ 242 w 390"/>
              <a:gd name="T47" fmla="*/ 499 h 777"/>
              <a:gd name="T48" fmla="*/ 226 w 390"/>
              <a:gd name="T49" fmla="*/ 616 h 777"/>
              <a:gd name="T50" fmla="*/ 195 w 390"/>
              <a:gd name="T51" fmla="*/ 754 h 777"/>
              <a:gd name="T52" fmla="*/ 192 w 390"/>
              <a:gd name="T53" fmla="*/ 777 h 777"/>
              <a:gd name="T54" fmla="*/ 171 w 390"/>
              <a:gd name="T55" fmla="*/ 665 h 777"/>
              <a:gd name="T56" fmla="*/ 147 w 390"/>
              <a:gd name="T57" fmla="*/ 574 h 777"/>
              <a:gd name="T58" fmla="*/ 152 w 390"/>
              <a:gd name="T59" fmla="*/ 469 h 777"/>
              <a:gd name="T60" fmla="*/ 127 w 390"/>
              <a:gd name="T61" fmla="*/ 378 h 777"/>
              <a:gd name="T62" fmla="*/ 35 w 390"/>
              <a:gd name="T63" fmla="*/ 359 h 777"/>
              <a:gd name="T64" fmla="*/ 9 w 390"/>
              <a:gd name="T65" fmla="*/ 370 h 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90" h="777">
                <a:moveTo>
                  <a:pt x="9" y="370"/>
                </a:moveTo>
                <a:cubicBezTo>
                  <a:pt x="13" y="334"/>
                  <a:pt x="18" y="298"/>
                  <a:pt x="20" y="261"/>
                </a:cubicBezTo>
                <a:cubicBezTo>
                  <a:pt x="20" y="248"/>
                  <a:pt x="16" y="233"/>
                  <a:pt x="11" y="221"/>
                </a:cubicBezTo>
                <a:cubicBezTo>
                  <a:pt x="0" y="194"/>
                  <a:pt x="7" y="163"/>
                  <a:pt x="29" y="145"/>
                </a:cubicBezTo>
                <a:cubicBezTo>
                  <a:pt x="52" y="127"/>
                  <a:pt x="85" y="128"/>
                  <a:pt x="107" y="146"/>
                </a:cubicBezTo>
                <a:cubicBezTo>
                  <a:pt x="130" y="164"/>
                  <a:pt x="135" y="194"/>
                  <a:pt x="124" y="222"/>
                </a:cubicBezTo>
                <a:cubicBezTo>
                  <a:pt x="118" y="238"/>
                  <a:pt x="116" y="256"/>
                  <a:pt x="115" y="274"/>
                </a:cubicBezTo>
                <a:cubicBezTo>
                  <a:pt x="142" y="223"/>
                  <a:pt x="150" y="169"/>
                  <a:pt x="146" y="113"/>
                </a:cubicBezTo>
                <a:cubicBezTo>
                  <a:pt x="146" y="105"/>
                  <a:pt x="140" y="98"/>
                  <a:pt x="137" y="91"/>
                </a:cubicBezTo>
                <a:cubicBezTo>
                  <a:pt x="127" y="64"/>
                  <a:pt x="134" y="36"/>
                  <a:pt x="155" y="18"/>
                </a:cubicBezTo>
                <a:cubicBezTo>
                  <a:pt x="176" y="1"/>
                  <a:pt x="205" y="0"/>
                  <a:pt x="228" y="14"/>
                </a:cubicBezTo>
                <a:cubicBezTo>
                  <a:pt x="251" y="29"/>
                  <a:pt x="265" y="58"/>
                  <a:pt x="254" y="84"/>
                </a:cubicBezTo>
                <a:cubicBezTo>
                  <a:pt x="234" y="128"/>
                  <a:pt x="243" y="172"/>
                  <a:pt x="251" y="217"/>
                </a:cubicBezTo>
                <a:cubicBezTo>
                  <a:pt x="255" y="237"/>
                  <a:pt x="264" y="256"/>
                  <a:pt x="270" y="276"/>
                </a:cubicBezTo>
                <a:cubicBezTo>
                  <a:pt x="273" y="276"/>
                  <a:pt x="275" y="275"/>
                  <a:pt x="278" y="274"/>
                </a:cubicBezTo>
                <a:cubicBezTo>
                  <a:pt x="274" y="257"/>
                  <a:pt x="272" y="239"/>
                  <a:pt x="266" y="222"/>
                </a:cubicBezTo>
                <a:cubicBezTo>
                  <a:pt x="254" y="193"/>
                  <a:pt x="260" y="164"/>
                  <a:pt x="284" y="145"/>
                </a:cubicBezTo>
                <a:cubicBezTo>
                  <a:pt x="307" y="127"/>
                  <a:pt x="339" y="128"/>
                  <a:pt x="362" y="146"/>
                </a:cubicBezTo>
                <a:cubicBezTo>
                  <a:pt x="384" y="164"/>
                  <a:pt x="390" y="195"/>
                  <a:pt x="378" y="222"/>
                </a:cubicBezTo>
                <a:cubicBezTo>
                  <a:pt x="374" y="233"/>
                  <a:pt x="369" y="245"/>
                  <a:pt x="370" y="256"/>
                </a:cubicBezTo>
                <a:cubicBezTo>
                  <a:pt x="374" y="298"/>
                  <a:pt x="379" y="340"/>
                  <a:pt x="383" y="379"/>
                </a:cubicBezTo>
                <a:cubicBezTo>
                  <a:pt x="362" y="361"/>
                  <a:pt x="333" y="349"/>
                  <a:pt x="298" y="356"/>
                </a:cubicBezTo>
                <a:cubicBezTo>
                  <a:pt x="236" y="369"/>
                  <a:pt x="212" y="437"/>
                  <a:pt x="238" y="488"/>
                </a:cubicBezTo>
                <a:cubicBezTo>
                  <a:pt x="240" y="491"/>
                  <a:pt x="242" y="495"/>
                  <a:pt x="242" y="499"/>
                </a:cubicBezTo>
                <a:cubicBezTo>
                  <a:pt x="242" y="539"/>
                  <a:pt x="238" y="577"/>
                  <a:pt x="226" y="616"/>
                </a:cubicBezTo>
                <a:cubicBezTo>
                  <a:pt x="212" y="661"/>
                  <a:pt x="205" y="708"/>
                  <a:pt x="195" y="754"/>
                </a:cubicBezTo>
                <a:cubicBezTo>
                  <a:pt x="194" y="762"/>
                  <a:pt x="194" y="769"/>
                  <a:pt x="192" y="777"/>
                </a:cubicBezTo>
                <a:cubicBezTo>
                  <a:pt x="185" y="740"/>
                  <a:pt x="180" y="702"/>
                  <a:pt x="171" y="665"/>
                </a:cubicBezTo>
                <a:cubicBezTo>
                  <a:pt x="165" y="634"/>
                  <a:pt x="153" y="605"/>
                  <a:pt x="147" y="574"/>
                </a:cubicBezTo>
                <a:cubicBezTo>
                  <a:pt x="141" y="539"/>
                  <a:pt x="137" y="505"/>
                  <a:pt x="152" y="469"/>
                </a:cubicBezTo>
                <a:cubicBezTo>
                  <a:pt x="165" y="435"/>
                  <a:pt x="154" y="402"/>
                  <a:pt x="127" y="378"/>
                </a:cubicBezTo>
                <a:cubicBezTo>
                  <a:pt x="101" y="354"/>
                  <a:pt x="69" y="348"/>
                  <a:pt x="35" y="359"/>
                </a:cubicBezTo>
                <a:cubicBezTo>
                  <a:pt x="25" y="362"/>
                  <a:pt x="16" y="367"/>
                  <a:pt x="9" y="37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87F434E8-F843-4330-9736-4C58D0311318}"/>
              </a:ext>
            </a:extLst>
          </p:cNvPr>
          <p:cNvSpPr>
            <a:spLocks/>
          </p:cNvSpPr>
          <p:nvPr/>
        </p:nvSpPr>
        <p:spPr bwMode="auto">
          <a:xfrm>
            <a:off x="10901363" y="2452688"/>
            <a:ext cx="574675" cy="1647825"/>
          </a:xfrm>
          <a:custGeom>
            <a:avLst/>
            <a:gdLst>
              <a:gd name="T0" fmla="*/ 188 w 207"/>
              <a:gd name="T1" fmla="*/ 595 h 595"/>
              <a:gd name="T2" fmla="*/ 16 w 207"/>
              <a:gd name="T3" fmla="*/ 595 h 595"/>
              <a:gd name="T4" fmla="*/ 7 w 207"/>
              <a:gd name="T5" fmla="*/ 526 h 595"/>
              <a:gd name="T6" fmla="*/ 39 w 207"/>
              <a:gd name="T7" fmla="*/ 239 h 595"/>
              <a:gd name="T8" fmla="*/ 53 w 207"/>
              <a:gd name="T9" fmla="*/ 115 h 595"/>
              <a:gd name="T10" fmla="*/ 45 w 207"/>
              <a:gd name="T11" fmla="*/ 91 h 595"/>
              <a:gd name="T12" fmla="*/ 64 w 207"/>
              <a:gd name="T13" fmla="*/ 19 h 595"/>
              <a:gd name="T14" fmla="*/ 138 w 207"/>
              <a:gd name="T15" fmla="*/ 16 h 595"/>
              <a:gd name="T16" fmla="*/ 161 w 207"/>
              <a:gd name="T17" fmla="*/ 86 h 595"/>
              <a:gd name="T18" fmla="*/ 156 w 207"/>
              <a:gd name="T19" fmla="*/ 198 h 595"/>
              <a:gd name="T20" fmla="*/ 187 w 207"/>
              <a:gd name="T21" fmla="*/ 313 h 595"/>
              <a:gd name="T22" fmla="*/ 188 w 207"/>
              <a:gd name="T23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07" h="595">
                <a:moveTo>
                  <a:pt x="188" y="595"/>
                </a:moveTo>
                <a:cubicBezTo>
                  <a:pt x="131" y="595"/>
                  <a:pt x="75" y="595"/>
                  <a:pt x="16" y="595"/>
                </a:cubicBezTo>
                <a:cubicBezTo>
                  <a:pt x="13" y="572"/>
                  <a:pt x="9" y="549"/>
                  <a:pt x="7" y="526"/>
                </a:cubicBezTo>
                <a:cubicBezTo>
                  <a:pt x="0" y="429"/>
                  <a:pt x="6" y="333"/>
                  <a:pt x="39" y="239"/>
                </a:cubicBezTo>
                <a:cubicBezTo>
                  <a:pt x="52" y="200"/>
                  <a:pt x="50" y="156"/>
                  <a:pt x="53" y="115"/>
                </a:cubicBezTo>
                <a:cubicBezTo>
                  <a:pt x="54" y="107"/>
                  <a:pt x="48" y="99"/>
                  <a:pt x="45" y="91"/>
                </a:cubicBezTo>
                <a:cubicBezTo>
                  <a:pt x="34" y="65"/>
                  <a:pt x="42" y="36"/>
                  <a:pt x="64" y="19"/>
                </a:cubicBezTo>
                <a:cubicBezTo>
                  <a:pt x="85" y="2"/>
                  <a:pt x="115" y="0"/>
                  <a:pt x="138" y="16"/>
                </a:cubicBezTo>
                <a:cubicBezTo>
                  <a:pt x="161" y="32"/>
                  <a:pt x="173" y="62"/>
                  <a:pt x="161" y="86"/>
                </a:cubicBezTo>
                <a:cubicBezTo>
                  <a:pt x="143" y="124"/>
                  <a:pt x="149" y="161"/>
                  <a:pt x="156" y="198"/>
                </a:cubicBezTo>
                <a:cubicBezTo>
                  <a:pt x="163" y="237"/>
                  <a:pt x="178" y="274"/>
                  <a:pt x="187" y="313"/>
                </a:cubicBezTo>
                <a:cubicBezTo>
                  <a:pt x="207" y="406"/>
                  <a:pt x="206" y="499"/>
                  <a:pt x="188" y="595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0A626270-BBB5-4B9F-AE66-E841323CEDC7}"/>
              </a:ext>
            </a:extLst>
          </p:cNvPr>
          <p:cNvSpPr>
            <a:spLocks/>
          </p:cNvSpPr>
          <p:nvPr/>
        </p:nvSpPr>
        <p:spPr bwMode="auto">
          <a:xfrm>
            <a:off x="8794751" y="2452688"/>
            <a:ext cx="561975" cy="1647825"/>
          </a:xfrm>
          <a:custGeom>
            <a:avLst/>
            <a:gdLst>
              <a:gd name="T0" fmla="*/ 187 w 203"/>
              <a:gd name="T1" fmla="*/ 595 h 595"/>
              <a:gd name="T2" fmla="*/ 16 w 203"/>
              <a:gd name="T3" fmla="*/ 595 h 595"/>
              <a:gd name="T4" fmla="*/ 4 w 203"/>
              <a:gd name="T5" fmla="*/ 404 h 595"/>
              <a:gd name="T6" fmla="*/ 38 w 203"/>
              <a:gd name="T7" fmla="*/ 236 h 595"/>
              <a:gd name="T8" fmla="*/ 53 w 203"/>
              <a:gd name="T9" fmla="*/ 120 h 595"/>
              <a:gd name="T10" fmla="*/ 43 w 203"/>
              <a:gd name="T11" fmla="*/ 92 h 595"/>
              <a:gd name="T12" fmla="*/ 61 w 203"/>
              <a:gd name="T13" fmla="*/ 20 h 595"/>
              <a:gd name="T14" fmla="*/ 137 w 203"/>
              <a:gd name="T15" fmla="*/ 17 h 595"/>
              <a:gd name="T16" fmla="*/ 159 w 203"/>
              <a:gd name="T17" fmla="*/ 87 h 595"/>
              <a:gd name="T18" fmla="*/ 152 w 203"/>
              <a:gd name="T19" fmla="*/ 187 h 595"/>
              <a:gd name="T20" fmla="*/ 170 w 203"/>
              <a:gd name="T21" fmla="*/ 258 h 595"/>
              <a:gd name="T22" fmla="*/ 196 w 203"/>
              <a:gd name="T23" fmla="*/ 527 h 595"/>
              <a:gd name="T24" fmla="*/ 187 w 203"/>
              <a:gd name="T25" fmla="*/ 595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03" h="595">
                <a:moveTo>
                  <a:pt x="187" y="595"/>
                </a:moveTo>
                <a:cubicBezTo>
                  <a:pt x="128" y="595"/>
                  <a:pt x="72" y="595"/>
                  <a:pt x="16" y="595"/>
                </a:cubicBezTo>
                <a:cubicBezTo>
                  <a:pt x="2" y="531"/>
                  <a:pt x="0" y="467"/>
                  <a:pt x="4" y="404"/>
                </a:cubicBezTo>
                <a:cubicBezTo>
                  <a:pt x="8" y="346"/>
                  <a:pt x="21" y="291"/>
                  <a:pt x="38" y="236"/>
                </a:cubicBezTo>
                <a:cubicBezTo>
                  <a:pt x="50" y="199"/>
                  <a:pt x="50" y="159"/>
                  <a:pt x="53" y="120"/>
                </a:cubicBezTo>
                <a:cubicBezTo>
                  <a:pt x="53" y="111"/>
                  <a:pt x="47" y="101"/>
                  <a:pt x="43" y="92"/>
                </a:cubicBezTo>
                <a:cubicBezTo>
                  <a:pt x="33" y="66"/>
                  <a:pt x="40" y="37"/>
                  <a:pt x="61" y="20"/>
                </a:cubicBezTo>
                <a:cubicBezTo>
                  <a:pt x="82" y="2"/>
                  <a:pt x="114" y="0"/>
                  <a:pt x="137" y="17"/>
                </a:cubicBezTo>
                <a:cubicBezTo>
                  <a:pt x="159" y="33"/>
                  <a:pt x="171" y="63"/>
                  <a:pt x="159" y="87"/>
                </a:cubicBezTo>
                <a:cubicBezTo>
                  <a:pt x="143" y="120"/>
                  <a:pt x="148" y="154"/>
                  <a:pt x="152" y="187"/>
                </a:cubicBezTo>
                <a:cubicBezTo>
                  <a:pt x="155" y="211"/>
                  <a:pt x="163" y="235"/>
                  <a:pt x="170" y="258"/>
                </a:cubicBezTo>
                <a:cubicBezTo>
                  <a:pt x="199" y="346"/>
                  <a:pt x="203" y="436"/>
                  <a:pt x="196" y="527"/>
                </a:cubicBezTo>
                <a:cubicBezTo>
                  <a:pt x="194" y="549"/>
                  <a:pt x="190" y="571"/>
                  <a:pt x="187" y="595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FB5E991A-F596-4185-98AD-3A19F8E25AC5}"/>
              </a:ext>
            </a:extLst>
          </p:cNvPr>
          <p:cNvSpPr>
            <a:spLocks/>
          </p:cNvSpPr>
          <p:nvPr/>
        </p:nvSpPr>
        <p:spPr bwMode="auto">
          <a:xfrm>
            <a:off x="10196513" y="2446338"/>
            <a:ext cx="574675" cy="1654175"/>
          </a:xfrm>
          <a:custGeom>
            <a:avLst/>
            <a:gdLst>
              <a:gd name="T0" fmla="*/ 187 w 208"/>
              <a:gd name="T1" fmla="*/ 597 h 597"/>
              <a:gd name="T2" fmla="*/ 18 w 208"/>
              <a:gd name="T3" fmla="*/ 597 h 597"/>
              <a:gd name="T4" fmla="*/ 18 w 208"/>
              <a:gd name="T5" fmla="*/ 318 h 597"/>
              <a:gd name="T6" fmla="*/ 40 w 208"/>
              <a:gd name="T7" fmla="*/ 240 h 597"/>
              <a:gd name="T8" fmla="*/ 55 w 208"/>
              <a:gd name="T9" fmla="*/ 124 h 597"/>
              <a:gd name="T10" fmla="*/ 46 w 208"/>
              <a:gd name="T11" fmla="*/ 92 h 597"/>
              <a:gd name="T12" fmla="*/ 81 w 208"/>
              <a:gd name="T13" fmla="*/ 12 h 597"/>
              <a:gd name="T14" fmla="*/ 160 w 208"/>
              <a:gd name="T15" fmla="*/ 49 h 597"/>
              <a:gd name="T16" fmla="*/ 161 w 208"/>
              <a:gd name="T17" fmla="*/ 88 h 597"/>
              <a:gd name="T18" fmla="*/ 169 w 208"/>
              <a:gd name="T19" fmla="*/ 252 h 597"/>
              <a:gd name="T20" fmla="*/ 190 w 208"/>
              <a:gd name="T21" fmla="*/ 590 h 597"/>
              <a:gd name="T22" fmla="*/ 187 w 208"/>
              <a:gd name="T23" fmla="*/ 597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08" h="597">
                <a:moveTo>
                  <a:pt x="187" y="597"/>
                </a:moveTo>
                <a:cubicBezTo>
                  <a:pt x="130" y="597"/>
                  <a:pt x="74" y="597"/>
                  <a:pt x="18" y="597"/>
                </a:cubicBezTo>
                <a:cubicBezTo>
                  <a:pt x="0" y="503"/>
                  <a:pt x="0" y="410"/>
                  <a:pt x="18" y="318"/>
                </a:cubicBezTo>
                <a:cubicBezTo>
                  <a:pt x="24" y="292"/>
                  <a:pt x="35" y="266"/>
                  <a:pt x="40" y="240"/>
                </a:cubicBezTo>
                <a:cubicBezTo>
                  <a:pt x="47" y="201"/>
                  <a:pt x="52" y="163"/>
                  <a:pt x="55" y="124"/>
                </a:cubicBezTo>
                <a:cubicBezTo>
                  <a:pt x="56" y="113"/>
                  <a:pt x="50" y="102"/>
                  <a:pt x="46" y="92"/>
                </a:cubicBezTo>
                <a:cubicBezTo>
                  <a:pt x="33" y="58"/>
                  <a:pt x="47" y="25"/>
                  <a:pt x="81" y="12"/>
                </a:cubicBezTo>
                <a:cubicBezTo>
                  <a:pt x="113" y="0"/>
                  <a:pt x="150" y="16"/>
                  <a:pt x="160" y="49"/>
                </a:cubicBezTo>
                <a:cubicBezTo>
                  <a:pt x="164" y="61"/>
                  <a:pt x="165" y="76"/>
                  <a:pt x="161" y="88"/>
                </a:cubicBezTo>
                <a:cubicBezTo>
                  <a:pt x="144" y="143"/>
                  <a:pt x="150" y="198"/>
                  <a:pt x="169" y="252"/>
                </a:cubicBezTo>
                <a:cubicBezTo>
                  <a:pt x="208" y="363"/>
                  <a:pt x="208" y="476"/>
                  <a:pt x="190" y="590"/>
                </a:cubicBezTo>
                <a:cubicBezTo>
                  <a:pt x="190" y="592"/>
                  <a:pt x="188" y="594"/>
                  <a:pt x="187" y="597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7C2A4406-81A9-4130-AAC0-92152CA71FF2}"/>
              </a:ext>
            </a:extLst>
          </p:cNvPr>
          <p:cNvSpPr>
            <a:spLocks/>
          </p:cNvSpPr>
          <p:nvPr/>
        </p:nvSpPr>
        <p:spPr bwMode="auto">
          <a:xfrm>
            <a:off x="9498013" y="2457450"/>
            <a:ext cx="568325" cy="1646238"/>
          </a:xfrm>
          <a:custGeom>
            <a:avLst/>
            <a:gdLst>
              <a:gd name="T0" fmla="*/ 186 w 205"/>
              <a:gd name="T1" fmla="*/ 594 h 594"/>
              <a:gd name="T2" fmla="*/ 28 w 205"/>
              <a:gd name="T3" fmla="*/ 593 h 594"/>
              <a:gd name="T4" fmla="*/ 13 w 205"/>
              <a:gd name="T5" fmla="*/ 580 h 594"/>
              <a:gd name="T6" fmla="*/ 6 w 205"/>
              <a:gd name="T7" fmla="*/ 377 h 594"/>
              <a:gd name="T8" fmla="*/ 39 w 205"/>
              <a:gd name="T9" fmla="*/ 236 h 594"/>
              <a:gd name="T10" fmla="*/ 53 w 205"/>
              <a:gd name="T11" fmla="*/ 113 h 594"/>
              <a:gd name="T12" fmla="*/ 44 w 205"/>
              <a:gd name="T13" fmla="*/ 89 h 594"/>
              <a:gd name="T14" fmla="*/ 61 w 205"/>
              <a:gd name="T15" fmla="*/ 19 h 594"/>
              <a:gd name="T16" fmla="*/ 136 w 205"/>
              <a:gd name="T17" fmla="*/ 15 h 594"/>
              <a:gd name="T18" fmla="*/ 159 w 205"/>
              <a:gd name="T19" fmla="*/ 83 h 594"/>
              <a:gd name="T20" fmla="*/ 154 w 205"/>
              <a:gd name="T21" fmla="*/ 203 h 594"/>
              <a:gd name="T22" fmla="*/ 186 w 205"/>
              <a:gd name="T23" fmla="*/ 314 h 594"/>
              <a:gd name="T24" fmla="*/ 186 w 205"/>
              <a:gd name="T25" fmla="*/ 594 h 5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05" h="594">
                <a:moveTo>
                  <a:pt x="186" y="594"/>
                </a:moveTo>
                <a:cubicBezTo>
                  <a:pt x="132" y="594"/>
                  <a:pt x="80" y="594"/>
                  <a:pt x="28" y="593"/>
                </a:cubicBezTo>
                <a:cubicBezTo>
                  <a:pt x="23" y="593"/>
                  <a:pt x="14" y="585"/>
                  <a:pt x="13" y="580"/>
                </a:cubicBezTo>
                <a:cubicBezTo>
                  <a:pt x="1" y="513"/>
                  <a:pt x="0" y="445"/>
                  <a:pt x="6" y="377"/>
                </a:cubicBezTo>
                <a:cubicBezTo>
                  <a:pt x="11" y="328"/>
                  <a:pt x="26" y="282"/>
                  <a:pt x="39" y="236"/>
                </a:cubicBezTo>
                <a:cubicBezTo>
                  <a:pt x="50" y="197"/>
                  <a:pt x="50" y="154"/>
                  <a:pt x="53" y="113"/>
                </a:cubicBezTo>
                <a:cubicBezTo>
                  <a:pt x="54" y="106"/>
                  <a:pt x="48" y="97"/>
                  <a:pt x="44" y="89"/>
                </a:cubicBezTo>
                <a:cubicBezTo>
                  <a:pt x="34" y="64"/>
                  <a:pt x="41" y="35"/>
                  <a:pt x="61" y="19"/>
                </a:cubicBezTo>
                <a:cubicBezTo>
                  <a:pt x="82" y="1"/>
                  <a:pt x="114" y="0"/>
                  <a:pt x="136" y="15"/>
                </a:cubicBezTo>
                <a:cubicBezTo>
                  <a:pt x="158" y="30"/>
                  <a:pt x="170" y="59"/>
                  <a:pt x="159" y="83"/>
                </a:cubicBezTo>
                <a:cubicBezTo>
                  <a:pt x="140" y="123"/>
                  <a:pt x="147" y="163"/>
                  <a:pt x="154" y="203"/>
                </a:cubicBezTo>
                <a:cubicBezTo>
                  <a:pt x="162" y="240"/>
                  <a:pt x="178" y="276"/>
                  <a:pt x="186" y="314"/>
                </a:cubicBezTo>
                <a:cubicBezTo>
                  <a:pt x="205" y="406"/>
                  <a:pt x="205" y="499"/>
                  <a:pt x="186" y="594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26FD65D5-B7F0-4D72-A5BC-0A2CA7ED67A9}"/>
              </a:ext>
            </a:extLst>
          </p:cNvPr>
          <p:cNvSpPr>
            <a:spLocks/>
          </p:cNvSpPr>
          <p:nvPr/>
        </p:nvSpPr>
        <p:spPr bwMode="auto">
          <a:xfrm>
            <a:off x="10658475" y="2114550"/>
            <a:ext cx="365125" cy="1468438"/>
          </a:xfrm>
          <a:custGeom>
            <a:avLst/>
            <a:gdLst>
              <a:gd name="T0" fmla="*/ 64 w 132"/>
              <a:gd name="T1" fmla="*/ 530 h 530"/>
              <a:gd name="T2" fmla="*/ 24 w 132"/>
              <a:gd name="T3" fmla="*/ 341 h 530"/>
              <a:gd name="T4" fmla="*/ 14 w 132"/>
              <a:gd name="T5" fmla="*/ 250 h 530"/>
              <a:gd name="T6" fmla="*/ 14 w 132"/>
              <a:gd name="T7" fmla="*/ 244 h 530"/>
              <a:gd name="T8" fmla="*/ 22 w 132"/>
              <a:gd name="T9" fmla="*/ 141 h 530"/>
              <a:gd name="T10" fmla="*/ 11 w 132"/>
              <a:gd name="T11" fmla="*/ 94 h 530"/>
              <a:gd name="T12" fmla="*/ 31 w 132"/>
              <a:gd name="T13" fmla="*/ 17 h 530"/>
              <a:gd name="T14" fmla="*/ 107 w 132"/>
              <a:gd name="T15" fmla="*/ 19 h 530"/>
              <a:gd name="T16" fmla="*/ 124 w 132"/>
              <a:gd name="T17" fmla="*/ 97 h 530"/>
              <a:gd name="T18" fmla="*/ 105 w 132"/>
              <a:gd name="T19" fmla="*/ 217 h 530"/>
              <a:gd name="T20" fmla="*/ 113 w 132"/>
              <a:gd name="T21" fmla="*/ 287 h 530"/>
              <a:gd name="T22" fmla="*/ 97 w 132"/>
              <a:gd name="T23" fmla="*/ 363 h 530"/>
              <a:gd name="T24" fmla="*/ 66 w 132"/>
              <a:gd name="T25" fmla="*/ 513 h 530"/>
              <a:gd name="T26" fmla="*/ 64 w 132"/>
              <a:gd name="T27" fmla="*/ 530 h 5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2" h="530">
                <a:moveTo>
                  <a:pt x="64" y="530"/>
                </a:moveTo>
                <a:cubicBezTo>
                  <a:pt x="59" y="465"/>
                  <a:pt x="43" y="403"/>
                  <a:pt x="24" y="341"/>
                </a:cubicBezTo>
                <a:cubicBezTo>
                  <a:pt x="15" y="312"/>
                  <a:pt x="17" y="280"/>
                  <a:pt x="14" y="250"/>
                </a:cubicBezTo>
                <a:cubicBezTo>
                  <a:pt x="13" y="248"/>
                  <a:pt x="13" y="246"/>
                  <a:pt x="14" y="244"/>
                </a:cubicBezTo>
                <a:cubicBezTo>
                  <a:pt x="32" y="211"/>
                  <a:pt x="28" y="176"/>
                  <a:pt x="22" y="141"/>
                </a:cubicBezTo>
                <a:cubicBezTo>
                  <a:pt x="19" y="125"/>
                  <a:pt x="17" y="109"/>
                  <a:pt x="11" y="94"/>
                </a:cubicBezTo>
                <a:cubicBezTo>
                  <a:pt x="0" y="64"/>
                  <a:pt x="7" y="35"/>
                  <a:pt x="31" y="17"/>
                </a:cubicBezTo>
                <a:cubicBezTo>
                  <a:pt x="54" y="0"/>
                  <a:pt x="85" y="1"/>
                  <a:pt x="107" y="19"/>
                </a:cubicBezTo>
                <a:cubicBezTo>
                  <a:pt x="130" y="37"/>
                  <a:pt x="132" y="67"/>
                  <a:pt x="124" y="97"/>
                </a:cubicBezTo>
                <a:cubicBezTo>
                  <a:pt x="114" y="136"/>
                  <a:pt x="88" y="174"/>
                  <a:pt x="105" y="217"/>
                </a:cubicBezTo>
                <a:cubicBezTo>
                  <a:pt x="114" y="241"/>
                  <a:pt x="116" y="264"/>
                  <a:pt x="113" y="287"/>
                </a:cubicBezTo>
                <a:cubicBezTo>
                  <a:pt x="109" y="313"/>
                  <a:pt x="102" y="338"/>
                  <a:pt x="97" y="363"/>
                </a:cubicBezTo>
                <a:cubicBezTo>
                  <a:pt x="87" y="413"/>
                  <a:pt x="76" y="463"/>
                  <a:pt x="66" y="513"/>
                </a:cubicBezTo>
                <a:cubicBezTo>
                  <a:pt x="65" y="519"/>
                  <a:pt x="65" y="524"/>
                  <a:pt x="64" y="530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5">
            <a:extLst>
              <a:ext uri="{FF2B5EF4-FFF2-40B4-BE49-F238E27FC236}">
                <a16:creationId xmlns:a16="http://schemas.microsoft.com/office/drawing/2014/main" id="{A541655E-CFE5-4A81-849F-F59182CD893C}"/>
              </a:ext>
            </a:extLst>
          </p:cNvPr>
          <p:cNvSpPr>
            <a:spLocks/>
          </p:cNvSpPr>
          <p:nvPr/>
        </p:nvSpPr>
        <p:spPr bwMode="auto">
          <a:xfrm>
            <a:off x="9248775" y="2116138"/>
            <a:ext cx="376237" cy="1463675"/>
          </a:xfrm>
          <a:custGeom>
            <a:avLst/>
            <a:gdLst>
              <a:gd name="T0" fmla="*/ 64 w 136"/>
              <a:gd name="T1" fmla="*/ 528 h 528"/>
              <a:gd name="T2" fmla="*/ 24 w 136"/>
              <a:gd name="T3" fmla="*/ 342 h 528"/>
              <a:gd name="T4" fmla="*/ 14 w 136"/>
              <a:gd name="T5" fmla="*/ 247 h 528"/>
              <a:gd name="T6" fmla="*/ 19 w 136"/>
              <a:gd name="T7" fmla="*/ 228 h 528"/>
              <a:gd name="T8" fmla="*/ 26 w 136"/>
              <a:gd name="T9" fmla="*/ 204 h 528"/>
              <a:gd name="T10" fmla="*/ 11 w 136"/>
              <a:gd name="T11" fmla="*/ 91 h 528"/>
              <a:gd name="T12" fmla="*/ 30 w 136"/>
              <a:gd name="T13" fmla="*/ 17 h 528"/>
              <a:gd name="T14" fmla="*/ 106 w 136"/>
              <a:gd name="T15" fmla="*/ 17 h 528"/>
              <a:gd name="T16" fmla="*/ 127 w 136"/>
              <a:gd name="T17" fmla="*/ 90 h 528"/>
              <a:gd name="T18" fmla="*/ 102 w 136"/>
              <a:gd name="T19" fmla="*/ 167 h 528"/>
              <a:gd name="T20" fmla="*/ 104 w 136"/>
              <a:gd name="T21" fmla="*/ 214 h 528"/>
              <a:gd name="T22" fmla="*/ 101 w 136"/>
              <a:gd name="T23" fmla="*/ 349 h 528"/>
              <a:gd name="T24" fmla="*/ 64 w 136"/>
              <a:gd name="T25" fmla="*/ 528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6" h="528">
                <a:moveTo>
                  <a:pt x="64" y="528"/>
                </a:moveTo>
                <a:cubicBezTo>
                  <a:pt x="58" y="465"/>
                  <a:pt x="45" y="403"/>
                  <a:pt x="24" y="342"/>
                </a:cubicBezTo>
                <a:cubicBezTo>
                  <a:pt x="14" y="312"/>
                  <a:pt x="16" y="279"/>
                  <a:pt x="14" y="247"/>
                </a:cubicBezTo>
                <a:cubicBezTo>
                  <a:pt x="13" y="241"/>
                  <a:pt x="17" y="235"/>
                  <a:pt x="19" y="228"/>
                </a:cubicBezTo>
                <a:cubicBezTo>
                  <a:pt x="21" y="220"/>
                  <a:pt x="26" y="212"/>
                  <a:pt x="26" y="204"/>
                </a:cubicBezTo>
                <a:cubicBezTo>
                  <a:pt x="24" y="166"/>
                  <a:pt x="27" y="127"/>
                  <a:pt x="11" y="91"/>
                </a:cubicBezTo>
                <a:cubicBezTo>
                  <a:pt x="0" y="64"/>
                  <a:pt x="8" y="35"/>
                  <a:pt x="30" y="17"/>
                </a:cubicBezTo>
                <a:cubicBezTo>
                  <a:pt x="53" y="0"/>
                  <a:pt x="84" y="0"/>
                  <a:pt x="106" y="17"/>
                </a:cubicBezTo>
                <a:cubicBezTo>
                  <a:pt x="129" y="34"/>
                  <a:pt x="136" y="63"/>
                  <a:pt x="127" y="90"/>
                </a:cubicBezTo>
                <a:cubicBezTo>
                  <a:pt x="118" y="115"/>
                  <a:pt x="108" y="141"/>
                  <a:pt x="102" y="167"/>
                </a:cubicBezTo>
                <a:cubicBezTo>
                  <a:pt x="99" y="182"/>
                  <a:pt x="98" y="200"/>
                  <a:pt x="104" y="214"/>
                </a:cubicBezTo>
                <a:cubicBezTo>
                  <a:pt x="123" y="260"/>
                  <a:pt x="114" y="305"/>
                  <a:pt x="101" y="349"/>
                </a:cubicBezTo>
                <a:cubicBezTo>
                  <a:pt x="83" y="408"/>
                  <a:pt x="68" y="467"/>
                  <a:pt x="64" y="528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19">
            <a:extLst>
              <a:ext uri="{FF2B5EF4-FFF2-40B4-BE49-F238E27FC236}">
                <a16:creationId xmlns:a16="http://schemas.microsoft.com/office/drawing/2014/main" id="{23594281-A4A4-4240-BD57-EEA9CAFF1684}"/>
              </a:ext>
            </a:extLst>
          </p:cNvPr>
          <p:cNvSpPr>
            <a:spLocks noEditPoints="1"/>
          </p:cNvSpPr>
          <p:nvPr/>
        </p:nvSpPr>
        <p:spPr bwMode="auto">
          <a:xfrm>
            <a:off x="6405563" y="4384675"/>
            <a:ext cx="1838324" cy="2289175"/>
          </a:xfrm>
          <a:custGeom>
            <a:avLst/>
            <a:gdLst>
              <a:gd name="T0" fmla="*/ 128 w 624"/>
              <a:gd name="T1" fmla="*/ 614 h 778"/>
              <a:gd name="T2" fmla="*/ 40 w 624"/>
              <a:gd name="T3" fmla="*/ 353 h 778"/>
              <a:gd name="T4" fmla="*/ 91 w 624"/>
              <a:gd name="T5" fmla="*/ 122 h 778"/>
              <a:gd name="T6" fmla="*/ 125 w 624"/>
              <a:gd name="T7" fmla="*/ 310 h 778"/>
              <a:gd name="T8" fmla="*/ 148 w 624"/>
              <a:gd name="T9" fmla="*/ 180 h 778"/>
              <a:gd name="T10" fmla="*/ 238 w 624"/>
              <a:gd name="T11" fmla="*/ 119 h 778"/>
              <a:gd name="T12" fmla="*/ 237 w 624"/>
              <a:gd name="T13" fmla="*/ 318 h 778"/>
              <a:gd name="T14" fmla="*/ 254 w 624"/>
              <a:gd name="T15" fmla="*/ 56 h 778"/>
              <a:gd name="T16" fmla="*/ 359 w 624"/>
              <a:gd name="T17" fmla="*/ 171 h 778"/>
              <a:gd name="T18" fmla="*/ 387 w 624"/>
              <a:gd name="T19" fmla="*/ 319 h 778"/>
              <a:gd name="T20" fmla="*/ 385 w 624"/>
              <a:gd name="T21" fmla="*/ 118 h 778"/>
              <a:gd name="T22" fmla="*/ 471 w 624"/>
              <a:gd name="T23" fmla="*/ 211 h 778"/>
              <a:gd name="T24" fmla="*/ 501 w 624"/>
              <a:gd name="T25" fmla="*/ 289 h 778"/>
              <a:gd name="T26" fmla="*/ 532 w 624"/>
              <a:gd name="T27" fmla="*/ 122 h 778"/>
              <a:gd name="T28" fmla="*/ 583 w 624"/>
              <a:gd name="T29" fmla="*/ 350 h 778"/>
              <a:gd name="T30" fmla="*/ 470 w 624"/>
              <a:gd name="T31" fmla="*/ 757 h 778"/>
              <a:gd name="T32" fmla="*/ 239 w 624"/>
              <a:gd name="T33" fmla="*/ 651 h 778"/>
              <a:gd name="T34" fmla="*/ 74 w 624"/>
              <a:gd name="T35" fmla="*/ 273 h 778"/>
              <a:gd name="T36" fmla="*/ 49 w 624"/>
              <a:gd name="T37" fmla="*/ 587 h 778"/>
              <a:gd name="T38" fmla="*/ 128 w 624"/>
              <a:gd name="T39" fmla="*/ 361 h 778"/>
              <a:gd name="T40" fmla="*/ 90 w 624"/>
              <a:gd name="T41" fmla="*/ 285 h 778"/>
              <a:gd name="T42" fmla="*/ 86 w 624"/>
              <a:gd name="T43" fmla="*/ 235 h 778"/>
              <a:gd name="T44" fmla="*/ 92 w 624"/>
              <a:gd name="T45" fmla="*/ 129 h 778"/>
              <a:gd name="T46" fmla="*/ 69 w 624"/>
              <a:gd name="T47" fmla="*/ 233 h 778"/>
              <a:gd name="T48" fmla="*/ 286 w 624"/>
              <a:gd name="T49" fmla="*/ 269 h 778"/>
              <a:gd name="T50" fmla="*/ 251 w 624"/>
              <a:gd name="T51" fmla="*/ 318 h 778"/>
              <a:gd name="T52" fmla="*/ 282 w 624"/>
              <a:gd name="T53" fmla="*/ 685 h 778"/>
              <a:gd name="T54" fmla="*/ 359 w 624"/>
              <a:gd name="T55" fmla="*/ 300 h 778"/>
              <a:gd name="T56" fmla="*/ 305 w 624"/>
              <a:gd name="T57" fmla="*/ 227 h 778"/>
              <a:gd name="T58" fmla="*/ 340 w 624"/>
              <a:gd name="T59" fmla="*/ 201 h 778"/>
              <a:gd name="T60" fmla="*/ 354 w 624"/>
              <a:gd name="T61" fmla="*/ 157 h 778"/>
              <a:gd name="T62" fmla="*/ 265 w 624"/>
              <a:gd name="T63" fmla="*/ 53 h 778"/>
              <a:gd name="T64" fmla="*/ 514 w 624"/>
              <a:gd name="T65" fmla="*/ 233 h 778"/>
              <a:gd name="T66" fmla="*/ 518 w 624"/>
              <a:gd name="T67" fmla="*/ 314 h 778"/>
              <a:gd name="T68" fmla="*/ 517 w 624"/>
              <a:gd name="T69" fmla="*/ 436 h 778"/>
              <a:gd name="T70" fmla="*/ 572 w 624"/>
              <a:gd name="T71" fmla="*/ 343 h 778"/>
              <a:gd name="T72" fmla="*/ 555 w 624"/>
              <a:gd name="T73" fmla="*/ 265 h 778"/>
              <a:gd name="T74" fmla="*/ 565 w 624"/>
              <a:gd name="T75" fmla="*/ 233 h 778"/>
              <a:gd name="T76" fmla="*/ 502 w 624"/>
              <a:gd name="T77" fmla="*/ 158 h 778"/>
              <a:gd name="T78" fmla="*/ 174 w 624"/>
              <a:gd name="T79" fmla="*/ 304 h 778"/>
              <a:gd name="T80" fmla="*/ 147 w 624"/>
              <a:gd name="T81" fmla="*/ 629 h 778"/>
              <a:gd name="T82" fmla="*/ 218 w 624"/>
              <a:gd name="T83" fmla="*/ 599 h 778"/>
              <a:gd name="T84" fmla="*/ 191 w 624"/>
              <a:gd name="T85" fmla="*/ 303 h 778"/>
              <a:gd name="T86" fmla="*/ 223 w 624"/>
              <a:gd name="T87" fmla="*/ 249 h 778"/>
              <a:gd name="T88" fmla="*/ 228 w 624"/>
              <a:gd name="T89" fmla="*/ 205 h 778"/>
              <a:gd name="T90" fmla="*/ 163 w 624"/>
              <a:gd name="T91" fmla="*/ 107 h 778"/>
              <a:gd name="T92" fmla="*/ 165 w 624"/>
              <a:gd name="T93" fmla="*/ 263 h 778"/>
              <a:gd name="T94" fmla="*/ 423 w 624"/>
              <a:gd name="T95" fmla="*/ 212 h 778"/>
              <a:gd name="T96" fmla="*/ 465 w 624"/>
              <a:gd name="T97" fmla="*/ 118 h 778"/>
              <a:gd name="T98" fmla="*/ 394 w 624"/>
              <a:gd name="T99" fmla="*/ 204 h 778"/>
              <a:gd name="T100" fmla="*/ 402 w 624"/>
              <a:gd name="T101" fmla="*/ 267 h 778"/>
              <a:gd name="T102" fmla="*/ 408 w 624"/>
              <a:gd name="T103" fmla="*/ 342 h 778"/>
              <a:gd name="T104" fmla="*/ 467 w 624"/>
              <a:gd name="T105" fmla="*/ 462 h 778"/>
              <a:gd name="T106" fmla="*/ 429 w 624"/>
              <a:gd name="T107" fmla="*/ 303 h 778"/>
              <a:gd name="T108" fmla="*/ 457 w 624"/>
              <a:gd name="T109" fmla="*/ 268 h 778"/>
              <a:gd name="T110" fmla="*/ 285 w 624"/>
              <a:gd name="T111" fmla="*/ 597 h 778"/>
              <a:gd name="T112" fmla="*/ 428 w 624"/>
              <a:gd name="T113" fmla="*/ 719 h 778"/>
              <a:gd name="T114" fmla="*/ 285 w 624"/>
              <a:gd name="T115" fmla="*/ 597 h 778"/>
              <a:gd name="T116" fmla="*/ 437 w 624"/>
              <a:gd name="T117" fmla="*/ 515 h 778"/>
              <a:gd name="T118" fmla="*/ 519 w 624"/>
              <a:gd name="T119" fmla="*/ 589 h 778"/>
              <a:gd name="T120" fmla="*/ 493 w 624"/>
              <a:gd name="T121" fmla="*/ 608 h 778"/>
              <a:gd name="T122" fmla="*/ 503 w 624"/>
              <a:gd name="T123" fmla="*/ 506 h 778"/>
              <a:gd name="T124" fmla="*/ 530 w 624"/>
              <a:gd name="T125" fmla="*/ 525 h 7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24" h="778">
                <a:moveTo>
                  <a:pt x="239" y="651"/>
                </a:moveTo>
                <a:cubicBezTo>
                  <a:pt x="220" y="671"/>
                  <a:pt x="196" y="667"/>
                  <a:pt x="173" y="664"/>
                </a:cubicBezTo>
                <a:cubicBezTo>
                  <a:pt x="144" y="661"/>
                  <a:pt x="144" y="631"/>
                  <a:pt x="128" y="614"/>
                </a:cubicBezTo>
                <a:cubicBezTo>
                  <a:pt x="123" y="616"/>
                  <a:pt x="117" y="619"/>
                  <a:pt x="111" y="621"/>
                </a:cubicBezTo>
                <a:cubicBezTo>
                  <a:pt x="76" y="629"/>
                  <a:pt x="59" y="622"/>
                  <a:pt x="43" y="589"/>
                </a:cubicBezTo>
                <a:cubicBezTo>
                  <a:pt x="4" y="511"/>
                  <a:pt x="0" y="431"/>
                  <a:pt x="40" y="353"/>
                </a:cubicBezTo>
                <a:cubicBezTo>
                  <a:pt x="60" y="316"/>
                  <a:pt x="61" y="281"/>
                  <a:pt x="56" y="243"/>
                </a:cubicBezTo>
                <a:cubicBezTo>
                  <a:pt x="54" y="219"/>
                  <a:pt x="51" y="195"/>
                  <a:pt x="51" y="171"/>
                </a:cubicBezTo>
                <a:cubicBezTo>
                  <a:pt x="51" y="138"/>
                  <a:pt x="66" y="122"/>
                  <a:pt x="91" y="122"/>
                </a:cubicBezTo>
                <a:cubicBezTo>
                  <a:pt x="117" y="121"/>
                  <a:pt x="131" y="138"/>
                  <a:pt x="132" y="172"/>
                </a:cubicBezTo>
                <a:cubicBezTo>
                  <a:pt x="132" y="194"/>
                  <a:pt x="128" y="216"/>
                  <a:pt x="127" y="238"/>
                </a:cubicBezTo>
                <a:cubicBezTo>
                  <a:pt x="126" y="262"/>
                  <a:pt x="124" y="286"/>
                  <a:pt x="125" y="310"/>
                </a:cubicBezTo>
                <a:cubicBezTo>
                  <a:pt x="125" y="319"/>
                  <a:pt x="131" y="328"/>
                  <a:pt x="135" y="340"/>
                </a:cubicBezTo>
                <a:cubicBezTo>
                  <a:pt x="153" y="321"/>
                  <a:pt x="158" y="300"/>
                  <a:pt x="157" y="279"/>
                </a:cubicBezTo>
                <a:cubicBezTo>
                  <a:pt x="155" y="246"/>
                  <a:pt x="150" y="213"/>
                  <a:pt x="148" y="180"/>
                </a:cubicBezTo>
                <a:cubicBezTo>
                  <a:pt x="147" y="159"/>
                  <a:pt x="146" y="138"/>
                  <a:pt x="149" y="118"/>
                </a:cubicBezTo>
                <a:cubicBezTo>
                  <a:pt x="153" y="92"/>
                  <a:pt x="169" y="81"/>
                  <a:pt x="193" y="81"/>
                </a:cubicBezTo>
                <a:cubicBezTo>
                  <a:pt x="219" y="81"/>
                  <a:pt x="236" y="92"/>
                  <a:pt x="238" y="119"/>
                </a:cubicBezTo>
                <a:cubicBezTo>
                  <a:pt x="240" y="153"/>
                  <a:pt x="236" y="188"/>
                  <a:pt x="235" y="223"/>
                </a:cubicBezTo>
                <a:cubicBezTo>
                  <a:pt x="234" y="248"/>
                  <a:pt x="233" y="274"/>
                  <a:pt x="233" y="300"/>
                </a:cubicBezTo>
                <a:cubicBezTo>
                  <a:pt x="232" y="305"/>
                  <a:pt x="235" y="310"/>
                  <a:pt x="237" y="318"/>
                </a:cubicBezTo>
                <a:cubicBezTo>
                  <a:pt x="257" y="293"/>
                  <a:pt x="267" y="268"/>
                  <a:pt x="265" y="239"/>
                </a:cubicBezTo>
                <a:cubicBezTo>
                  <a:pt x="263" y="204"/>
                  <a:pt x="258" y="169"/>
                  <a:pt x="256" y="133"/>
                </a:cubicBezTo>
                <a:cubicBezTo>
                  <a:pt x="254" y="108"/>
                  <a:pt x="253" y="81"/>
                  <a:pt x="254" y="56"/>
                </a:cubicBezTo>
                <a:cubicBezTo>
                  <a:pt x="257" y="21"/>
                  <a:pt x="276" y="2"/>
                  <a:pt x="306" y="1"/>
                </a:cubicBezTo>
                <a:cubicBezTo>
                  <a:pt x="342" y="0"/>
                  <a:pt x="364" y="19"/>
                  <a:pt x="364" y="58"/>
                </a:cubicBezTo>
                <a:cubicBezTo>
                  <a:pt x="365" y="95"/>
                  <a:pt x="361" y="133"/>
                  <a:pt x="359" y="171"/>
                </a:cubicBezTo>
                <a:cubicBezTo>
                  <a:pt x="357" y="202"/>
                  <a:pt x="354" y="232"/>
                  <a:pt x="357" y="263"/>
                </a:cubicBezTo>
                <a:cubicBezTo>
                  <a:pt x="359" y="282"/>
                  <a:pt x="371" y="301"/>
                  <a:pt x="379" y="321"/>
                </a:cubicBezTo>
                <a:cubicBezTo>
                  <a:pt x="381" y="320"/>
                  <a:pt x="384" y="320"/>
                  <a:pt x="387" y="319"/>
                </a:cubicBezTo>
                <a:cubicBezTo>
                  <a:pt x="388" y="305"/>
                  <a:pt x="392" y="290"/>
                  <a:pt x="391" y="275"/>
                </a:cubicBezTo>
                <a:cubicBezTo>
                  <a:pt x="390" y="246"/>
                  <a:pt x="386" y="217"/>
                  <a:pt x="384" y="188"/>
                </a:cubicBezTo>
                <a:cubicBezTo>
                  <a:pt x="383" y="165"/>
                  <a:pt x="382" y="141"/>
                  <a:pt x="385" y="118"/>
                </a:cubicBezTo>
                <a:cubicBezTo>
                  <a:pt x="388" y="92"/>
                  <a:pt x="404" y="80"/>
                  <a:pt x="430" y="81"/>
                </a:cubicBezTo>
                <a:cubicBezTo>
                  <a:pt x="455" y="81"/>
                  <a:pt x="471" y="93"/>
                  <a:pt x="473" y="119"/>
                </a:cubicBezTo>
                <a:cubicBezTo>
                  <a:pt x="475" y="149"/>
                  <a:pt x="473" y="180"/>
                  <a:pt x="471" y="211"/>
                </a:cubicBezTo>
                <a:cubicBezTo>
                  <a:pt x="470" y="234"/>
                  <a:pt x="467" y="257"/>
                  <a:pt x="466" y="280"/>
                </a:cubicBezTo>
                <a:cubicBezTo>
                  <a:pt x="465" y="302"/>
                  <a:pt x="471" y="322"/>
                  <a:pt x="491" y="345"/>
                </a:cubicBezTo>
                <a:cubicBezTo>
                  <a:pt x="495" y="323"/>
                  <a:pt x="501" y="306"/>
                  <a:pt x="501" y="289"/>
                </a:cubicBezTo>
                <a:cubicBezTo>
                  <a:pt x="501" y="258"/>
                  <a:pt x="496" y="227"/>
                  <a:pt x="494" y="196"/>
                </a:cubicBezTo>
                <a:cubicBezTo>
                  <a:pt x="493" y="182"/>
                  <a:pt x="493" y="169"/>
                  <a:pt x="495" y="156"/>
                </a:cubicBezTo>
                <a:cubicBezTo>
                  <a:pt x="498" y="133"/>
                  <a:pt x="511" y="122"/>
                  <a:pt x="532" y="122"/>
                </a:cubicBezTo>
                <a:cubicBezTo>
                  <a:pt x="554" y="121"/>
                  <a:pt x="570" y="133"/>
                  <a:pt x="571" y="156"/>
                </a:cubicBezTo>
                <a:cubicBezTo>
                  <a:pt x="573" y="188"/>
                  <a:pt x="570" y="220"/>
                  <a:pt x="567" y="252"/>
                </a:cubicBezTo>
                <a:cubicBezTo>
                  <a:pt x="564" y="286"/>
                  <a:pt x="566" y="317"/>
                  <a:pt x="583" y="350"/>
                </a:cubicBezTo>
                <a:cubicBezTo>
                  <a:pt x="624" y="428"/>
                  <a:pt x="621" y="509"/>
                  <a:pt x="582" y="588"/>
                </a:cubicBezTo>
                <a:cubicBezTo>
                  <a:pt x="579" y="596"/>
                  <a:pt x="576" y="606"/>
                  <a:pt x="575" y="615"/>
                </a:cubicBezTo>
                <a:cubicBezTo>
                  <a:pt x="570" y="683"/>
                  <a:pt x="532" y="736"/>
                  <a:pt x="470" y="757"/>
                </a:cubicBezTo>
                <a:cubicBezTo>
                  <a:pt x="410" y="778"/>
                  <a:pt x="345" y="760"/>
                  <a:pt x="300" y="710"/>
                </a:cubicBezTo>
                <a:cubicBezTo>
                  <a:pt x="298" y="707"/>
                  <a:pt x="295" y="702"/>
                  <a:pt x="292" y="701"/>
                </a:cubicBezTo>
                <a:cubicBezTo>
                  <a:pt x="261" y="699"/>
                  <a:pt x="253" y="673"/>
                  <a:pt x="239" y="651"/>
                </a:cubicBezTo>
                <a:close/>
                <a:moveTo>
                  <a:pt x="69" y="233"/>
                </a:moveTo>
                <a:cubicBezTo>
                  <a:pt x="68" y="232"/>
                  <a:pt x="68" y="232"/>
                  <a:pt x="68" y="232"/>
                </a:cubicBezTo>
                <a:cubicBezTo>
                  <a:pt x="70" y="246"/>
                  <a:pt x="72" y="260"/>
                  <a:pt x="74" y="273"/>
                </a:cubicBezTo>
                <a:cubicBezTo>
                  <a:pt x="74" y="287"/>
                  <a:pt x="74" y="300"/>
                  <a:pt x="74" y="313"/>
                </a:cubicBezTo>
                <a:cubicBezTo>
                  <a:pt x="66" y="323"/>
                  <a:pt x="58" y="333"/>
                  <a:pt x="52" y="344"/>
                </a:cubicBezTo>
                <a:cubicBezTo>
                  <a:pt x="9" y="424"/>
                  <a:pt x="8" y="505"/>
                  <a:pt x="49" y="587"/>
                </a:cubicBezTo>
                <a:cubicBezTo>
                  <a:pt x="64" y="616"/>
                  <a:pt x="73" y="620"/>
                  <a:pt x="105" y="615"/>
                </a:cubicBezTo>
                <a:cubicBezTo>
                  <a:pt x="121" y="612"/>
                  <a:pt x="126" y="605"/>
                  <a:pt x="120" y="589"/>
                </a:cubicBezTo>
                <a:cubicBezTo>
                  <a:pt x="93" y="512"/>
                  <a:pt x="96" y="436"/>
                  <a:pt x="128" y="361"/>
                </a:cubicBezTo>
                <a:cubicBezTo>
                  <a:pt x="131" y="354"/>
                  <a:pt x="128" y="345"/>
                  <a:pt x="127" y="337"/>
                </a:cubicBezTo>
                <a:cubicBezTo>
                  <a:pt x="122" y="314"/>
                  <a:pt x="106" y="309"/>
                  <a:pt x="86" y="313"/>
                </a:cubicBezTo>
                <a:cubicBezTo>
                  <a:pt x="87" y="303"/>
                  <a:pt x="88" y="294"/>
                  <a:pt x="90" y="285"/>
                </a:cubicBezTo>
                <a:cubicBezTo>
                  <a:pt x="99" y="279"/>
                  <a:pt x="120" y="291"/>
                  <a:pt x="115" y="265"/>
                </a:cubicBezTo>
                <a:cubicBezTo>
                  <a:pt x="105" y="265"/>
                  <a:pt x="95" y="265"/>
                  <a:pt x="86" y="265"/>
                </a:cubicBezTo>
                <a:cubicBezTo>
                  <a:pt x="86" y="255"/>
                  <a:pt x="86" y="246"/>
                  <a:pt x="86" y="235"/>
                </a:cubicBezTo>
                <a:cubicBezTo>
                  <a:pt x="98" y="234"/>
                  <a:pt x="109" y="234"/>
                  <a:pt x="122" y="233"/>
                </a:cubicBezTo>
                <a:cubicBezTo>
                  <a:pt x="122" y="205"/>
                  <a:pt x="123" y="178"/>
                  <a:pt x="121" y="152"/>
                </a:cubicBezTo>
                <a:cubicBezTo>
                  <a:pt x="120" y="137"/>
                  <a:pt x="108" y="129"/>
                  <a:pt x="92" y="129"/>
                </a:cubicBezTo>
                <a:cubicBezTo>
                  <a:pt x="76" y="129"/>
                  <a:pt x="63" y="136"/>
                  <a:pt x="61" y="151"/>
                </a:cubicBezTo>
                <a:cubicBezTo>
                  <a:pt x="60" y="178"/>
                  <a:pt x="62" y="204"/>
                  <a:pt x="62" y="230"/>
                </a:cubicBezTo>
                <a:cubicBezTo>
                  <a:pt x="62" y="231"/>
                  <a:pt x="66" y="232"/>
                  <a:pt x="69" y="233"/>
                </a:cubicBezTo>
                <a:close/>
                <a:moveTo>
                  <a:pt x="282" y="157"/>
                </a:moveTo>
                <a:cubicBezTo>
                  <a:pt x="283" y="176"/>
                  <a:pt x="285" y="194"/>
                  <a:pt x="286" y="213"/>
                </a:cubicBezTo>
                <a:cubicBezTo>
                  <a:pt x="286" y="232"/>
                  <a:pt x="286" y="250"/>
                  <a:pt x="286" y="269"/>
                </a:cubicBezTo>
                <a:cubicBezTo>
                  <a:pt x="286" y="268"/>
                  <a:pt x="286" y="268"/>
                  <a:pt x="286" y="268"/>
                </a:cubicBezTo>
                <a:cubicBezTo>
                  <a:pt x="281" y="271"/>
                  <a:pt x="274" y="273"/>
                  <a:pt x="271" y="277"/>
                </a:cubicBezTo>
                <a:cubicBezTo>
                  <a:pt x="264" y="291"/>
                  <a:pt x="258" y="305"/>
                  <a:pt x="251" y="318"/>
                </a:cubicBezTo>
                <a:cubicBezTo>
                  <a:pt x="192" y="436"/>
                  <a:pt x="195" y="552"/>
                  <a:pt x="260" y="666"/>
                </a:cubicBezTo>
                <a:cubicBezTo>
                  <a:pt x="265" y="674"/>
                  <a:pt x="271" y="680"/>
                  <a:pt x="277" y="688"/>
                </a:cubicBezTo>
                <a:cubicBezTo>
                  <a:pt x="278" y="687"/>
                  <a:pt x="280" y="686"/>
                  <a:pt x="282" y="685"/>
                </a:cubicBezTo>
                <a:cubicBezTo>
                  <a:pt x="259" y="635"/>
                  <a:pt x="257" y="584"/>
                  <a:pt x="283" y="535"/>
                </a:cubicBezTo>
                <a:cubicBezTo>
                  <a:pt x="310" y="486"/>
                  <a:pt x="354" y="462"/>
                  <a:pt x="407" y="453"/>
                </a:cubicBezTo>
                <a:cubicBezTo>
                  <a:pt x="404" y="403"/>
                  <a:pt x="386" y="357"/>
                  <a:pt x="359" y="300"/>
                </a:cubicBezTo>
                <a:cubicBezTo>
                  <a:pt x="347" y="274"/>
                  <a:pt x="334" y="264"/>
                  <a:pt x="308" y="268"/>
                </a:cubicBezTo>
                <a:cubicBezTo>
                  <a:pt x="307" y="268"/>
                  <a:pt x="306" y="266"/>
                  <a:pt x="305" y="266"/>
                </a:cubicBezTo>
                <a:cubicBezTo>
                  <a:pt x="305" y="253"/>
                  <a:pt x="305" y="240"/>
                  <a:pt x="305" y="227"/>
                </a:cubicBezTo>
                <a:cubicBezTo>
                  <a:pt x="318" y="226"/>
                  <a:pt x="330" y="226"/>
                  <a:pt x="343" y="225"/>
                </a:cubicBezTo>
                <a:cubicBezTo>
                  <a:pt x="344" y="217"/>
                  <a:pt x="344" y="210"/>
                  <a:pt x="345" y="204"/>
                </a:cubicBezTo>
                <a:cubicBezTo>
                  <a:pt x="342" y="202"/>
                  <a:pt x="341" y="201"/>
                  <a:pt x="340" y="201"/>
                </a:cubicBezTo>
                <a:cubicBezTo>
                  <a:pt x="327" y="201"/>
                  <a:pt x="314" y="201"/>
                  <a:pt x="302" y="200"/>
                </a:cubicBezTo>
                <a:cubicBezTo>
                  <a:pt x="300" y="186"/>
                  <a:pt x="299" y="172"/>
                  <a:pt x="297" y="157"/>
                </a:cubicBezTo>
                <a:cubicBezTo>
                  <a:pt x="314" y="157"/>
                  <a:pt x="331" y="157"/>
                  <a:pt x="354" y="157"/>
                </a:cubicBezTo>
                <a:cubicBezTo>
                  <a:pt x="354" y="121"/>
                  <a:pt x="356" y="87"/>
                  <a:pt x="353" y="53"/>
                </a:cubicBezTo>
                <a:cubicBezTo>
                  <a:pt x="352" y="25"/>
                  <a:pt x="335" y="12"/>
                  <a:pt x="309" y="11"/>
                </a:cubicBezTo>
                <a:cubicBezTo>
                  <a:pt x="284" y="11"/>
                  <a:pt x="267" y="25"/>
                  <a:pt x="265" y="53"/>
                </a:cubicBezTo>
                <a:cubicBezTo>
                  <a:pt x="264" y="84"/>
                  <a:pt x="266" y="115"/>
                  <a:pt x="268" y="146"/>
                </a:cubicBezTo>
                <a:cubicBezTo>
                  <a:pt x="269" y="150"/>
                  <a:pt x="277" y="153"/>
                  <a:pt x="282" y="157"/>
                </a:cubicBezTo>
                <a:close/>
                <a:moveTo>
                  <a:pt x="514" y="233"/>
                </a:moveTo>
                <a:cubicBezTo>
                  <a:pt x="509" y="260"/>
                  <a:pt x="512" y="288"/>
                  <a:pt x="518" y="314"/>
                </a:cubicBezTo>
                <a:cubicBezTo>
                  <a:pt x="504" y="316"/>
                  <a:pt x="489" y="345"/>
                  <a:pt x="497" y="360"/>
                </a:cubicBezTo>
                <a:cubicBezTo>
                  <a:pt x="505" y="344"/>
                  <a:pt x="511" y="329"/>
                  <a:pt x="518" y="314"/>
                </a:cubicBezTo>
                <a:cubicBezTo>
                  <a:pt x="534" y="320"/>
                  <a:pt x="523" y="330"/>
                  <a:pt x="520" y="336"/>
                </a:cubicBezTo>
                <a:cubicBezTo>
                  <a:pt x="505" y="361"/>
                  <a:pt x="498" y="385"/>
                  <a:pt x="512" y="413"/>
                </a:cubicBezTo>
                <a:cubicBezTo>
                  <a:pt x="515" y="420"/>
                  <a:pt x="516" y="428"/>
                  <a:pt x="517" y="436"/>
                </a:cubicBezTo>
                <a:cubicBezTo>
                  <a:pt x="519" y="470"/>
                  <a:pt x="525" y="500"/>
                  <a:pt x="549" y="526"/>
                </a:cubicBezTo>
                <a:cubicBezTo>
                  <a:pt x="563" y="540"/>
                  <a:pt x="567" y="563"/>
                  <a:pt x="577" y="583"/>
                </a:cubicBezTo>
                <a:cubicBezTo>
                  <a:pt x="616" y="501"/>
                  <a:pt x="614" y="422"/>
                  <a:pt x="572" y="343"/>
                </a:cubicBezTo>
                <a:cubicBezTo>
                  <a:pt x="563" y="325"/>
                  <a:pt x="557" y="305"/>
                  <a:pt x="531" y="313"/>
                </a:cubicBezTo>
                <a:cubicBezTo>
                  <a:pt x="531" y="302"/>
                  <a:pt x="531" y="293"/>
                  <a:pt x="531" y="285"/>
                </a:cubicBezTo>
                <a:cubicBezTo>
                  <a:pt x="558" y="280"/>
                  <a:pt x="558" y="280"/>
                  <a:pt x="555" y="265"/>
                </a:cubicBezTo>
                <a:cubicBezTo>
                  <a:pt x="547" y="265"/>
                  <a:pt x="538" y="264"/>
                  <a:pt x="529" y="263"/>
                </a:cubicBezTo>
                <a:cubicBezTo>
                  <a:pt x="528" y="253"/>
                  <a:pt x="526" y="243"/>
                  <a:pt x="525" y="233"/>
                </a:cubicBezTo>
                <a:cubicBezTo>
                  <a:pt x="537" y="233"/>
                  <a:pt x="549" y="233"/>
                  <a:pt x="565" y="233"/>
                </a:cubicBezTo>
                <a:cubicBezTo>
                  <a:pt x="565" y="207"/>
                  <a:pt x="567" y="182"/>
                  <a:pt x="565" y="157"/>
                </a:cubicBezTo>
                <a:cubicBezTo>
                  <a:pt x="563" y="140"/>
                  <a:pt x="553" y="128"/>
                  <a:pt x="533" y="129"/>
                </a:cubicBezTo>
                <a:cubicBezTo>
                  <a:pt x="513" y="129"/>
                  <a:pt x="503" y="140"/>
                  <a:pt x="502" y="158"/>
                </a:cubicBezTo>
                <a:cubicBezTo>
                  <a:pt x="500" y="180"/>
                  <a:pt x="502" y="202"/>
                  <a:pt x="503" y="223"/>
                </a:cubicBezTo>
                <a:cubicBezTo>
                  <a:pt x="503" y="227"/>
                  <a:pt x="510" y="230"/>
                  <a:pt x="514" y="233"/>
                </a:cubicBezTo>
                <a:close/>
                <a:moveTo>
                  <a:pt x="174" y="304"/>
                </a:moveTo>
                <a:cubicBezTo>
                  <a:pt x="170" y="307"/>
                  <a:pt x="164" y="308"/>
                  <a:pt x="162" y="311"/>
                </a:cubicBezTo>
                <a:cubicBezTo>
                  <a:pt x="155" y="323"/>
                  <a:pt x="150" y="335"/>
                  <a:pt x="144" y="347"/>
                </a:cubicBezTo>
                <a:cubicBezTo>
                  <a:pt x="97" y="441"/>
                  <a:pt x="98" y="535"/>
                  <a:pt x="147" y="629"/>
                </a:cubicBezTo>
                <a:cubicBezTo>
                  <a:pt x="162" y="657"/>
                  <a:pt x="187" y="666"/>
                  <a:pt x="217" y="655"/>
                </a:cubicBezTo>
                <a:cubicBezTo>
                  <a:pt x="229" y="651"/>
                  <a:pt x="236" y="643"/>
                  <a:pt x="230" y="629"/>
                </a:cubicBezTo>
                <a:cubicBezTo>
                  <a:pt x="225" y="620"/>
                  <a:pt x="222" y="609"/>
                  <a:pt x="218" y="599"/>
                </a:cubicBezTo>
                <a:cubicBezTo>
                  <a:pt x="190" y="514"/>
                  <a:pt x="193" y="429"/>
                  <a:pt x="227" y="345"/>
                </a:cubicBezTo>
                <a:cubicBezTo>
                  <a:pt x="238" y="319"/>
                  <a:pt x="229" y="305"/>
                  <a:pt x="202" y="304"/>
                </a:cubicBezTo>
                <a:cubicBezTo>
                  <a:pt x="198" y="304"/>
                  <a:pt x="194" y="303"/>
                  <a:pt x="191" y="303"/>
                </a:cubicBezTo>
                <a:cubicBezTo>
                  <a:pt x="191" y="291"/>
                  <a:pt x="191" y="281"/>
                  <a:pt x="191" y="270"/>
                </a:cubicBezTo>
                <a:cubicBezTo>
                  <a:pt x="202" y="269"/>
                  <a:pt x="211" y="269"/>
                  <a:pt x="222" y="268"/>
                </a:cubicBezTo>
                <a:cubicBezTo>
                  <a:pt x="222" y="261"/>
                  <a:pt x="222" y="255"/>
                  <a:pt x="223" y="249"/>
                </a:cubicBezTo>
                <a:cubicBezTo>
                  <a:pt x="183" y="243"/>
                  <a:pt x="183" y="243"/>
                  <a:pt x="188" y="212"/>
                </a:cubicBezTo>
                <a:cubicBezTo>
                  <a:pt x="197" y="212"/>
                  <a:pt x="207" y="213"/>
                  <a:pt x="216" y="212"/>
                </a:cubicBezTo>
                <a:cubicBezTo>
                  <a:pt x="220" y="211"/>
                  <a:pt x="228" y="208"/>
                  <a:pt x="228" y="205"/>
                </a:cubicBezTo>
                <a:cubicBezTo>
                  <a:pt x="231" y="173"/>
                  <a:pt x="239" y="140"/>
                  <a:pt x="226" y="108"/>
                </a:cubicBezTo>
                <a:cubicBezTo>
                  <a:pt x="221" y="94"/>
                  <a:pt x="209" y="86"/>
                  <a:pt x="195" y="89"/>
                </a:cubicBezTo>
                <a:cubicBezTo>
                  <a:pt x="183" y="92"/>
                  <a:pt x="166" y="98"/>
                  <a:pt x="163" y="107"/>
                </a:cubicBezTo>
                <a:cubicBezTo>
                  <a:pt x="150" y="142"/>
                  <a:pt x="149" y="178"/>
                  <a:pt x="167" y="214"/>
                </a:cubicBezTo>
                <a:cubicBezTo>
                  <a:pt x="171" y="223"/>
                  <a:pt x="169" y="235"/>
                  <a:pt x="168" y="246"/>
                </a:cubicBezTo>
                <a:cubicBezTo>
                  <a:pt x="168" y="252"/>
                  <a:pt x="164" y="257"/>
                  <a:pt x="165" y="263"/>
                </a:cubicBezTo>
                <a:cubicBezTo>
                  <a:pt x="167" y="277"/>
                  <a:pt x="170" y="291"/>
                  <a:pt x="173" y="305"/>
                </a:cubicBezTo>
                <a:lnTo>
                  <a:pt x="174" y="304"/>
                </a:lnTo>
                <a:close/>
                <a:moveTo>
                  <a:pt x="423" y="212"/>
                </a:moveTo>
                <a:cubicBezTo>
                  <a:pt x="432" y="212"/>
                  <a:pt x="441" y="213"/>
                  <a:pt x="450" y="212"/>
                </a:cubicBezTo>
                <a:cubicBezTo>
                  <a:pt x="455" y="211"/>
                  <a:pt x="463" y="206"/>
                  <a:pt x="464" y="202"/>
                </a:cubicBezTo>
                <a:cubicBezTo>
                  <a:pt x="465" y="174"/>
                  <a:pt x="467" y="146"/>
                  <a:pt x="465" y="118"/>
                </a:cubicBezTo>
                <a:cubicBezTo>
                  <a:pt x="463" y="98"/>
                  <a:pt x="448" y="89"/>
                  <a:pt x="429" y="89"/>
                </a:cubicBezTo>
                <a:cubicBezTo>
                  <a:pt x="409" y="89"/>
                  <a:pt x="395" y="98"/>
                  <a:pt x="394" y="117"/>
                </a:cubicBezTo>
                <a:cubicBezTo>
                  <a:pt x="392" y="146"/>
                  <a:pt x="393" y="175"/>
                  <a:pt x="394" y="204"/>
                </a:cubicBezTo>
                <a:cubicBezTo>
                  <a:pt x="394" y="207"/>
                  <a:pt x="397" y="209"/>
                  <a:pt x="398" y="211"/>
                </a:cubicBezTo>
                <a:cubicBezTo>
                  <a:pt x="400" y="223"/>
                  <a:pt x="402" y="235"/>
                  <a:pt x="403" y="247"/>
                </a:cubicBezTo>
                <a:cubicBezTo>
                  <a:pt x="403" y="254"/>
                  <a:pt x="401" y="261"/>
                  <a:pt x="402" y="267"/>
                </a:cubicBezTo>
                <a:cubicBezTo>
                  <a:pt x="403" y="274"/>
                  <a:pt x="407" y="281"/>
                  <a:pt x="409" y="288"/>
                </a:cubicBezTo>
                <a:cubicBezTo>
                  <a:pt x="412" y="296"/>
                  <a:pt x="415" y="304"/>
                  <a:pt x="419" y="317"/>
                </a:cubicBezTo>
                <a:cubicBezTo>
                  <a:pt x="417" y="322"/>
                  <a:pt x="412" y="332"/>
                  <a:pt x="408" y="342"/>
                </a:cubicBezTo>
                <a:cubicBezTo>
                  <a:pt x="405" y="351"/>
                  <a:pt x="400" y="361"/>
                  <a:pt x="401" y="369"/>
                </a:cubicBezTo>
                <a:cubicBezTo>
                  <a:pt x="406" y="397"/>
                  <a:pt x="414" y="424"/>
                  <a:pt x="421" y="452"/>
                </a:cubicBezTo>
                <a:cubicBezTo>
                  <a:pt x="436" y="455"/>
                  <a:pt x="452" y="457"/>
                  <a:pt x="467" y="462"/>
                </a:cubicBezTo>
                <a:cubicBezTo>
                  <a:pt x="482" y="467"/>
                  <a:pt x="496" y="474"/>
                  <a:pt x="512" y="481"/>
                </a:cubicBezTo>
                <a:cubicBezTo>
                  <a:pt x="514" y="437"/>
                  <a:pt x="498" y="386"/>
                  <a:pt x="471" y="331"/>
                </a:cubicBezTo>
                <a:cubicBezTo>
                  <a:pt x="461" y="312"/>
                  <a:pt x="452" y="300"/>
                  <a:pt x="429" y="303"/>
                </a:cubicBezTo>
                <a:cubicBezTo>
                  <a:pt x="428" y="304"/>
                  <a:pt x="427" y="302"/>
                  <a:pt x="427" y="302"/>
                </a:cubicBezTo>
                <a:cubicBezTo>
                  <a:pt x="427" y="291"/>
                  <a:pt x="427" y="280"/>
                  <a:pt x="427" y="270"/>
                </a:cubicBezTo>
                <a:cubicBezTo>
                  <a:pt x="438" y="269"/>
                  <a:pt x="447" y="269"/>
                  <a:pt x="457" y="268"/>
                </a:cubicBezTo>
                <a:cubicBezTo>
                  <a:pt x="457" y="261"/>
                  <a:pt x="457" y="255"/>
                  <a:pt x="457" y="249"/>
                </a:cubicBezTo>
                <a:cubicBezTo>
                  <a:pt x="420" y="245"/>
                  <a:pt x="420" y="245"/>
                  <a:pt x="423" y="212"/>
                </a:cubicBezTo>
                <a:close/>
                <a:moveTo>
                  <a:pt x="285" y="597"/>
                </a:moveTo>
                <a:cubicBezTo>
                  <a:pt x="289" y="677"/>
                  <a:pt x="352" y="740"/>
                  <a:pt x="426" y="745"/>
                </a:cubicBezTo>
                <a:cubicBezTo>
                  <a:pt x="436" y="746"/>
                  <a:pt x="449" y="746"/>
                  <a:pt x="448" y="732"/>
                </a:cubicBezTo>
                <a:cubicBezTo>
                  <a:pt x="448" y="728"/>
                  <a:pt x="436" y="720"/>
                  <a:pt x="428" y="719"/>
                </a:cubicBezTo>
                <a:cubicBezTo>
                  <a:pt x="361" y="710"/>
                  <a:pt x="319" y="669"/>
                  <a:pt x="311" y="601"/>
                </a:cubicBezTo>
                <a:cubicBezTo>
                  <a:pt x="310" y="592"/>
                  <a:pt x="310" y="580"/>
                  <a:pt x="297" y="582"/>
                </a:cubicBezTo>
                <a:cubicBezTo>
                  <a:pt x="291" y="584"/>
                  <a:pt x="287" y="594"/>
                  <a:pt x="285" y="597"/>
                </a:cubicBezTo>
                <a:close/>
                <a:moveTo>
                  <a:pt x="438" y="562"/>
                </a:moveTo>
                <a:cubicBezTo>
                  <a:pt x="446" y="549"/>
                  <a:pt x="455" y="541"/>
                  <a:pt x="454" y="534"/>
                </a:cubicBezTo>
                <a:cubicBezTo>
                  <a:pt x="453" y="527"/>
                  <a:pt x="443" y="521"/>
                  <a:pt x="437" y="515"/>
                </a:cubicBezTo>
                <a:cubicBezTo>
                  <a:pt x="430" y="522"/>
                  <a:pt x="420" y="528"/>
                  <a:pt x="419" y="535"/>
                </a:cubicBezTo>
                <a:cubicBezTo>
                  <a:pt x="417" y="541"/>
                  <a:pt x="428" y="549"/>
                  <a:pt x="438" y="562"/>
                </a:cubicBezTo>
                <a:close/>
                <a:moveTo>
                  <a:pt x="519" y="589"/>
                </a:moveTo>
                <a:cubicBezTo>
                  <a:pt x="507" y="581"/>
                  <a:pt x="498" y="570"/>
                  <a:pt x="493" y="572"/>
                </a:cubicBezTo>
                <a:cubicBezTo>
                  <a:pt x="485" y="573"/>
                  <a:pt x="479" y="584"/>
                  <a:pt x="473" y="591"/>
                </a:cubicBezTo>
                <a:cubicBezTo>
                  <a:pt x="480" y="597"/>
                  <a:pt x="486" y="607"/>
                  <a:pt x="493" y="608"/>
                </a:cubicBezTo>
                <a:cubicBezTo>
                  <a:pt x="499" y="609"/>
                  <a:pt x="507" y="599"/>
                  <a:pt x="519" y="589"/>
                </a:cubicBezTo>
                <a:close/>
                <a:moveTo>
                  <a:pt x="530" y="525"/>
                </a:moveTo>
                <a:cubicBezTo>
                  <a:pt x="517" y="516"/>
                  <a:pt x="509" y="505"/>
                  <a:pt x="503" y="506"/>
                </a:cubicBezTo>
                <a:cubicBezTo>
                  <a:pt x="496" y="508"/>
                  <a:pt x="489" y="518"/>
                  <a:pt x="483" y="524"/>
                </a:cubicBezTo>
                <a:cubicBezTo>
                  <a:pt x="489" y="531"/>
                  <a:pt x="495" y="541"/>
                  <a:pt x="502" y="542"/>
                </a:cubicBezTo>
                <a:cubicBezTo>
                  <a:pt x="509" y="543"/>
                  <a:pt x="517" y="534"/>
                  <a:pt x="530" y="5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20">
            <a:extLst>
              <a:ext uri="{FF2B5EF4-FFF2-40B4-BE49-F238E27FC236}">
                <a16:creationId xmlns:a16="http://schemas.microsoft.com/office/drawing/2014/main" id="{906FE45E-B770-4965-8B49-4509CADA48C1}"/>
              </a:ext>
            </a:extLst>
          </p:cNvPr>
          <p:cNvSpPr>
            <a:spLocks/>
          </p:cNvSpPr>
          <p:nvPr/>
        </p:nvSpPr>
        <p:spPr bwMode="auto">
          <a:xfrm>
            <a:off x="7059613" y="5173663"/>
            <a:ext cx="234950" cy="741363"/>
          </a:xfrm>
          <a:custGeom>
            <a:avLst/>
            <a:gdLst>
              <a:gd name="T0" fmla="*/ 64 w 80"/>
              <a:gd name="T1" fmla="*/ 1 h 252"/>
              <a:gd name="T2" fmla="*/ 80 w 80"/>
              <a:gd name="T3" fmla="*/ 4 h 252"/>
              <a:gd name="T4" fmla="*/ 68 w 80"/>
              <a:gd name="T5" fmla="*/ 34 h 252"/>
              <a:gd name="T6" fmla="*/ 17 w 80"/>
              <a:gd name="T7" fmla="*/ 186 h 252"/>
              <a:gd name="T8" fmla="*/ 15 w 80"/>
              <a:gd name="T9" fmla="*/ 238 h 252"/>
              <a:gd name="T10" fmla="*/ 9 w 80"/>
              <a:gd name="T11" fmla="*/ 252 h 252"/>
              <a:gd name="T12" fmla="*/ 1 w 80"/>
              <a:gd name="T13" fmla="*/ 239 h 252"/>
              <a:gd name="T14" fmla="*/ 15 w 80"/>
              <a:gd name="T15" fmla="*/ 132 h 252"/>
              <a:gd name="T16" fmla="*/ 55 w 80"/>
              <a:gd name="T17" fmla="*/ 26 h 252"/>
              <a:gd name="T18" fmla="*/ 64 w 80"/>
              <a:gd name="T19" fmla="*/ 0 h 252"/>
              <a:gd name="T20" fmla="*/ 64 w 80"/>
              <a:gd name="T21" fmla="*/ 1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" h="252">
                <a:moveTo>
                  <a:pt x="64" y="1"/>
                </a:moveTo>
                <a:cubicBezTo>
                  <a:pt x="68" y="2"/>
                  <a:pt x="73" y="3"/>
                  <a:pt x="80" y="4"/>
                </a:cubicBezTo>
                <a:cubicBezTo>
                  <a:pt x="76" y="14"/>
                  <a:pt x="73" y="24"/>
                  <a:pt x="68" y="34"/>
                </a:cubicBezTo>
                <a:cubicBezTo>
                  <a:pt x="46" y="83"/>
                  <a:pt x="25" y="132"/>
                  <a:pt x="17" y="186"/>
                </a:cubicBezTo>
                <a:cubicBezTo>
                  <a:pt x="15" y="203"/>
                  <a:pt x="16" y="221"/>
                  <a:pt x="15" y="238"/>
                </a:cubicBezTo>
                <a:cubicBezTo>
                  <a:pt x="14" y="243"/>
                  <a:pt x="11" y="248"/>
                  <a:pt x="9" y="252"/>
                </a:cubicBezTo>
                <a:cubicBezTo>
                  <a:pt x="6" y="248"/>
                  <a:pt x="0" y="243"/>
                  <a:pt x="1" y="239"/>
                </a:cubicBezTo>
                <a:cubicBezTo>
                  <a:pt x="4" y="203"/>
                  <a:pt x="6" y="167"/>
                  <a:pt x="15" y="132"/>
                </a:cubicBezTo>
                <a:cubicBezTo>
                  <a:pt x="24" y="96"/>
                  <a:pt x="41" y="62"/>
                  <a:pt x="55" y="26"/>
                </a:cubicBezTo>
                <a:cubicBezTo>
                  <a:pt x="58" y="18"/>
                  <a:pt x="61" y="9"/>
                  <a:pt x="64" y="0"/>
                </a:cubicBezTo>
                <a:cubicBezTo>
                  <a:pt x="64" y="0"/>
                  <a:pt x="64" y="1"/>
                  <a:pt x="6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21">
            <a:extLst>
              <a:ext uri="{FF2B5EF4-FFF2-40B4-BE49-F238E27FC236}">
                <a16:creationId xmlns:a16="http://schemas.microsoft.com/office/drawing/2014/main" id="{E99143D3-5281-4720-A732-683A079671A7}"/>
              </a:ext>
            </a:extLst>
          </p:cNvPr>
          <p:cNvSpPr>
            <a:spLocks/>
          </p:cNvSpPr>
          <p:nvPr/>
        </p:nvSpPr>
        <p:spPr bwMode="auto">
          <a:xfrm>
            <a:off x="6754813" y="5280025"/>
            <a:ext cx="209550" cy="620713"/>
          </a:xfrm>
          <a:custGeom>
            <a:avLst/>
            <a:gdLst>
              <a:gd name="T0" fmla="*/ 54 w 71"/>
              <a:gd name="T1" fmla="*/ 1 h 211"/>
              <a:gd name="T2" fmla="*/ 62 w 71"/>
              <a:gd name="T3" fmla="*/ 19 h 211"/>
              <a:gd name="T4" fmla="*/ 32 w 71"/>
              <a:gd name="T5" fmla="*/ 95 h 211"/>
              <a:gd name="T6" fmla="*/ 14 w 71"/>
              <a:gd name="T7" fmla="*/ 196 h 211"/>
              <a:gd name="T8" fmla="*/ 12 w 71"/>
              <a:gd name="T9" fmla="*/ 211 h 211"/>
              <a:gd name="T10" fmla="*/ 6 w 71"/>
              <a:gd name="T11" fmla="*/ 211 h 211"/>
              <a:gd name="T12" fmla="*/ 2 w 71"/>
              <a:gd name="T13" fmla="*/ 191 h 211"/>
              <a:gd name="T14" fmla="*/ 33 w 71"/>
              <a:gd name="T15" fmla="*/ 56 h 211"/>
              <a:gd name="T16" fmla="*/ 55 w 71"/>
              <a:gd name="T17" fmla="*/ 0 h 211"/>
              <a:gd name="T18" fmla="*/ 54 w 71"/>
              <a:gd name="T19" fmla="*/ 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1" h="211">
                <a:moveTo>
                  <a:pt x="54" y="1"/>
                </a:moveTo>
                <a:cubicBezTo>
                  <a:pt x="71" y="1"/>
                  <a:pt x="66" y="10"/>
                  <a:pt x="62" y="19"/>
                </a:cubicBezTo>
                <a:cubicBezTo>
                  <a:pt x="52" y="45"/>
                  <a:pt x="38" y="69"/>
                  <a:pt x="32" y="95"/>
                </a:cubicBezTo>
                <a:cubicBezTo>
                  <a:pt x="23" y="128"/>
                  <a:pt x="19" y="163"/>
                  <a:pt x="14" y="196"/>
                </a:cubicBezTo>
                <a:cubicBezTo>
                  <a:pt x="13" y="201"/>
                  <a:pt x="13" y="206"/>
                  <a:pt x="12" y="211"/>
                </a:cubicBezTo>
                <a:cubicBezTo>
                  <a:pt x="10" y="211"/>
                  <a:pt x="8" y="211"/>
                  <a:pt x="6" y="211"/>
                </a:cubicBezTo>
                <a:cubicBezTo>
                  <a:pt x="4" y="204"/>
                  <a:pt x="2" y="198"/>
                  <a:pt x="2" y="191"/>
                </a:cubicBezTo>
                <a:cubicBezTo>
                  <a:pt x="0" y="143"/>
                  <a:pt x="15" y="99"/>
                  <a:pt x="33" y="56"/>
                </a:cubicBezTo>
                <a:cubicBezTo>
                  <a:pt x="40" y="37"/>
                  <a:pt x="47" y="19"/>
                  <a:pt x="55" y="0"/>
                </a:cubicBezTo>
                <a:cubicBezTo>
                  <a:pt x="55" y="0"/>
                  <a:pt x="54" y="1"/>
                  <a:pt x="5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22">
            <a:extLst>
              <a:ext uri="{FF2B5EF4-FFF2-40B4-BE49-F238E27FC236}">
                <a16:creationId xmlns:a16="http://schemas.microsoft.com/office/drawing/2014/main" id="{86070E9C-3885-4D5F-89C9-2A519B4756CB}"/>
              </a:ext>
            </a:extLst>
          </p:cNvPr>
          <p:cNvSpPr>
            <a:spLocks/>
          </p:cNvSpPr>
          <p:nvPr/>
        </p:nvSpPr>
        <p:spPr bwMode="auto">
          <a:xfrm>
            <a:off x="6878638" y="4694238"/>
            <a:ext cx="88900" cy="311150"/>
          </a:xfrm>
          <a:custGeom>
            <a:avLst/>
            <a:gdLst>
              <a:gd name="T0" fmla="*/ 20 w 30"/>
              <a:gd name="T1" fmla="*/ 106 h 106"/>
              <a:gd name="T2" fmla="*/ 7 w 30"/>
              <a:gd name="T3" fmla="*/ 23 h 106"/>
              <a:gd name="T4" fmla="*/ 30 w 30"/>
              <a:gd name="T5" fmla="*/ 0 h 106"/>
              <a:gd name="T6" fmla="*/ 20 w 30"/>
              <a:gd name="T7" fmla="*/ 10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106">
                <a:moveTo>
                  <a:pt x="20" y="106"/>
                </a:moveTo>
                <a:cubicBezTo>
                  <a:pt x="6" y="95"/>
                  <a:pt x="0" y="49"/>
                  <a:pt x="7" y="23"/>
                </a:cubicBezTo>
                <a:cubicBezTo>
                  <a:pt x="10" y="13"/>
                  <a:pt x="11" y="0"/>
                  <a:pt x="30" y="0"/>
                </a:cubicBezTo>
                <a:cubicBezTo>
                  <a:pt x="7" y="34"/>
                  <a:pt x="20" y="69"/>
                  <a:pt x="20" y="10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23">
            <a:extLst>
              <a:ext uri="{FF2B5EF4-FFF2-40B4-BE49-F238E27FC236}">
                <a16:creationId xmlns:a16="http://schemas.microsoft.com/office/drawing/2014/main" id="{347610DC-DC0C-45CA-A560-9F9395AA7F62}"/>
              </a:ext>
            </a:extLst>
          </p:cNvPr>
          <p:cNvSpPr>
            <a:spLocks/>
          </p:cNvSpPr>
          <p:nvPr/>
        </p:nvSpPr>
        <p:spPr bwMode="auto">
          <a:xfrm>
            <a:off x="7577138" y="4694238"/>
            <a:ext cx="76200" cy="307975"/>
          </a:xfrm>
          <a:custGeom>
            <a:avLst/>
            <a:gdLst>
              <a:gd name="T0" fmla="*/ 19 w 26"/>
              <a:gd name="T1" fmla="*/ 105 h 105"/>
              <a:gd name="T2" fmla="*/ 4 w 26"/>
              <a:gd name="T3" fmla="*/ 33 h 105"/>
              <a:gd name="T4" fmla="*/ 26 w 26"/>
              <a:gd name="T5" fmla="*/ 0 h 105"/>
              <a:gd name="T6" fmla="*/ 19 w 26"/>
              <a:gd name="T7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" h="105">
                <a:moveTo>
                  <a:pt x="19" y="105"/>
                </a:moveTo>
                <a:cubicBezTo>
                  <a:pt x="5" y="98"/>
                  <a:pt x="0" y="75"/>
                  <a:pt x="4" y="33"/>
                </a:cubicBezTo>
                <a:cubicBezTo>
                  <a:pt x="5" y="19"/>
                  <a:pt x="6" y="5"/>
                  <a:pt x="26" y="0"/>
                </a:cubicBezTo>
                <a:cubicBezTo>
                  <a:pt x="6" y="34"/>
                  <a:pt x="18" y="69"/>
                  <a:pt x="19" y="10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24">
            <a:extLst>
              <a:ext uri="{FF2B5EF4-FFF2-40B4-BE49-F238E27FC236}">
                <a16:creationId xmlns:a16="http://schemas.microsoft.com/office/drawing/2014/main" id="{5CF9BF5E-96B6-4888-A29D-DB8B8097BFCC}"/>
              </a:ext>
            </a:extLst>
          </p:cNvPr>
          <p:cNvSpPr>
            <a:spLocks/>
          </p:cNvSpPr>
          <p:nvPr/>
        </p:nvSpPr>
        <p:spPr bwMode="auto">
          <a:xfrm>
            <a:off x="6488113" y="5305425"/>
            <a:ext cx="166687" cy="530225"/>
          </a:xfrm>
          <a:custGeom>
            <a:avLst/>
            <a:gdLst>
              <a:gd name="T0" fmla="*/ 45 w 57"/>
              <a:gd name="T1" fmla="*/ 0 h 180"/>
              <a:gd name="T2" fmla="*/ 57 w 57"/>
              <a:gd name="T3" fmla="*/ 1 h 180"/>
              <a:gd name="T4" fmla="*/ 33 w 57"/>
              <a:gd name="T5" fmla="*/ 62 h 180"/>
              <a:gd name="T6" fmla="*/ 11 w 57"/>
              <a:gd name="T7" fmla="*/ 172 h 180"/>
              <a:gd name="T8" fmla="*/ 3 w 57"/>
              <a:gd name="T9" fmla="*/ 180 h 180"/>
              <a:gd name="T10" fmla="*/ 4 w 57"/>
              <a:gd name="T11" fmla="*/ 124 h 180"/>
              <a:gd name="T12" fmla="*/ 38 w 57"/>
              <a:gd name="T13" fmla="*/ 24 h 180"/>
              <a:gd name="T14" fmla="*/ 45 w 57"/>
              <a:gd name="T15" fmla="*/ 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7" h="180">
                <a:moveTo>
                  <a:pt x="45" y="0"/>
                </a:moveTo>
                <a:cubicBezTo>
                  <a:pt x="49" y="0"/>
                  <a:pt x="53" y="0"/>
                  <a:pt x="57" y="1"/>
                </a:cubicBezTo>
                <a:cubicBezTo>
                  <a:pt x="49" y="21"/>
                  <a:pt x="41" y="41"/>
                  <a:pt x="33" y="62"/>
                </a:cubicBezTo>
                <a:cubicBezTo>
                  <a:pt x="19" y="97"/>
                  <a:pt x="8" y="133"/>
                  <a:pt x="11" y="172"/>
                </a:cubicBezTo>
                <a:cubicBezTo>
                  <a:pt x="12" y="175"/>
                  <a:pt x="9" y="178"/>
                  <a:pt x="3" y="180"/>
                </a:cubicBezTo>
                <a:cubicBezTo>
                  <a:pt x="3" y="161"/>
                  <a:pt x="0" y="142"/>
                  <a:pt x="4" y="124"/>
                </a:cubicBezTo>
                <a:cubicBezTo>
                  <a:pt x="13" y="90"/>
                  <a:pt x="26" y="58"/>
                  <a:pt x="38" y="24"/>
                </a:cubicBezTo>
                <a:cubicBezTo>
                  <a:pt x="40" y="16"/>
                  <a:pt x="43" y="8"/>
                  <a:pt x="4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Freeform 25">
            <a:extLst>
              <a:ext uri="{FF2B5EF4-FFF2-40B4-BE49-F238E27FC236}">
                <a16:creationId xmlns:a16="http://schemas.microsoft.com/office/drawing/2014/main" id="{6F40A390-5C5E-43C8-B475-1B259436E456}"/>
              </a:ext>
            </a:extLst>
          </p:cNvPr>
          <p:cNvSpPr>
            <a:spLocks/>
          </p:cNvSpPr>
          <p:nvPr/>
        </p:nvSpPr>
        <p:spPr bwMode="auto">
          <a:xfrm>
            <a:off x="7907338" y="4802188"/>
            <a:ext cx="47625" cy="268288"/>
          </a:xfrm>
          <a:custGeom>
            <a:avLst/>
            <a:gdLst>
              <a:gd name="T0" fmla="*/ 3 w 16"/>
              <a:gd name="T1" fmla="*/ 91 h 91"/>
              <a:gd name="T2" fmla="*/ 1 w 16"/>
              <a:gd name="T3" fmla="*/ 28 h 91"/>
              <a:gd name="T4" fmla="*/ 15 w 16"/>
              <a:gd name="T5" fmla="*/ 0 h 91"/>
              <a:gd name="T6" fmla="*/ 16 w 16"/>
              <a:gd name="T7" fmla="*/ 91 h 91"/>
              <a:gd name="T8" fmla="*/ 3 w 16"/>
              <a:gd name="T9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91">
                <a:moveTo>
                  <a:pt x="3" y="91"/>
                </a:moveTo>
                <a:cubicBezTo>
                  <a:pt x="2" y="70"/>
                  <a:pt x="0" y="49"/>
                  <a:pt x="1" y="28"/>
                </a:cubicBezTo>
                <a:cubicBezTo>
                  <a:pt x="1" y="18"/>
                  <a:pt x="8" y="9"/>
                  <a:pt x="15" y="0"/>
                </a:cubicBezTo>
                <a:cubicBezTo>
                  <a:pt x="6" y="31"/>
                  <a:pt x="8" y="61"/>
                  <a:pt x="16" y="91"/>
                </a:cubicBezTo>
                <a:cubicBezTo>
                  <a:pt x="12" y="91"/>
                  <a:pt x="7" y="91"/>
                  <a:pt x="3" y="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" name="Freeform 26">
            <a:extLst>
              <a:ext uri="{FF2B5EF4-FFF2-40B4-BE49-F238E27FC236}">
                <a16:creationId xmlns:a16="http://schemas.microsoft.com/office/drawing/2014/main" id="{7F44BC57-72D3-4B19-BB43-545B58D36294}"/>
              </a:ext>
            </a:extLst>
          </p:cNvPr>
          <p:cNvSpPr>
            <a:spLocks/>
          </p:cNvSpPr>
          <p:nvPr/>
        </p:nvSpPr>
        <p:spPr bwMode="auto">
          <a:xfrm>
            <a:off x="7224713" y="4476750"/>
            <a:ext cx="79375" cy="369888"/>
          </a:xfrm>
          <a:custGeom>
            <a:avLst/>
            <a:gdLst>
              <a:gd name="T0" fmla="*/ 20 w 27"/>
              <a:gd name="T1" fmla="*/ 126 h 126"/>
              <a:gd name="T2" fmla="*/ 3 w 27"/>
              <a:gd name="T3" fmla="*/ 126 h 126"/>
              <a:gd name="T4" fmla="*/ 0 w 27"/>
              <a:gd name="T5" fmla="*/ 33 h 126"/>
              <a:gd name="T6" fmla="*/ 13 w 27"/>
              <a:gd name="T7" fmla="*/ 2 h 126"/>
              <a:gd name="T8" fmla="*/ 23 w 27"/>
              <a:gd name="T9" fmla="*/ 0 h 126"/>
              <a:gd name="T10" fmla="*/ 26 w 27"/>
              <a:gd name="T11" fmla="*/ 8 h 126"/>
              <a:gd name="T12" fmla="*/ 20 w 27"/>
              <a:gd name="T13" fmla="*/ 12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" h="126">
                <a:moveTo>
                  <a:pt x="20" y="126"/>
                </a:moveTo>
                <a:cubicBezTo>
                  <a:pt x="14" y="126"/>
                  <a:pt x="9" y="126"/>
                  <a:pt x="3" y="126"/>
                </a:cubicBezTo>
                <a:cubicBezTo>
                  <a:pt x="2" y="95"/>
                  <a:pt x="0" y="64"/>
                  <a:pt x="0" y="33"/>
                </a:cubicBezTo>
                <a:cubicBezTo>
                  <a:pt x="0" y="22"/>
                  <a:pt x="8" y="12"/>
                  <a:pt x="13" y="2"/>
                </a:cubicBezTo>
                <a:cubicBezTo>
                  <a:pt x="14" y="0"/>
                  <a:pt x="20" y="0"/>
                  <a:pt x="23" y="0"/>
                </a:cubicBezTo>
                <a:cubicBezTo>
                  <a:pt x="24" y="0"/>
                  <a:pt x="27" y="6"/>
                  <a:pt x="26" y="8"/>
                </a:cubicBezTo>
                <a:cubicBezTo>
                  <a:pt x="2" y="46"/>
                  <a:pt x="16" y="87"/>
                  <a:pt x="20" y="12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reeform 27">
            <a:extLst>
              <a:ext uri="{FF2B5EF4-FFF2-40B4-BE49-F238E27FC236}">
                <a16:creationId xmlns:a16="http://schemas.microsoft.com/office/drawing/2014/main" id="{8DCF1C1D-72F4-403F-AF31-85764471CE53}"/>
              </a:ext>
            </a:extLst>
          </p:cNvPr>
          <p:cNvSpPr>
            <a:spLocks/>
          </p:cNvSpPr>
          <p:nvPr/>
        </p:nvSpPr>
        <p:spPr bwMode="auto">
          <a:xfrm>
            <a:off x="6605588" y="4802188"/>
            <a:ext cx="49212" cy="271463"/>
          </a:xfrm>
          <a:custGeom>
            <a:avLst/>
            <a:gdLst>
              <a:gd name="T0" fmla="*/ 1 w 17"/>
              <a:gd name="T1" fmla="*/ 91 h 92"/>
              <a:gd name="T2" fmla="*/ 1 w 17"/>
              <a:gd name="T3" fmla="*/ 24 h 92"/>
              <a:gd name="T4" fmla="*/ 17 w 17"/>
              <a:gd name="T5" fmla="*/ 0 h 92"/>
              <a:gd name="T6" fmla="*/ 13 w 17"/>
              <a:gd name="T7" fmla="*/ 79 h 92"/>
              <a:gd name="T8" fmla="*/ 0 w 17"/>
              <a:gd name="T9" fmla="*/ 91 h 92"/>
              <a:gd name="T10" fmla="*/ 1 w 17"/>
              <a:gd name="T11" fmla="*/ 91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92">
                <a:moveTo>
                  <a:pt x="1" y="91"/>
                </a:moveTo>
                <a:cubicBezTo>
                  <a:pt x="1" y="69"/>
                  <a:pt x="0" y="46"/>
                  <a:pt x="1" y="24"/>
                </a:cubicBezTo>
                <a:cubicBezTo>
                  <a:pt x="2" y="15"/>
                  <a:pt x="9" y="7"/>
                  <a:pt x="17" y="0"/>
                </a:cubicBezTo>
                <a:cubicBezTo>
                  <a:pt x="4" y="27"/>
                  <a:pt x="9" y="53"/>
                  <a:pt x="13" y="79"/>
                </a:cubicBezTo>
                <a:cubicBezTo>
                  <a:pt x="14" y="89"/>
                  <a:pt x="9" y="92"/>
                  <a:pt x="0" y="91"/>
                </a:cubicBezTo>
                <a:cubicBezTo>
                  <a:pt x="0" y="90"/>
                  <a:pt x="1" y="91"/>
                  <a:pt x="1" y="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31">
            <a:extLst>
              <a:ext uri="{FF2B5EF4-FFF2-40B4-BE49-F238E27FC236}">
                <a16:creationId xmlns:a16="http://schemas.microsoft.com/office/drawing/2014/main" id="{4A0C0A90-3BE6-4495-9455-AB2E6DDB9775}"/>
              </a:ext>
            </a:extLst>
          </p:cNvPr>
          <p:cNvSpPr>
            <a:spLocks/>
          </p:cNvSpPr>
          <p:nvPr/>
        </p:nvSpPr>
        <p:spPr bwMode="auto">
          <a:xfrm>
            <a:off x="10110788" y="4383087"/>
            <a:ext cx="1120775" cy="2143126"/>
          </a:xfrm>
          <a:custGeom>
            <a:avLst/>
            <a:gdLst>
              <a:gd name="T0" fmla="*/ 109 w 484"/>
              <a:gd name="T1" fmla="*/ 926 h 926"/>
              <a:gd name="T2" fmla="*/ 130 w 484"/>
              <a:gd name="T3" fmla="*/ 886 h 926"/>
              <a:gd name="T4" fmla="*/ 134 w 484"/>
              <a:gd name="T5" fmla="*/ 557 h 926"/>
              <a:gd name="T6" fmla="*/ 78 w 484"/>
              <a:gd name="T7" fmla="*/ 442 h 926"/>
              <a:gd name="T8" fmla="*/ 40 w 484"/>
              <a:gd name="T9" fmla="*/ 327 h 926"/>
              <a:gd name="T10" fmla="*/ 47 w 484"/>
              <a:gd name="T11" fmla="*/ 224 h 926"/>
              <a:gd name="T12" fmla="*/ 66 w 484"/>
              <a:gd name="T13" fmla="*/ 136 h 926"/>
              <a:gd name="T14" fmla="*/ 63 w 484"/>
              <a:gd name="T15" fmla="*/ 77 h 926"/>
              <a:gd name="T16" fmla="*/ 0 w 484"/>
              <a:gd name="T17" fmla="*/ 0 h 926"/>
              <a:gd name="T18" fmla="*/ 447 w 484"/>
              <a:gd name="T19" fmla="*/ 404 h 926"/>
              <a:gd name="T20" fmla="*/ 109 w 484"/>
              <a:gd name="T21" fmla="*/ 926 h 9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84" h="926">
                <a:moveTo>
                  <a:pt x="109" y="926"/>
                </a:moveTo>
                <a:cubicBezTo>
                  <a:pt x="116" y="912"/>
                  <a:pt x="124" y="900"/>
                  <a:pt x="130" y="886"/>
                </a:cubicBezTo>
                <a:cubicBezTo>
                  <a:pt x="181" y="777"/>
                  <a:pt x="183" y="667"/>
                  <a:pt x="134" y="557"/>
                </a:cubicBezTo>
                <a:cubicBezTo>
                  <a:pt x="116" y="518"/>
                  <a:pt x="96" y="480"/>
                  <a:pt x="78" y="442"/>
                </a:cubicBezTo>
                <a:cubicBezTo>
                  <a:pt x="61" y="405"/>
                  <a:pt x="46" y="368"/>
                  <a:pt x="40" y="327"/>
                </a:cubicBezTo>
                <a:cubicBezTo>
                  <a:pt x="34" y="292"/>
                  <a:pt x="39" y="258"/>
                  <a:pt x="47" y="224"/>
                </a:cubicBezTo>
                <a:cubicBezTo>
                  <a:pt x="54" y="195"/>
                  <a:pt x="62" y="165"/>
                  <a:pt x="66" y="136"/>
                </a:cubicBezTo>
                <a:cubicBezTo>
                  <a:pt x="69" y="116"/>
                  <a:pt x="67" y="96"/>
                  <a:pt x="63" y="77"/>
                </a:cubicBezTo>
                <a:cubicBezTo>
                  <a:pt x="56" y="41"/>
                  <a:pt x="38" y="12"/>
                  <a:pt x="0" y="0"/>
                </a:cubicBezTo>
                <a:cubicBezTo>
                  <a:pt x="201" y="5"/>
                  <a:pt x="412" y="158"/>
                  <a:pt x="447" y="404"/>
                </a:cubicBezTo>
                <a:cubicBezTo>
                  <a:pt x="484" y="659"/>
                  <a:pt x="316" y="870"/>
                  <a:pt x="109" y="92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32">
            <a:extLst>
              <a:ext uri="{FF2B5EF4-FFF2-40B4-BE49-F238E27FC236}">
                <a16:creationId xmlns:a16="http://schemas.microsoft.com/office/drawing/2014/main" id="{49150EAA-CD5B-4535-B5AB-6BB7F13BFE6F}"/>
              </a:ext>
            </a:extLst>
          </p:cNvPr>
          <p:cNvSpPr>
            <a:spLocks/>
          </p:cNvSpPr>
          <p:nvPr/>
        </p:nvSpPr>
        <p:spPr bwMode="auto">
          <a:xfrm>
            <a:off x="8890000" y="4383087"/>
            <a:ext cx="1127125" cy="2143126"/>
          </a:xfrm>
          <a:custGeom>
            <a:avLst/>
            <a:gdLst>
              <a:gd name="T0" fmla="*/ 379 w 487"/>
              <a:gd name="T1" fmla="*/ 926 h 926"/>
              <a:gd name="T2" fmla="*/ 41 w 487"/>
              <a:gd name="T3" fmla="*/ 394 h 926"/>
              <a:gd name="T4" fmla="*/ 487 w 487"/>
              <a:gd name="T5" fmla="*/ 0 h 926"/>
              <a:gd name="T6" fmla="*/ 424 w 487"/>
              <a:gd name="T7" fmla="*/ 72 h 926"/>
              <a:gd name="T8" fmla="*/ 427 w 487"/>
              <a:gd name="T9" fmla="*/ 175 h 926"/>
              <a:gd name="T10" fmla="*/ 446 w 487"/>
              <a:gd name="T11" fmla="*/ 260 h 926"/>
              <a:gd name="T12" fmla="*/ 433 w 487"/>
              <a:gd name="T13" fmla="*/ 383 h 926"/>
              <a:gd name="T14" fmla="*/ 368 w 487"/>
              <a:gd name="T15" fmla="*/ 523 h 926"/>
              <a:gd name="T16" fmla="*/ 322 w 487"/>
              <a:gd name="T17" fmla="*/ 656 h 926"/>
              <a:gd name="T18" fmla="*/ 377 w 487"/>
              <a:gd name="T19" fmla="*/ 923 h 926"/>
              <a:gd name="T20" fmla="*/ 379 w 487"/>
              <a:gd name="T21" fmla="*/ 926 h 9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87" h="926">
                <a:moveTo>
                  <a:pt x="379" y="926"/>
                </a:moveTo>
                <a:cubicBezTo>
                  <a:pt x="152" y="863"/>
                  <a:pt x="0" y="637"/>
                  <a:pt x="41" y="394"/>
                </a:cubicBezTo>
                <a:cubicBezTo>
                  <a:pt x="83" y="147"/>
                  <a:pt x="296" y="4"/>
                  <a:pt x="487" y="0"/>
                </a:cubicBezTo>
                <a:cubicBezTo>
                  <a:pt x="450" y="11"/>
                  <a:pt x="432" y="38"/>
                  <a:pt x="424" y="72"/>
                </a:cubicBezTo>
                <a:cubicBezTo>
                  <a:pt x="415" y="107"/>
                  <a:pt x="419" y="141"/>
                  <a:pt x="427" y="175"/>
                </a:cubicBezTo>
                <a:cubicBezTo>
                  <a:pt x="433" y="203"/>
                  <a:pt x="441" y="231"/>
                  <a:pt x="446" y="260"/>
                </a:cubicBezTo>
                <a:cubicBezTo>
                  <a:pt x="454" y="302"/>
                  <a:pt x="446" y="343"/>
                  <a:pt x="433" y="383"/>
                </a:cubicBezTo>
                <a:cubicBezTo>
                  <a:pt x="416" y="432"/>
                  <a:pt x="391" y="477"/>
                  <a:pt x="368" y="523"/>
                </a:cubicBezTo>
                <a:cubicBezTo>
                  <a:pt x="347" y="565"/>
                  <a:pt x="330" y="609"/>
                  <a:pt x="322" y="656"/>
                </a:cubicBezTo>
                <a:cubicBezTo>
                  <a:pt x="308" y="751"/>
                  <a:pt x="326" y="840"/>
                  <a:pt x="377" y="923"/>
                </a:cubicBezTo>
                <a:cubicBezTo>
                  <a:pt x="377" y="924"/>
                  <a:pt x="378" y="925"/>
                  <a:pt x="379" y="92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9" name="Freeform 33">
            <a:extLst>
              <a:ext uri="{FF2B5EF4-FFF2-40B4-BE49-F238E27FC236}">
                <a16:creationId xmlns:a16="http://schemas.microsoft.com/office/drawing/2014/main" id="{3DF9236A-43F5-4837-BCF6-7A2ACADC257B}"/>
              </a:ext>
            </a:extLst>
          </p:cNvPr>
          <p:cNvSpPr>
            <a:spLocks/>
          </p:cNvSpPr>
          <p:nvPr/>
        </p:nvSpPr>
        <p:spPr bwMode="auto">
          <a:xfrm>
            <a:off x="9653588" y="4433888"/>
            <a:ext cx="800100" cy="1957388"/>
          </a:xfrm>
          <a:custGeom>
            <a:avLst/>
            <a:gdLst>
              <a:gd name="T0" fmla="*/ 310 w 346"/>
              <a:gd name="T1" fmla="*/ 846 h 846"/>
              <a:gd name="T2" fmla="*/ 253 w 346"/>
              <a:gd name="T3" fmla="*/ 703 h 846"/>
              <a:gd name="T4" fmla="*/ 224 w 346"/>
              <a:gd name="T5" fmla="*/ 624 h 846"/>
              <a:gd name="T6" fmla="*/ 232 w 346"/>
              <a:gd name="T7" fmla="*/ 534 h 846"/>
              <a:gd name="T8" fmla="*/ 242 w 346"/>
              <a:gd name="T9" fmla="*/ 457 h 846"/>
              <a:gd name="T10" fmla="*/ 235 w 346"/>
              <a:gd name="T11" fmla="*/ 426 h 846"/>
              <a:gd name="T12" fmla="*/ 174 w 346"/>
              <a:gd name="T13" fmla="*/ 385 h 846"/>
              <a:gd name="T14" fmla="*/ 118 w 346"/>
              <a:gd name="T15" fmla="*/ 430 h 846"/>
              <a:gd name="T16" fmla="*/ 117 w 346"/>
              <a:gd name="T17" fmla="*/ 510 h 846"/>
              <a:gd name="T18" fmla="*/ 132 w 346"/>
              <a:gd name="T19" fmla="*/ 576 h 846"/>
              <a:gd name="T20" fmla="*/ 115 w 346"/>
              <a:gd name="T21" fmla="*/ 673 h 846"/>
              <a:gd name="T22" fmla="*/ 71 w 346"/>
              <a:gd name="T23" fmla="*/ 765 h 846"/>
              <a:gd name="T24" fmla="*/ 43 w 346"/>
              <a:gd name="T25" fmla="*/ 845 h 846"/>
              <a:gd name="T26" fmla="*/ 32 w 346"/>
              <a:gd name="T27" fmla="*/ 814 h 846"/>
              <a:gd name="T28" fmla="*/ 48 w 346"/>
              <a:gd name="T29" fmla="*/ 537 h 846"/>
              <a:gd name="T30" fmla="*/ 110 w 346"/>
              <a:gd name="T31" fmla="*/ 409 h 846"/>
              <a:gd name="T32" fmla="*/ 144 w 346"/>
              <a:gd name="T33" fmla="*/ 268 h 846"/>
              <a:gd name="T34" fmla="*/ 127 w 346"/>
              <a:gd name="T35" fmla="*/ 175 h 846"/>
              <a:gd name="T36" fmla="*/ 113 w 346"/>
              <a:gd name="T37" fmla="*/ 83 h 846"/>
              <a:gd name="T38" fmla="*/ 127 w 346"/>
              <a:gd name="T39" fmla="*/ 30 h 846"/>
              <a:gd name="T40" fmla="*/ 179 w 346"/>
              <a:gd name="T41" fmla="*/ 0 h 846"/>
              <a:gd name="T42" fmla="*/ 228 w 346"/>
              <a:gd name="T43" fmla="*/ 31 h 846"/>
              <a:gd name="T44" fmla="*/ 240 w 346"/>
              <a:gd name="T45" fmla="*/ 113 h 846"/>
              <a:gd name="T46" fmla="*/ 222 w 346"/>
              <a:gd name="T47" fmla="*/ 195 h 846"/>
              <a:gd name="T48" fmla="*/ 240 w 346"/>
              <a:gd name="T49" fmla="*/ 398 h 846"/>
              <a:gd name="T50" fmla="*/ 301 w 346"/>
              <a:gd name="T51" fmla="*/ 525 h 846"/>
              <a:gd name="T52" fmla="*/ 342 w 346"/>
              <a:gd name="T53" fmla="*/ 712 h 846"/>
              <a:gd name="T54" fmla="*/ 313 w 346"/>
              <a:gd name="T55" fmla="*/ 841 h 846"/>
              <a:gd name="T56" fmla="*/ 310 w 346"/>
              <a:gd name="T57" fmla="*/ 846 h 8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46" h="846">
                <a:moveTo>
                  <a:pt x="310" y="846"/>
                </a:moveTo>
                <a:cubicBezTo>
                  <a:pt x="302" y="793"/>
                  <a:pt x="275" y="749"/>
                  <a:pt x="253" y="703"/>
                </a:cubicBezTo>
                <a:cubicBezTo>
                  <a:pt x="240" y="678"/>
                  <a:pt x="230" y="652"/>
                  <a:pt x="224" y="624"/>
                </a:cubicBezTo>
                <a:cubicBezTo>
                  <a:pt x="218" y="593"/>
                  <a:pt x="223" y="564"/>
                  <a:pt x="232" y="534"/>
                </a:cubicBezTo>
                <a:cubicBezTo>
                  <a:pt x="238" y="509"/>
                  <a:pt x="245" y="483"/>
                  <a:pt x="242" y="457"/>
                </a:cubicBezTo>
                <a:cubicBezTo>
                  <a:pt x="241" y="446"/>
                  <a:pt x="238" y="436"/>
                  <a:pt x="235" y="426"/>
                </a:cubicBezTo>
                <a:cubicBezTo>
                  <a:pt x="224" y="398"/>
                  <a:pt x="202" y="384"/>
                  <a:pt x="174" y="385"/>
                </a:cubicBezTo>
                <a:cubicBezTo>
                  <a:pt x="149" y="386"/>
                  <a:pt x="127" y="403"/>
                  <a:pt x="118" y="430"/>
                </a:cubicBezTo>
                <a:cubicBezTo>
                  <a:pt x="109" y="456"/>
                  <a:pt x="111" y="483"/>
                  <a:pt x="117" y="510"/>
                </a:cubicBezTo>
                <a:cubicBezTo>
                  <a:pt x="122" y="532"/>
                  <a:pt x="128" y="554"/>
                  <a:pt x="132" y="576"/>
                </a:cubicBezTo>
                <a:cubicBezTo>
                  <a:pt x="137" y="610"/>
                  <a:pt x="129" y="642"/>
                  <a:pt x="115" y="673"/>
                </a:cubicBezTo>
                <a:cubicBezTo>
                  <a:pt x="101" y="704"/>
                  <a:pt x="86" y="734"/>
                  <a:pt x="71" y="765"/>
                </a:cubicBezTo>
                <a:cubicBezTo>
                  <a:pt x="59" y="790"/>
                  <a:pt x="50" y="816"/>
                  <a:pt x="43" y="845"/>
                </a:cubicBezTo>
                <a:cubicBezTo>
                  <a:pt x="39" y="834"/>
                  <a:pt x="35" y="824"/>
                  <a:pt x="32" y="814"/>
                </a:cubicBezTo>
                <a:cubicBezTo>
                  <a:pt x="0" y="719"/>
                  <a:pt x="6" y="627"/>
                  <a:pt x="48" y="537"/>
                </a:cubicBezTo>
                <a:cubicBezTo>
                  <a:pt x="68" y="494"/>
                  <a:pt x="90" y="452"/>
                  <a:pt x="110" y="409"/>
                </a:cubicBezTo>
                <a:cubicBezTo>
                  <a:pt x="130" y="364"/>
                  <a:pt x="144" y="318"/>
                  <a:pt x="144" y="268"/>
                </a:cubicBezTo>
                <a:cubicBezTo>
                  <a:pt x="143" y="236"/>
                  <a:pt x="135" y="206"/>
                  <a:pt x="127" y="175"/>
                </a:cubicBezTo>
                <a:cubicBezTo>
                  <a:pt x="119" y="145"/>
                  <a:pt x="111" y="115"/>
                  <a:pt x="113" y="83"/>
                </a:cubicBezTo>
                <a:cubicBezTo>
                  <a:pt x="114" y="64"/>
                  <a:pt x="118" y="47"/>
                  <a:pt x="127" y="30"/>
                </a:cubicBezTo>
                <a:cubicBezTo>
                  <a:pt x="139" y="10"/>
                  <a:pt x="156" y="0"/>
                  <a:pt x="179" y="0"/>
                </a:cubicBezTo>
                <a:cubicBezTo>
                  <a:pt x="202" y="1"/>
                  <a:pt x="218" y="12"/>
                  <a:pt x="228" y="31"/>
                </a:cubicBezTo>
                <a:cubicBezTo>
                  <a:pt x="242" y="57"/>
                  <a:pt x="244" y="85"/>
                  <a:pt x="240" y="113"/>
                </a:cubicBezTo>
                <a:cubicBezTo>
                  <a:pt x="236" y="141"/>
                  <a:pt x="230" y="168"/>
                  <a:pt x="222" y="195"/>
                </a:cubicBezTo>
                <a:cubicBezTo>
                  <a:pt x="202" y="266"/>
                  <a:pt x="211" y="333"/>
                  <a:pt x="240" y="398"/>
                </a:cubicBezTo>
                <a:cubicBezTo>
                  <a:pt x="259" y="441"/>
                  <a:pt x="281" y="483"/>
                  <a:pt x="301" y="525"/>
                </a:cubicBezTo>
                <a:cubicBezTo>
                  <a:pt x="330" y="584"/>
                  <a:pt x="346" y="646"/>
                  <a:pt x="342" y="712"/>
                </a:cubicBezTo>
                <a:cubicBezTo>
                  <a:pt x="340" y="757"/>
                  <a:pt x="330" y="800"/>
                  <a:pt x="313" y="841"/>
                </a:cubicBezTo>
                <a:cubicBezTo>
                  <a:pt x="312" y="842"/>
                  <a:pt x="311" y="843"/>
                  <a:pt x="310" y="846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34">
            <a:extLst>
              <a:ext uri="{FF2B5EF4-FFF2-40B4-BE49-F238E27FC236}">
                <a16:creationId xmlns:a16="http://schemas.microsoft.com/office/drawing/2014/main" id="{8990A491-8126-4544-B7C7-388496980A2A}"/>
              </a:ext>
            </a:extLst>
          </p:cNvPr>
          <p:cNvSpPr>
            <a:spLocks/>
          </p:cNvSpPr>
          <p:nvPr/>
        </p:nvSpPr>
        <p:spPr bwMode="auto">
          <a:xfrm>
            <a:off x="9901238" y="6188075"/>
            <a:ext cx="325438" cy="315913"/>
          </a:xfrm>
          <a:custGeom>
            <a:avLst/>
            <a:gdLst>
              <a:gd name="T0" fmla="*/ 25 w 141"/>
              <a:gd name="T1" fmla="*/ 137 h 137"/>
              <a:gd name="T2" fmla="*/ 40 w 141"/>
              <a:gd name="T3" fmla="*/ 90 h 137"/>
              <a:gd name="T4" fmla="*/ 36 w 141"/>
              <a:gd name="T5" fmla="*/ 79 h 137"/>
              <a:gd name="T6" fmla="*/ 0 w 141"/>
              <a:gd name="T7" fmla="*/ 51 h 137"/>
              <a:gd name="T8" fmla="*/ 24 w 141"/>
              <a:gd name="T9" fmla="*/ 51 h 137"/>
              <a:gd name="T10" fmla="*/ 47 w 141"/>
              <a:gd name="T11" fmla="*/ 51 h 137"/>
              <a:gd name="T12" fmla="*/ 55 w 141"/>
              <a:gd name="T13" fmla="*/ 45 h 137"/>
              <a:gd name="T14" fmla="*/ 71 w 141"/>
              <a:gd name="T15" fmla="*/ 0 h 137"/>
              <a:gd name="T16" fmla="*/ 80 w 141"/>
              <a:gd name="T17" fmla="*/ 26 h 137"/>
              <a:gd name="T18" fmla="*/ 89 w 141"/>
              <a:gd name="T19" fmla="*/ 49 h 137"/>
              <a:gd name="T20" fmla="*/ 114 w 141"/>
              <a:gd name="T21" fmla="*/ 51 h 137"/>
              <a:gd name="T22" fmla="*/ 141 w 141"/>
              <a:gd name="T23" fmla="*/ 52 h 137"/>
              <a:gd name="T24" fmla="*/ 107 w 141"/>
              <a:gd name="T25" fmla="*/ 77 h 137"/>
              <a:gd name="T26" fmla="*/ 102 w 141"/>
              <a:gd name="T27" fmla="*/ 94 h 137"/>
              <a:gd name="T28" fmla="*/ 116 w 141"/>
              <a:gd name="T29" fmla="*/ 137 h 137"/>
              <a:gd name="T30" fmla="*/ 77 w 141"/>
              <a:gd name="T31" fmla="*/ 108 h 137"/>
              <a:gd name="T32" fmla="*/ 64 w 141"/>
              <a:gd name="T33" fmla="*/ 108 h 137"/>
              <a:gd name="T34" fmla="*/ 25 w 141"/>
              <a:gd name="T35" fmla="*/ 13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1" h="137">
                <a:moveTo>
                  <a:pt x="25" y="137"/>
                </a:moveTo>
                <a:cubicBezTo>
                  <a:pt x="30" y="120"/>
                  <a:pt x="35" y="105"/>
                  <a:pt x="40" y="90"/>
                </a:cubicBezTo>
                <a:cubicBezTo>
                  <a:pt x="42" y="85"/>
                  <a:pt x="41" y="82"/>
                  <a:pt x="36" y="79"/>
                </a:cubicBezTo>
                <a:cubicBezTo>
                  <a:pt x="24" y="71"/>
                  <a:pt x="12" y="61"/>
                  <a:pt x="0" y="51"/>
                </a:cubicBezTo>
                <a:cubicBezTo>
                  <a:pt x="8" y="51"/>
                  <a:pt x="16" y="51"/>
                  <a:pt x="24" y="51"/>
                </a:cubicBezTo>
                <a:cubicBezTo>
                  <a:pt x="32" y="51"/>
                  <a:pt x="39" y="51"/>
                  <a:pt x="47" y="51"/>
                </a:cubicBezTo>
                <a:cubicBezTo>
                  <a:pt x="51" y="51"/>
                  <a:pt x="54" y="49"/>
                  <a:pt x="55" y="45"/>
                </a:cubicBezTo>
                <a:cubicBezTo>
                  <a:pt x="59" y="30"/>
                  <a:pt x="64" y="15"/>
                  <a:pt x="71" y="0"/>
                </a:cubicBezTo>
                <a:cubicBezTo>
                  <a:pt x="74" y="9"/>
                  <a:pt x="77" y="17"/>
                  <a:pt x="80" y="26"/>
                </a:cubicBezTo>
                <a:cubicBezTo>
                  <a:pt x="82" y="34"/>
                  <a:pt x="83" y="45"/>
                  <a:pt x="89" y="49"/>
                </a:cubicBezTo>
                <a:cubicBezTo>
                  <a:pt x="94" y="53"/>
                  <a:pt x="105" y="51"/>
                  <a:pt x="114" y="51"/>
                </a:cubicBezTo>
                <a:cubicBezTo>
                  <a:pt x="123" y="51"/>
                  <a:pt x="132" y="51"/>
                  <a:pt x="141" y="52"/>
                </a:cubicBezTo>
                <a:cubicBezTo>
                  <a:pt x="130" y="61"/>
                  <a:pt x="119" y="69"/>
                  <a:pt x="107" y="77"/>
                </a:cubicBezTo>
                <a:cubicBezTo>
                  <a:pt x="100" y="82"/>
                  <a:pt x="98" y="86"/>
                  <a:pt x="102" y="94"/>
                </a:cubicBezTo>
                <a:cubicBezTo>
                  <a:pt x="107" y="108"/>
                  <a:pt x="110" y="121"/>
                  <a:pt x="116" y="137"/>
                </a:cubicBezTo>
                <a:cubicBezTo>
                  <a:pt x="101" y="126"/>
                  <a:pt x="89" y="118"/>
                  <a:pt x="77" y="108"/>
                </a:cubicBezTo>
                <a:cubicBezTo>
                  <a:pt x="72" y="105"/>
                  <a:pt x="69" y="105"/>
                  <a:pt x="64" y="108"/>
                </a:cubicBezTo>
                <a:cubicBezTo>
                  <a:pt x="52" y="118"/>
                  <a:pt x="39" y="127"/>
                  <a:pt x="25" y="13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936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4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2" y="1492157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8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09" y="3642508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70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9" y="1518721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31" y="4618987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9" y="1470617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50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8" y="3545252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40" y="4613421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3" y="1539351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5" y="1539418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9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4351196" y="1478774"/>
            <a:ext cx="604245" cy="61647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9367813" y="5419904"/>
            <a:ext cx="404147" cy="560241"/>
            <a:chOff x="-38860325" y="3221750"/>
            <a:chExt cx="228425" cy="316650"/>
          </a:xfrm>
          <a:solidFill>
            <a:schemeClr val="bg2">
              <a:lumMod val="75000"/>
            </a:schemeClr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4313801" y="2400898"/>
            <a:ext cx="644203" cy="641015"/>
            <a:chOff x="-38538975" y="3954250"/>
            <a:chExt cx="318225" cy="316650"/>
          </a:xfrm>
          <a:solidFill>
            <a:schemeClr val="bg2">
              <a:lumMod val="75000"/>
            </a:schemeClr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4399885" y="5618925"/>
            <a:ext cx="495395" cy="442067"/>
            <a:chOff x="-42996150" y="3612600"/>
            <a:chExt cx="323750" cy="288900"/>
          </a:xfrm>
          <a:solidFill>
            <a:schemeClr val="bg2">
              <a:lumMod val="75000"/>
            </a:schemeClr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8432704" y="5501963"/>
            <a:ext cx="496541" cy="485831"/>
            <a:chOff x="-41117650" y="3605525"/>
            <a:chExt cx="324500" cy="317500"/>
          </a:xfrm>
          <a:solidFill>
            <a:schemeClr val="bg2">
              <a:lumMod val="75000"/>
            </a:schemeClr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5285554" y="5542723"/>
            <a:ext cx="469687" cy="475692"/>
            <a:chOff x="-42617300" y="3587775"/>
            <a:chExt cx="306950" cy="310875"/>
          </a:xfrm>
          <a:solidFill>
            <a:schemeClr val="bg2">
              <a:lumMod val="75000"/>
            </a:schemeClr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10221237" y="5564683"/>
            <a:ext cx="486939" cy="443559"/>
            <a:chOff x="-40745125" y="3632900"/>
            <a:chExt cx="318225" cy="289875"/>
          </a:xfrm>
          <a:solidFill>
            <a:schemeClr val="bg2">
              <a:lumMod val="75000"/>
            </a:schemeClr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6077468" y="5543601"/>
            <a:ext cx="412229" cy="486939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11105261" y="5521085"/>
            <a:ext cx="476115" cy="484531"/>
            <a:chOff x="-40372575" y="3604550"/>
            <a:chExt cx="311150" cy="316650"/>
          </a:xfrm>
          <a:solidFill>
            <a:schemeClr val="bg2">
              <a:lumMod val="75000"/>
            </a:schemeClr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6835001" y="5544805"/>
            <a:ext cx="486939" cy="484531"/>
            <a:chOff x="-41893475" y="3584850"/>
            <a:chExt cx="318225" cy="316650"/>
          </a:xfrm>
          <a:solidFill>
            <a:schemeClr val="bg2">
              <a:lumMod val="75000"/>
            </a:schemeClr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7644054" y="5591326"/>
            <a:ext cx="483343" cy="378489"/>
            <a:chOff x="-41526450" y="3653375"/>
            <a:chExt cx="315875" cy="247350"/>
          </a:xfrm>
          <a:solidFill>
            <a:schemeClr val="bg2">
              <a:lumMod val="75000"/>
            </a:schemeClr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5231489" y="2522330"/>
            <a:ext cx="480672" cy="552945"/>
            <a:chOff x="-42971725" y="3217825"/>
            <a:chExt cx="275675" cy="317125"/>
          </a:xfrm>
          <a:solidFill>
            <a:schemeClr val="bg2">
              <a:lumMod val="75000"/>
            </a:schemeClr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9324641" y="2518241"/>
            <a:ext cx="554819" cy="553467"/>
            <a:chOff x="-41111350" y="3239100"/>
            <a:chExt cx="318200" cy="317425"/>
          </a:xfrm>
          <a:solidFill>
            <a:schemeClr val="bg2">
              <a:lumMod val="75000"/>
            </a:schemeClr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6093085" y="2522325"/>
            <a:ext cx="640955" cy="553467"/>
            <a:chOff x="-42651700" y="3217825"/>
            <a:chExt cx="367600" cy="317425"/>
          </a:xfrm>
          <a:solidFill>
            <a:schemeClr val="bg2">
              <a:lumMod val="75000"/>
            </a:schemeClr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10113537" y="2490022"/>
            <a:ext cx="562491" cy="552639"/>
            <a:chOff x="-40748275" y="3238700"/>
            <a:chExt cx="322600" cy="316950"/>
          </a:xfrm>
          <a:solidFill>
            <a:schemeClr val="bg2">
              <a:lumMod val="75000"/>
            </a:schemeClr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6935788" y="2523415"/>
            <a:ext cx="543877" cy="551288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  <a:solidFill>
            <a:schemeClr val="bg2">
              <a:lumMod val="75000"/>
            </a:schemeClr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7701993" y="2496465"/>
            <a:ext cx="553512" cy="553163"/>
            <a:chOff x="-41895050" y="3217225"/>
            <a:chExt cx="317450" cy="317250"/>
          </a:xfrm>
          <a:solidFill>
            <a:schemeClr val="bg2">
              <a:lumMod val="75000"/>
            </a:schemeClr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8529347" y="2475152"/>
            <a:ext cx="557608" cy="550765"/>
            <a:chOff x="-41530375" y="3218800"/>
            <a:chExt cx="319800" cy="315875"/>
          </a:xfrm>
          <a:solidFill>
            <a:schemeClr val="bg2">
              <a:lumMod val="75000"/>
            </a:schemeClr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  <a:solidFill>
            <a:schemeClr val="bg2">
              <a:lumMod val="75000"/>
            </a:schemeClr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6907679" y="3560867"/>
            <a:ext cx="526700" cy="526700"/>
            <a:chOff x="5660400" y="238125"/>
            <a:chExt cx="481825" cy="481825"/>
          </a:xfrm>
          <a:solidFill>
            <a:schemeClr val="bg2">
              <a:lumMod val="75000"/>
            </a:schemeClr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10124373" y="3635895"/>
            <a:ext cx="588395" cy="379268"/>
            <a:chOff x="1492675" y="1520750"/>
            <a:chExt cx="481825" cy="310575"/>
          </a:xfrm>
          <a:solidFill>
            <a:schemeClr val="bg2">
              <a:lumMod val="75000"/>
            </a:schemeClr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8576547" y="3664413"/>
            <a:ext cx="451911" cy="423656"/>
            <a:chOff x="4456875" y="2635825"/>
            <a:chExt cx="481825" cy="451700"/>
          </a:xfrm>
          <a:solidFill>
            <a:schemeClr val="bg2">
              <a:lumMod val="75000"/>
            </a:schemeClr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6811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400" dirty="0"/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4171829" y="1572829"/>
            <a:ext cx="7724899" cy="4479755"/>
            <a:chOff x="4171826" y="1572826"/>
            <a:chExt cx="8233076" cy="4479755"/>
          </a:xfrm>
          <a:solidFill>
            <a:schemeClr val="bg2">
              <a:lumMod val="75000"/>
            </a:schemeClr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63324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7184" y="166274"/>
            <a:ext cx="11573197" cy="724247"/>
          </a:xfrm>
        </p:spPr>
        <p:txBody>
          <a:bodyPr>
            <a:noAutofit/>
          </a:bodyPr>
          <a:lstStyle/>
          <a:p>
            <a:r>
              <a:rPr lang="en-US" sz="64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8394012" y="4492695"/>
            <a:ext cx="249709" cy="77763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9031693" y="4582472"/>
            <a:ext cx="599051" cy="5980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920494" y="4648061"/>
            <a:ext cx="578527" cy="46691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9053" y="5849481"/>
            <a:ext cx="664123" cy="4866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185306" y="4555926"/>
            <a:ext cx="651175" cy="6511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671205" y="5636474"/>
            <a:ext cx="548659" cy="70554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08646" y="5806837"/>
            <a:ext cx="574719" cy="56869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130209" y="5700918"/>
            <a:ext cx="395403" cy="5712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354661" y="5743186"/>
            <a:ext cx="515883" cy="57123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081531" y="5778285"/>
            <a:ext cx="565332" cy="57963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4995575" y="4686447"/>
            <a:ext cx="695288" cy="4709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385173" y="5548272"/>
            <a:ext cx="357713" cy="87652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093905" y="5778281"/>
            <a:ext cx="655441" cy="5182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899117" y="5752369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10018709" y="4572451"/>
            <a:ext cx="513811" cy="6181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10948070" y="1235313"/>
            <a:ext cx="566855" cy="566467"/>
            <a:chOff x="-34004625" y="3585850"/>
            <a:chExt cx="292225" cy="292025"/>
          </a:xfrm>
          <a:solidFill>
            <a:schemeClr val="bg2">
              <a:lumMod val="75000"/>
            </a:schemeClr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9993557" y="2304728"/>
            <a:ext cx="552087" cy="550621"/>
            <a:chOff x="-30345325" y="3184750"/>
            <a:chExt cx="292225" cy="291450"/>
          </a:xfrm>
          <a:solidFill>
            <a:schemeClr val="bg2">
              <a:lumMod val="75000"/>
            </a:schemeClr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5913582" y="4644033"/>
            <a:ext cx="508855" cy="563067"/>
            <a:chOff x="-30354000" y="3569100"/>
            <a:chExt cx="292250" cy="292225"/>
          </a:xfrm>
          <a:solidFill>
            <a:schemeClr val="bg2">
              <a:lumMod val="75000"/>
            </a:schemeClr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4974595" y="1314741"/>
            <a:ext cx="498088" cy="497107"/>
            <a:chOff x="-31094350" y="3194000"/>
            <a:chExt cx="292225" cy="291650"/>
          </a:xfrm>
          <a:solidFill>
            <a:schemeClr val="bg2">
              <a:lumMod val="75000"/>
            </a:schemeClr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10919518" y="3411175"/>
            <a:ext cx="604881" cy="605815"/>
            <a:chOff x="-31093575" y="3552550"/>
            <a:chExt cx="291450" cy="291900"/>
          </a:xfrm>
          <a:solidFill>
            <a:schemeClr val="bg2">
              <a:lumMod val="75000"/>
            </a:schemeClr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4202885" y="1247009"/>
            <a:ext cx="499953" cy="600563"/>
            <a:chOff x="-35814600" y="3202075"/>
            <a:chExt cx="242625" cy="291450"/>
          </a:xfrm>
          <a:solidFill>
            <a:schemeClr val="bg2">
              <a:lumMod val="75000"/>
            </a:schemeClr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8170302" y="1211285"/>
            <a:ext cx="600561" cy="600563"/>
            <a:chOff x="-34003850" y="3227275"/>
            <a:chExt cx="291450" cy="291450"/>
          </a:xfrm>
          <a:solidFill>
            <a:schemeClr val="bg2">
              <a:lumMod val="75000"/>
            </a:schemeClr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8926588" y="1221809"/>
            <a:ext cx="607053" cy="598915"/>
            <a:chOff x="-33645475" y="3228075"/>
            <a:chExt cx="294600" cy="290650"/>
          </a:xfrm>
          <a:solidFill>
            <a:schemeClr val="bg2">
              <a:lumMod val="75000"/>
            </a:schemeClr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5860160" y="1222521"/>
            <a:ext cx="581037" cy="600563"/>
            <a:chOff x="-35118325" y="3202075"/>
            <a:chExt cx="281975" cy="291450"/>
          </a:xfrm>
          <a:solidFill>
            <a:schemeClr val="bg2">
              <a:lumMod val="75000"/>
            </a:schemeClr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9993552" y="1221809"/>
            <a:ext cx="571352" cy="601387"/>
            <a:chOff x="-33277650" y="3226875"/>
            <a:chExt cx="277275" cy="291850"/>
          </a:xfrm>
          <a:solidFill>
            <a:schemeClr val="bg2">
              <a:lumMod val="75000"/>
            </a:schemeClr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6627577" y="1222521"/>
            <a:ext cx="564811" cy="600563"/>
            <a:chOff x="-34755225" y="3202075"/>
            <a:chExt cx="274100" cy="291450"/>
          </a:xfrm>
          <a:solidFill>
            <a:schemeClr val="bg2">
              <a:lumMod val="75000"/>
            </a:schemeClr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7353717" y="1222090"/>
            <a:ext cx="608651" cy="601439"/>
            <a:chOff x="-34408675" y="3202075"/>
            <a:chExt cx="295375" cy="291875"/>
          </a:xfrm>
          <a:solidFill>
            <a:schemeClr val="bg2">
              <a:lumMod val="75000"/>
            </a:schemeClr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10894401" y="2239460"/>
            <a:ext cx="664811" cy="661853"/>
            <a:chOff x="-30735200" y="3552550"/>
            <a:chExt cx="292225" cy="290925"/>
          </a:xfrm>
          <a:solidFill>
            <a:schemeClr val="bg2">
              <a:lumMod val="75000"/>
            </a:schemeClr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5795469" y="2277204"/>
            <a:ext cx="593619" cy="59519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6543579" y="2275189"/>
            <a:ext cx="614444" cy="598967"/>
            <a:chOff x="-31817400" y="3910025"/>
            <a:chExt cx="301675" cy="294075"/>
          </a:xfrm>
          <a:solidFill>
            <a:schemeClr val="bg2">
              <a:lumMod val="75000"/>
            </a:schemeClr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7300493" y="2275464"/>
            <a:ext cx="600035" cy="598405"/>
            <a:chOff x="-31455100" y="3909350"/>
            <a:chExt cx="294600" cy="293800"/>
          </a:xfrm>
          <a:solidFill>
            <a:schemeClr val="bg2">
              <a:lumMod val="75000"/>
            </a:schemeClr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4197136" y="2301045"/>
            <a:ext cx="595197" cy="596827"/>
            <a:chOff x="-32927950" y="3944800"/>
            <a:chExt cx="292225" cy="293025"/>
          </a:xfrm>
          <a:solidFill>
            <a:schemeClr val="bg2">
              <a:lumMod val="75000"/>
            </a:schemeClr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  <a:solidFill>
            <a:schemeClr val="bg2">
              <a:lumMod val="75000"/>
            </a:schemeClr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5042045" y="2277274"/>
            <a:ext cx="625697" cy="594791"/>
            <a:chOff x="-32576675" y="3944600"/>
            <a:chExt cx="307200" cy="292025"/>
          </a:xfrm>
          <a:solidFill>
            <a:schemeClr val="bg2">
              <a:lumMod val="75000"/>
            </a:schemeClr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  <a:solidFill>
            <a:schemeClr val="bg2">
              <a:lumMod val="75000"/>
            </a:schemeClr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5786368" y="3436131"/>
            <a:ext cx="601377" cy="617564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sp>
        <p:nvSpPr>
          <p:cNvPr id="356" name="Google Shape;5955;p86"/>
          <p:cNvSpPr/>
          <p:nvPr/>
        </p:nvSpPr>
        <p:spPr>
          <a:xfrm>
            <a:off x="6505835" y="3532661"/>
            <a:ext cx="612007" cy="521024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7369113" y="3452315"/>
            <a:ext cx="615051" cy="616007"/>
            <a:chOff x="-38538975" y="3954250"/>
            <a:chExt cx="318225" cy="316650"/>
          </a:xfrm>
          <a:solidFill>
            <a:schemeClr val="bg2">
              <a:lumMod val="75000"/>
            </a:schemeClr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9805137" y="3428810"/>
            <a:ext cx="621091" cy="619071"/>
            <a:chOff x="-37385100" y="3949908"/>
            <a:chExt cx="321350" cy="318225"/>
          </a:xfrm>
          <a:solidFill>
            <a:schemeClr val="bg2">
              <a:lumMod val="75000"/>
            </a:schemeClr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6535134" y="4660387"/>
            <a:ext cx="541719" cy="545216"/>
            <a:chOff x="-40011050" y="3972375"/>
            <a:chExt cx="316650" cy="316625"/>
          </a:xfrm>
          <a:solidFill>
            <a:schemeClr val="bg2">
              <a:lumMod val="75000"/>
            </a:schemeClr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8197749" y="3444015"/>
            <a:ext cx="363891" cy="616007"/>
            <a:chOff x="-38109725" y="3955025"/>
            <a:chExt cx="188275" cy="316650"/>
          </a:xfrm>
          <a:solidFill>
            <a:schemeClr val="bg2">
              <a:lumMod val="75000"/>
            </a:schemeClr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5061410" y="3472665"/>
            <a:ext cx="605919" cy="616785"/>
            <a:chOff x="-39647175" y="3972000"/>
            <a:chExt cx="313500" cy="317050"/>
          </a:xfrm>
          <a:solidFill>
            <a:schemeClr val="bg2">
              <a:lumMod val="75000"/>
            </a:schemeClr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8940377" y="3435038"/>
            <a:ext cx="608963" cy="619071"/>
            <a:chOff x="-37804925" y="3953450"/>
            <a:chExt cx="315075" cy="318225"/>
          </a:xfrm>
          <a:solidFill>
            <a:schemeClr val="bg2">
              <a:lumMod val="75000"/>
            </a:schemeClr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  <a:solidFill>
            <a:schemeClr val="bg2">
              <a:lumMod val="75000"/>
            </a:schemeClr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4103930" y="3461127"/>
            <a:ext cx="741943" cy="609831"/>
            <a:chOff x="6234950" y="3255925"/>
            <a:chExt cx="483250" cy="397200"/>
          </a:xfrm>
          <a:solidFill>
            <a:schemeClr val="bg2">
              <a:lumMod val="75000"/>
            </a:schemeClr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1650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5"/>
          <p:cNvSpPr txBox="1">
            <a:spLocks noGrp="1"/>
          </p:cNvSpPr>
          <p:nvPr>
            <p:ph type="title"/>
          </p:nvPr>
        </p:nvSpPr>
        <p:spPr>
          <a:xfrm>
            <a:off x="3401333" y="2651613"/>
            <a:ext cx="5813600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rgbClr val="DB130D"/>
                </a:solidFill>
              </a:rPr>
              <a:t>ABOUT US</a:t>
            </a:r>
            <a:endParaRPr dirty="0">
              <a:solidFill>
                <a:srgbClr val="DB130D"/>
              </a:solidFill>
            </a:endParaRPr>
          </a:p>
        </p:txBody>
      </p:sp>
      <p:sp>
        <p:nvSpPr>
          <p:cNvPr id="229" name="Google Shape;229;p35"/>
          <p:cNvSpPr txBox="1">
            <a:spLocks noGrp="1"/>
          </p:cNvSpPr>
          <p:nvPr>
            <p:ph type="subTitle" idx="1"/>
          </p:nvPr>
        </p:nvSpPr>
        <p:spPr>
          <a:xfrm>
            <a:off x="3401333" y="3831331"/>
            <a:ext cx="5813600" cy="53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dirty="0"/>
              <a:t>You can enter a subtitle </a:t>
            </a:r>
          </a:p>
          <a:p>
            <a:pPr marL="0" indent="0"/>
            <a:r>
              <a:rPr lang="en" dirty="0"/>
              <a:t>here if you need it</a:t>
            </a:r>
            <a:endParaRPr dirty="0"/>
          </a:p>
        </p:txBody>
      </p:sp>
      <p:sp>
        <p:nvSpPr>
          <p:cNvPr id="230" name="Google Shape;230;p35"/>
          <p:cNvSpPr txBox="1">
            <a:spLocks noGrp="1"/>
          </p:cNvSpPr>
          <p:nvPr>
            <p:ph type="title" idx="2"/>
          </p:nvPr>
        </p:nvSpPr>
        <p:spPr>
          <a:xfrm>
            <a:off x="837400" y="2534764"/>
            <a:ext cx="2442000" cy="191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10600" dirty="0">
                <a:solidFill>
                  <a:srgbClr val="DB130D"/>
                </a:solidFill>
              </a:rPr>
              <a:t>01.</a:t>
            </a:r>
            <a:endParaRPr sz="10600" dirty="0">
              <a:solidFill>
                <a:srgbClr val="DB130D"/>
              </a:solidFill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3F1B7B51-A680-A7CB-EB0B-565E57384118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1745C719-3BCA-43AD-ABCF-5CCE0CE69022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DFC8E528-B343-4445-AF27-DE9B02ABD938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solidFill>
              <a:schemeClr val="tx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CE4ED5D7-ABCF-448E-A907-375F67A909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9C45A93A-C369-4BAE-AD51-4C5A9C015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27D61DA4-3596-47F5-BE89-0DFEB29193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A288D264-0F99-475F-9220-42C4132420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892BBD5D-3595-41D9-A305-BC00CFC373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3B92B69E-2A20-E623-58C5-BEE1648610D8}"/>
              </a:ext>
            </a:extLst>
          </p:cNvPr>
          <p:cNvGrpSpPr/>
          <p:nvPr/>
        </p:nvGrpSpPr>
        <p:grpSpPr>
          <a:xfrm>
            <a:off x="9131300" y="374650"/>
            <a:ext cx="2224088" cy="6134100"/>
            <a:chOff x="9131300" y="374650"/>
            <a:chExt cx="2224088" cy="6134100"/>
          </a:xfrm>
        </p:grpSpPr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9EC69C6B-9B6D-4355-AD9C-1CEAEA129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1300" y="2813050"/>
              <a:ext cx="2224088" cy="3695700"/>
            </a:xfrm>
            <a:custGeom>
              <a:avLst/>
              <a:gdLst>
                <a:gd name="T0" fmla="*/ 207 w 207"/>
                <a:gd name="T1" fmla="*/ 164 h 347"/>
                <a:gd name="T2" fmla="*/ 202 w 207"/>
                <a:gd name="T3" fmla="*/ 223 h 347"/>
                <a:gd name="T4" fmla="*/ 195 w 207"/>
                <a:gd name="T5" fmla="*/ 281 h 347"/>
                <a:gd name="T6" fmla="*/ 190 w 207"/>
                <a:gd name="T7" fmla="*/ 324 h 347"/>
                <a:gd name="T8" fmla="*/ 184 w 207"/>
                <a:gd name="T9" fmla="*/ 331 h 347"/>
                <a:gd name="T10" fmla="*/ 159 w 207"/>
                <a:gd name="T11" fmla="*/ 341 h 347"/>
                <a:gd name="T12" fmla="*/ 90 w 207"/>
                <a:gd name="T13" fmla="*/ 346 h 347"/>
                <a:gd name="T14" fmla="*/ 42 w 207"/>
                <a:gd name="T15" fmla="*/ 340 h 347"/>
                <a:gd name="T16" fmla="*/ 24 w 207"/>
                <a:gd name="T17" fmla="*/ 332 h 347"/>
                <a:gd name="T18" fmla="*/ 17 w 207"/>
                <a:gd name="T19" fmla="*/ 321 h 347"/>
                <a:gd name="T20" fmla="*/ 12 w 207"/>
                <a:gd name="T21" fmla="*/ 274 h 347"/>
                <a:gd name="T22" fmla="*/ 6 w 207"/>
                <a:gd name="T23" fmla="*/ 227 h 347"/>
                <a:gd name="T24" fmla="*/ 2 w 207"/>
                <a:gd name="T25" fmla="*/ 187 h 347"/>
                <a:gd name="T26" fmla="*/ 3 w 207"/>
                <a:gd name="T27" fmla="*/ 134 h 347"/>
                <a:gd name="T28" fmla="*/ 21 w 207"/>
                <a:gd name="T29" fmla="*/ 52 h 347"/>
                <a:gd name="T30" fmla="*/ 39 w 207"/>
                <a:gd name="T31" fmla="*/ 3 h 347"/>
                <a:gd name="T32" fmla="*/ 43 w 207"/>
                <a:gd name="T33" fmla="*/ 0 h 347"/>
                <a:gd name="T34" fmla="*/ 165 w 207"/>
                <a:gd name="T35" fmla="*/ 0 h 347"/>
                <a:gd name="T36" fmla="*/ 168 w 207"/>
                <a:gd name="T37" fmla="*/ 2 h 347"/>
                <a:gd name="T38" fmla="*/ 195 w 207"/>
                <a:gd name="T39" fmla="*/ 81 h 347"/>
                <a:gd name="T40" fmla="*/ 206 w 207"/>
                <a:gd name="T41" fmla="*/ 143 h 347"/>
                <a:gd name="T42" fmla="*/ 207 w 207"/>
                <a:gd name="T43" fmla="*/ 164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7" h="347">
                  <a:moveTo>
                    <a:pt x="207" y="164"/>
                  </a:moveTo>
                  <a:cubicBezTo>
                    <a:pt x="207" y="184"/>
                    <a:pt x="204" y="203"/>
                    <a:pt x="202" y="223"/>
                  </a:cubicBezTo>
                  <a:cubicBezTo>
                    <a:pt x="199" y="242"/>
                    <a:pt x="197" y="262"/>
                    <a:pt x="195" y="281"/>
                  </a:cubicBezTo>
                  <a:cubicBezTo>
                    <a:pt x="193" y="295"/>
                    <a:pt x="191" y="309"/>
                    <a:pt x="190" y="324"/>
                  </a:cubicBezTo>
                  <a:cubicBezTo>
                    <a:pt x="189" y="327"/>
                    <a:pt x="187" y="329"/>
                    <a:pt x="184" y="331"/>
                  </a:cubicBezTo>
                  <a:cubicBezTo>
                    <a:pt x="177" y="337"/>
                    <a:pt x="168" y="339"/>
                    <a:pt x="159" y="341"/>
                  </a:cubicBezTo>
                  <a:cubicBezTo>
                    <a:pt x="136" y="346"/>
                    <a:pt x="113" y="347"/>
                    <a:pt x="90" y="346"/>
                  </a:cubicBezTo>
                  <a:cubicBezTo>
                    <a:pt x="73" y="346"/>
                    <a:pt x="58" y="344"/>
                    <a:pt x="42" y="340"/>
                  </a:cubicBezTo>
                  <a:cubicBezTo>
                    <a:pt x="36" y="338"/>
                    <a:pt x="30" y="335"/>
                    <a:pt x="24" y="332"/>
                  </a:cubicBezTo>
                  <a:cubicBezTo>
                    <a:pt x="19" y="330"/>
                    <a:pt x="18" y="326"/>
                    <a:pt x="17" y="321"/>
                  </a:cubicBezTo>
                  <a:cubicBezTo>
                    <a:pt x="16" y="305"/>
                    <a:pt x="14" y="290"/>
                    <a:pt x="12" y="274"/>
                  </a:cubicBezTo>
                  <a:cubicBezTo>
                    <a:pt x="10" y="258"/>
                    <a:pt x="8" y="242"/>
                    <a:pt x="6" y="227"/>
                  </a:cubicBezTo>
                  <a:cubicBezTo>
                    <a:pt x="5" y="214"/>
                    <a:pt x="3" y="200"/>
                    <a:pt x="2" y="187"/>
                  </a:cubicBezTo>
                  <a:cubicBezTo>
                    <a:pt x="0" y="169"/>
                    <a:pt x="1" y="152"/>
                    <a:pt x="3" y="134"/>
                  </a:cubicBezTo>
                  <a:cubicBezTo>
                    <a:pt x="5" y="106"/>
                    <a:pt x="11" y="79"/>
                    <a:pt x="21" y="52"/>
                  </a:cubicBezTo>
                  <a:cubicBezTo>
                    <a:pt x="27" y="36"/>
                    <a:pt x="33" y="19"/>
                    <a:pt x="39" y="3"/>
                  </a:cubicBezTo>
                  <a:cubicBezTo>
                    <a:pt x="39" y="0"/>
                    <a:pt x="40" y="0"/>
                    <a:pt x="43" y="0"/>
                  </a:cubicBezTo>
                  <a:cubicBezTo>
                    <a:pt x="83" y="0"/>
                    <a:pt x="124" y="0"/>
                    <a:pt x="165" y="0"/>
                  </a:cubicBezTo>
                  <a:cubicBezTo>
                    <a:pt x="166" y="0"/>
                    <a:pt x="168" y="0"/>
                    <a:pt x="168" y="2"/>
                  </a:cubicBezTo>
                  <a:cubicBezTo>
                    <a:pt x="177" y="28"/>
                    <a:pt x="187" y="54"/>
                    <a:pt x="195" y="81"/>
                  </a:cubicBezTo>
                  <a:cubicBezTo>
                    <a:pt x="202" y="101"/>
                    <a:pt x="205" y="121"/>
                    <a:pt x="206" y="143"/>
                  </a:cubicBezTo>
                  <a:cubicBezTo>
                    <a:pt x="206" y="150"/>
                    <a:pt x="207" y="157"/>
                    <a:pt x="207" y="164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F9954862-6A3F-4D8D-919E-FAA4C435D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1513" y="374650"/>
              <a:ext cx="1385888" cy="1608138"/>
            </a:xfrm>
            <a:custGeom>
              <a:avLst/>
              <a:gdLst>
                <a:gd name="T0" fmla="*/ 111 w 129"/>
                <a:gd name="T1" fmla="*/ 151 h 151"/>
                <a:gd name="T2" fmla="*/ 17 w 129"/>
                <a:gd name="T3" fmla="*/ 151 h 151"/>
                <a:gd name="T4" fmla="*/ 6 w 129"/>
                <a:gd name="T5" fmla="*/ 107 h 151"/>
                <a:gd name="T6" fmla="*/ 0 w 129"/>
                <a:gd name="T7" fmla="*/ 75 h 151"/>
                <a:gd name="T8" fmla="*/ 36 w 129"/>
                <a:gd name="T9" fmla="*/ 16 h 151"/>
                <a:gd name="T10" fmla="*/ 125 w 129"/>
                <a:gd name="T11" fmla="*/ 52 h 151"/>
                <a:gd name="T12" fmla="*/ 126 w 129"/>
                <a:gd name="T13" fmla="*/ 92 h 151"/>
                <a:gd name="T14" fmla="*/ 119 w 129"/>
                <a:gd name="T15" fmla="*/ 114 h 151"/>
                <a:gd name="T16" fmla="*/ 111 w 129"/>
                <a:gd name="T17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9" h="151">
                  <a:moveTo>
                    <a:pt x="111" y="151"/>
                  </a:moveTo>
                  <a:cubicBezTo>
                    <a:pt x="79" y="151"/>
                    <a:pt x="48" y="151"/>
                    <a:pt x="17" y="151"/>
                  </a:cubicBezTo>
                  <a:cubicBezTo>
                    <a:pt x="18" y="135"/>
                    <a:pt x="11" y="122"/>
                    <a:pt x="6" y="107"/>
                  </a:cubicBezTo>
                  <a:cubicBezTo>
                    <a:pt x="3" y="97"/>
                    <a:pt x="0" y="86"/>
                    <a:pt x="0" y="75"/>
                  </a:cubicBezTo>
                  <a:cubicBezTo>
                    <a:pt x="0" y="48"/>
                    <a:pt x="12" y="28"/>
                    <a:pt x="36" y="16"/>
                  </a:cubicBezTo>
                  <a:cubicBezTo>
                    <a:pt x="71" y="0"/>
                    <a:pt x="111" y="16"/>
                    <a:pt x="125" y="52"/>
                  </a:cubicBezTo>
                  <a:cubicBezTo>
                    <a:pt x="129" y="65"/>
                    <a:pt x="129" y="79"/>
                    <a:pt x="126" y="92"/>
                  </a:cubicBezTo>
                  <a:cubicBezTo>
                    <a:pt x="124" y="99"/>
                    <a:pt x="121" y="107"/>
                    <a:pt x="119" y="114"/>
                  </a:cubicBezTo>
                  <a:cubicBezTo>
                    <a:pt x="115" y="126"/>
                    <a:pt x="110" y="138"/>
                    <a:pt x="111" y="151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A4467936-DE8B-451D-B4F2-DF8D49D03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8350" y="2259013"/>
              <a:ext cx="1171575" cy="277813"/>
            </a:xfrm>
            <a:custGeom>
              <a:avLst/>
              <a:gdLst>
                <a:gd name="T0" fmla="*/ 102 w 109"/>
                <a:gd name="T1" fmla="*/ 0 h 26"/>
                <a:gd name="T2" fmla="*/ 109 w 109"/>
                <a:gd name="T3" fmla="*/ 26 h 26"/>
                <a:gd name="T4" fmla="*/ 0 w 109"/>
                <a:gd name="T5" fmla="*/ 26 h 26"/>
                <a:gd name="T6" fmla="*/ 6 w 109"/>
                <a:gd name="T7" fmla="*/ 2 h 26"/>
                <a:gd name="T8" fmla="*/ 9 w 109"/>
                <a:gd name="T9" fmla="*/ 0 h 26"/>
                <a:gd name="T10" fmla="*/ 38 w 109"/>
                <a:gd name="T11" fmla="*/ 0 h 26"/>
                <a:gd name="T12" fmla="*/ 99 w 109"/>
                <a:gd name="T13" fmla="*/ 0 h 26"/>
                <a:gd name="T14" fmla="*/ 102 w 109"/>
                <a:gd name="T1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26">
                  <a:moveTo>
                    <a:pt x="102" y="0"/>
                  </a:moveTo>
                  <a:cubicBezTo>
                    <a:pt x="105" y="9"/>
                    <a:pt x="107" y="17"/>
                    <a:pt x="109" y="26"/>
                  </a:cubicBezTo>
                  <a:cubicBezTo>
                    <a:pt x="73" y="26"/>
                    <a:pt x="36" y="26"/>
                    <a:pt x="0" y="26"/>
                  </a:cubicBezTo>
                  <a:cubicBezTo>
                    <a:pt x="2" y="18"/>
                    <a:pt x="4" y="10"/>
                    <a:pt x="6" y="2"/>
                  </a:cubicBezTo>
                  <a:cubicBezTo>
                    <a:pt x="6" y="1"/>
                    <a:pt x="8" y="0"/>
                    <a:pt x="9" y="0"/>
                  </a:cubicBezTo>
                  <a:cubicBezTo>
                    <a:pt x="19" y="0"/>
                    <a:pt x="28" y="0"/>
                    <a:pt x="38" y="0"/>
                  </a:cubicBezTo>
                  <a:cubicBezTo>
                    <a:pt x="58" y="0"/>
                    <a:pt x="79" y="0"/>
                    <a:pt x="99" y="0"/>
                  </a:cubicBezTo>
                  <a:cubicBezTo>
                    <a:pt x="100" y="0"/>
                    <a:pt x="101" y="0"/>
                    <a:pt x="102" y="0"/>
                  </a:cubicBezTo>
                  <a:close/>
                </a:path>
              </a:pathLst>
            </a:custGeom>
            <a:solidFill>
              <a:srgbClr val="DB130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167915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D720825-60DA-CF4A-86CA-FB1D208A43E2}"/>
              </a:ext>
            </a:extLst>
          </p:cNvPr>
          <p:cNvSpPr/>
          <p:nvPr/>
        </p:nvSpPr>
        <p:spPr>
          <a:xfrm>
            <a:off x="6580909" y="3529148"/>
            <a:ext cx="3829878" cy="1995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400" noProof="1">
                <a:latin typeface="Roboto" panose="02000000000000000000" pitchFamily="2" charset="0"/>
              </a:rPr>
              <a:t>Simple living encompasses a number of different voluntary practices to simplify one's lifestyle. These may include, for example, reducing one's possessions, generally referred to as minimalism, or increasing self-sufficiency.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9127D27-E8CE-8442-969C-63367F2F3113}"/>
              </a:ext>
            </a:extLst>
          </p:cNvPr>
          <p:cNvSpPr txBox="1"/>
          <p:nvPr/>
        </p:nvSpPr>
        <p:spPr>
          <a:xfrm>
            <a:off x="5919008" y="2805632"/>
            <a:ext cx="5292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spc="2000" dirty="0">
                <a:solidFill>
                  <a:srgbClr val="DB130D"/>
                </a:solidFill>
                <a:latin typeface="Roboto" panose="02000000000000000000" pitchFamily="2" charset="0"/>
              </a:rPr>
              <a:t>BOLICHE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34A0147-EB6C-1448-97E4-39B739D9C2E4}"/>
              </a:ext>
            </a:extLst>
          </p:cNvPr>
          <p:cNvSpPr/>
          <p:nvPr/>
        </p:nvSpPr>
        <p:spPr>
          <a:xfrm>
            <a:off x="12533746" y="567449"/>
            <a:ext cx="367844" cy="3678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>
                <a:solidFill>
                  <a:schemeClr val="tx1"/>
                </a:solidFill>
                <a:latin typeface="Roboto" panose="02000000000000000000" pitchFamily="2" charset="0"/>
              </a:rPr>
              <a:t>1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1F601B4-F9F4-744B-828E-123FD421D320}"/>
              </a:ext>
            </a:extLst>
          </p:cNvPr>
          <p:cNvSpPr/>
          <p:nvPr/>
        </p:nvSpPr>
        <p:spPr>
          <a:xfrm>
            <a:off x="7865836" y="1249924"/>
            <a:ext cx="1260023" cy="1260023"/>
          </a:xfrm>
          <a:prstGeom prst="ellipse">
            <a:avLst/>
          </a:prstGeom>
          <a:solidFill>
            <a:srgbClr val="DB13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50009128-72D6-4B33-9DF7-71D76DE22FEA}"/>
              </a:ext>
            </a:extLst>
          </p:cNvPr>
          <p:cNvGrpSpPr/>
          <p:nvPr/>
        </p:nvGrpSpPr>
        <p:grpSpPr>
          <a:xfrm>
            <a:off x="8314410" y="1423427"/>
            <a:ext cx="362872" cy="277523"/>
            <a:chOff x="7990200" y="985381"/>
            <a:chExt cx="357408" cy="273344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EB6B355F-1CD1-4F78-ADBF-5A089A7FACBE}"/>
                </a:ext>
              </a:extLst>
            </p:cNvPr>
            <p:cNvSpPr/>
            <p:nvPr/>
          </p:nvSpPr>
          <p:spPr>
            <a:xfrm>
              <a:off x="7990200" y="985381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1FEF8C44-BDBE-4128-9EE4-8D4E5BDF111B}"/>
                </a:ext>
              </a:extLst>
            </p:cNvPr>
            <p:cNvSpPr/>
            <p:nvPr/>
          </p:nvSpPr>
          <p:spPr>
            <a:xfrm>
              <a:off x="8210936" y="985381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FC149818-E74C-482F-BC65-AC5D87802740}"/>
                </a:ext>
              </a:extLst>
            </p:cNvPr>
            <p:cNvSpPr/>
            <p:nvPr/>
          </p:nvSpPr>
          <p:spPr>
            <a:xfrm>
              <a:off x="8100568" y="1122053"/>
              <a:ext cx="136672" cy="1366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Roboto" panose="02000000000000000000" pitchFamily="2" charset="0"/>
              </a:endParaRPr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53466888-93F2-0C6C-F0B1-6E93E31DBB53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D1106B03-84AD-4456-BBC5-B1580A67B741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A629598E-084A-482C-A109-641954B7C664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  <a:solidFill>
              <a:schemeClr val="tx1"/>
            </a:solidFill>
          </p:grpSpPr>
          <p:sp>
            <p:nvSpPr>
              <p:cNvPr id="16" name="Freeform 5">
                <a:extLst>
                  <a:ext uri="{FF2B5EF4-FFF2-40B4-BE49-F238E27FC236}">
                    <a16:creationId xmlns:a16="http://schemas.microsoft.com/office/drawing/2014/main" id="{3ED9DA10-7145-4E21-8A32-F43B52D73F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7" name="Freeform 6">
                <a:extLst>
                  <a:ext uri="{FF2B5EF4-FFF2-40B4-BE49-F238E27FC236}">
                    <a16:creationId xmlns:a16="http://schemas.microsoft.com/office/drawing/2014/main" id="{AAA40DAD-5829-410E-8976-56ACEFC64B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8" name="Freeform 7">
                <a:extLst>
                  <a:ext uri="{FF2B5EF4-FFF2-40B4-BE49-F238E27FC236}">
                    <a16:creationId xmlns:a16="http://schemas.microsoft.com/office/drawing/2014/main" id="{08C018B3-AC07-4285-BC8E-666B65299A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9" name="Freeform 8">
                <a:extLst>
                  <a:ext uri="{FF2B5EF4-FFF2-40B4-BE49-F238E27FC236}">
                    <a16:creationId xmlns:a16="http://schemas.microsoft.com/office/drawing/2014/main" id="{3914377F-BE1E-4AEF-8A3B-6EBF7AFDE0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0" name="Freeform 9">
                <a:extLst>
                  <a:ext uri="{FF2B5EF4-FFF2-40B4-BE49-F238E27FC236}">
                    <a16:creationId xmlns:a16="http://schemas.microsoft.com/office/drawing/2014/main" id="{512AEE50-59AE-4B93-A907-33F96C0E7F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11E49068-F30F-9AC8-F28F-7FC9114C2151}"/>
              </a:ext>
            </a:extLst>
          </p:cNvPr>
          <p:cNvGrpSpPr/>
          <p:nvPr/>
        </p:nvGrpSpPr>
        <p:grpSpPr>
          <a:xfrm>
            <a:off x="979488" y="2262188"/>
            <a:ext cx="3946524" cy="4152900"/>
            <a:chOff x="979488" y="2262188"/>
            <a:chExt cx="3946524" cy="4152900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18CA0C7A-94F6-E18D-A33A-BE2814900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8100" y="2262188"/>
              <a:ext cx="3617912" cy="4090988"/>
            </a:xfrm>
            <a:custGeom>
              <a:avLst/>
              <a:gdLst>
                <a:gd name="T0" fmla="*/ 501 w 704"/>
                <a:gd name="T1" fmla="*/ 769 h 796"/>
                <a:gd name="T2" fmla="*/ 514 w 704"/>
                <a:gd name="T3" fmla="*/ 769 h 796"/>
                <a:gd name="T4" fmla="*/ 678 w 704"/>
                <a:gd name="T5" fmla="*/ 769 h 796"/>
                <a:gd name="T6" fmla="*/ 688 w 704"/>
                <a:gd name="T7" fmla="*/ 769 h 796"/>
                <a:gd name="T8" fmla="*/ 700 w 704"/>
                <a:gd name="T9" fmla="*/ 782 h 796"/>
                <a:gd name="T10" fmla="*/ 688 w 704"/>
                <a:gd name="T11" fmla="*/ 795 h 796"/>
                <a:gd name="T12" fmla="*/ 680 w 704"/>
                <a:gd name="T13" fmla="*/ 795 h 796"/>
                <a:gd name="T14" fmla="*/ 463 w 704"/>
                <a:gd name="T15" fmla="*/ 795 h 796"/>
                <a:gd name="T16" fmla="*/ 416 w 704"/>
                <a:gd name="T17" fmla="*/ 741 h 796"/>
                <a:gd name="T18" fmla="*/ 435 w 704"/>
                <a:gd name="T19" fmla="*/ 619 h 796"/>
                <a:gd name="T20" fmla="*/ 415 w 704"/>
                <a:gd name="T21" fmla="*/ 574 h 796"/>
                <a:gd name="T22" fmla="*/ 244 w 704"/>
                <a:gd name="T23" fmla="*/ 474 h 796"/>
                <a:gd name="T24" fmla="*/ 196 w 704"/>
                <a:gd name="T25" fmla="*/ 419 h 796"/>
                <a:gd name="T26" fmla="*/ 207 w 704"/>
                <a:gd name="T27" fmla="*/ 335 h 796"/>
                <a:gd name="T28" fmla="*/ 271 w 704"/>
                <a:gd name="T29" fmla="*/ 248 h 796"/>
                <a:gd name="T30" fmla="*/ 275 w 704"/>
                <a:gd name="T31" fmla="*/ 233 h 796"/>
                <a:gd name="T32" fmla="*/ 259 w 704"/>
                <a:gd name="T33" fmla="*/ 231 h 796"/>
                <a:gd name="T34" fmla="*/ 82 w 704"/>
                <a:gd name="T35" fmla="*/ 277 h 796"/>
                <a:gd name="T36" fmla="*/ 20 w 704"/>
                <a:gd name="T37" fmla="*/ 259 h 796"/>
                <a:gd name="T38" fmla="*/ 48 w 704"/>
                <a:gd name="T39" fmla="*/ 182 h 796"/>
                <a:gd name="T40" fmla="*/ 215 w 704"/>
                <a:gd name="T41" fmla="*/ 135 h 796"/>
                <a:gd name="T42" fmla="*/ 297 w 704"/>
                <a:gd name="T43" fmla="*/ 115 h 796"/>
                <a:gd name="T44" fmla="*/ 411 w 704"/>
                <a:gd name="T45" fmla="*/ 139 h 796"/>
                <a:gd name="T46" fmla="*/ 420 w 704"/>
                <a:gd name="T47" fmla="*/ 143 h 796"/>
                <a:gd name="T48" fmla="*/ 419 w 704"/>
                <a:gd name="T49" fmla="*/ 45 h 796"/>
                <a:gd name="T50" fmla="*/ 475 w 704"/>
                <a:gd name="T51" fmla="*/ 8 h 796"/>
                <a:gd name="T52" fmla="*/ 574 w 704"/>
                <a:gd name="T53" fmla="*/ 81 h 796"/>
                <a:gd name="T54" fmla="*/ 479 w 704"/>
                <a:gd name="T55" fmla="*/ 177 h 796"/>
                <a:gd name="T56" fmla="*/ 489 w 704"/>
                <a:gd name="T57" fmla="*/ 184 h 796"/>
                <a:gd name="T58" fmla="*/ 675 w 704"/>
                <a:gd name="T59" fmla="*/ 298 h 796"/>
                <a:gd name="T60" fmla="*/ 701 w 704"/>
                <a:gd name="T61" fmla="*/ 334 h 796"/>
                <a:gd name="T62" fmla="*/ 683 w 704"/>
                <a:gd name="T63" fmla="*/ 376 h 796"/>
                <a:gd name="T64" fmla="*/ 634 w 704"/>
                <a:gd name="T65" fmla="*/ 377 h 796"/>
                <a:gd name="T66" fmla="*/ 552 w 704"/>
                <a:gd name="T67" fmla="*/ 330 h 796"/>
                <a:gd name="T68" fmla="*/ 500 w 704"/>
                <a:gd name="T69" fmla="*/ 300 h 796"/>
                <a:gd name="T70" fmla="*/ 472 w 704"/>
                <a:gd name="T71" fmla="*/ 304 h 796"/>
                <a:gd name="T72" fmla="*/ 398 w 704"/>
                <a:gd name="T73" fmla="*/ 386 h 796"/>
                <a:gd name="T74" fmla="*/ 405 w 704"/>
                <a:gd name="T75" fmla="*/ 447 h 796"/>
                <a:gd name="T76" fmla="*/ 511 w 704"/>
                <a:gd name="T77" fmla="*/ 529 h 796"/>
                <a:gd name="T78" fmla="*/ 531 w 704"/>
                <a:gd name="T79" fmla="*/ 578 h 796"/>
                <a:gd name="T80" fmla="*/ 501 w 704"/>
                <a:gd name="T81" fmla="*/ 763 h 796"/>
                <a:gd name="T82" fmla="*/ 501 w 704"/>
                <a:gd name="T83" fmla="*/ 769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04" h="796">
                  <a:moveTo>
                    <a:pt x="501" y="769"/>
                  </a:moveTo>
                  <a:cubicBezTo>
                    <a:pt x="506" y="769"/>
                    <a:pt x="510" y="769"/>
                    <a:pt x="514" y="769"/>
                  </a:cubicBezTo>
                  <a:cubicBezTo>
                    <a:pt x="569" y="769"/>
                    <a:pt x="624" y="769"/>
                    <a:pt x="678" y="769"/>
                  </a:cubicBezTo>
                  <a:cubicBezTo>
                    <a:pt x="682" y="769"/>
                    <a:pt x="685" y="769"/>
                    <a:pt x="688" y="769"/>
                  </a:cubicBezTo>
                  <a:cubicBezTo>
                    <a:pt x="696" y="770"/>
                    <a:pt x="701" y="775"/>
                    <a:pt x="700" y="782"/>
                  </a:cubicBezTo>
                  <a:cubicBezTo>
                    <a:pt x="699" y="787"/>
                    <a:pt x="693" y="791"/>
                    <a:pt x="688" y="795"/>
                  </a:cubicBezTo>
                  <a:cubicBezTo>
                    <a:pt x="687" y="796"/>
                    <a:pt x="683" y="795"/>
                    <a:pt x="680" y="795"/>
                  </a:cubicBezTo>
                  <a:cubicBezTo>
                    <a:pt x="608" y="795"/>
                    <a:pt x="535" y="795"/>
                    <a:pt x="463" y="795"/>
                  </a:cubicBezTo>
                  <a:cubicBezTo>
                    <a:pt x="430" y="795"/>
                    <a:pt x="411" y="774"/>
                    <a:pt x="416" y="741"/>
                  </a:cubicBezTo>
                  <a:cubicBezTo>
                    <a:pt x="422" y="700"/>
                    <a:pt x="428" y="660"/>
                    <a:pt x="435" y="619"/>
                  </a:cubicBezTo>
                  <a:cubicBezTo>
                    <a:pt x="439" y="594"/>
                    <a:pt x="437" y="587"/>
                    <a:pt x="415" y="574"/>
                  </a:cubicBezTo>
                  <a:cubicBezTo>
                    <a:pt x="358" y="541"/>
                    <a:pt x="301" y="507"/>
                    <a:pt x="244" y="474"/>
                  </a:cubicBezTo>
                  <a:cubicBezTo>
                    <a:pt x="222" y="461"/>
                    <a:pt x="204" y="444"/>
                    <a:pt x="196" y="419"/>
                  </a:cubicBezTo>
                  <a:cubicBezTo>
                    <a:pt x="186" y="390"/>
                    <a:pt x="188" y="361"/>
                    <a:pt x="207" y="335"/>
                  </a:cubicBezTo>
                  <a:cubicBezTo>
                    <a:pt x="228" y="306"/>
                    <a:pt x="250" y="277"/>
                    <a:pt x="271" y="248"/>
                  </a:cubicBezTo>
                  <a:cubicBezTo>
                    <a:pt x="274" y="244"/>
                    <a:pt x="274" y="238"/>
                    <a:pt x="275" y="233"/>
                  </a:cubicBezTo>
                  <a:cubicBezTo>
                    <a:pt x="270" y="233"/>
                    <a:pt x="264" y="230"/>
                    <a:pt x="259" y="231"/>
                  </a:cubicBezTo>
                  <a:cubicBezTo>
                    <a:pt x="200" y="246"/>
                    <a:pt x="141" y="262"/>
                    <a:pt x="82" y="277"/>
                  </a:cubicBezTo>
                  <a:cubicBezTo>
                    <a:pt x="54" y="284"/>
                    <a:pt x="33" y="278"/>
                    <a:pt x="20" y="259"/>
                  </a:cubicBezTo>
                  <a:cubicBezTo>
                    <a:pt x="0" y="230"/>
                    <a:pt x="14" y="192"/>
                    <a:pt x="48" y="182"/>
                  </a:cubicBezTo>
                  <a:cubicBezTo>
                    <a:pt x="103" y="166"/>
                    <a:pt x="159" y="151"/>
                    <a:pt x="215" y="135"/>
                  </a:cubicBezTo>
                  <a:cubicBezTo>
                    <a:pt x="242" y="128"/>
                    <a:pt x="269" y="121"/>
                    <a:pt x="297" y="115"/>
                  </a:cubicBezTo>
                  <a:cubicBezTo>
                    <a:pt x="338" y="108"/>
                    <a:pt x="376" y="115"/>
                    <a:pt x="411" y="139"/>
                  </a:cubicBezTo>
                  <a:cubicBezTo>
                    <a:pt x="413" y="140"/>
                    <a:pt x="415" y="141"/>
                    <a:pt x="420" y="143"/>
                  </a:cubicBezTo>
                  <a:cubicBezTo>
                    <a:pt x="400" y="109"/>
                    <a:pt x="398" y="76"/>
                    <a:pt x="419" y="45"/>
                  </a:cubicBezTo>
                  <a:cubicBezTo>
                    <a:pt x="432" y="24"/>
                    <a:pt x="451" y="12"/>
                    <a:pt x="475" y="8"/>
                  </a:cubicBezTo>
                  <a:cubicBezTo>
                    <a:pt x="523" y="0"/>
                    <a:pt x="569" y="34"/>
                    <a:pt x="574" y="81"/>
                  </a:cubicBezTo>
                  <a:cubicBezTo>
                    <a:pt x="580" y="129"/>
                    <a:pt x="545" y="180"/>
                    <a:pt x="479" y="177"/>
                  </a:cubicBezTo>
                  <a:cubicBezTo>
                    <a:pt x="484" y="181"/>
                    <a:pt x="486" y="183"/>
                    <a:pt x="489" y="184"/>
                  </a:cubicBezTo>
                  <a:cubicBezTo>
                    <a:pt x="551" y="222"/>
                    <a:pt x="613" y="260"/>
                    <a:pt x="675" y="298"/>
                  </a:cubicBezTo>
                  <a:cubicBezTo>
                    <a:pt x="688" y="307"/>
                    <a:pt x="699" y="317"/>
                    <a:pt x="701" y="334"/>
                  </a:cubicBezTo>
                  <a:cubicBezTo>
                    <a:pt x="704" y="351"/>
                    <a:pt x="698" y="366"/>
                    <a:pt x="683" y="376"/>
                  </a:cubicBezTo>
                  <a:cubicBezTo>
                    <a:pt x="668" y="387"/>
                    <a:pt x="651" y="387"/>
                    <a:pt x="634" y="377"/>
                  </a:cubicBezTo>
                  <a:cubicBezTo>
                    <a:pt x="607" y="362"/>
                    <a:pt x="579" y="346"/>
                    <a:pt x="552" y="330"/>
                  </a:cubicBezTo>
                  <a:cubicBezTo>
                    <a:pt x="534" y="320"/>
                    <a:pt x="517" y="310"/>
                    <a:pt x="500" y="300"/>
                  </a:cubicBezTo>
                  <a:cubicBezTo>
                    <a:pt x="488" y="293"/>
                    <a:pt x="481" y="294"/>
                    <a:pt x="472" y="304"/>
                  </a:cubicBezTo>
                  <a:cubicBezTo>
                    <a:pt x="447" y="331"/>
                    <a:pt x="423" y="358"/>
                    <a:pt x="398" y="386"/>
                  </a:cubicBezTo>
                  <a:cubicBezTo>
                    <a:pt x="380" y="407"/>
                    <a:pt x="382" y="430"/>
                    <a:pt x="405" y="447"/>
                  </a:cubicBezTo>
                  <a:cubicBezTo>
                    <a:pt x="440" y="475"/>
                    <a:pt x="476" y="501"/>
                    <a:pt x="511" y="529"/>
                  </a:cubicBezTo>
                  <a:cubicBezTo>
                    <a:pt x="528" y="541"/>
                    <a:pt x="535" y="557"/>
                    <a:pt x="531" y="578"/>
                  </a:cubicBezTo>
                  <a:cubicBezTo>
                    <a:pt x="521" y="639"/>
                    <a:pt x="511" y="701"/>
                    <a:pt x="501" y="763"/>
                  </a:cubicBezTo>
                  <a:cubicBezTo>
                    <a:pt x="501" y="765"/>
                    <a:pt x="501" y="766"/>
                    <a:pt x="501" y="7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130163D6-5DA4-5D9A-1139-BE20E1E88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1700" y="4745038"/>
              <a:ext cx="1095375" cy="1670050"/>
            </a:xfrm>
            <a:custGeom>
              <a:avLst/>
              <a:gdLst>
                <a:gd name="T0" fmla="*/ 63 w 213"/>
                <a:gd name="T1" fmla="*/ 0 h 325"/>
                <a:gd name="T2" fmla="*/ 162 w 213"/>
                <a:gd name="T3" fmla="*/ 58 h 325"/>
                <a:gd name="T4" fmla="*/ 196 w 213"/>
                <a:gd name="T5" fmla="*/ 98 h 325"/>
                <a:gd name="T6" fmla="*/ 207 w 213"/>
                <a:gd name="T7" fmla="*/ 128 h 325"/>
                <a:gd name="T8" fmla="*/ 199 w 213"/>
                <a:gd name="T9" fmla="*/ 174 h 325"/>
                <a:gd name="T10" fmla="*/ 85 w 213"/>
                <a:gd name="T11" fmla="*/ 297 h 325"/>
                <a:gd name="T12" fmla="*/ 5 w 213"/>
                <a:gd name="T13" fmla="*/ 280 h 325"/>
                <a:gd name="T14" fmla="*/ 16 w 213"/>
                <a:gd name="T15" fmla="*/ 235 h 325"/>
                <a:gd name="T16" fmla="*/ 94 w 213"/>
                <a:gd name="T17" fmla="*/ 148 h 325"/>
                <a:gd name="T18" fmla="*/ 102 w 213"/>
                <a:gd name="T19" fmla="*/ 105 h 325"/>
                <a:gd name="T20" fmla="*/ 61 w 213"/>
                <a:gd name="T21" fmla="*/ 2 h 325"/>
                <a:gd name="T22" fmla="*/ 63 w 213"/>
                <a:gd name="T23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3" h="325">
                  <a:moveTo>
                    <a:pt x="63" y="0"/>
                  </a:moveTo>
                  <a:cubicBezTo>
                    <a:pt x="96" y="20"/>
                    <a:pt x="128" y="40"/>
                    <a:pt x="162" y="58"/>
                  </a:cubicBezTo>
                  <a:cubicBezTo>
                    <a:pt x="179" y="67"/>
                    <a:pt x="191" y="79"/>
                    <a:pt x="196" y="98"/>
                  </a:cubicBezTo>
                  <a:cubicBezTo>
                    <a:pt x="198" y="108"/>
                    <a:pt x="203" y="118"/>
                    <a:pt x="207" y="128"/>
                  </a:cubicBezTo>
                  <a:cubicBezTo>
                    <a:pt x="213" y="144"/>
                    <a:pt x="211" y="160"/>
                    <a:pt x="199" y="174"/>
                  </a:cubicBezTo>
                  <a:cubicBezTo>
                    <a:pt x="161" y="215"/>
                    <a:pt x="123" y="256"/>
                    <a:pt x="85" y="297"/>
                  </a:cubicBezTo>
                  <a:cubicBezTo>
                    <a:pt x="59" y="325"/>
                    <a:pt x="16" y="316"/>
                    <a:pt x="5" y="280"/>
                  </a:cubicBezTo>
                  <a:cubicBezTo>
                    <a:pt x="0" y="264"/>
                    <a:pt x="4" y="248"/>
                    <a:pt x="16" y="235"/>
                  </a:cubicBezTo>
                  <a:cubicBezTo>
                    <a:pt x="42" y="206"/>
                    <a:pt x="68" y="177"/>
                    <a:pt x="94" y="148"/>
                  </a:cubicBezTo>
                  <a:cubicBezTo>
                    <a:pt x="106" y="135"/>
                    <a:pt x="108" y="121"/>
                    <a:pt x="102" y="105"/>
                  </a:cubicBezTo>
                  <a:cubicBezTo>
                    <a:pt x="88" y="71"/>
                    <a:pt x="75" y="36"/>
                    <a:pt x="61" y="2"/>
                  </a:cubicBezTo>
                  <a:cubicBezTo>
                    <a:pt x="62" y="1"/>
                    <a:pt x="62" y="1"/>
                    <a:pt x="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E9BEEB30-4EC7-5BA6-AEBB-3609766D0D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9488" y="3433763"/>
              <a:ext cx="1063625" cy="1017588"/>
            </a:xfrm>
            <a:custGeom>
              <a:avLst/>
              <a:gdLst>
                <a:gd name="T0" fmla="*/ 60 w 207"/>
                <a:gd name="T1" fmla="*/ 0 h 198"/>
                <a:gd name="T2" fmla="*/ 78 w 207"/>
                <a:gd name="T3" fmla="*/ 47 h 198"/>
                <a:gd name="T4" fmla="*/ 79 w 207"/>
                <a:gd name="T5" fmla="*/ 54 h 198"/>
                <a:gd name="T6" fmla="*/ 81 w 207"/>
                <a:gd name="T7" fmla="*/ 68 h 198"/>
                <a:gd name="T8" fmla="*/ 97 w 207"/>
                <a:gd name="T9" fmla="*/ 62 h 198"/>
                <a:gd name="T10" fmla="*/ 127 w 207"/>
                <a:gd name="T11" fmla="*/ 68 h 198"/>
                <a:gd name="T12" fmla="*/ 153 w 207"/>
                <a:gd name="T13" fmla="*/ 64 h 198"/>
                <a:gd name="T14" fmla="*/ 191 w 207"/>
                <a:gd name="T15" fmla="*/ 52 h 198"/>
                <a:gd name="T16" fmla="*/ 180 w 207"/>
                <a:gd name="T17" fmla="*/ 151 h 198"/>
                <a:gd name="T18" fmla="*/ 67 w 207"/>
                <a:gd name="T19" fmla="*/ 184 h 198"/>
                <a:gd name="T20" fmla="*/ 1 w 207"/>
                <a:gd name="T21" fmla="*/ 89 h 198"/>
                <a:gd name="T22" fmla="*/ 60 w 207"/>
                <a:gd name="T23" fmla="*/ 0 h 198"/>
                <a:gd name="T24" fmla="*/ 108 w 207"/>
                <a:gd name="T25" fmla="*/ 90 h 198"/>
                <a:gd name="T26" fmla="*/ 104 w 207"/>
                <a:gd name="T27" fmla="*/ 90 h 198"/>
                <a:gd name="T28" fmla="*/ 94 w 207"/>
                <a:gd name="T29" fmla="*/ 108 h 198"/>
                <a:gd name="T30" fmla="*/ 101 w 207"/>
                <a:gd name="T31" fmla="*/ 114 h 198"/>
                <a:gd name="T32" fmla="*/ 113 w 207"/>
                <a:gd name="T33" fmla="*/ 99 h 198"/>
                <a:gd name="T34" fmla="*/ 108 w 207"/>
                <a:gd name="T35" fmla="*/ 9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7" h="198">
                  <a:moveTo>
                    <a:pt x="60" y="0"/>
                  </a:moveTo>
                  <a:cubicBezTo>
                    <a:pt x="60" y="18"/>
                    <a:pt x="66" y="34"/>
                    <a:pt x="78" y="47"/>
                  </a:cubicBezTo>
                  <a:cubicBezTo>
                    <a:pt x="79" y="49"/>
                    <a:pt x="79" y="52"/>
                    <a:pt x="79" y="54"/>
                  </a:cubicBezTo>
                  <a:cubicBezTo>
                    <a:pt x="80" y="59"/>
                    <a:pt x="80" y="63"/>
                    <a:pt x="81" y="68"/>
                  </a:cubicBezTo>
                  <a:cubicBezTo>
                    <a:pt x="85" y="66"/>
                    <a:pt x="90" y="65"/>
                    <a:pt x="97" y="62"/>
                  </a:cubicBezTo>
                  <a:cubicBezTo>
                    <a:pt x="105" y="64"/>
                    <a:pt x="118" y="63"/>
                    <a:pt x="127" y="68"/>
                  </a:cubicBezTo>
                  <a:cubicBezTo>
                    <a:pt x="140" y="77"/>
                    <a:pt x="143" y="71"/>
                    <a:pt x="153" y="64"/>
                  </a:cubicBezTo>
                  <a:cubicBezTo>
                    <a:pt x="163" y="56"/>
                    <a:pt x="178" y="56"/>
                    <a:pt x="191" y="52"/>
                  </a:cubicBezTo>
                  <a:cubicBezTo>
                    <a:pt x="207" y="77"/>
                    <a:pt x="202" y="122"/>
                    <a:pt x="180" y="151"/>
                  </a:cubicBezTo>
                  <a:cubicBezTo>
                    <a:pt x="153" y="185"/>
                    <a:pt x="108" y="198"/>
                    <a:pt x="67" y="184"/>
                  </a:cubicBezTo>
                  <a:cubicBezTo>
                    <a:pt x="27" y="170"/>
                    <a:pt x="0" y="131"/>
                    <a:pt x="1" y="89"/>
                  </a:cubicBezTo>
                  <a:cubicBezTo>
                    <a:pt x="1" y="50"/>
                    <a:pt x="27" y="11"/>
                    <a:pt x="60" y="0"/>
                  </a:cubicBezTo>
                  <a:close/>
                  <a:moveTo>
                    <a:pt x="108" y="90"/>
                  </a:moveTo>
                  <a:cubicBezTo>
                    <a:pt x="107" y="90"/>
                    <a:pt x="105" y="90"/>
                    <a:pt x="104" y="90"/>
                  </a:cubicBezTo>
                  <a:cubicBezTo>
                    <a:pt x="101" y="96"/>
                    <a:pt x="97" y="102"/>
                    <a:pt x="94" y="108"/>
                  </a:cubicBezTo>
                  <a:cubicBezTo>
                    <a:pt x="94" y="109"/>
                    <a:pt x="99" y="112"/>
                    <a:pt x="101" y="114"/>
                  </a:cubicBezTo>
                  <a:cubicBezTo>
                    <a:pt x="105" y="109"/>
                    <a:pt x="110" y="105"/>
                    <a:pt x="113" y="99"/>
                  </a:cubicBezTo>
                  <a:cubicBezTo>
                    <a:pt x="114" y="98"/>
                    <a:pt x="110" y="93"/>
                    <a:pt x="108" y="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4529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DF24910-D09C-EE49-B27B-5FE222429AB6}"/>
              </a:ext>
            </a:extLst>
          </p:cNvPr>
          <p:cNvSpPr/>
          <p:nvPr/>
        </p:nvSpPr>
        <p:spPr>
          <a:xfrm>
            <a:off x="843642" y="2314118"/>
            <a:ext cx="3754862" cy="2318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noProof="1">
                <a:latin typeface="Roboto" panose="02000000000000000000" pitchFamily="2" charset="0"/>
              </a:rPr>
              <a:t>Adherents may choose simple living for a variety of personal reasons, such as spirituality, health, increase in quality time for family and friends, work–life balance, personal taste, financial sustainability, frugality, sustainability or reducing stress.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0BA38A9-AA5A-8242-997C-6D6D80A9345B}"/>
              </a:ext>
            </a:extLst>
          </p:cNvPr>
          <p:cNvSpPr txBox="1"/>
          <p:nvPr/>
        </p:nvSpPr>
        <p:spPr>
          <a:xfrm>
            <a:off x="843642" y="1337876"/>
            <a:ext cx="4784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spc="2000" dirty="0">
                <a:latin typeface="Roboto" panose="02000000000000000000" pitchFamily="2" charset="0"/>
              </a:rPr>
              <a:t>SIMPLICITY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BA7E35A2-936D-423C-8C8A-95BA658D7EEF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A8B062A3-48A5-478F-B3E5-7BB013A46303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solidFill>
              <a:srgbClr val="DB13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D4B8410B-B273-4092-A62F-B5EC782D19BD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</p:grpSpPr>
          <p:sp>
            <p:nvSpPr>
              <p:cNvPr id="8" name="Freeform 5">
                <a:extLst>
                  <a:ext uri="{FF2B5EF4-FFF2-40B4-BE49-F238E27FC236}">
                    <a16:creationId xmlns:a16="http://schemas.microsoft.com/office/drawing/2014/main" id="{63221628-5E34-4A89-A96A-32E67471A5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B0E65520-F5D2-4CAC-AFFF-5C5DB338F4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0" name="Freeform 7">
                <a:extLst>
                  <a:ext uri="{FF2B5EF4-FFF2-40B4-BE49-F238E27FC236}">
                    <a16:creationId xmlns:a16="http://schemas.microsoft.com/office/drawing/2014/main" id="{EEC1DA84-5479-4597-A54C-8B985CE0A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3C73911F-0E02-46C1-A0EB-8A90767F91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9FCD5AA2-5689-4B93-B2CE-2FF95ED9C0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F2D5838C-CDF6-832B-80BA-4DFB894F04F3}"/>
              </a:ext>
            </a:extLst>
          </p:cNvPr>
          <p:cNvGrpSpPr/>
          <p:nvPr/>
        </p:nvGrpSpPr>
        <p:grpSpPr>
          <a:xfrm>
            <a:off x="6399213" y="1101726"/>
            <a:ext cx="4545013" cy="5072063"/>
            <a:chOff x="6399213" y="1101726"/>
            <a:chExt cx="4545013" cy="5072063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D3498CA-096A-018F-0C47-D26593FC2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001" y="3117851"/>
              <a:ext cx="1822450" cy="3055938"/>
            </a:xfrm>
            <a:custGeom>
              <a:avLst/>
              <a:gdLst>
                <a:gd name="T0" fmla="*/ 207 w 207"/>
                <a:gd name="T1" fmla="*/ 164 h 347"/>
                <a:gd name="T2" fmla="*/ 202 w 207"/>
                <a:gd name="T3" fmla="*/ 223 h 347"/>
                <a:gd name="T4" fmla="*/ 195 w 207"/>
                <a:gd name="T5" fmla="*/ 281 h 347"/>
                <a:gd name="T6" fmla="*/ 190 w 207"/>
                <a:gd name="T7" fmla="*/ 324 h 347"/>
                <a:gd name="T8" fmla="*/ 184 w 207"/>
                <a:gd name="T9" fmla="*/ 331 h 347"/>
                <a:gd name="T10" fmla="*/ 159 w 207"/>
                <a:gd name="T11" fmla="*/ 341 h 347"/>
                <a:gd name="T12" fmla="*/ 90 w 207"/>
                <a:gd name="T13" fmla="*/ 346 h 347"/>
                <a:gd name="T14" fmla="*/ 42 w 207"/>
                <a:gd name="T15" fmla="*/ 340 h 347"/>
                <a:gd name="T16" fmla="*/ 24 w 207"/>
                <a:gd name="T17" fmla="*/ 332 h 347"/>
                <a:gd name="T18" fmla="*/ 17 w 207"/>
                <a:gd name="T19" fmla="*/ 321 h 347"/>
                <a:gd name="T20" fmla="*/ 12 w 207"/>
                <a:gd name="T21" fmla="*/ 274 h 347"/>
                <a:gd name="T22" fmla="*/ 6 w 207"/>
                <a:gd name="T23" fmla="*/ 227 h 347"/>
                <a:gd name="T24" fmla="*/ 2 w 207"/>
                <a:gd name="T25" fmla="*/ 187 h 347"/>
                <a:gd name="T26" fmla="*/ 3 w 207"/>
                <a:gd name="T27" fmla="*/ 134 h 347"/>
                <a:gd name="T28" fmla="*/ 21 w 207"/>
                <a:gd name="T29" fmla="*/ 52 h 347"/>
                <a:gd name="T30" fmla="*/ 39 w 207"/>
                <a:gd name="T31" fmla="*/ 3 h 347"/>
                <a:gd name="T32" fmla="*/ 43 w 207"/>
                <a:gd name="T33" fmla="*/ 0 h 347"/>
                <a:gd name="T34" fmla="*/ 165 w 207"/>
                <a:gd name="T35" fmla="*/ 0 h 347"/>
                <a:gd name="T36" fmla="*/ 168 w 207"/>
                <a:gd name="T37" fmla="*/ 2 h 347"/>
                <a:gd name="T38" fmla="*/ 195 w 207"/>
                <a:gd name="T39" fmla="*/ 81 h 347"/>
                <a:gd name="T40" fmla="*/ 206 w 207"/>
                <a:gd name="T41" fmla="*/ 143 h 347"/>
                <a:gd name="T42" fmla="*/ 207 w 207"/>
                <a:gd name="T43" fmla="*/ 164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7" h="347">
                  <a:moveTo>
                    <a:pt x="207" y="164"/>
                  </a:moveTo>
                  <a:cubicBezTo>
                    <a:pt x="207" y="184"/>
                    <a:pt x="204" y="203"/>
                    <a:pt x="202" y="223"/>
                  </a:cubicBezTo>
                  <a:cubicBezTo>
                    <a:pt x="199" y="242"/>
                    <a:pt x="197" y="262"/>
                    <a:pt x="195" y="281"/>
                  </a:cubicBezTo>
                  <a:cubicBezTo>
                    <a:pt x="193" y="295"/>
                    <a:pt x="191" y="309"/>
                    <a:pt x="190" y="324"/>
                  </a:cubicBezTo>
                  <a:cubicBezTo>
                    <a:pt x="189" y="327"/>
                    <a:pt x="187" y="329"/>
                    <a:pt x="184" y="331"/>
                  </a:cubicBezTo>
                  <a:cubicBezTo>
                    <a:pt x="177" y="337"/>
                    <a:pt x="168" y="339"/>
                    <a:pt x="159" y="341"/>
                  </a:cubicBezTo>
                  <a:cubicBezTo>
                    <a:pt x="136" y="346"/>
                    <a:pt x="113" y="347"/>
                    <a:pt x="90" y="346"/>
                  </a:cubicBezTo>
                  <a:cubicBezTo>
                    <a:pt x="73" y="346"/>
                    <a:pt x="58" y="344"/>
                    <a:pt x="42" y="340"/>
                  </a:cubicBezTo>
                  <a:cubicBezTo>
                    <a:pt x="36" y="338"/>
                    <a:pt x="30" y="335"/>
                    <a:pt x="24" y="332"/>
                  </a:cubicBezTo>
                  <a:cubicBezTo>
                    <a:pt x="19" y="330"/>
                    <a:pt x="18" y="326"/>
                    <a:pt x="17" y="321"/>
                  </a:cubicBezTo>
                  <a:cubicBezTo>
                    <a:pt x="16" y="305"/>
                    <a:pt x="14" y="290"/>
                    <a:pt x="12" y="274"/>
                  </a:cubicBezTo>
                  <a:cubicBezTo>
                    <a:pt x="10" y="258"/>
                    <a:pt x="8" y="242"/>
                    <a:pt x="6" y="227"/>
                  </a:cubicBezTo>
                  <a:cubicBezTo>
                    <a:pt x="5" y="214"/>
                    <a:pt x="3" y="200"/>
                    <a:pt x="2" y="187"/>
                  </a:cubicBezTo>
                  <a:cubicBezTo>
                    <a:pt x="0" y="169"/>
                    <a:pt x="1" y="152"/>
                    <a:pt x="3" y="134"/>
                  </a:cubicBezTo>
                  <a:cubicBezTo>
                    <a:pt x="5" y="106"/>
                    <a:pt x="11" y="79"/>
                    <a:pt x="21" y="52"/>
                  </a:cubicBezTo>
                  <a:cubicBezTo>
                    <a:pt x="27" y="36"/>
                    <a:pt x="33" y="19"/>
                    <a:pt x="39" y="3"/>
                  </a:cubicBezTo>
                  <a:cubicBezTo>
                    <a:pt x="39" y="0"/>
                    <a:pt x="40" y="0"/>
                    <a:pt x="43" y="0"/>
                  </a:cubicBezTo>
                  <a:cubicBezTo>
                    <a:pt x="83" y="0"/>
                    <a:pt x="124" y="0"/>
                    <a:pt x="165" y="0"/>
                  </a:cubicBezTo>
                  <a:cubicBezTo>
                    <a:pt x="166" y="0"/>
                    <a:pt x="168" y="0"/>
                    <a:pt x="168" y="2"/>
                  </a:cubicBezTo>
                  <a:cubicBezTo>
                    <a:pt x="177" y="28"/>
                    <a:pt x="187" y="54"/>
                    <a:pt x="195" y="81"/>
                  </a:cubicBezTo>
                  <a:cubicBezTo>
                    <a:pt x="202" y="101"/>
                    <a:pt x="205" y="121"/>
                    <a:pt x="206" y="143"/>
                  </a:cubicBezTo>
                  <a:cubicBezTo>
                    <a:pt x="206" y="150"/>
                    <a:pt x="207" y="157"/>
                    <a:pt x="207" y="1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AD23C9D-21E4-896D-0455-F23F2283B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1988" y="3224213"/>
              <a:ext cx="1392238" cy="2728913"/>
            </a:xfrm>
            <a:custGeom>
              <a:avLst/>
              <a:gdLst>
                <a:gd name="T0" fmla="*/ 12 w 158"/>
                <a:gd name="T1" fmla="*/ 300 h 310"/>
                <a:gd name="T2" fmla="*/ 15 w 158"/>
                <a:gd name="T3" fmla="*/ 271 h 310"/>
                <a:gd name="T4" fmla="*/ 20 w 158"/>
                <a:gd name="T5" fmla="*/ 230 h 310"/>
                <a:gd name="T6" fmla="*/ 25 w 158"/>
                <a:gd name="T7" fmla="*/ 187 h 310"/>
                <a:gd name="T8" fmla="*/ 27 w 158"/>
                <a:gd name="T9" fmla="*/ 139 h 310"/>
                <a:gd name="T10" fmla="*/ 21 w 158"/>
                <a:gd name="T11" fmla="*/ 90 h 310"/>
                <a:gd name="T12" fmla="*/ 7 w 158"/>
                <a:gd name="T13" fmla="*/ 40 h 310"/>
                <a:gd name="T14" fmla="*/ 1 w 158"/>
                <a:gd name="T15" fmla="*/ 23 h 310"/>
                <a:gd name="T16" fmla="*/ 1 w 158"/>
                <a:gd name="T17" fmla="*/ 18 h 310"/>
                <a:gd name="T18" fmla="*/ 6 w 158"/>
                <a:gd name="T19" fmla="*/ 4 h 310"/>
                <a:gd name="T20" fmla="*/ 10 w 158"/>
                <a:gd name="T21" fmla="*/ 0 h 310"/>
                <a:gd name="T22" fmla="*/ 116 w 158"/>
                <a:gd name="T23" fmla="*/ 0 h 310"/>
                <a:gd name="T24" fmla="*/ 127 w 158"/>
                <a:gd name="T25" fmla="*/ 8 h 310"/>
                <a:gd name="T26" fmla="*/ 146 w 158"/>
                <a:gd name="T27" fmla="*/ 65 h 310"/>
                <a:gd name="T28" fmla="*/ 155 w 158"/>
                <a:gd name="T29" fmla="*/ 161 h 310"/>
                <a:gd name="T30" fmla="*/ 149 w 158"/>
                <a:gd name="T31" fmla="*/ 217 h 310"/>
                <a:gd name="T32" fmla="*/ 142 w 158"/>
                <a:gd name="T33" fmla="*/ 280 h 310"/>
                <a:gd name="T34" fmla="*/ 141 w 158"/>
                <a:gd name="T35" fmla="*/ 288 h 310"/>
                <a:gd name="T36" fmla="*/ 137 w 158"/>
                <a:gd name="T37" fmla="*/ 294 h 310"/>
                <a:gd name="T38" fmla="*/ 114 w 158"/>
                <a:gd name="T39" fmla="*/ 304 h 310"/>
                <a:gd name="T40" fmla="*/ 59 w 158"/>
                <a:gd name="T41" fmla="*/ 309 h 310"/>
                <a:gd name="T42" fmla="*/ 12 w 158"/>
                <a:gd name="T43" fmla="*/ 30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8" h="310">
                  <a:moveTo>
                    <a:pt x="12" y="300"/>
                  </a:moveTo>
                  <a:cubicBezTo>
                    <a:pt x="13" y="290"/>
                    <a:pt x="14" y="281"/>
                    <a:pt x="15" y="271"/>
                  </a:cubicBezTo>
                  <a:cubicBezTo>
                    <a:pt x="17" y="257"/>
                    <a:pt x="19" y="243"/>
                    <a:pt x="20" y="230"/>
                  </a:cubicBezTo>
                  <a:cubicBezTo>
                    <a:pt x="22" y="215"/>
                    <a:pt x="24" y="201"/>
                    <a:pt x="25" y="187"/>
                  </a:cubicBezTo>
                  <a:cubicBezTo>
                    <a:pt x="27" y="171"/>
                    <a:pt x="27" y="155"/>
                    <a:pt x="27" y="139"/>
                  </a:cubicBezTo>
                  <a:cubicBezTo>
                    <a:pt x="27" y="123"/>
                    <a:pt x="25" y="106"/>
                    <a:pt x="21" y="90"/>
                  </a:cubicBezTo>
                  <a:cubicBezTo>
                    <a:pt x="18" y="73"/>
                    <a:pt x="13" y="56"/>
                    <a:pt x="7" y="40"/>
                  </a:cubicBezTo>
                  <a:cubicBezTo>
                    <a:pt x="5" y="34"/>
                    <a:pt x="3" y="28"/>
                    <a:pt x="1" y="23"/>
                  </a:cubicBezTo>
                  <a:cubicBezTo>
                    <a:pt x="0" y="21"/>
                    <a:pt x="0" y="20"/>
                    <a:pt x="1" y="18"/>
                  </a:cubicBezTo>
                  <a:cubicBezTo>
                    <a:pt x="2" y="13"/>
                    <a:pt x="4" y="9"/>
                    <a:pt x="6" y="4"/>
                  </a:cubicBezTo>
                  <a:cubicBezTo>
                    <a:pt x="7" y="1"/>
                    <a:pt x="8" y="0"/>
                    <a:pt x="10" y="0"/>
                  </a:cubicBezTo>
                  <a:cubicBezTo>
                    <a:pt x="46" y="0"/>
                    <a:pt x="81" y="0"/>
                    <a:pt x="116" y="0"/>
                  </a:cubicBezTo>
                  <a:cubicBezTo>
                    <a:pt x="124" y="0"/>
                    <a:pt x="124" y="0"/>
                    <a:pt x="127" y="8"/>
                  </a:cubicBezTo>
                  <a:cubicBezTo>
                    <a:pt x="133" y="27"/>
                    <a:pt x="140" y="46"/>
                    <a:pt x="146" y="65"/>
                  </a:cubicBezTo>
                  <a:cubicBezTo>
                    <a:pt x="155" y="96"/>
                    <a:pt x="158" y="128"/>
                    <a:pt x="155" y="161"/>
                  </a:cubicBezTo>
                  <a:cubicBezTo>
                    <a:pt x="154" y="180"/>
                    <a:pt x="151" y="199"/>
                    <a:pt x="149" y="217"/>
                  </a:cubicBezTo>
                  <a:cubicBezTo>
                    <a:pt x="147" y="238"/>
                    <a:pt x="144" y="259"/>
                    <a:pt x="142" y="280"/>
                  </a:cubicBezTo>
                  <a:cubicBezTo>
                    <a:pt x="142" y="283"/>
                    <a:pt x="142" y="286"/>
                    <a:pt x="141" y="288"/>
                  </a:cubicBezTo>
                  <a:cubicBezTo>
                    <a:pt x="140" y="290"/>
                    <a:pt x="139" y="293"/>
                    <a:pt x="137" y="294"/>
                  </a:cubicBezTo>
                  <a:cubicBezTo>
                    <a:pt x="130" y="300"/>
                    <a:pt x="122" y="302"/>
                    <a:pt x="114" y="304"/>
                  </a:cubicBezTo>
                  <a:cubicBezTo>
                    <a:pt x="96" y="308"/>
                    <a:pt x="77" y="310"/>
                    <a:pt x="59" y="309"/>
                  </a:cubicBezTo>
                  <a:cubicBezTo>
                    <a:pt x="43" y="308"/>
                    <a:pt x="27" y="306"/>
                    <a:pt x="12" y="3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AE27FB46-156D-56C8-CA91-5D58F223A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213" y="3224213"/>
              <a:ext cx="1374775" cy="2728913"/>
            </a:xfrm>
            <a:custGeom>
              <a:avLst/>
              <a:gdLst>
                <a:gd name="T0" fmla="*/ 90 w 156"/>
                <a:gd name="T1" fmla="*/ 0 h 310"/>
                <a:gd name="T2" fmla="*/ 145 w 156"/>
                <a:gd name="T3" fmla="*/ 0 h 310"/>
                <a:gd name="T4" fmla="*/ 150 w 156"/>
                <a:gd name="T5" fmla="*/ 3 h 310"/>
                <a:gd name="T6" fmla="*/ 151 w 156"/>
                <a:gd name="T7" fmla="*/ 6 h 310"/>
                <a:gd name="T8" fmla="*/ 151 w 156"/>
                <a:gd name="T9" fmla="*/ 34 h 310"/>
                <a:gd name="T10" fmla="*/ 131 w 156"/>
                <a:gd name="T11" fmla="*/ 116 h 310"/>
                <a:gd name="T12" fmla="*/ 129 w 156"/>
                <a:gd name="T13" fmla="*/ 178 h 310"/>
                <a:gd name="T14" fmla="*/ 135 w 156"/>
                <a:gd name="T15" fmla="*/ 227 h 310"/>
                <a:gd name="T16" fmla="*/ 142 w 156"/>
                <a:gd name="T17" fmla="*/ 280 h 310"/>
                <a:gd name="T18" fmla="*/ 144 w 156"/>
                <a:gd name="T19" fmla="*/ 297 h 310"/>
                <a:gd name="T20" fmla="*/ 141 w 156"/>
                <a:gd name="T21" fmla="*/ 302 h 310"/>
                <a:gd name="T22" fmla="*/ 78 w 156"/>
                <a:gd name="T23" fmla="*/ 309 h 310"/>
                <a:gd name="T24" fmla="*/ 35 w 156"/>
                <a:gd name="T25" fmla="*/ 302 h 310"/>
                <a:gd name="T26" fmla="*/ 19 w 156"/>
                <a:gd name="T27" fmla="*/ 294 h 310"/>
                <a:gd name="T28" fmla="*/ 14 w 156"/>
                <a:gd name="T29" fmla="*/ 286 h 310"/>
                <a:gd name="T30" fmla="*/ 9 w 156"/>
                <a:gd name="T31" fmla="*/ 240 h 310"/>
                <a:gd name="T32" fmla="*/ 5 w 156"/>
                <a:gd name="T33" fmla="*/ 202 h 310"/>
                <a:gd name="T34" fmla="*/ 1 w 156"/>
                <a:gd name="T35" fmla="*/ 170 h 310"/>
                <a:gd name="T36" fmla="*/ 0 w 156"/>
                <a:gd name="T37" fmla="*/ 127 h 310"/>
                <a:gd name="T38" fmla="*/ 22 w 156"/>
                <a:gd name="T39" fmla="*/ 28 h 310"/>
                <a:gd name="T40" fmla="*/ 31 w 156"/>
                <a:gd name="T41" fmla="*/ 3 h 310"/>
                <a:gd name="T42" fmla="*/ 35 w 156"/>
                <a:gd name="T43" fmla="*/ 0 h 310"/>
                <a:gd name="T44" fmla="*/ 90 w 156"/>
                <a:gd name="T45" fmla="*/ 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6" h="310">
                  <a:moveTo>
                    <a:pt x="90" y="0"/>
                  </a:moveTo>
                  <a:cubicBezTo>
                    <a:pt x="109" y="0"/>
                    <a:pt x="127" y="0"/>
                    <a:pt x="145" y="0"/>
                  </a:cubicBezTo>
                  <a:cubicBezTo>
                    <a:pt x="148" y="0"/>
                    <a:pt x="149" y="1"/>
                    <a:pt x="150" y="3"/>
                  </a:cubicBezTo>
                  <a:cubicBezTo>
                    <a:pt x="150" y="4"/>
                    <a:pt x="150" y="5"/>
                    <a:pt x="151" y="6"/>
                  </a:cubicBezTo>
                  <a:cubicBezTo>
                    <a:pt x="156" y="15"/>
                    <a:pt x="155" y="24"/>
                    <a:pt x="151" y="34"/>
                  </a:cubicBezTo>
                  <a:cubicBezTo>
                    <a:pt x="140" y="60"/>
                    <a:pt x="134" y="88"/>
                    <a:pt x="131" y="116"/>
                  </a:cubicBezTo>
                  <a:cubicBezTo>
                    <a:pt x="128" y="137"/>
                    <a:pt x="127" y="157"/>
                    <a:pt x="129" y="178"/>
                  </a:cubicBezTo>
                  <a:cubicBezTo>
                    <a:pt x="131" y="194"/>
                    <a:pt x="133" y="211"/>
                    <a:pt x="135" y="227"/>
                  </a:cubicBezTo>
                  <a:cubicBezTo>
                    <a:pt x="137" y="245"/>
                    <a:pt x="139" y="262"/>
                    <a:pt x="142" y="280"/>
                  </a:cubicBezTo>
                  <a:cubicBezTo>
                    <a:pt x="142" y="286"/>
                    <a:pt x="143" y="291"/>
                    <a:pt x="144" y="297"/>
                  </a:cubicBezTo>
                  <a:cubicBezTo>
                    <a:pt x="144" y="299"/>
                    <a:pt x="144" y="301"/>
                    <a:pt x="141" y="302"/>
                  </a:cubicBezTo>
                  <a:cubicBezTo>
                    <a:pt x="120" y="308"/>
                    <a:pt x="99" y="310"/>
                    <a:pt x="78" y="309"/>
                  </a:cubicBezTo>
                  <a:cubicBezTo>
                    <a:pt x="63" y="308"/>
                    <a:pt x="49" y="306"/>
                    <a:pt x="35" y="302"/>
                  </a:cubicBezTo>
                  <a:cubicBezTo>
                    <a:pt x="29" y="300"/>
                    <a:pt x="24" y="297"/>
                    <a:pt x="19" y="294"/>
                  </a:cubicBezTo>
                  <a:cubicBezTo>
                    <a:pt x="16" y="293"/>
                    <a:pt x="15" y="290"/>
                    <a:pt x="14" y="286"/>
                  </a:cubicBezTo>
                  <a:cubicBezTo>
                    <a:pt x="13" y="271"/>
                    <a:pt x="11" y="255"/>
                    <a:pt x="9" y="240"/>
                  </a:cubicBezTo>
                  <a:cubicBezTo>
                    <a:pt x="8" y="227"/>
                    <a:pt x="6" y="215"/>
                    <a:pt x="5" y="202"/>
                  </a:cubicBezTo>
                  <a:cubicBezTo>
                    <a:pt x="3" y="192"/>
                    <a:pt x="2" y="181"/>
                    <a:pt x="1" y="170"/>
                  </a:cubicBezTo>
                  <a:cubicBezTo>
                    <a:pt x="0" y="156"/>
                    <a:pt x="0" y="141"/>
                    <a:pt x="0" y="127"/>
                  </a:cubicBezTo>
                  <a:cubicBezTo>
                    <a:pt x="1" y="92"/>
                    <a:pt x="10" y="60"/>
                    <a:pt x="22" y="28"/>
                  </a:cubicBezTo>
                  <a:cubicBezTo>
                    <a:pt x="25" y="20"/>
                    <a:pt x="28" y="12"/>
                    <a:pt x="31" y="3"/>
                  </a:cubicBezTo>
                  <a:cubicBezTo>
                    <a:pt x="31" y="1"/>
                    <a:pt x="33" y="0"/>
                    <a:pt x="35" y="0"/>
                  </a:cubicBezTo>
                  <a:cubicBezTo>
                    <a:pt x="53" y="0"/>
                    <a:pt x="72" y="0"/>
                    <a:pt x="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0CD1D42-A084-1BC2-3FB2-390268D5A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6" y="1101726"/>
              <a:ext cx="1136650" cy="1328738"/>
            </a:xfrm>
            <a:custGeom>
              <a:avLst/>
              <a:gdLst>
                <a:gd name="T0" fmla="*/ 111 w 129"/>
                <a:gd name="T1" fmla="*/ 151 h 151"/>
                <a:gd name="T2" fmla="*/ 17 w 129"/>
                <a:gd name="T3" fmla="*/ 151 h 151"/>
                <a:gd name="T4" fmla="*/ 6 w 129"/>
                <a:gd name="T5" fmla="*/ 107 h 151"/>
                <a:gd name="T6" fmla="*/ 0 w 129"/>
                <a:gd name="T7" fmla="*/ 75 h 151"/>
                <a:gd name="T8" fmla="*/ 36 w 129"/>
                <a:gd name="T9" fmla="*/ 16 h 151"/>
                <a:gd name="T10" fmla="*/ 125 w 129"/>
                <a:gd name="T11" fmla="*/ 52 h 151"/>
                <a:gd name="T12" fmla="*/ 126 w 129"/>
                <a:gd name="T13" fmla="*/ 92 h 151"/>
                <a:gd name="T14" fmla="*/ 119 w 129"/>
                <a:gd name="T15" fmla="*/ 114 h 151"/>
                <a:gd name="T16" fmla="*/ 111 w 129"/>
                <a:gd name="T17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9" h="151">
                  <a:moveTo>
                    <a:pt x="111" y="151"/>
                  </a:moveTo>
                  <a:cubicBezTo>
                    <a:pt x="79" y="151"/>
                    <a:pt x="48" y="151"/>
                    <a:pt x="17" y="151"/>
                  </a:cubicBezTo>
                  <a:cubicBezTo>
                    <a:pt x="18" y="135"/>
                    <a:pt x="11" y="122"/>
                    <a:pt x="6" y="107"/>
                  </a:cubicBezTo>
                  <a:cubicBezTo>
                    <a:pt x="3" y="97"/>
                    <a:pt x="0" y="86"/>
                    <a:pt x="0" y="75"/>
                  </a:cubicBezTo>
                  <a:cubicBezTo>
                    <a:pt x="0" y="48"/>
                    <a:pt x="12" y="28"/>
                    <a:pt x="36" y="16"/>
                  </a:cubicBezTo>
                  <a:cubicBezTo>
                    <a:pt x="71" y="0"/>
                    <a:pt x="111" y="16"/>
                    <a:pt x="125" y="52"/>
                  </a:cubicBezTo>
                  <a:cubicBezTo>
                    <a:pt x="129" y="65"/>
                    <a:pt x="129" y="79"/>
                    <a:pt x="126" y="92"/>
                  </a:cubicBezTo>
                  <a:cubicBezTo>
                    <a:pt x="124" y="99"/>
                    <a:pt x="121" y="107"/>
                    <a:pt x="119" y="114"/>
                  </a:cubicBezTo>
                  <a:cubicBezTo>
                    <a:pt x="115" y="126"/>
                    <a:pt x="110" y="138"/>
                    <a:pt x="111" y="1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0141824-BD2A-C9F6-5F2D-203694F86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6913" y="1347788"/>
              <a:ext cx="1049338" cy="1198563"/>
            </a:xfrm>
            <a:custGeom>
              <a:avLst/>
              <a:gdLst>
                <a:gd name="T0" fmla="*/ 103 w 119"/>
                <a:gd name="T1" fmla="*/ 136 h 136"/>
                <a:gd name="T2" fmla="*/ 22 w 119"/>
                <a:gd name="T3" fmla="*/ 136 h 136"/>
                <a:gd name="T4" fmla="*/ 17 w 119"/>
                <a:gd name="T5" fmla="*/ 112 h 136"/>
                <a:gd name="T6" fmla="*/ 7 w 119"/>
                <a:gd name="T7" fmla="*/ 79 h 136"/>
                <a:gd name="T8" fmla="*/ 48 w 119"/>
                <a:gd name="T9" fmla="*/ 10 h 136"/>
                <a:gd name="T10" fmla="*/ 118 w 119"/>
                <a:gd name="T11" fmla="*/ 59 h 136"/>
                <a:gd name="T12" fmla="*/ 110 w 119"/>
                <a:gd name="T13" fmla="*/ 102 h 136"/>
                <a:gd name="T14" fmla="*/ 103 w 119"/>
                <a:gd name="T1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" h="136">
                  <a:moveTo>
                    <a:pt x="103" y="136"/>
                  </a:moveTo>
                  <a:cubicBezTo>
                    <a:pt x="75" y="136"/>
                    <a:pt x="48" y="136"/>
                    <a:pt x="22" y="136"/>
                  </a:cubicBezTo>
                  <a:cubicBezTo>
                    <a:pt x="20" y="128"/>
                    <a:pt x="19" y="120"/>
                    <a:pt x="17" y="112"/>
                  </a:cubicBezTo>
                  <a:cubicBezTo>
                    <a:pt x="14" y="101"/>
                    <a:pt x="10" y="90"/>
                    <a:pt x="7" y="79"/>
                  </a:cubicBezTo>
                  <a:cubicBezTo>
                    <a:pt x="0" y="45"/>
                    <a:pt x="19" y="17"/>
                    <a:pt x="48" y="10"/>
                  </a:cubicBezTo>
                  <a:cubicBezTo>
                    <a:pt x="81" y="0"/>
                    <a:pt x="115" y="25"/>
                    <a:pt x="118" y="59"/>
                  </a:cubicBezTo>
                  <a:cubicBezTo>
                    <a:pt x="119" y="74"/>
                    <a:pt x="115" y="88"/>
                    <a:pt x="110" y="102"/>
                  </a:cubicBezTo>
                  <a:cubicBezTo>
                    <a:pt x="107" y="113"/>
                    <a:pt x="102" y="124"/>
                    <a:pt x="103" y="1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F1F84616-ECE3-126E-BC69-28B3ECA8F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2263" y="1382713"/>
              <a:ext cx="1030288" cy="1163638"/>
            </a:xfrm>
            <a:custGeom>
              <a:avLst/>
              <a:gdLst>
                <a:gd name="T0" fmla="*/ 100 w 117"/>
                <a:gd name="T1" fmla="*/ 132 h 132"/>
                <a:gd name="T2" fmla="*/ 18 w 117"/>
                <a:gd name="T3" fmla="*/ 132 h 132"/>
                <a:gd name="T4" fmla="*/ 17 w 117"/>
                <a:gd name="T5" fmla="*/ 123 h 132"/>
                <a:gd name="T6" fmla="*/ 9 w 117"/>
                <a:gd name="T7" fmla="*/ 95 h 132"/>
                <a:gd name="T8" fmla="*/ 3 w 117"/>
                <a:gd name="T9" fmla="*/ 64 h 132"/>
                <a:gd name="T10" fmla="*/ 51 w 117"/>
                <a:gd name="T11" fmla="*/ 4 h 132"/>
                <a:gd name="T12" fmla="*/ 114 w 117"/>
                <a:gd name="T13" fmla="*/ 49 h 132"/>
                <a:gd name="T14" fmla="*/ 111 w 117"/>
                <a:gd name="T15" fmla="*/ 87 h 132"/>
                <a:gd name="T16" fmla="*/ 107 w 117"/>
                <a:gd name="T17" fmla="*/ 98 h 132"/>
                <a:gd name="T18" fmla="*/ 100 w 117"/>
                <a:gd name="T1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7" h="132">
                  <a:moveTo>
                    <a:pt x="100" y="132"/>
                  </a:moveTo>
                  <a:cubicBezTo>
                    <a:pt x="72" y="132"/>
                    <a:pt x="45" y="132"/>
                    <a:pt x="18" y="132"/>
                  </a:cubicBezTo>
                  <a:cubicBezTo>
                    <a:pt x="18" y="129"/>
                    <a:pt x="18" y="126"/>
                    <a:pt x="17" y="123"/>
                  </a:cubicBezTo>
                  <a:cubicBezTo>
                    <a:pt x="15" y="114"/>
                    <a:pt x="12" y="104"/>
                    <a:pt x="9" y="95"/>
                  </a:cubicBezTo>
                  <a:cubicBezTo>
                    <a:pt x="7" y="85"/>
                    <a:pt x="4" y="75"/>
                    <a:pt x="3" y="64"/>
                  </a:cubicBezTo>
                  <a:cubicBezTo>
                    <a:pt x="0" y="35"/>
                    <a:pt x="21" y="9"/>
                    <a:pt x="51" y="4"/>
                  </a:cubicBezTo>
                  <a:cubicBezTo>
                    <a:pt x="79" y="0"/>
                    <a:pt x="107" y="19"/>
                    <a:pt x="114" y="49"/>
                  </a:cubicBezTo>
                  <a:cubicBezTo>
                    <a:pt x="117" y="62"/>
                    <a:pt x="114" y="74"/>
                    <a:pt x="111" y="87"/>
                  </a:cubicBezTo>
                  <a:cubicBezTo>
                    <a:pt x="110" y="91"/>
                    <a:pt x="108" y="95"/>
                    <a:pt x="107" y="98"/>
                  </a:cubicBezTo>
                  <a:cubicBezTo>
                    <a:pt x="104" y="109"/>
                    <a:pt x="99" y="120"/>
                    <a:pt x="100" y="1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6140F773-CEEC-00FD-2FEB-52E2E2BBC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8801" y="2660651"/>
              <a:ext cx="960438" cy="228600"/>
            </a:xfrm>
            <a:custGeom>
              <a:avLst/>
              <a:gdLst>
                <a:gd name="T0" fmla="*/ 102 w 109"/>
                <a:gd name="T1" fmla="*/ 0 h 26"/>
                <a:gd name="T2" fmla="*/ 109 w 109"/>
                <a:gd name="T3" fmla="*/ 26 h 26"/>
                <a:gd name="T4" fmla="*/ 0 w 109"/>
                <a:gd name="T5" fmla="*/ 26 h 26"/>
                <a:gd name="T6" fmla="*/ 6 w 109"/>
                <a:gd name="T7" fmla="*/ 2 h 26"/>
                <a:gd name="T8" fmla="*/ 9 w 109"/>
                <a:gd name="T9" fmla="*/ 0 h 26"/>
                <a:gd name="T10" fmla="*/ 38 w 109"/>
                <a:gd name="T11" fmla="*/ 0 h 26"/>
                <a:gd name="T12" fmla="*/ 99 w 109"/>
                <a:gd name="T13" fmla="*/ 0 h 26"/>
                <a:gd name="T14" fmla="*/ 102 w 109"/>
                <a:gd name="T1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26">
                  <a:moveTo>
                    <a:pt x="102" y="0"/>
                  </a:moveTo>
                  <a:cubicBezTo>
                    <a:pt x="105" y="9"/>
                    <a:pt x="107" y="17"/>
                    <a:pt x="109" y="26"/>
                  </a:cubicBezTo>
                  <a:cubicBezTo>
                    <a:pt x="73" y="26"/>
                    <a:pt x="36" y="26"/>
                    <a:pt x="0" y="26"/>
                  </a:cubicBezTo>
                  <a:cubicBezTo>
                    <a:pt x="2" y="18"/>
                    <a:pt x="4" y="10"/>
                    <a:pt x="6" y="2"/>
                  </a:cubicBezTo>
                  <a:cubicBezTo>
                    <a:pt x="6" y="1"/>
                    <a:pt x="8" y="0"/>
                    <a:pt x="9" y="0"/>
                  </a:cubicBezTo>
                  <a:cubicBezTo>
                    <a:pt x="19" y="0"/>
                    <a:pt x="28" y="0"/>
                    <a:pt x="38" y="0"/>
                  </a:cubicBezTo>
                  <a:cubicBezTo>
                    <a:pt x="58" y="0"/>
                    <a:pt x="79" y="0"/>
                    <a:pt x="99" y="0"/>
                  </a:cubicBezTo>
                  <a:cubicBezTo>
                    <a:pt x="100" y="0"/>
                    <a:pt x="101" y="0"/>
                    <a:pt x="1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BDDC94C2-293C-48AA-8630-CC79F337F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3276" y="2774951"/>
              <a:ext cx="871538" cy="228600"/>
            </a:xfrm>
            <a:custGeom>
              <a:avLst/>
              <a:gdLst>
                <a:gd name="T0" fmla="*/ 0 w 99"/>
                <a:gd name="T1" fmla="*/ 26 h 26"/>
                <a:gd name="T2" fmla="*/ 6 w 99"/>
                <a:gd name="T3" fmla="*/ 5 h 26"/>
                <a:gd name="T4" fmla="*/ 12 w 99"/>
                <a:gd name="T5" fmla="*/ 0 h 26"/>
                <a:gd name="T6" fmla="*/ 91 w 99"/>
                <a:gd name="T7" fmla="*/ 0 h 26"/>
                <a:gd name="T8" fmla="*/ 92 w 99"/>
                <a:gd name="T9" fmla="*/ 0 h 26"/>
                <a:gd name="T10" fmla="*/ 99 w 99"/>
                <a:gd name="T11" fmla="*/ 26 h 26"/>
                <a:gd name="T12" fmla="*/ 0 w 99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26">
                  <a:moveTo>
                    <a:pt x="0" y="26"/>
                  </a:moveTo>
                  <a:cubicBezTo>
                    <a:pt x="2" y="19"/>
                    <a:pt x="5" y="12"/>
                    <a:pt x="6" y="5"/>
                  </a:cubicBezTo>
                  <a:cubicBezTo>
                    <a:pt x="7" y="1"/>
                    <a:pt x="8" y="0"/>
                    <a:pt x="12" y="0"/>
                  </a:cubicBezTo>
                  <a:cubicBezTo>
                    <a:pt x="38" y="0"/>
                    <a:pt x="65" y="0"/>
                    <a:pt x="91" y="0"/>
                  </a:cubicBezTo>
                  <a:cubicBezTo>
                    <a:pt x="91" y="0"/>
                    <a:pt x="92" y="0"/>
                    <a:pt x="92" y="0"/>
                  </a:cubicBezTo>
                  <a:cubicBezTo>
                    <a:pt x="94" y="9"/>
                    <a:pt x="97" y="17"/>
                    <a:pt x="99" y="26"/>
                  </a:cubicBezTo>
                  <a:cubicBezTo>
                    <a:pt x="66" y="26"/>
                    <a:pt x="33" y="26"/>
                    <a:pt x="0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0A591AAD-2AC8-55DB-4F2F-D76E662C5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1163" y="2774951"/>
              <a:ext cx="871538" cy="228600"/>
            </a:xfrm>
            <a:custGeom>
              <a:avLst/>
              <a:gdLst>
                <a:gd name="T0" fmla="*/ 99 w 99"/>
                <a:gd name="T1" fmla="*/ 26 h 26"/>
                <a:gd name="T2" fmla="*/ 0 w 99"/>
                <a:gd name="T3" fmla="*/ 26 h 26"/>
                <a:gd name="T4" fmla="*/ 7 w 99"/>
                <a:gd name="T5" fmla="*/ 0 h 26"/>
                <a:gd name="T6" fmla="*/ 33 w 99"/>
                <a:gd name="T7" fmla="*/ 0 h 26"/>
                <a:gd name="T8" fmla="*/ 88 w 99"/>
                <a:gd name="T9" fmla="*/ 0 h 26"/>
                <a:gd name="T10" fmla="*/ 92 w 99"/>
                <a:gd name="T11" fmla="*/ 3 h 26"/>
                <a:gd name="T12" fmla="*/ 97 w 99"/>
                <a:gd name="T13" fmla="*/ 20 h 26"/>
                <a:gd name="T14" fmla="*/ 99 w 99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6">
                  <a:moveTo>
                    <a:pt x="99" y="26"/>
                  </a:moveTo>
                  <a:cubicBezTo>
                    <a:pt x="65" y="26"/>
                    <a:pt x="33" y="26"/>
                    <a:pt x="0" y="26"/>
                  </a:cubicBezTo>
                  <a:cubicBezTo>
                    <a:pt x="2" y="17"/>
                    <a:pt x="4" y="9"/>
                    <a:pt x="7" y="0"/>
                  </a:cubicBezTo>
                  <a:cubicBezTo>
                    <a:pt x="15" y="0"/>
                    <a:pt x="24" y="0"/>
                    <a:pt x="33" y="0"/>
                  </a:cubicBezTo>
                  <a:cubicBezTo>
                    <a:pt x="51" y="0"/>
                    <a:pt x="70" y="0"/>
                    <a:pt x="88" y="0"/>
                  </a:cubicBezTo>
                  <a:cubicBezTo>
                    <a:pt x="91" y="0"/>
                    <a:pt x="92" y="1"/>
                    <a:pt x="92" y="3"/>
                  </a:cubicBezTo>
                  <a:cubicBezTo>
                    <a:pt x="94" y="9"/>
                    <a:pt x="95" y="14"/>
                    <a:pt x="97" y="20"/>
                  </a:cubicBezTo>
                  <a:cubicBezTo>
                    <a:pt x="97" y="22"/>
                    <a:pt x="98" y="24"/>
                    <a:pt x="99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23946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D0D9B73D-EF08-4421-8414-5487D7FD2A89}"/>
              </a:ext>
            </a:extLst>
          </p:cNvPr>
          <p:cNvSpPr/>
          <p:nvPr/>
        </p:nvSpPr>
        <p:spPr>
          <a:xfrm>
            <a:off x="1236319" y="458202"/>
            <a:ext cx="9281677" cy="675927"/>
          </a:xfrm>
          <a:prstGeom prst="rect">
            <a:avLst/>
          </a:prstGeom>
          <a:solidFill>
            <a:srgbClr val="0002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6F69F58-A5A5-A14E-9913-87FA68C85DE9}"/>
              </a:ext>
            </a:extLst>
          </p:cNvPr>
          <p:cNvSpPr/>
          <p:nvPr/>
        </p:nvSpPr>
        <p:spPr>
          <a:xfrm>
            <a:off x="1236319" y="3378291"/>
            <a:ext cx="921531" cy="921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solidFill>
                  <a:srgbClr val="000000"/>
                </a:solidFill>
                <a:latin typeface="Roboto" panose="02000000000000000000" pitchFamily="2" charset="0"/>
              </a:rPr>
              <a:t>1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45069EE-7C75-674F-B510-6E61D03FCCBE}"/>
              </a:ext>
            </a:extLst>
          </p:cNvPr>
          <p:cNvSpPr/>
          <p:nvPr/>
        </p:nvSpPr>
        <p:spPr>
          <a:xfrm>
            <a:off x="581635" y="4597302"/>
            <a:ext cx="2504711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2000" dirty="0">
                <a:solidFill>
                  <a:srgbClr val="000000"/>
                </a:solidFill>
                <a:latin typeface="Roboto" panose="02000000000000000000" pitchFamily="2" charset="0"/>
              </a:rPr>
              <a:t>More </a:t>
            </a:r>
          </a:p>
          <a:p>
            <a:pPr algn="ctr" fontAlgn="base">
              <a:lnSpc>
                <a:spcPct val="150000"/>
              </a:lnSpc>
            </a:pPr>
            <a:r>
              <a:rPr lang="es-ES" sz="2000" dirty="0">
                <a:solidFill>
                  <a:srgbClr val="000000"/>
                </a:solidFill>
                <a:latin typeface="Roboto" panose="02000000000000000000" pitchFamily="2" charset="0"/>
              </a:rPr>
              <a:t>Happiness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F3A340E-D382-1A4E-B76F-C44C330E38AB}"/>
              </a:ext>
            </a:extLst>
          </p:cNvPr>
          <p:cNvSpPr/>
          <p:nvPr/>
        </p:nvSpPr>
        <p:spPr>
          <a:xfrm>
            <a:off x="5679567" y="3378291"/>
            <a:ext cx="921531" cy="921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solidFill>
                  <a:srgbClr val="000000"/>
                </a:solidFill>
                <a:latin typeface="Roboto" panose="02000000000000000000" pitchFamily="2" charset="0"/>
              </a:rPr>
              <a:t>2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88078DF-C9E6-C644-8BC9-E4954E3D8485}"/>
              </a:ext>
            </a:extLst>
          </p:cNvPr>
          <p:cNvSpPr/>
          <p:nvPr/>
        </p:nvSpPr>
        <p:spPr>
          <a:xfrm>
            <a:off x="5024883" y="4597302"/>
            <a:ext cx="2504711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2000" dirty="0">
                <a:solidFill>
                  <a:srgbClr val="000000"/>
                </a:solidFill>
                <a:latin typeface="Roboto" panose="02000000000000000000" pitchFamily="2" charset="0"/>
              </a:rPr>
              <a:t>Less Fear </a:t>
            </a:r>
          </a:p>
          <a:p>
            <a:pPr algn="ctr" fontAlgn="base">
              <a:lnSpc>
                <a:spcPct val="150000"/>
              </a:lnSpc>
            </a:pPr>
            <a:r>
              <a:rPr lang="es-ES" sz="2000" dirty="0">
                <a:solidFill>
                  <a:srgbClr val="000000"/>
                </a:solidFill>
                <a:latin typeface="Roboto" panose="02000000000000000000" pitchFamily="2" charset="0"/>
              </a:rPr>
              <a:t>of Failure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94B8009-51BB-004A-9861-C8B702CC1A0B}"/>
              </a:ext>
            </a:extLst>
          </p:cNvPr>
          <p:cNvSpPr/>
          <p:nvPr/>
        </p:nvSpPr>
        <p:spPr>
          <a:xfrm>
            <a:off x="10122815" y="3378291"/>
            <a:ext cx="921531" cy="921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solidFill>
                  <a:srgbClr val="000000"/>
                </a:solidFill>
                <a:latin typeface="Roboto" panose="02000000000000000000" pitchFamily="2" charset="0"/>
              </a:rPr>
              <a:t>3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E20F6D0-1F84-044F-80E3-37B3FC5C45E5}"/>
              </a:ext>
            </a:extLst>
          </p:cNvPr>
          <p:cNvSpPr/>
          <p:nvPr/>
        </p:nvSpPr>
        <p:spPr>
          <a:xfrm>
            <a:off x="9468131" y="4597302"/>
            <a:ext cx="2594672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s-ES" sz="2000" dirty="0">
                <a:solidFill>
                  <a:srgbClr val="000000"/>
                </a:solidFill>
                <a:latin typeface="Roboto" panose="02000000000000000000" pitchFamily="2" charset="0"/>
              </a:rPr>
              <a:t>More Peace </a:t>
            </a:r>
          </a:p>
          <a:p>
            <a:pPr algn="ctr" fontAlgn="base">
              <a:lnSpc>
                <a:spcPct val="150000"/>
              </a:lnSpc>
            </a:pPr>
            <a:r>
              <a:rPr lang="es-ES" sz="2000" dirty="0">
                <a:solidFill>
                  <a:srgbClr val="000000"/>
                </a:solidFill>
                <a:latin typeface="Roboto" panose="02000000000000000000" pitchFamily="2" charset="0"/>
              </a:rPr>
              <a:t>of Mind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AF20CA8-C322-C04F-95E6-72BCAA3E6834}"/>
              </a:ext>
            </a:extLst>
          </p:cNvPr>
          <p:cNvSpPr txBox="1"/>
          <p:nvPr/>
        </p:nvSpPr>
        <p:spPr>
          <a:xfrm>
            <a:off x="-2" y="48779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spc="2000" dirty="0">
                <a:solidFill>
                  <a:srgbClr val="DB130D"/>
                </a:solidFill>
                <a:latin typeface="Roboto" panose="02000000000000000000" pitchFamily="2" charset="0"/>
              </a:rPr>
              <a:t>BENEFITS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C11D9076-AAA2-44ED-9949-5630FD97B665}"/>
              </a:ext>
            </a:extLst>
          </p:cNvPr>
          <p:cNvGrpSpPr/>
          <p:nvPr/>
        </p:nvGrpSpPr>
        <p:grpSpPr>
          <a:xfrm>
            <a:off x="129197" y="5056188"/>
            <a:ext cx="11923103" cy="1717675"/>
            <a:chOff x="129197" y="5056188"/>
            <a:chExt cx="11923103" cy="1717675"/>
          </a:xfrm>
        </p:grpSpPr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9214F28A-6A09-4C9C-8EFB-BA2CC3810E97}"/>
                </a:ext>
              </a:extLst>
            </p:cNvPr>
            <p:cNvSpPr/>
            <p:nvPr/>
          </p:nvSpPr>
          <p:spPr>
            <a:xfrm>
              <a:off x="292100" y="6629400"/>
              <a:ext cx="11760200" cy="139700"/>
            </a:xfrm>
            <a:prstGeom prst="rect">
              <a:avLst/>
            </a:prstGeom>
            <a:solidFill>
              <a:srgbClr val="DB13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17AAA571-5F02-4F7C-B6B7-E34D630FF125}"/>
                </a:ext>
              </a:extLst>
            </p:cNvPr>
            <p:cNvGrpSpPr/>
            <p:nvPr/>
          </p:nvGrpSpPr>
          <p:grpSpPr>
            <a:xfrm>
              <a:off x="129197" y="5056188"/>
              <a:ext cx="1206500" cy="1717675"/>
              <a:chOff x="120651" y="5056188"/>
              <a:chExt cx="1206500" cy="1717675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C1323F42-6B27-49CB-AAB0-DDD32C0DDF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488" y="5883275"/>
                <a:ext cx="855663" cy="854075"/>
              </a:xfrm>
              <a:custGeom>
                <a:avLst/>
                <a:gdLst>
                  <a:gd name="T0" fmla="*/ 354 w 354"/>
                  <a:gd name="T1" fmla="*/ 177 h 354"/>
                  <a:gd name="T2" fmla="*/ 177 w 354"/>
                  <a:gd name="T3" fmla="*/ 354 h 354"/>
                  <a:gd name="T4" fmla="*/ 1 w 354"/>
                  <a:gd name="T5" fmla="*/ 175 h 354"/>
                  <a:gd name="T6" fmla="*/ 178 w 354"/>
                  <a:gd name="T7" fmla="*/ 0 h 354"/>
                  <a:gd name="T8" fmla="*/ 354 w 354"/>
                  <a:gd name="T9" fmla="*/ 177 h 354"/>
                  <a:gd name="T10" fmla="*/ 261 w 354"/>
                  <a:gd name="T11" fmla="*/ 79 h 354"/>
                  <a:gd name="T12" fmla="*/ 234 w 354"/>
                  <a:gd name="T13" fmla="*/ 52 h 354"/>
                  <a:gd name="T14" fmla="*/ 207 w 354"/>
                  <a:gd name="T15" fmla="*/ 79 h 354"/>
                  <a:gd name="T16" fmla="*/ 234 w 354"/>
                  <a:gd name="T17" fmla="*/ 106 h 354"/>
                  <a:gd name="T18" fmla="*/ 261 w 354"/>
                  <a:gd name="T19" fmla="*/ 79 h 354"/>
                  <a:gd name="T20" fmla="*/ 225 w 354"/>
                  <a:gd name="T21" fmla="*/ 177 h 354"/>
                  <a:gd name="T22" fmla="*/ 252 w 354"/>
                  <a:gd name="T23" fmla="*/ 150 h 354"/>
                  <a:gd name="T24" fmla="*/ 225 w 354"/>
                  <a:gd name="T25" fmla="*/ 123 h 354"/>
                  <a:gd name="T26" fmla="*/ 198 w 354"/>
                  <a:gd name="T27" fmla="*/ 150 h 354"/>
                  <a:gd name="T28" fmla="*/ 225 w 354"/>
                  <a:gd name="T29" fmla="*/ 177 h 354"/>
                  <a:gd name="T30" fmla="*/ 160 w 354"/>
                  <a:gd name="T31" fmla="*/ 115 h 354"/>
                  <a:gd name="T32" fmla="*/ 187 w 354"/>
                  <a:gd name="T33" fmla="*/ 88 h 354"/>
                  <a:gd name="T34" fmla="*/ 160 w 354"/>
                  <a:gd name="T35" fmla="*/ 61 h 354"/>
                  <a:gd name="T36" fmla="*/ 134 w 354"/>
                  <a:gd name="T37" fmla="*/ 89 h 354"/>
                  <a:gd name="T38" fmla="*/ 160 w 354"/>
                  <a:gd name="T39" fmla="*/ 115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4">
                    <a:moveTo>
                      <a:pt x="354" y="177"/>
                    </a:moveTo>
                    <a:cubicBezTo>
                      <a:pt x="354" y="274"/>
                      <a:pt x="274" y="354"/>
                      <a:pt x="177" y="354"/>
                    </a:cubicBezTo>
                    <a:cubicBezTo>
                      <a:pt x="79" y="353"/>
                      <a:pt x="0" y="273"/>
                      <a:pt x="1" y="175"/>
                    </a:cubicBezTo>
                    <a:cubicBezTo>
                      <a:pt x="1" y="79"/>
                      <a:pt x="80" y="0"/>
                      <a:pt x="178" y="0"/>
                    </a:cubicBezTo>
                    <a:cubicBezTo>
                      <a:pt x="275" y="1"/>
                      <a:pt x="354" y="80"/>
                      <a:pt x="354" y="177"/>
                    </a:cubicBezTo>
                    <a:close/>
                    <a:moveTo>
                      <a:pt x="261" y="79"/>
                    </a:moveTo>
                    <a:cubicBezTo>
                      <a:pt x="261" y="64"/>
                      <a:pt x="249" y="52"/>
                      <a:pt x="234" y="52"/>
                    </a:cubicBezTo>
                    <a:cubicBezTo>
                      <a:pt x="219" y="52"/>
                      <a:pt x="207" y="64"/>
                      <a:pt x="207" y="79"/>
                    </a:cubicBezTo>
                    <a:cubicBezTo>
                      <a:pt x="207" y="93"/>
                      <a:pt x="219" y="106"/>
                      <a:pt x="234" y="106"/>
                    </a:cubicBezTo>
                    <a:cubicBezTo>
                      <a:pt x="249" y="106"/>
                      <a:pt x="261" y="94"/>
                      <a:pt x="261" y="79"/>
                    </a:cubicBezTo>
                    <a:close/>
                    <a:moveTo>
                      <a:pt x="225" y="177"/>
                    </a:moveTo>
                    <a:cubicBezTo>
                      <a:pt x="240" y="177"/>
                      <a:pt x="252" y="165"/>
                      <a:pt x="252" y="150"/>
                    </a:cubicBezTo>
                    <a:cubicBezTo>
                      <a:pt x="252" y="135"/>
                      <a:pt x="240" y="123"/>
                      <a:pt x="225" y="123"/>
                    </a:cubicBezTo>
                    <a:cubicBezTo>
                      <a:pt x="210" y="123"/>
                      <a:pt x="198" y="135"/>
                      <a:pt x="198" y="150"/>
                    </a:cubicBezTo>
                    <a:cubicBezTo>
                      <a:pt x="199" y="165"/>
                      <a:pt x="210" y="177"/>
                      <a:pt x="225" y="177"/>
                    </a:cubicBezTo>
                    <a:close/>
                    <a:moveTo>
                      <a:pt x="160" y="115"/>
                    </a:moveTo>
                    <a:cubicBezTo>
                      <a:pt x="175" y="115"/>
                      <a:pt x="187" y="103"/>
                      <a:pt x="187" y="88"/>
                    </a:cubicBezTo>
                    <a:cubicBezTo>
                      <a:pt x="187" y="73"/>
                      <a:pt x="175" y="61"/>
                      <a:pt x="160" y="61"/>
                    </a:cubicBezTo>
                    <a:cubicBezTo>
                      <a:pt x="145" y="62"/>
                      <a:pt x="134" y="73"/>
                      <a:pt x="134" y="89"/>
                    </a:cubicBezTo>
                    <a:cubicBezTo>
                      <a:pt x="134" y="103"/>
                      <a:pt x="146" y="115"/>
                      <a:pt x="160" y="115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6" name="Freeform 6">
                <a:extLst>
                  <a:ext uri="{FF2B5EF4-FFF2-40B4-BE49-F238E27FC236}">
                    <a16:creationId xmlns:a16="http://schemas.microsoft.com/office/drawing/2014/main" id="{7E2015D7-8563-4446-93B4-8861494FF4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651" y="5553075"/>
                <a:ext cx="503238" cy="1220788"/>
              </a:xfrm>
              <a:custGeom>
                <a:avLst/>
                <a:gdLst>
                  <a:gd name="T0" fmla="*/ 58 w 208"/>
                  <a:gd name="T1" fmla="*/ 0 h 506"/>
                  <a:gd name="T2" fmla="*/ 168 w 208"/>
                  <a:gd name="T3" fmla="*/ 0 h 506"/>
                  <a:gd name="T4" fmla="*/ 167 w 208"/>
                  <a:gd name="T5" fmla="*/ 4 h 506"/>
                  <a:gd name="T6" fmla="*/ 170 w 208"/>
                  <a:gd name="T7" fmla="*/ 37 h 506"/>
                  <a:gd name="T8" fmla="*/ 194 w 208"/>
                  <a:gd name="T9" fmla="*/ 115 h 506"/>
                  <a:gd name="T10" fmla="*/ 208 w 208"/>
                  <a:gd name="T11" fmla="*/ 159 h 506"/>
                  <a:gd name="T12" fmla="*/ 206 w 208"/>
                  <a:gd name="T13" fmla="*/ 164 h 506"/>
                  <a:gd name="T14" fmla="*/ 142 w 208"/>
                  <a:gd name="T15" fmla="*/ 255 h 506"/>
                  <a:gd name="T16" fmla="*/ 187 w 208"/>
                  <a:gd name="T17" fmla="*/ 447 h 506"/>
                  <a:gd name="T18" fmla="*/ 198 w 208"/>
                  <a:gd name="T19" fmla="*/ 457 h 506"/>
                  <a:gd name="T20" fmla="*/ 199 w 208"/>
                  <a:gd name="T21" fmla="*/ 461 h 506"/>
                  <a:gd name="T22" fmla="*/ 194 w 208"/>
                  <a:gd name="T23" fmla="*/ 474 h 506"/>
                  <a:gd name="T24" fmla="*/ 171 w 208"/>
                  <a:gd name="T25" fmla="*/ 495 h 506"/>
                  <a:gd name="T26" fmla="*/ 136 w 208"/>
                  <a:gd name="T27" fmla="*/ 504 h 506"/>
                  <a:gd name="T28" fmla="*/ 81 w 208"/>
                  <a:gd name="T29" fmla="*/ 503 h 506"/>
                  <a:gd name="T30" fmla="*/ 44 w 208"/>
                  <a:gd name="T31" fmla="*/ 489 h 506"/>
                  <a:gd name="T32" fmla="*/ 32 w 208"/>
                  <a:gd name="T33" fmla="*/ 473 h 506"/>
                  <a:gd name="T34" fmla="*/ 9 w 208"/>
                  <a:gd name="T35" fmla="*/ 394 h 506"/>
                  <a:gd name="T36" fmla="*/ 0 w 208"/>
                  <a:gd name="T37" fmla="*/ 302 h 506"/>
                  <a:gd name="T38" fmla="*/ 30 w 208"/>
                  <a:gd name="T39" fmla="*/ 120 h 506"/>
                  <a:gd name="T40" fmla="*/ 54 w 208"/>
                  <a:gd name="T41" fmla="*/ 45 h 506"/>
                  <a:gd name="T42" fmla="*/ 59 w 208"/>
                  <a:gd name="T43" fmla="*/ 19 h 506"/>
                  <a:gd name="T44" fmla="*/ 59 w 208"/>
                  <a:gd name="T45" fmla="*/ 4 h 506"/>
                  <a:gd name="T46" fmla="*/ 58 w 208"/>
                  <a:gd name="T47" fmla="*/ 0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8" h="506">
                    <a:moveTo>
                      <a:pt x="58" y="0"/>
                    </a:moveTo>
                    <a:cubicBezTo>
                      <a:pt x="95" y="0"/>
                      <a:pt x="131" y="0"/>
                      <a:pt x="168" y="0"/>
                    </a:cubicBezTo>
                    <a:cubicBezTo>
                      <a:pt x="168" y="1"/>
                      <a:pt x="168" y="3"/>
                      <a:pt x="167" y="4"/>
                    </a:cubicBezTo>
                    <a:cubicBezTo>
                      <a:pt x="165" y="15"/>
                      <a:pt x="168" y="26"/>
                      <a:pt x="170" y="37"/>
                    </a:cubicBezTo>
                    <a:cubicBezTo>
                      <a:pt x="176" y="64"/>
                      <a:pt x="185" y="89"/>
                      <a:pt x="194" y="115"/>
                    </a:cubicBezTo>
                    <a:cubicBezTo>
                      <a:pt x="199" y="130"/>
                      <a:pt x="203" y="144"/>
                      <a:pt x="208" y="159"/>
                    </a:cubicBezTo>
                    <a:cubicBezTo>
                      <a:pt x="208" y="161"/>
                      <a:pt x="208" y="163"/>
                      <a:pt x="206" y="164"/>
                    </a:cubicBezTo>
                    <a:cubicBezTo>
                      <a:pt x="176" y="188"/>
                      <a:pt x="153" y="218"/>
                      <a:pt x="142" y="255"/>
                    </a:cubicBezTo>
                    <a:cubicBezTo>
                      <a:pt x="120" y="327"/>
                      <a:pt x="136" y="392"/>
                      <a:pt x="187" y="447"/>
                    </a:cubicBezTo>
                    <a:cubicBezTo>
                      <a:pt x="191" y="451"/>
                      <a:pt x="195" y="454"/>
                      <a:pt x="198" y="457"/>
                    </a:cubicBezTo>
                    <a:cubicBezTo>
                      <a:pt x="199" y="458"/>
                      <a:pt x="199" y="460"/>
                      <a:pt x="199" y="461"/>
                    </a:cubicBezTo>
                    <a:cubicBezTo>
                      <a:pt x="197" y="465"/>
                      <a:pt x="196" y="470"/>
                      <a:pt x="194" y="474"/>
                    </a:cubicBezTo>
                    <a:cubicBezTo>
                      <a:pt x="189" y="484"/>
                      <a:pt x="181" y="491"/>
                      <a:pt x="171" y="495"/>
                    </a:cubicBezTo>
                    <a:cubicBezTo>
                      <a:pt x="160" y="500"/>
                      <a:pt x="148" y="503"/>
                      <a:pt x="136" y="504"/>
                    </a:cubicBezTo>
                    <a:cubicBezTo>
                      <a:pt x="118" y="505"/>
                      <a:pt x="99" y="506"/>
                      <a:pt x="81" y="503"/>
                    </a:cubicBezTo>
                    <a:cubicBezTo>
                      <a:pt x="68" y="501"/>
                      <a:pt x="55" y="497"/>
                      <a:pt x="44" y="489"/>
                    </a:cubicBezTo>
                    <a:cubicBezTo>
                      <a:pt x="38" y="484"/>
                      <a:pt x="34" y="479"/>
                      <a:pt x="32" y="473"/>
                    </a:cubicBezTo>
                    <a:cubicBezTo>
                      <a:pt x="21" y="448"/>
                      <a:pt x="14" y="421"/>
                      <a:pt x="9" y="394"/>
                    </a:cubicBezTo>
                    <a:cubicBezTo>
                      <a:pt x="3" y="363"/>
                      <a:pt x="0" y="333"/>
                      <a:pt x="0" y="302"/>
                    </a:cubicBezTo>
                    <a:cubicBezTo>
                      <a:pt x="0" y="239"/>
                      <a:pt x="10" y="179"/>
                      <a:pt x="30" y="120"/>
                    </a:cubicBezTo>
                    <a:cubicBezTo>
                      <a:pt x="39" y="95"/>
                      <a:pt x="48" y="70"/>
                      <a:pt x="54" y="45"/>
                    </a:cubicBezTo>
                    <a:cubicBezTo>
                      <a:pt x="56" y="36"/>
                      <a:pt x="58" y="27"/>
                      <a:pt x="59" y="19"/>
                    </a:cubicBezTo>
                    <a:cubicBezTo>
                      <a:pt x="60" y="14"/>
                      <a:pt x="59" y="9"/>
                      <a:pt x="59" y="4"/>
                    </a:cubicBezTo>
                    <a:cubicBezTo>
                      <a:pt x="59" y="2"/>
                      <a:pt x="58" y="1"/>
                      <a:pt x="58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7" name="Freeform 7">
                <a:extLst>
                  <a:ext uri="{FF2B5EF4-FFF2-40B4-BE49-F238E27FC236}">
                    <a16:creationId xmlns:a16="http://schemas.microsoft.com/office/drawing/2014/main" id="{6DF8594B-61B5-4E34-BE87-0FE300AB0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01" y="5056188"/>
                <a:ext cx="357188" cy="388938"/>
              </a:xfrm>
              <a:custGeom>
                <a:avLst/>
                <a:gdLst>
                  <a:gd name="T0" fmla="*/ 74 w 148"/>
                  <a:gd name="T1" fmla="*/ 160 h 161"/>
                  <a:gd name="T2" fmla="*/ 15 w 148"/>
                  <a:gd name="T3" fmla="*/ 160 h 161"/>
                  <a:gd name="T4" fmla="*/ 12 w 148"/>
                  <a:gd name="T5" fmla="*/ 157 h 161"/>
                  <a:gd name="T6" fmla="*/ 2 w 148"/>
                  <a:gd name="T7" fmla="*/ 91 h 161"/>
                  <a:gd name="T8" fmla="*/ 6 w 148"/>
                  <a:gd name="T9" fmla="*/ 41 h 161"/>
                  <a:gd name="T10" fmla="*/ 48 w 148"/>
                  <a:gd name="T11" fmla="*/ 4 h 161"/>
                  <a:gd name="T12" fmla="*/ 103 w 148"/>
                  <a:gd name="T13" fmla="*/ 4 h 161"/>
                  <a:gd name="T14" fmla="*/ 143 w 148"/>
                  <a:gd name="T15" fmla="*/ 43 h 161"/>
                  <a:gd name="T16" fmla="*/ 145 w 148"/>
                  <a:gd name="T17" fmla="*/ 98 h 161"/>
                  <a:gd name="T18" fmla="*/ 139 w 148"/>
                  <a:gd name="T19" fmla="*/ 141 h 161"/>
                  <a:gd name="T20" fmla="*/ 136 w 148"/>
                  <a:gd name="T21" fmla="*/ 158 h 161"/>
                  <a:gd name="T22" fmla="*/ 133 w 148"/>
                  <a:gd name="T23" fmla="*/ 160 h 161"/>
                  <a:gd name="T24" fmla="*/ 74 w 148"/>
                  <a:gd name="T25" fmla="*/ 16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8" h="161">
                    <a:moveTo>
                      <a:pt x="74" y="160"/>
                    </a:moveTo>
                    <a:cubicBezTo>
                      <a:pt x="54" y="160"/>
                      <a:pt x="35" y="160"/>
                      <a:pt x="15" y="160"/>
                    </a:cubicBezTo>
                    <a:cubicBezTo>
                      <a:pt x="13" y="160"/>
                      <a:pt x="12" y="160"/>
                      <a:pt x="12" y="157"/>
                    </a:cubicBezTo>
                    <a:cubicBezTo>
                      <a:pt x="9" y="135"/>
                      <a:pt x="5" y="113"/>
                      <a:pt x="2" y="91"/>
                    </a:cubicBezTo>
                    <a:cubicBezTo>
                      <a:pt x="0" y="74"/>
                      <a:pt x="0" y="57"/>
                      <a:pt x="6" y="41"/>
                    </a:cubicBezTo>
                    <a:cubicBezTo>
                      <a:pt x="13" y="21"/>
                      <a:pt x="27" y="8"/>
                      <a:pt x="48" y="4"/>
                    </a:cubicBezTo>
                    <a:cubicBezTo>
                      <a:pt x="66" y="0"/>
                      <a:pt x="84" y="0"/>
                      <a:pt x="103" y="4"/>
                    </a:cubicBezTo>
                    <a:cubicBezTo>
                      <a:pt x="123" y="10"/>
                      <a:pt x="136" y="23"/>
                      <a:pt x="143" y="43"/>
                    </a:cubicBezTo>
                    <a:cubicBezTo>
                      <a:pt x="148" y="61"/>
                      <a:pt x="148" y="80"/>
                      <a:pt x="145" y="98"/>
                    </a:cubicBezTo>
                    <a:cubicBezTo>
                      <a:pt x="143" y="113"/>
                      <a:pt x="141" y="127"/>
                      <a:pt x="139" y="141"/>
                    </a:cubicBezTo>
                    <a:cubicBezTo>
                      <a:pt x="138" y="147"/>
                      <a:pt x="137" y="153"/>
                      <a:pt x="136" y="158"/>
                    </a:cubicBezTo>
                    <a:cubicBezTo>
                      <a:pt x="136" y="161"/>
                      <a:pt x="134" y="160"/>
                      <a:pt x="133" y="160"/>
                    </a:cubicBezTo>
                    <a:cubicBezTo>
                      <a:pt x="113" y="160"/>
                      <a:pt x="94" y="160"/>
                      <a:pt x="74" y="16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8" name="Freeform 8">
                <a:extLst>
                  <a:ext uri="{FF2B5EF4-FFF2-40B4-BE49-F238E27FC236}">
                    <a16:creationId xmlns:a16="http://schemas.microsoft.com/office/drawing/2014/main" id="{598E7327-166D-4FAD-A552-4E9737DC17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01" y="5510213"/>
                <a:ext cx="280988" cy="19050"/>
              </a:xfrm>
              <a:custGeom>
                <a:avLst/>
                <a:gdLst>
                  <a:gd name="T0" fmla="*/ 116 w 116"/>
                  <a:gd name="T1" fmla="*/ 0 h 8"/>
                  <a:gd name="T2" fmla="*/ 115 w 116"/>
                  <a:gd name="T3" fmla="*/ 8 h 8"/>
                  <a:gd name="T4" fmla="*/ 2 w 116"/>
                  <a:gd name="T5" fmla="*/ 8 h 8"/>
                  <a:gd name="T6" fmla="*/ 0 w 116"/>
                  <a:gd name="T7" fmla="*/ 0 h 8"/>
                  <a:gd name="T8" fmla="*/ 116 w 1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8">
                    <a:moveTo>
                      <a:pt x="116" y="0"/>
                    </a:moveTo>
                    <a:cubicBezTo>
                      <a:pt x="115" y="2"/>
                      <a:pt x="115" y="5"/>
                      <a:pt x="115" y="8"/>
                    </a:cubicBezTo>
                    <a:cubicBezTo>
                      <a:pt x="77" y="8"/>
                      <a:pt x="39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39" y="0"/>
                      <a:pt x="77" y="0"/>
                      <a:pt x="116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9" name="Freeform 9">
                <a:extLst>
                  <a:ext uri="{FF2B5EF4-FFF2-40B4-BE49-F238E27FC236}">
                    <a16:creationId xmlns:a16="http://schemas.microsoft.com/office/drawing/2014/main" id="{98B28245-8C17-4DDD-916F-D639754ED5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38" y="5465763"/>
                <a:ext cx="290513" cy="20638"/>
              </a:xfrm>
              <a:custGeom>
                <a:avLst/>
                <a:gdLst>
                  <a:gd name="T0" fmla="*/ 120 w 120"/>
                  <a:gd name="T1" fmla="*/ 0 h 8"/>
                  <a:gd name="T2" fmla="*/ 119 w 120"/>
                  <a:gd name="T3" fmla="*/ 8 h 8"/>
                  <a:gd name="T4" fmla="*/ 116 w 120"/>
                  <a:gd name="T5" fmla="*/ 8 h 8"/>
                  <a:gd name="T6" fmla="*/ 6 w 120"/>
                  <a:gd name="T7" fmla="*/ 8 h 8"/>
                  <a:gd name="T8" fmla="*/ 0 w 120"/>
                  <a:gd name="T9" fmla="*/ 3 h 8"/>
                  <a:gd name="T10" fmla="*/ 0 w 120"/>
                  <a:gd name="T11" fmla="*/ 0 h 8"/>
                  <a:gd name="T12" fmla="*/ 120 w 120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8">
                    <a:moveTo>
                      <a:pt x="120" y="0"/>
                    </a:moveTo>
                    <a:cubicBezTo>
                      <a:pt x="120" y="3"/>
                      <a:pt x="120" y="5"/>
                      <a:pt x="119" y="8"/>
                    </a:cubicBezTo>
                    <a:cubicBezTo>
                      <a:pt x="118" y="8"/>
                      <a:pt x="117" y="8"/>
                      <a:pt x="116" y="8"/>
                    </a:cubicBezTo>
                    <a:cubicBezTo>
                      <a:pt x="79" y="8"/>
                      <a:pt x="42" y="8"/>
                      <a:pt x="6" y="8"/>
                    </a:cubicBezTo>
                    <a:cubicBezTo>
                      <a:pt x="1" y="8"/>
                      <a:pt x="1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0" y="0"/>
                      <a:pt x="80" y="0"/>
                      <a:pt x="120" y="0"/>
                    </a:cubicBezTo>
                    <a:close/>
                  </a:path>
                </a:pathLst>
              </a:custGeom>
              <a:solidFill>
                <a:srgbClr val="DB130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sp>
        <p:nvSpPr>
          <p:cNvPr id="22" name="Freeform 4">
            <a:extLst>
              <a:ext uri="{FF2B5EF4-FFF2-40B4-BE49-F238E27FC236}">
                <a16:creationId xmlns:a16="http://schemas.microsoft.com/office/drawing/2014/main" id="{9E5EDEB0-6CD9-494D-939E-761C6299E000}"/>
              </a:ext>
            </a:extLst>
          </p:cNvPr>
          <p:cNvSpPr>
            <a:spLocks noEditPoints="1"/>
          </p:cNvSpPr>
          <p:nvPr/>
        </p:nvSpPr>
        <p:spPr bwMode="auto">
          <a:xfrm>
            <a:off x="791632" y="2512583"/>
            <a:ext cx="2084717" cy="2084719"/>
          </a:xfrm>
          <a:custGeom>
            <a:avLst/>
            <a:gdLst>
              <a:gd name="T0" fmla="*/ 42 w 93"/>
              <a:gd name="T1" fmla="*/ 90 h 93"/>
              <a:gd name="T2" fmla="*/ 38 w 93"/>
              <a:gd name="T3" fmla="*/ 90 h 93"/>
              <a:gd name="T4" fmla="*/ 24 w 93"/>
              <a:gd name="T5" fmla="*/ 77 h 93"/>
              <a:gd name="T6" fmla="*/ 21 w 93"/>
              <a:gd name="T7" fmla="*/ 74 h 93"/>
              <a:gd name="T8" fmla="*/ 10 w 93"/>
              <a:gd name="T9" fmla="*/ 62 h 93"/>
              <a:gd name="T10" fmla="*/ 5 w 93"/>
              <a:gd name="T11" fmla="*/ 59 h 93"/>
              <a:gd name="T12" fmla="*/ 10 w 93"/>
              <a:gd name="T13" fmla="*/ 56 h 93"/>
              <a:gd name="T14" fmla="*/ 7 w 93"/>
              <a:gd name="T15" fmla="*/ 31 h 93"/>
              <a:gd name="T16" fmla="*/ 1 w 93"/>
              <a:gd name="T17" fmla="*/ 12 h 93"/>
              <a:gd name="T18" fmla="*/ 15 w 93"/>
              <a:gd name="T19" fmla="*/ 2 h 93"/>
              <a:gd name="T20" fmla="*/ 19 w 93"/>
              <a:gd name="T21" fmla="*/ 17 h 93"/>
              <a:gd name="T22" fmla="*/ 33 w 93"/>
              <a:gd name="T23" fmla="*/ 36 h 93"/>
              <a:gd name="T24" fmla="*/ 36 w 93"/>
              <a:gd name="T25" fmla="*/ 25 h 93"/>
              <a:gd name="T26" fmla="*/ 44 w 93"/>
              <a:gd name="T27" fmla="*/ 40 h 93"/>
              <a:gd name="T28" fmla="*/ 62 w 93"/>
              <a:gd name="T29" fmla="*/ 27 h 93"/>
              <a:gd name="T30" fmla="*/ 60 w 93"/>
              <a:gd name="T31" fmla="*/ 39 h 93"/>
              <a:gd name="T32" fmla="*/ 68 w 93"/>
              <a:gd name="T33" fmla="*/ 17 h 93"/>
              <a:gd name="T34" fmla="*/ 90 w 93"/>
              <a:gd name="T35" fmla="*/ 11 h 93"/>
              <a:gd name="T36" fmla="*/ 85 w 93"/>
              <a:gd name="T37" fmla="*/ 51 h 93"/>
              <a:gd name="T38" fmla="*/ 71 w 93"/>
              <a:gd name="T39" fmla="*/ 87 h 93"/>
              <a:gd name="T40" fmla="*/ 57 w 93"/>
              <a:gd name="T41" fmla="*/ 87 h 93"/>
              <a:gd name="T42" fmla="*/ 46 w 93"/>
              <a:gd name="T43" fmla="*/ 74 h 93"/>
              <a:gd name="T44" fmla="*/ 24 w 93"/>
              <a:gd name="T45" fmla="*/ 73 h 93"/>
              <a:gd name="T46" fmla="*/ 36 w 93"/>
              <a:gd name="T47" fmla="*/ 72 h 93"/>
              <a:gd name="T48" fmla="*/ 42 w 93"/>
              <a:gd name="T49" fmla="*/ 73 h 93"/>
              <a:gd name="T50" fmla="*/ 57 w 93"/>
              <a:gd name="T51" fmla="*/ 76 h 93"/>
              <a:gd name="T52" fmla="*/ 53 w 93"/>
              <a:gd name="T53" fmla="*/ 61 h 93"/>
              <a:gd name="T54" fmla="*/ 56 w 93"/>
              <a:gd name="T55" fmla="*/ 53 h 93"/>
              <a:gd name="T56" fmla="*/ 58 w 93"/>
              <a:gd name="T57" fmla="*/ 33 h 93"/>
              <a:gd name="T58" fmla="*/ 41 w 93"/>
              <a:gd name="T59" fmla="*/ 41 h 93"/>
              <a:gd name="T60" fmla="*/ 35 w 93"/>
              <a:gd name="T61" fmla="*/ 46 h 93"/>
              <a:gd name="T62" fmla="*/ 22 w 93"/>
              <a:gd name="T63" fmla="*/ 43 h 93"/>
              <a:gd name="T64" fmla="*/ 21 w 93"/>
              <a:gd name="T65" fmla="*/ 56 h 93"/>
              <a:gd name="T66" fmla="*/ 13 w 93"/>
              <a:gd name="T67" fmla="*/ 59 h 93"/>
              <a:gd name="T68" fmla="*/ 24 w 93"/>
              <a:gd name="T69" fmla="*/ 73 h 93"/>
              <a:gd name="T70" fmla="*/ 58 w 93"/>
              <a:gd name="T71" fmla="*/ 84 h 93"/>
              <a:gd name="T72" fmla="*/ 69 w 93"/>
              <a:gd name="T73" fmla="*/ 85 h 93"/>
              <a:gd name="T74" fmla="*/ 79 w 93"/>
              <a:gd name="T75" fmla="*/ 42 h 93"/>
              <a:gd name="T76" fmla="*/ 58 w 93"/>
              <a:gd name="T77" fmla="*/ 46 h 93"/>
              <a:gd name="T78" fmla="*/ 68 w 93"/>
              <a:gd name="T79" fmla="*/ 57 h 93"/>
              <a:gd name="T80" fmla="*/ 68 w 93"/>
              <a:gd name="T81" fmla="*/ 61 h 93"/>
              <a:gd name="T82" fmla="*/ 55 w 93"/>
              <a:gd name="T83" fmla="*/ 67 h 93"/>
              <a:gd name="T84" fmla="*/ 62 w 93"/>
              <a:gd name="T85" fmla="*/ 80 h 93"/>
              <a:gd name="T86" fmla="*/ 51 w 93"/>
              <a:gd name="T87" fmla="*/ 77 h 93"/>
              <a:gd name="T88" fmla="*/ 19 w 93"/>
              <a:gd name="T89" fmla="*/ 25 h 93"/>
              <a:gd name="T90" fmla="*/ 10 w 93"/>
              <a:gd name="T91" fmla="*/ 48 h 93"/>
              <a:gd name="T92" fmla="*/ 21 w 93"/>
              <a:gd name="T93" fmla="*/ 52 h 93"/>
              <a:gd name="T94" fmla="*/ 18 w 93"/>
              <a:gd name="T95" fmla="*/ 38 h 93"/>
              <a:gd name="T96" fmla="*/ 31 w 93"/>
              <a:gd name="T97" fmla="*/ 44 h 93"/>
              <a:gd name="T98" fmla="*/ 80 w 93"/>
              <a:gd name="T99" fmla="*/ 9 h 93"/>
              <a:gd name="T100" fmla="*/ 81 w 93"/>
              <a:gd name="T101" fmla="*/ 30 h 93"/>
              <a:gd name="T102" fmla="*/ 17 w 93"/>
              <a:gd name="T103" fmla="*/ 12 h 93"/>
              <a:gd name="T104" fmla="*/ 4 w 93"/>
              <a:gd name="T105" fmla="*/ 10 h 93"/>
              <a:gd name="T106" fmla="*/ 17 w 93"/>
              <a:gd name="T107" fmla="*/ 12 h 93"/>
              <a:gd name="T108" fmla="*/ 71 w 93"/>
              <a:gd name="T109" fmla="*/ 30 h 93"/>
              <a:gd name="T110" fmla="*/ 79 w 93"/>
              <a:gd name="T111" fmla="*/ 37 h 93"/>
              <a:gd name="T112" fmla="*/ 11 w 93"/>
              <a:gd name="T113" fmla="*/ 24 h 93"/>
              <a:gd name="T114" fmla="*/ 15 w 93"/>
              <a:gd name="T115" fmla="*/ 20 h 93"/>
              <a:gd name="T116" fmla="*/ 11 w 93"/>
              <a:gd name="T117" fmla="*/ 24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93" h="93">
                <a:moveTo>
                  <a:pt x="45" y="75"/>
                </a:moveTo>
                <a:cubicBezTo>
                  <a:pt x="44" y="80"/>
                  <a:pt x="43" y="85"/>
                  <a:pt x="42" y="90"/>
                </a:cubicBezTo>
                <a:cubicBezTo>
                  <a:pt x="41" y="91"/>
                  <a:pt x="40" y="92"/>
                  <a:pt x="40" y="93"/>
                </a:cubicBezTo>
                <a:cubicBezTo>
                  <a:pt x="39" y="92"/>
                  <a:pt x="38" y="91"/>
                  <a:pt x="38" y="90"/>
                </a:cubicBezTo>
                <a:cubicBezTo>
                  <a:pt x="36" y="84"/>
                  <a:pt x="34" y="78"/>
                  <a:pt x="33" y="71"/>
                </a:cubicBezTo>
                <a:cubicBezTo>
                  <a:pt x="30" y="73"/>
                  <a:pt x="27" y="75"/>
                  <a:pt x="24" y="77"/>
                </a:cubicBezTo>
                <a:cubicBezTo>
                  <a:pt x="23" y="77"/>
                  <a:pt x="22" y="77"/>
                  <a:pt x="21" y="77"/>
                </a:cubicBezTo>
                <a:cubicBezTo>
                  <a:pt x="21" y="76"/>
                  <a:pt x="20" y="75"/>
                  <a:pt x="21" y="74"/>
                </a:cubicBezTo>
                <a:cubicBezTo>
                  <a:pt x="21" y="72"/>
                  <a:pt x="22" y="69"/>
                  <a:pt x="23" y="65"/>
                </a:cubicBezTo>
                <a:cubicBezTo>
                  <a:pt x="18" y="64"/>
                  <a:pt x="14" y="63"/>
                  <a:pt x="10" y="62"/>
                </a:cubicBezTo>
                <a:cubicBezTo>
                  <a:pt x="9" y="61"/>
                  <a:pt x="8" y="61"/>
                  <a:pt x="7" y="61"/>
                </a:cubicBezTo>
                <a:cubicBezTo>
                  <a:pt x="6" y="61"/>
                  <a:pt x="5" y="60"/>
                  <a:pt x="5" y="59"/>
                </a:cubicBezTo>
                <a:cubicBezTo>
                  <a:pt x="5" y="59"/>
                  <a:pt x="6" y="58"/>
                  <a:pt x="7" y="58"/>
                </a:cubicBezTo>
                <a:cubicBezTo>
                  <a:pt x="8" y="57"/>
                  <a:pt x="9" y="57"/>
                  <a:pt x="10" y="56"/>
                </a:cubicBezTo>
                <a:cubicBezTo>
                  <a:pt x="9" y="53"/>
                  <a:pt x="7" y="50"/>
                  <a:pt x="6" y="47"/>
                </a:cubicBezTo>
                <a:cubicBezTo>
                  <a:pt x="4" y="41"/>
                  <a:pt x="4" y="36"/>
                  <a:pt x="7" y="31"/>
                </a:cubicBezTo>
                <a:cubicBezTo>
                  <a:pt x="9" y="26"/>
                  <a:pt x="8" y="22"/>
                  <a:pt x="4" y="18"/>
                </a:cubicBezTo>
                <a:cubicBezTo>
                  <a:pt x="3" y="17"/>
                  <a:pt x="2" y="15"/>
                  <a:pt x="1" y="12"/>
                </a:cubicBezTo>
                <a:cubicBezTo>
                  <a:pt x="0" y="9"/>
                  <a:pt x="1" y="5"/>
                  <a:pt x="5" y="2"/>
                </a:cubicBezTo>
                <a:cubicBezTo>
                  <a:pt x="8" y="0"/>
                  <a:pt x="11" y="0"/>
                  <a:pt x="15" y="2"/>
                </a:cubicBezTo>
                <a:cubicBezTo>
                  <a:pt x="18" y="4"/>
                  <a:pt x="20" y="8"/>
                  <a:pt x="20" y="12"/>
                </a:cubicBezTo>
                <a:cubicBezTo>
                  <a:pt x="20" y="14"/>
                  <a:pt x="19" y="15"/>
                  <a:pt x="19" y="17"/>
                </a:cubicBezTo>
                <a:cubicBezTo>
                  <a:pt x="19" y="20"/>
                  <a:pt x="20" y="23"/>
                  <a:pt x="23" y="25"/>
                </a:cubicBezTo>
                <a:cubicBezTo>
                  <a:pt x="27" y="27"/>
                  <a:pt x="31" y="31"/>
                  <a:pt x="33" y="36"/>
                </a:cubicBezTo>
                <a:cubicBezTo>
                  <a:pt x="34" y="34"/>
                  <a:pt x="34" y="32"/>
                  <a:pt x="35" y="30"/>
                </a:cubicBezTo>
                <a:cubicBezTo>
                  <a:pt x="35" y="29"/>
                  <a:pt x="36" y="27"/>
                  <a:pt x="36" y="25"/>
                </a:cubicBezTo>
                <a:cubicBezTo>
                  <a:pt x="38" y="27"/>
                  <a:pt x="39" y="28"/>
                  <a:pt x="40" y="30"/>
                </a:cubicBezTo>
                <a:cubicBezTo>
                  <a:pt x="41" y="33"/>
                  <a:pt x="43" y="36"/>
                  <a:pt x="44" y="40"/>
                </a:cubicBezTo>
                <a:cubicBezTo>
                  <a:pt x="49" y="36"/>
                  <a:pt x="53" y="32"/>
                  <a:pt x="58" y="29"/>
                </a:cubicBezTo>
                <a:cubicBezTo>
                  <a:pt x="59" y="28"/>
                  <a:pt x="61" y="28"/>
                  <a:pt x="62" y="27"/>
                </a:cubicBezTo>
                <a:cubicBezTo>
                  <a:pt x="62" y="28"/>
                  <a:pt x="62" y="30"/>
                  <a:pt x="62" y="32"/>
                </a:cubicBezTo>
                <a:cubicBezTo>
                  <a:pt x="61" y="34"/>
                  <a:pt x="60" y="37"/>
                  <a:pt x="60" y="39"/>
                </a:cubicBezTo>
                <a:cubicBezTo>
                  <a:pt x="66" y="37"/>
                  <a:pt x="69" y="33"/>
                  <a:pt x="68" y="25"/>
                </a:cubicBezTo>
                <a:cubicBezTo>
                  <a:pt x="68" y="23"/>
                  <a:pt x="68" y="20"/>
                  <a:pt x="68" y="17"/>
                </a:cubicBezTo>
                <a:cubicBezTo>
                  <a:pt x="69" y="12"/>
                  <a:pt x="72" y="8"/>
                  <a:pt x="77" y="6"/>
                </a:cubicBezTo>
                <a:cubicBezTo>
                  <a:pt x="82" y="5"/>
                  <a:pt x="87" y="7"/>
                  <a:pt x="90" y="11"/>
                </a:cubicBezTo>
                <a:cubicBezTo>
                  <a:pt x="93" y="15"/>
                  <a:pt x="93" y="22"/>
                  <a:pt x="89" y="26"/>
                </a:cubicBezTo>
                <a:cubicBezTo>
                  <a:pt x="82" y="33"/>
                  <a:pt x="81" y="41"/>
                  <a:pt x="85" y="51"/>
                </a:cubicBezTo>
                <a:cubicBezTo>
                  <a:pt x="87" y="54"/>
                  <a:pt x="86" y="58"/>
                  <a:pt x="86" y="61"/>
                </a:cubicBezTo>
                <a:cubicBezTo>
                  <a:pt x="84" y="71"/>
                  <a:pt x="80" y="80"/>
                  <a:pt x="71" y="87"/>
                </a:cubicBezTo>
                <a:cubicBezTo>
                  <a:pt x="69" y="89"/>
                  <a:pt x="66" y="90"/>
                  <a:pt x="62" y="89"/>
                </a:cubicBezTo>
                <a:cubicBezTo>
                  <a:pt x="61" y="88"/>
                  <a:pt x="59" y="88"/>
                  <a:pt x="57" y="87"/>
                </a:cubicBezTo>
                <a:cubicBezTo>
                  <a:pt x="52" y="87"/>
                  <a:pt x="50" y="83"/>
                  <a:pt x="48" y="78"/>
                </a:cubicBezTo>
                <a:cubicBezTo>
                  <a:pt x="48" y="77"/>
                  <a:pt x="47" y="76"/>
                  <a:pt x="46" y="74"/>
                </a:cubicBezTo>
                <a:cubicBezTo>
                  <a:pt x="46" y="74"/>
                  <a:pt x="46" y="75"/>
                  <a:pt x="45" y="75"/>
                </a:cubicBezTo>
                <a:close/>
                <a:moveTo>
                  <a:pt x="24" y="73"/>
                </a:moveTo>
                <a:cubicBezTo>
                  <a:pt x="27" y="71"/>
                  <a:pt x="28" y="70"/>
                  <a:pt x="30" y="69"/>
                </a:cubicBezTo>
                <a:cubicBezTo>
                  <a:pt x="35" y="67"/>
                  <a:pt x="35" y="67"/>
                  <a:pt x="36" y="72"/>
                </a:cubicBezTo>
                <a:cubicBezTo>
                  <a:pt x="37" y="76"/>
                  <a:pt x="38" y="79"/>
                  <a:pt x="39" y="83"/>
                </a:cubicBezTo>
                <a:cubicBezTo>
                  <a:pt x="41" y="80"/>
                  <a:pt x="42" y="77"/>
                  <a:pt x="42" y="73"/>
                </a:cubicBezTo>
                <a:cubicBezTo>
                  <a:pt x="43" y="71"/>
                  <a:pt x="44" y="70"/>
                  <a:pt x="46" y="71"/>
                </a:cubicBezTo>
                <a:cubicBezTo>
                  <a:pt x="49" y="73"/>
                  <a:pt x="53" y="74"/>
                  <a:pt x="57" y="76"/>
                </a:cubicBezTo>
                <a:cubicBezTo>
                  <a:pt x="55" y="72"/>
                  <a:pt x="53" y="69"/>
                  <a:pt x="51" y="66"/>
                </a:cubicBezTo>
                <a:cubicBezTo>
                  <a:pt x="49" y="62"/>
                  <a:pt x="49" y="62"/>
                  <a:pt x="53" y="61"/>
                </a:cubicBezTo>
                <a:cubicBezTo>
                  <a:pt x="57" y="60"/>
                  <a:pt x="60" y="60"/>
                  <a:pt x="65" y="59"/>
                </a:cubicBezTo>
                <a:cubicBezTo>
                  <a:pt x="61" y="57"/>
                  <a:pt x="59" y="55"/>
                  <a:pt x="56" y="53"/>
                </a:cubicBezTo>
                <a:cubicBezTo>
                  <a:pt x="53" y="52"/>
                  <a:pt x="53" y="51"/>
                  <a:pt x="54" y="48"/>
                </a:cubicBezTo>
                <a:cubicBezTo>
                  <a:pt x="55" y="43"/>
                  <a:pt x="57" y="38"/>
                  <a:pt x="58" y="33"/>
                </a:cubicBezTo>
                <a:cubicBezTo>
                  <a:pt x="54" y="36"/>
                  <a:pt x="50" y="39"/>
                  <a:pt x="46" y="42"/>
                </a:cubicBezTo>
                <a:cubicBezTo>
                  <a:pt x="43" y="45"/>
                  <a:pt x="43" y="44"/>
                  <a:pt x="41" y="41"/>
                </a:cubicBezTo>
                <a:cubicBezTo>
                  <a:pt x="40" y="38"/>
                  <a:pt x="39" y="36"/>
                  <a:pt x="38" y="33"/>
                </a:cubicBezTo>
                <a:cubicBezTo>
                  <a:pt x="36" y="38"/>
                  <a:pt x="35" y="42"/>
                  <a:pt x="35" y="46"/>
                </a:cubicBezTo>
                <a:cubicBezTo>
                  <a:pt x="34" y="49"/>
                  <a:pt x="33" y="49"/>
                  <a:pt x="31" y="48"/>
                </a:cubicBezTo>
                <a:cubicBezTo>
                  <a:pt x="28" y="46"/>
                  <a:pt x="25" y="45"/>
                  <a:pt x="22" y="43"/>
                </a:cubicBezTo>
                <a:cubicBezTo>
                  <a:pt x="23" y="46"/>
                  <a:pt x="23" y="48"/>
                  <a:pt x="24" y="50"/>
                </a:cubicBezTo>
                <a:cubicBezTo>
                  <a:pt x="25" y="53"/>
                  <a:pt x="25" y="55"/>
                  <a:pt x="21" y="56"/>
                </a:cubicBezTo>
                <a:cubicBezTo>
                  <a:pt x="19" y="56"/>
                  <a:pt x="16" y="58"/>
                  <a:pt x="13" y="59"/>
                </a:cubicBezTo>
                <a:cubicBezTo>
                  <a:pt x="13" y="59"/>
                  <a:pt x="13" y="59"/>
                  <a:pt x="13" y="59"/>
                </a:cubicBezTo>
                <a:cubicBezTo>
                  <a:pt x="15" y="60"/>
                  <a:pt x="16" y="60"/>
                  <a:pt x="17" y="60"/>
                </a:cubicBezTo>
                <a:cubicBezTo>
                  <a:pt x="26" y="63"/>
                  <a:pt x="26" y="63"/>
                  <a:pt x="24" y="73"/>
                </a:cubicBezTo>
                <a:close/>
                <a:moveTo>
                  <a:pt x="51" y="77"/>
                </a:moveTo>
                <a:cubicBezTo>
                  <a:pt x="53" y="83"/>
                  <a:pt x="53" y="83"/>
                  <a:pt x="58" y="84"/>
                </a:cubicBezTo>
                <a:cubicBezTo>
                  <a:pt x="59" y="85"/>
                  <a:pt x="61" y="85"/>
                  <a:pt x="63" y="86"/>
                </a:cubicBezTo>
                <a:cubicBezTo>
                  <a:pt x="66" y="87"/>
                  <a:pt x="67" y="86"/>
                  <a:pt x="69" y="85"/>
                </a:cubicBezTo>
                <a:cubicBezTo>
                  <a:pt x="81" y="76"/>
                  <a:pt x="86" y="59"/>
                  <a:pt x="81" y="46"/>
                </a:cubicBezTo>
                <a:cubicBezTo>
                  <a:pt x="80" y="44"/>
                  <a:pt x="80" y="43"/>
                  <a:pt x="79" y="42"/>
                </a:cubicBezTo>
                <a:cubicBezTo>
                  <a:pt x="79" y="40"/>
                  <a:pt x="71" y="36"/>
                  <a:pt x="69" y="37"/>
                </a:cubicBezTo>
                <a:cubicBezTo>
                  <a:pt x="65" y="40"/>
                  <a:pt x="61" y="42"/>
                  <a:pt x="58" y="46"/>
                </a:cubicBezTo>
                <a:cubicBezTo>
                  <a:pt x="56" y="48"/>
                  <a:pt x="56" y="50"/>
                  <a:pt x="59" y="52"/>
                </a:cubicBezTo>
                <a:cubicBezTo>
                  <a:pt x="62" y="54"/>
                  <a:pt x="65" y="55"/>
                  <a:pt x="68" y="57"/>
                </a:cubicBezTo>
                <a:cubicBezTo>
                  <a:pt x="69" y="58"/>
                  <a:pt x="70" y="59"/>
                  <a:pt x="71" y="60"/>
                </a:cubicBezTo>
                <a:cubicBezTo>
                  <a:pt x="70" y="60"/>
                  <a:pt x="69" y="61"/>
                  <a:pt x="68" y="61"/>
                </a:cubicBezTo>
                <a:cubicBezTo>
                  <a:pt x="63" y="62"/>
                  <a:pt x="59" y="63"/>
                  <a:pt x="54" y="64"/>
                </a:cubicBezTo>
                <a:cubicBezTo>
                  <a:pt x="54" y="65"/>
                  <a:pt x="55" y="66"/>
                  <a:pt x="55" y="67"/>
                </a:cubicBezTo>
                <a:cubicBezTo>
                  <a:pt x="57" y="70"/>
                  <a:pt x="59" y="73"/>
                  <a:pt x="61" y="76"/>
                </a:cubicBezTo>
                <a:cubicBezTo>
                  <a:pt x="61" y="77"/>
                  <a:pt x="61" y="79"/>
                  <a:pt x="62" y="80"/>
                </a:cubicBezTo>
                <a:cubicBezTo>
                  <a:pt x="60" y="80"/>
                  <a:pt x="59" y="80"/>
                  <a:pt x="58" y="80"/>
                </a:cubicBezTo>
                <a:cubicBezTo>
                  <a:pt x="56" y="79"/>
                  <a:pt x="54" y="78"/>
                  <a:pt x="51" y="77"/>
                </a:cubicBezTo>
                <a:close/>
                <a:moveTo>
                  <a:pt x="31" y="44"/>
                </a:moveTo>
                <a:cubicBezTo>
                  <a:pt x="31" y="35"/>
                  <a:pt x="26" y="29"/>
                  <a:pt x="19" y="25"/>
                </a:cubicBezTo>
                <a:cubicBezTo>
                  <a:pt x="17" y="24"/>
                  <a:pt x="12" y="26"/>
                  <a:pt x="11" y="28"/>
                </a:cubicBezTo>
                <a:cubicBezTo>
                  <a:pt x="8" y="34"/>
                  <a:pt x="7" y="41"/>
                  <a:pt x="10" y="48"/>
                </a:cubicBezTo>
                <a:cubicBezTo>
                  <a:pt x="13" y="56"/>
                  <a:pt x="14" y="56"/>
                  <a:pt x="21" y="52"/>
                </a:cubicBezTo>
                <a:cubicBezTo>
                  <a:pt x="21" y="52"/>
                  <a:pt x="21" y="52"/>
                  <a:pt x="21" y="52"/>
                </a:cubicBezTo>
                <a:cubicBezTo>
                  <a:pt x="20" y="48"/>
                  <a:pt x="19" y="45"/>
                  <a:pt x="18" y="41"/>
                </a:cubicBezTo>
                <a:cubicBezTo>
                  <a:pt x="18" y="40"/>
                  <a:pt x="18" y="39"/>
                  <a:pt x="18" y="38"/>
                </a:cubicBezTo>
                <a:cubicBezTo>
                  <a:pt x="19" y="38"/>
                  <a:pt x="21" y="38"/>
                  <a:pt x="21" y="39"/>
                </a:cubicBezTo>
                <a:cubicBezTo>
                  <a:pt x="25" y="41"/>
                  <a:pt x="28" y="42"/>
                  <a:pt x="31" y="44"/>
                </a:cubicBezTo>
                <a:close/>
                <a:moveTo>
                  <a:pt x="89" y="18"/>
                </a:moveTo>
                <a:cubicBezTo>
                  <a:pt x="89" y="13"/>
                  <a:pt x="85" y="9"/>
                  <a:pt x="80" y="9"/>
                </a:cubicBezTo>
                <a:cubicBezTo>
                  <a:pt x="75" y="9"/>
                  <a:pt x="71" y="14"/>
                  <a:pt x="71" y="20"/>
                </a:cubicBezTo>
                <a:cubicBezTo>
                  <a:pt x="71" y="26"/>
                  <a:pt x="74" y="29"/>
                  <a:pt x="81" y="30"/>
                </a:cubicBezTo>
                <a:cubicBezTo>
                  <a:pt x="84" y="30"/>
                  <a:pt x="89" y="23"/>
                  <a:pt x="89" y="18"/>
                </a:cubicBezTo>
                <a:close/>
                <a:moveTo>
                  <a:pt x="17" y="12"/>
                </a:moveTo>
                <a:cubicBezTo>
                  <a:pt x="17" y="7"/>
                  <a:pt x="14" y="4"/>
                  <a:pt x="10" y="4"/>
                </a:cubicBezTo>
                <a:cubicBezTo>
                  <a:pt x="7" y="3"/>
                  <a:pt x="4" y="6"/>
                  <a:pt x="4" y="10"/>
                </a:cubicBezTo>
                <a:cubicBezTo>
                  <a:pt x="4" y="13"/>
                  <a:pt x="7" y="18"/>
                  <a:pt x="9" y="18"/>
                </a:cubicBezTo>
                <a:cubicBezTo>
                  <a:pt x="13" y="18"/>
                  <a:pt x="16" y="16"/>
                  <a:pt x="17" y="12"/>
                </a:cubicBezTo>
                <a:close/>
                <a:moveTo>
                  <a:pt x="81" y="33"/>
                </a:moveTo>
                <a:cubicBezTo>
                  <a:pt x="77" y="32"/>
                  <a:pt x="75" y="31"/>
                  <a:pt x="71" y="30"/>
                </a:cubicBezTo>
                <a:cubicBezTo>
                  <a:pt x="71" y="31"/>
                  <a:pt x="71" y="32"/>
                  <a:pt x="70" y="34"/>
                </a:cubicBezTo>
                <a:cubicBezTo>
                  <a:pt x="73" y="35"/>
                  <a:pt x="76" y="36"/>
                  <a:pt x="79" y="37"/>
                </a:cubicBezTo>
                <a:cubicBezTo>
                  <a:pt x="80" y="35"/>
                  <a:pt x="80" y="34"/>
                  <a:pt x="81" y="33"/>
                </a:cubicBezTo>
                <a:close/>
                <a:moveTo>
                  <a:pt x="11" y="24"/>
                </a:moveTo>
                <a:cubicBezTo>
                  <a:pt x="14" y="23"/>
                  <a:pt x="15" y="22"/>
                  <a:pt x="16" y="21"/>
                </a:cubicBezTo>
                <a:cubicBezTo>
                  <a:pt x="16" y="21"/>
                  <a:pt x="15" y="20"/>
                  <a:pt x="15" y="20"/>
                </a:cubicBezTo>
                <a:cubicBezTo>
                  <a:pt x="13" y="20"/>
                  <a:pt x="12" y="21"/>
                  <a:pt x="10" y="22"/>
                </a:cubicBezTo>
                <a:cubicBezTo>
                  <a:pt x="10" y="22"/>
                  <a:pt x="11" y="23"/>
                  <a:pt x="11" y="24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Freeform 4">
            <a:extLst>
              <a:ext uri="{FF2B5EF4-FFF2-40B4-BE49-F238E27FC236}">
                <a16:creationId xmlns:a16="http://schemas.microsoft.com/office/drawing/2014/main" id="{28DA5452-45D3-4DD6-B034-DAF3927C50FD}"/>
              </a:ext>
            </a:extLst>
          </p:cNvPr>
          <p:cNvSpPr>
            <a:spLocks noEditPoints="1"/>
          </p:cNvSpPr>
          <p:nvPr/>
        </p:nvSpPr>
        <p:spPr bwMode="auto">
          <a:xfrm>
            <a:off x="5234880" y="2512583"/>
            <a:ext cx="2084717" cy="2084719"/>
          </a:xfrm>
          <a:custGeom>
            <a:avLst/>
            <a:gdLst>
              <a:gd name="T0" fmla="*/ 42 w 93"/>
              <a:gd name="T1" fmla="*/ 90 h 93"/>
              <a:gd name="T2" fmla="*/ 38 w 93"/>
              <a:gd name="T3" fmla="*/ 90 h 93"/>
              <a:gd name="T4" fmla="*/ 24 w 93"/>
              <a:gd name="T5" fmla="*/ 77 h 93"/>
              <a:gd name="T6" fmla="*/ 21 w 93"/>
              <a:gd name="T7" fmla="*/ 74 h 93"/>
              <a:gd name="T8" fmla="*/ 10 w 93"/>
              <a:gd name="T9" fmla="*/ 62 h 93"/>
              <a:gd name="T10" fmla="*/ 5 w 93"/>
              <a:gd name="T11" fmla="*/ 59 h 93"/>
              <a:gd name="T12" fmla="*/ 10 w 93"/>
              <a:gd name="T13" fmla="*/ 56 h 93"/>
              <a:gd name="T14" fmla="*/ 7 w 93"/>
              <a:gd name="T15" fmla="*/ 31 h 93"/>
              <a:gd name="T16" fmla="*/ 1 w 93"/>
              <a:gd name="T17" fmla="*/ 12 h 93"/>
              <a:gd name="T18" fmla="*/ 15 w 93"/>
              <a:gd name="T19" fmla="*/ 2 h 93"/>
              <a:gd name="T20" fmla="*/ 19 w 93"/>
              <a:gd name="T21" fmla="*/ 17 h 93"/>
              <a:gd name="T22" fmla="*/ 33 w 93"/>
              <a:gd name="T23" fmla="*/ 36 h 93"/>
              <a:gd name="T24" fmla="*/ 36 w 93"/>
              <a:gd name="T25" fmla="*/ 25 h 93"/>
              <a:gd name="T26" fmla="*/ 44 w 93"/>
              <a:gd name="T27" fmla="*/ 40 h 93"/>
              <a:gd name="T28" fmla="*/ 62 w 93"/>
              <a:gd name="T29" fmla="*/ 27 h 93"/>
              <a:gd name="T30" fmla="*/ 60 w 93"/>
              <a:gd name="T31" fmla="*/ 39 h 93"/>
              <a:gd name="T32" fmla="*/ 68 w 93"/>
              <a:gd name="T33" fmla="*/ 17 h 93"/>
              <a:gd name="T34" fmla="*/ 90 w 93"/>
              <a:gd name="T35" fmla="*/ 11 h 93"/>
              <a:gd name="T36" fmla="*/ 85 w 93"/>
              <a:gd name="T37" fmla="*/ 51 h 93"/>
              <a:gd name="T38" fmla="*/ 71 w 93"/>
              <a:gd name="T39" fmla="*/ 87 h 93"/>
              <a:gd name="T40" fmla="*/ 57 w 93"/>
              <a:gd name="T41" fmla="*/ 87 h 93"/>
              <a:gd name="T42" fmla="*/ 46 w 93"/>
              <a:gd name="T43" fmla="*/ 74 h 93"/>
              <a:gd name="T44" fmla="*/ 24 w 93"/>
              <a:gd name="T45" fmla="*/ 73 h 93"/>
              <a:gd name="T46" fmla="*/ 36 w 93"/>
              <a:gd name="T47" fmla="*/ 72 h 93"/>
              <a:gd name="T48" fmla="*/ 42 w 93"/>
              <a:gd name="T49" fmla="*/ 73 h 93"/>
              <a:gd name="T50" fmla="*/ 57 w 93"/>
              <a:gd name="T51" fmla="*/ 76 h 93"/>
              <a:gd name="T52" fmla="*/ 53 w 93"/>
              <a:gd name="T53" fmla="*/ 61 h 93"/>
              <a:gd name="T54" fmla="*/ 56 w 93"/>
              <a:gd name="T55" fmla="*/ 53 h 93"/>
              <a:gd name="T56" fmla="*/ 58 w 93"/>
              <a:gd name="T57" fmla="*/ 33 h 93"/>
              <a:gd name="T58" fmla="*/ 41 w 93"/>
              <a:gd name="T59" fmla="*/ 41 h 93"/>
              <a:gd name="T60" fmla="*/ 35 w 93"/>
              <a:gd name="T61" fmla="*/ 46 h 93"/>
              <a:gd name="T62" fmla="*/ 22 w 93"/>
              <a:gd name="T63" fmla="*/ 43 h 93"/>
              <a:gd name="T64" fmla="*/ 21 w 93"/>
              <a:gd name="T65" fmla="*/ 56 h 93"/>
              <a:gd name="T66" fmla="*/ 13 w 93"/>
              <a:gd name="T67" fmla="*/ 59 h 93"/>
              <a:gd name="T68" fmla="*/ 24 w 93"/>
              <a:gd name="T69" fmla="*/ 73 h 93"/>
              <a:gd name="T70" fmla="*/ 58 w 93"/>
              <a:gd name="T71" fmla="*/ 84 h 93"/>
              <a:gd name="T72" fmla="*/ 69 w 93"/>
              <a:gd name="T73" fmla="*/ 85 h 93"/>
              <a:gd name="T74" fmla="*/ 79 w 93"/>
              <a:gd name="T75" fmla="*/ 42 h 93"/>
              <a:gd name="T76" fmla="*/ 58 w 93"/>
              <a:gd name="T77" fmla="*/ 46 h 93"/>
              <a:gd name="T78" fmla="*/ 68 w 93"/>
              <a:gd name="T79" fmla="*/ 57 h 93"/>
              <a:gd name="T80" fmla="*/ 68 w 93"/>
              <a:gd name="T81" fmla="*/ 61 h 93"/>
              <a:gd name="T82" fmla="*/ 55 w 93"/>
              <a:gd name="T83" fmla="*/ 67 h 93"/>
              <a:gd name="T84" fmla="*/ 62 w 93"/>
              <a:gd name="T85" fmla="*/ 80 h 93"/>
              <a:gd name="T86" fmla="*/ 51 w 93"/>
              <a:gd name="T87" fmla="*/ 77 h 93"/>
              <a:gd name="T88" fmla="*/ 19 w 93"/>
              <a:gd name="T89" fmla="*/ 25 h 93"/>
              <a:gd name="T90" fmla="*/ 10 w 93"/>
              <a:gd name="T91" fmla="*/ 48 h 93"/>
              <a:gd name="T92" fmla="*/ 21 w 93"/>
              <a:gd name="T93" fmla="*/ 52 h 93"/>
              <a:gd name="T94" fmla="*/ 18 w 93"/>
              <a:gd name="T95" fmla="*/ 38 h 93"/>
              <a:gd name="T96" fmla="*/ 31 w 93"/>
              <a:gd name="T97" fmla="*/ 44 h 93"/>
              <a:gd name="T98" fmla="*/ 80 w 93"/>
              <a:gd name="T99" fmla="*/ 9 h 93"/>
              <a:gd name="T100" fmla="*/ 81 w 93"/>
              <a:gd name="T101" fmla="*/ 30 h 93"/>
              <a:gd name="T102" fmla="*/ 17 w 93"/>
              <a:gd name="T103" fmla="*/ 12 h 93"/>
              <a:gd name="T104" fmla="*/ 4 w 93"/>
              <a:gd name="T105" fmla="*/ 10 h 93"/>
              <a:gd name="T106" fmla="*/ 17 w 93"/>
              <a:gd name="T107" fmla="*/ 12 h 93"/>
              <a:gd name="T108" fmla="*/ 71 w 93"/>
              <a:gd name="T109" fmla="*/ 30 h 93"/>
              <a:gd name="T110" fmla="*/ 79 w 93"/>
              <a:gd name="T111" fmla="*/ 37 h 93"/>
              <a:gd name="T112" fmla="*/ 11 w 93"/>
              <a:gd name="T113" fmla="*/ 24 h 93"/>
              <a:gd name="T114" fmla="*/ 15 w 93"/>
              <a:gd name="T115" fmla="*/ 20 h 93"/>
              <a:gd name="T116" fmla="*/ 11 w 93"/>
              <a:gd name="T117" fmla="*/ 24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93" h="93">
                <a:moveTo>
                  <a:pt x="45" y="75"/>
                </a:moveTo>
                <a:cubicBezTo>
                  <a:pt x="44" y="80"/>
                  <a:pt x="43" y="85"/>
                  <a:pt x="42" y="90"/>
                </a:cubicBezTo>
                <a:cubicBezTo>
                  <a:pt x="41" y="91"/>
                  <a:pt x="40" y="92"/>
                  <a:pt x="40" y="93"/>
                </a:cubicBezTo>
                <a:cubicBezTo>
                  <a:pt x="39" y="92"/>
                  <a:pt x="38" y="91"/>
                  <a:pt x="38" y="90"/>
                </a:cubicBezTo>
                <a:cubicBezTo>
                  <a:pt x="36" y="84"/>
                  <a:pt x="34" y="78"/>
                  <a:pt x="33" y="71"/>
                </a:cubicBezTo>
                <a:cubicBezTo>
                  <a:pt x="30" y="73"/>
                  <a:pt x="27" y="75"/>
                  <a:pt x="24" y="77"/>
                </a:cubicBezTo>
                <a:cubicBezTo>
                  <a:pt x="23" y="77"/>
                  <a:pt x="22" y="77"/>
                  <a:pt x="21" y="77"/>
                </a:cubicBezTo>
                <a:cubicBezTo>
                  <a:pt x="21" y="76"/>
                  <a:pt x="20" y="75"/>
                  <a:pt x="21" y="74"/>
                </a:cubicBezTo>
                <a:cubicBezTo>
                  <a:pt x="21" y="72"/>
                  <a:pt x="22" y="69"/>
                  <a:pt x="23" y="65"/>
                </a:cubicBezTo>
                <a:cubicBezTo>
                  <a:pt x="18" y="64"/>
                  <a:pt x="14" y="63"/>
                  <a:pt x="10" y="62"/>
                </a:cubicBezTo>
                <a:cubicBezTo>
                  <a:pt x="9" y="61"/>
                  <a:pt x="8" y="61"/>
                  <a:pt x="7" y="61"/>
                </a:cubicBezTo>
                <a:cubicBezTo>
                  <a:pt x="6" y="61"/>
                  <a:pt x="5" y="60"/>
                  <a:pt x="5" y="59"/>
                </a:cubicBezTo>
                <a:cubicBezTo>
                  <a:pt x="5" y="59"/>
                  <a:pt x="6" y="58"/>
                  <a:pt x="7" y="58"/>
                </a:cubicBezTo>
                <a:cubicBezTo>
                  <a:pt x="8" y="57"/>
                  <a:pt x="9" y="57"/>
                  <a:pt x="10" y="56"/>
                </a:cubicBezTo>
                <a:cubicBezTo>
                  <a:pt x="9" y="53"/>
                  <a:pt x="7" y="50"/>
                  <a:pt x="6" y="47"/>
                </a:cubicBezTo>
                <a:cubicBezTo>
                  <a:pt x="4" y="41"/>
                  <a:pt x="4" y="36"/>
                  <a:pt x="7" y="31"/>
                </a:cubicBezTo>
                <a:cubicBezTo>
                  <a:pt x="9" y="26"/>
                  <a:pt x="8" y="22"/>
                  <a:pt x="4" y="18"/>
                </a:cubicBezTo>
                <a:cubicBezTo>
                  <a:pt x="3" y="17"/>
                  <a:pt x="2" y="15"/>
                  <a:pt x="1" y="12"/>
                </a:cubicBezTo>
                <a:cubicBezTo>
                  <a:pt x="0" y="9"/>
                  <a:pt x="1" y="5"/>
                  <a:pt x="5" y="2"/>
                </a:cubicBezTo>
                <a:cubicBezTo>
                  <a:pt x="8" y="0"/>
                  <a:pt x="11" y="0"/>
                  <a:pt x="15" y="2"/>
                </a:cubicBezTo>
                <a:cubicBezTo>
                  <a:pt x="18" y="4"/>
                  <a:pt x="20" y="8"/>
                  <a:pt x="20" y="12"/>
                </a:cubicBezTo>
                <a:cubicBezTo>
                  <a:pt x="20" y="14"/>
                  <a:pt x="19" y="15"/>
                  <a:pt x="19" y="17"/>
                </a:cubicBezTo>
                <a:cubicBezTo>
                  <a:pt x="19" y="20"/>
                  <a:pt x="20" y="23"/>
                  <a:pt x="23" y="25"/>
                </a:cubicBezTo>
                <a:cubicBezTo>
                  <a:pt x="27" y="27"/>
                  <a:pt x="31" y="31"/>
                  <a:pt x="33" y="36"/>
                </a:cubicBezTo>
                <a:cubicBezTo>
                  <a:pt x="34" y="34"/>
                  <a:pt x="34" y="32"/>
                  <a:pt x="35" y="30"/>
                </a:cubicBezTo>
                <a:cubicBezTo>
                  <a:pt x="35" y="29"/>
                  <a:pt x="36" y="27"/>
                  <a:pt x="36" y="25"/>
                </a:cubicBezTo>
                <a:cubicBezTo>
                  <a:pt x="38" y="27"/>
                  <a:pt x="39" y="28"/>
                  <a:pt x="40" y="30"/>
                </a:cubicBezTo>
                <a:cubicBezTo>
                  <a:pt x="41" y="33"/>
                  <a:pt x="43" y="36"/>
                  <a:pt x="44" y="40"/>
                </a:cubicBezTo>
                <a:cubicBezTo>
                  <a:pt x="49" y="36"/>
                  <a:pt x="53" y="32"/>
                  <a:pt x="58" y="29"/>
                </a:cubicBezTo>
                <a:cubicBezTo>
                  <a:pt x="59" y="28"/>
                  <a:pt x="61" y="28"/>
                  <a:pt x="62" y="27"/>
                </a:cubicBezTo>
                <a:cubicBezTo>
                  <a:pt x="62" y="28"/>
                  <a:pt x="62" y="30"/>
                  <a:pt x="62" y="32"/>
                </a:cubicBezTo>
                <a:cubicBezTo>
                  <a:pt x="61" y="34"/>
                  <a:pt x="60" y="37"/>
                  <a:pt x="60" y="39"/>
                </a:cubicBezTo>
                <a:cubicBezTo>
                  <a:pt x="66" y="37"/>
                  <a:pt x="69" y="33"/>
                  <a:pt x="68" y="25"/>
                </a:cubicBezTo>
                <a:cubicBezTo>
                  <a:pt x="68" y="23"/>
                  <a:pt x="68" y="20"/>
                  <a:pt x="68" y="17"/>
                </a:cubicBezTo>
                <a:cubicBezTo>
                  <a:pt x="69" y="12"/>
                  <a:pt x="72" y="8"/>
                  <a:pt x="77" y="6"/>
                </a:cubicBezTo>
                <a:cubicBezTo>
                  <a:pt x="82" y="5"/>
                  <a:pt x="87" y="7"/>
                  <a:pt x="90" y="11"/>
                </a:cubicBezTo>
                <a:cubicBezTo>
                  <a:pt x="93" y="15"/>
                  <a:pt x="93" y="22"/>
                  <a:pt x="89" y="26"/>
                </a:cubicBezTo>
                <a:cubicBezTo>
                  <a:pt x="82" y="33"/>
                  <a:pt x="81" y="41"/>
                  <a:pt x="85" y="51"/>
                </a:cubicBezTo>
                <a:cubicBezTo>
                  <a:pt x="87" y="54"/>
                  <a:pt x="86" y="58"/>
                  <a:pt x="86" y="61"/>
                </a:cubicBezTo>
                <a:cubicBezTo>
                  <a:pt x="84" y="71"/>
                  <a:pt x="80" y="80"/>
                  <a:pt x="71" y="87"/>
                </a:cubicBezTo>
                <a:cubicBezTo>
                  <a:pt x="69" y="89"/>
                  <a:pt x="66" y="90"/>
                  <a:pt x="62" y="89"/>
                </a:cubicBezTo>
                <a:cubicBezTo>
                  <a:pt x="61" y="88"/>
                  <a:pt x="59" y="88"/>
                  <a:pt x="57" y="87"/>
                </a:cubicBezTo>
                <a:cubicBezTo>
                  <a:pt x="52" y="87"/>
                  <a:pt x="50" y="83"/>
                  <a:pt x="48" y="78"/>
                </a:cubicBezTo>
                <a:cubicBezTo>
                  <a:pt x="48" y="77"/>
                  <a:pt x="47" y="76"/>
                  <a:pt x="46" y="74"/>
                </a:cubicBezTo>
                <a:cubicBezTo>
                  <a:pt x="46" y="74"/>
                  <a:pt x="46" y="75"/>
                  <a:pt x="45" y="75"/>
                </a:cubicBezTo>
                <a:close/>
                <a:moveTo>
                  <a:pt x="24" y="73"/>
                </a:moveTo>
                <a:cubicBezTo>
                  <a:pt x="27" y="71"/>
                  <a:pt x="28" y="70"/>
                  <a:pt x="30" y="69"/>
                </a:cubicBezTo>
                <a:cubicBezTo>
                  <a:pt x="35" y="67"/>
                  <a:pt x="35" y="67"/>
                  <a:pt x="36" y="72"/>
                </a:cubicBezTo>
                <a:cubicBezTo>
                  <a:pt x="37" y="76"/>
                  <a:pt x="38" y="79"/>
                  <a:pt x="39" y="83"/>
                </a:cubicBezTo>
                <a:cubicBezTo>
                  <a:pt x="41" y="80"/>
                  <a:pt x="42" y="77"/>
                  <a:pt x="42" y="73"/>
                </a:cubicBezTo>
                <a:cubicBezTo>
                  <a:pt x="43" y="71"/>
                  <a:pt x="44" y="70"/>
                  <a:pt x="46" y="71"/>
                </a:cubicBezTo>
                <a:cubicBezTo>
                  <a:pt x="49" y="73"/>
                  <a:pt x="53" y="74"/>
                  <a:pt x="57" y="76"/>
                </a:cubicBezTo>
                <a:cubicBezTo>
                  <a:pt x="55" y="72"/>
                  <a:pt x="53" y="69"/>
                  <a:pt x="51" y="66"/>
                </a:cubicBezTo>
                <a:cubicBezTo>
                  <a:pt x="49" y="62"/>
                  <a:pt x="49" y="62"/>
                  <a:pt x="53" y="61"/>
                </a:cubicBezTo>
                <a:cubicBezTo>
                  <a:pt x="57" y="60"/>
                  <a:pt x="60" y="60"/>
                  <a:pt x="65" y="59"/>
                </a:cubicBezTo>
                <a:cubicBezTo>
                  <a:pt x="61" y="57"/>
                  <a:pt x="59" y="55"/>
                  <a:pt x="56" y="53"/>
                </a:cubicBezTo>
                <a:cubicBezTo>
                  <a:pt x="53" y="52"/>
                  <a:pt x="53" y="51"/>
                  <a:pt x="54" y="48"/>
                </a:cubicBezTo>
                <a:cubicBezTo>
                  <a:pt x="55" y="43"/>
                  <a:pt x="57" y="38"/>
                  <a:pt x="58" y="33"/>
                </a:cubicBezTo>
                <a:cubicBezTo>
                  <a:pt x="54" y="36"/>
                  <a:pt x="50" y="39"/>
                  <a:pt x="46" y="42"/>
                </a:cubicBezTo>
                <a:cubicBezTo>
                  <a:pt x="43" y="45"/>
                  <a:pt x="43" y="44"/>
                  <a:pt x="41" y="41"/>
                </a:cubicBezTo>
                <a:cubicBezTo>
                  <a:pt x="40" y="38"/>
                  <a:pt x="39" y="36"/>
                  <a:pt x="38" y="33"/>
                </a:cubicBezTo>
                <a:cubicBezTo>
                  <a:pt x="36" y="38"/>
                  <a:pt x="35" y="42"/>
                  <a:pt x="35" y="46"/>
                </a:cubicBezTo>
                <a:cubicBezTo>
                  <a:pt x="34" y="49"/>
                  <a:pt x="33" y="49"/>
                  <a:pt x="31" y="48"/>
                </a:cubicBezTo>
                <a:cubicBezTo>
                  <a:pt x="28" y="46"/>
                  <a:pt x="25" y="45"/>
                  <a:pt x="22" y="43"/>
                </a:cubicBezTo>
                <a:cubicBezTo>
                  <a:pt x="23" y="46"/>
                  <a:pt x="23" y="48"/>
                  <a:pt x="24" y="50"/>
                </a:cubicBezTo>
                <a:cubicBezTo>
                  <a:pt x="25" y="53"/>
                  <a:pt x="25" y="55"/>
                  <a:pt x="21" y="56"/>
                </a:cubicBezTo>
                <a:cubicBezTo>
                  <a:pt x="19" y="56"/>
                  <a:pt x="16" y="58"/>
                  <a:pt x="13" y="59"/>
                </a:cubicBezTo>
                <a:cubicBezTo>
                  <a:pt x="13" y="59"/>
                  <a:pt x="13" y="59"/>
                  <a:pt x="13" y="59"/>
                </a:cubicBezTo>
                <a:cubicBezTo>
                  <a:pt x="15" y="60"/>
                  <a:pt x="16" y="60"/>
                  <a:pt x="17" y="60"/>
                </a:cubicBezTo>
                <a:cubicBezTo>
                  <a:pt x="26" y="63"/>
                  <a:pt x="26" y="63"/>
                  <a:pt x="24" y="73"/>
                </a:cubicBezTo>
                <a:close/>
                <a:moveTo>
                  <a:pt x="51" y="77"/>
                </a:moveTo>
                <a:cubicBezTo>
                  <a:pt x="53" y="83"/>
                  <a:pt x="53" y="83"/>
                  <a:pt x="58" y="84"/>
                </a:cubicBezTo>
                <a:cubicBezTo>
                  <a:pt x="59" y="85"/>
                  <a:pt x="61" y="85"/>
                  <a:pt x="63" y="86"/>
                </a:cubicBezTo>
                <a:cubicBezTo>
                  <a:pt x="66" y="87"/>
                  <a:pt x="67" y="86"/>
                  <a:pt x="69" y="85"/>
                </a:cubicBezTo>
                <a:cubicBezTo>
                  <a:pt x="81" y="76"/>
                  <a:pt x="86" y="59"/>
                  <a:pt x="81" y="46"/>
                </a:cubicBezTo>
                <a:cubicBezTo>
                  <a:pt x="80" y="44"/>
                  <a:pt x="80" y="43"/>
                  <a:pt x="79" y="42"/>
                </a:cubicBezTo>
                <a:cubicBezTo>
                  <a:pt x="79" y="40"/>
                  <a:pt x="71" y="36"/>
                  <a:pt x="69" y="37"/>
                </a:cubicBezTo>
                <a:cubicBezTo>
                  <a:pt x="65" y="40"/>
                  <a:pt x="61" y="42"/>
                  <a:pt x="58" y="46"/>
                </a:cubicBezTo>
                <a:cubicBezTo>
                  <a:pt x="56" y="48"/>
                  <a:pt x="56" y="50"/>
                  <a:pt x="59" y="52"/>
                </a:cubicBezTo>
                <a:cubicBezTo>
                  <a:pt x="62" y="54"/>
                  <a:pt x="65" y="55"/>
                  <a:pt x="68" y="57"/>
                </a:cubicBezTo>
                <a:cubicBezTo>
                  <a:pt x="69" y="58"/>
                  <a:pt x="70" y="59"/>
                  <a:pt x="71" y="60"/>
                </a:cubicBezTo>
                <a:cubicBezTo>
                  <a:pt x="70" y="60"/>
                  <a:pt x="69" y="61"/>
                  <a:pt x="68" y="61"/>
                </a:cubicBezTo>
                <a:cubicBezTo>
                  <a:pt x="63" y="62"/>
                  <a:pt x="59" y="63"/>
                  <a:pt x="54" y="64"/>
                </a:cubicBezTo>
                <a:cubicBezTo>
                  <a:pt x="54" y="65"/>
                  <a:pt x="55" y="66"/>
                  <a:pt x="55" y="67"/>
                </a:cubicBezTo>
                <a:cubicBezTo>
                  <a:pt x="57" y="70"/>
                  <a:pt x="59" y="73"/>
                  <a:pt x="61" y="76"/>
                </a:cubicBezTo>
                <a:cubicBezTo>
                  <a:pt x="61" y="77"/>
                  <a:pt x="61" y="79"/>
                  <a:pt x="62" y="80"/>
                </a:cubicBezTo>
                <a:cubicBezTo>
                  <a:pt x="60" y="80"/>
                  <a:pt x="59" y="80"/>
                  <a:pt x="58" y="80"/>
                </a:cubicBezTo>
                <a:cubicBezTo>
                  <a:pt x="56" y="79"/>
                  <a:pt x="54" y="78"/>
                  <a:pt x="51" y="77"/>
                </a:cubicBezTo>
                <a:close/>
                <a:moveTo>
                  <a:pt x="31" y="44"/>
                </a:moveTo>
                <a:cubicBezTo>
                  <a:pt x="31" y="35"/>
                  <a:pt x="26" y="29"/>
                  <a:pt x="19" y="25"/>
                </a:cubicBezTo>
                <a:cubicBezTo>
                  <a:pt x="17" y="24"/>
                  <a:pt x="12" y="26"/>
                  <a:pt x="11" y="28"/>
                </a:cubicBezTo>
                <a:cubicBezTo>
                  <a:pt x="8" y="34"/>
                  <a:pt x="7" y="41"/>
                  <a:pt x="10" y="48"/>
                </a:cubicBezTo>
                <a:cubicBezTo>
                  <a:pt x="13" y="56"/>
                  <a:pt x="14" y="56"/>
                  <a:pt x="21" y="52"/>
                </a:cubicBezTo>
                <a:cubicBezTo>
                  <a:pt x="21" y="52"/>
                  <a:pt x="21" y="52"/>
                  <a:pt x="21" y="52"/>
                </a:cubicBezTo>
                <a:cubicBezTo>
                  <a:pt x="20" y="48"/>
                  <a:pt x="19" y="45"/>
                  <a:pt x="18" y="41"/>
                </a:cubicBezTo>
                <a:cubicBezTo>
                  <a:pt x="18" y="40"/>
                  <a:pt x="18" y="39"/>
                  <a:pt x="18" y="38"/>
                </a:cubicBezTo>
                <a:cubicBezTo>
                  <a:pt x="19" y="38"/>
                  <a:pt x="21" y="38"/>
                  <a:pt x="21" y="39"/>
                </a:cubicBezTo>
                <a:cubicBezTo>
                  <a:pt x="25" y="41"/>
                  <a:pt x="28" y="42"/>
                  <a:pt x="31" y="44"/>
                </a:cubicBezTo>
                <a:close/>
                <a:moveTo>
                  <a:pt x="89" y="18"/>
                </a:moveTo>
                <a:cubicBezTo>
                  <a:pt x="89" y="13"/>
                  <a:pt x="85" y="9"/>
                  <a:pt x="80" y="9"/>
                </a:cubicBezTo>
                <a:cubicBezTo>
                  <a:pt x="75" y="9"/>
                  <a:pt x="71" y="14"/>
                  <a:pt x="71" y="20"/>
                </a:cubicBezTo>
                <a:cubicBezTo>
                  <a:pt x="71" y="26"/>
                  <a:pt x="74" y="29"/>
                  <a:pt x="81" y="30"/>
                </a:cubicBezTo>
                <a:cubicBezTo>
                  <a:pt x="84" y="30"/>
                  <a:pt x="89" y="23"/>
                  <a:pt x="89" y="18"/>
                </a:cubicBezTo>
                <a:close/>
                <a:moveTo>
                  <a:pt x="17" y="12"/>
                </a:moveTo>
                <a:cubicBezTo>
                  <a:pt x="17" y="7"/>
                  <a:pt x="14" y="4"/>
                  <a:pt x="10" y="4"/>
                </a:cubicBezTo>
                <a:cubicBezTo>
                  <a:pt x="7" y="3"/>
                  <a:pt x="4" y="6"/>
                  <a:pt x="4" y="10"/>
                </a:cubicBezTo>
                <a:cubicBezTo>
                  <a:pt x="4" y="13"/>
                  <a:pt x="7" y="18"/>
                  <a:pt x="9" y="18"/>
                </a:cubicBezTo>
                <a:cubicBezTo>
                  <a:pt x="13" y="18"/>
                  <a:pt x="16" y="16"/>
                  <a:pt x="17" y="12"/>
                </a:cubicBezTo>
                <a:close/>
                <a:moveTo>
                  <a:pt x="81" y="33"/>
                </a:moveTo>
                <a:cubicBezTo>
                  <a:pt x="77" y="32"/>
                  <a:pt x="75" y="31"/>
                  <a:pt x="71" y="30"/>
                </a:cubicBezTo>
                <a:cubicBezTo>
                  <a:pt x="71" y="31"/>
                  <a:pt x="71" y="32"/>
                  <a:pt x="70" y="34"/>
                </a:cubicBezTo>
                <a:cubicBezTo>
                  <a:pt x="73" y="35"/>
                  <a:pt x="76" y="36"/>
                  <a:pt x="79" y="37"/>
                </a:cubicBezTo>
                <a:cubicBezTo>
                  <a:pt x="80" y="35"/>
                  <a:pt x="80" y="34"/>
                  <a:pt x="81" y="33"/>
                </a:cubicBezTo>
                <a:close/>
                <a:moveTo>
                  <a:pt x="11" y="24"/>
                </a:moveTo>
                <a:cubicBezTo>
                  <a:pt x="14" y="23"/>
                  <a:pt x="15" y="22"/>
                  <a:pt x="16" y="21"/>
                </a:cubicBezTo>
                <a:cubicBezTo>
                  <a:pt x="16" y="21"/>
                  <a:pt x="15" y="20"/>
                  <a:pt x="15" y="20"/>
                </a:cubicBezTo>
                <a:cubicBezTo>
                  <a:pt x="13" y="20"/>
                  <a:pt x="12" y="21"/>
                  <a:pt x="10" y="22"/>
                </a:cubicBezTo>
                <a:cubicBezTo>
                  <a:pt x="10" y="22"/>
                  <a:pt x="11" y="23"/>
                  <a:pt x="11" y="24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6BAA569E-1791-4310-88F8-F6642E2E6B55}"/>
              </a:ext>
            </a:extLst>
          </p:cNvPr>
          <p:cNvSpPr>
            <a:spLocks noEditPoints="1"/>
          </p:cNvSpPr>
          <p:nvPr/>
        </p:nvSpPr>
        <p:spPr bwMode="auto">
          <a:xfrm>
            <a:off x="9678128" y="2512583"/>
            <a:ext cx="2084717" cy="2084719"/>
          </a:xfrm>
          <a:custGeom>
            <a:avLst/>
            <a:gdLst>
              <a:gd name="T0" fmla="*/ 42 w 93"/>
              <a:gd name="T1" fmla="*/ 90 h 93"/>
              <a:gd name="T2" fmla="*/ 38 w 93"/>
              <a:gd name="T3" fmla="*/ 90 h 93"/>
              <a:gd name="T4" fmla="*/ 24 w 93"/>
              <a:gd name="T5" fmla="*/ 77 h 93"/>
              <a:gd name="T6" fmla="*/ 21 w 93"/>
              <a:gd name="T7" fmla="*/ 74 h 93"/>
              <a:gd name="T8" fmla="*/ 10 w 93"/>
              <a:gd name="T9" fmla="*/ 62 h 93"/>
              <a:gd name="T10" fmla="*/ 5 w 93"/>
              <a:gd name="T11" fmla="*/ 59 h 93"/>
              <a:gd name="T12" fmla="*/ 10 w 93"/>
              <a:gd name="T13" fmla="*/ 56 h 93"/>
              <a:gd name="T14" fmla="*/ 7 w 93"/>
              <a:gd name="T15" fmla="*/ 31 h 93"/>
              <a:gd name="T16" fmla="*/ 1 w 93"/>
              <a:gd name="T17" fmla="*/ 12 h 93"/>
              <a:gd name="T18" fmla="*/ 15 w 93"/>
              <a:gd name="T19" fmla="*/ 2 h 93"/>
              <a:gd name="T20" fmla="*/ 19 w 93"/>
              <a:gd name="T21" fmla="*/ 17 h 93"/>
              <a:gd name="T22" fmla="*/ 33 w 93"/>
              <a:gd name="T23" fmla="*/ 36 h 93"/>
              <a:gd name="T24" fmla="*/ 36 w 93"/>
              <a:gd name="T25" fmla="*/ 25 h 93"/>
              <a:gd name="T26" fmla="*/ 44 w 93"/>
              <a:gd name="T27" fmla="*/ 40 h 93"/>
              <a:gd name="T28" fmla="*/ 62 w 93"/>
              <a:gd name="T29" fmla="*/ 27 h 93"/>
              <a:gd name="T30" fmla="*/ 60 w 93"/>
              <a:gd name="T31" fmla="*/ 39 h 93"/>
              <a:gd name="T32" fmla="*/ 68 w 93"/>
              <a:gd name="T33" fmla="*/ 17 h 93"/>
              <a:gd name="T34" fmla="*/ 90 w 93"/>
              <a:gd name="T35" fmla="*/ 11 h 93"/>
              <a:gd name="T36" fmla="*/ 85 w 93"/>
              <a:gd name="T37" fmla="*/ 51 h 93"/>
              <a:gd name="T38" fmla="*/ 71 w 93"/>
              <a:gd name="T39" fmla="*/ 87 h 93"/>
              <a:gd name="T40" fmla="*/ 57 w 93"/>
              <a:gd name="T41" fmla="*/ 87 h 93"/>
              <a:gd name="T42" fmla="*/ 46 w 93"/>
              <a:gd name="T43" fmla="*/ 74 h 93"/>
              <a:gd name="T44" fmla="*/ 24 w 93"/>
              <a:gd name="T45" fmla="*/ 73 h 93"/>
              <a:gd name="T46" fmla="*/ 36 w 93"/>
              <a:gd name="T47" fmla="*/ 72 h 93"/>
              <a:gd name="T48" fmla="*/ 42 w 93"/>
              <a:gd name="T49" fmla="*/ 73 h 93"/>
              <a:gd name="T50" fmla="*/ 57 w 93"/>
              <a:gd name="T51" fmla="*/ 76 h 93"/>
              <a:gd name="T52" fmla="*/ 53 w 93"/>
              <a:gd name="T53" fmla="*/ 61 h 93"/>
              <a:gd name="T54" fmla="*/ 56 w 93"/>
              <a:gd name="T55" fmla="*/ 53 h 93"/>
              <a:gd name="T56" fmla="*/ 58 w 93"/>
              <a:gd name="T57" fmla="*/ 33 h 93"/>
              <a:gd name="T58" fmla="*/ 41 w 93"/>
              <a:gd name="T59" fmla="*/ 41 h 93"/>
              <a:gd name="T60" fmla="*/ 35 w 93"/>
              <a:gd name="T61" fmla="*/ 46 h 93"/>
              <a:gd name="T62" fmla="*/ 22 w 93"/>
              <a:gd name="T63" fmla="*/ 43 h 93"/>
              <a:gd name="T64" fmla="*/ 21 w 93"/>
              <a:gd name="T65" fmla="*/ 56 h 93"/>
              <a:gd name="T66" fmla="*/ 13 w 93"/>
              <a:gd name="T67" fmla="*/ 59 h 93"/>
              <a:gd name="T68" fmla="*/ 24 w 93"/>
              <a:gd name="T69" fmla="*/ 73 h 93"/>
              <a:gd name="T70" fmla="*/ 58 w 93"/>
              <a:gd name="T71" fmla="*/ 84 h 93"/>
              <a:gd name="T72" fmla="*/ 69 w 93"/>
              <a:gd name="T73" fmla="*/ 85 h 93"/>
              <a:gd name="T74" fmla="*/ 79 w 93"/>
              <a:gd name="T75" fmla="*/ 42 h 93"/>
              <a:gd name="T76" fmla="*/ 58 w 93"/>
              <a:gd name="T77" fmla="*/ 46 h 93"/>
              <a:gd name="T78" fmla="*/ 68 w 93"/>
              <a:gd name="T79" fmla="*/ 57 h 93"/>
              <a:gd name="T80" fmla="*/ 68 w 93"/>
              <a:gd name="T81" fmla="*/ 61 h 93"/>
              <a:gd name="T82" fmla="*/ 55 w 93"/>
              <a:gd name="T83" fmla="*/ 67 h 93"/>
              <a:gd name="T84" fmla="*/ 62 w 93"/>
              <a:gd name="T85" fmla="*/ 80 h 93"/>
              <a:gd name="T86" fmla="*/ 51 w 93"/>
              <a:gd name="T87" fmla="*/ 77 h 93"/>
              <a:gd name="T88" fmla="*/ 19 w 93"/>
              <a:gd name="T89" fmla="*/ 25 h 93"/>
              <a:gd name="T90" fmla="*/ 10 w 93"/>
              <a:gd name="T91" fmla="*/ 48 h 93"/>
              <a:gd name="T92" fmla="*/ 21 w 93"/>
              <a:gd name="T93" fmla="*/ 52 h 93"/>
              <a:gd name="T94" fmla="*/ 18 w 93"/>
              <a:gd name="T95" fmla="*/ 38 h 93"/>
              <a:gd name="T96" fmla="*/ 31 w 93"/>
              <a:gd name="T97" fmla="*/ 44 h 93"/>
              <a:gd name="T98" fmla="*/ 80 w 93"/>
              <a:gd name="T99" fmla="*/ 9 h 93"/>
              <a:gd name="T100" fmla="*/ 81 w 93"/>
              <a:gd name="T101" fmla="*/ 30 h 93"/>
              <a:gd name="T102" fmla="*/ 17 w 93"/>
              <a:gd name="T103" fmla="*/ 12 h 93"/>
              <a:gd name="T104" fmla="*/ 4 w 93"/>
              <a:gd name="T105" fmla="*/ 10 h 93"/>
              <a:gd name="T106" fmla="*/ 17 w 93"/>
              <a:gd name="T107" fmla="*/ 12 h 93"/>
              <a:gd name="T108" fmla="*/ 71 w 93"/>
              <a:gd name="T109" fmla="*/ 30 h 93"/>
              <a:gd name="T110" fmla="*/ 79 w 93"/>
              <a:gd name="T111" fmla="*/ 37 h 93"/>
              <a:gd name="T112" fmla="*/ 11 w 93"/>
              <a:gd name="T113" fmla="*/ 24 h 93"/>
              <a:gd name="T114" fmla="*/ 15 w 93"/>
              <a:gd name="T115" fmla="*/ 20 h 93"/>
              <a:gd name="T116" fmla="*/ 11 w 93"/>
              <a:gd name="T117" fmla="*/ 24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93" h="93">
                <a:moveTo>
                  <a:pt x="45" y="75"/>
                </a:moveTo>
                <a:cubicBezTo>
                  <a:pt x="44" y="80"/>
                  <a:pt x="43" y="85"/>
                  <a:pt x="42" y="90"/>
                </a:cubicBezTo>
                <a:cubicBezTo>
                  <a:pt x="41" y="91"/>
                  <a:pt x="40" y="92"/>
                  <a:pt x="40" y="93"/>
                </a:cubicBezTo>
                <a:cubicBezTo>
                  <a:pt x="39" y="92"/>
                  <a:pt x="38" y="91"/>
                  <a:pt x="38" y="90"/>
                </a:cubicBezTo>
                <a:cubicBezTo>
                  <a:pt x="36" y="84"/>
                  <a:pt x="34" y="78"/>
                  <a:pt x="33" y="71"/>
                </a:cubicBezTo>
                <a:cubicBezTo>
                  <a:pt x="30" y="73"/>
                  <a:pt x="27" y="75"/>
                  <a:pt x="24" y="77"/>
                </a:cubicBezTo>
                <a:cubicBezTo>
                  <a:pt x="23" y="77"/>
                  <a:pt x="22" y="77"/>
                  <a:pt x="21" y="77"/>
                </a:cubicBezTo>
                <a:cubicBezTo>
                  <a:pt x="21" y="76"/>
                  <a:pt x="20" y="75"/>
                  <a:pt x="21" y="74"/>
                </a:cubicBezTo>
                <a:cubicBezTo>
                  <a:pt x="21" y="72"/>
                  <a:pt x="22" y="69"/>
                  <a:pt x="23" y="65"/>
                </a:cubicBezTo>
                <a:cubicBezTo>
                  <a:pt x="18" y="64"/>
                  <a:pt x="14" y="63"/>
                  <a:pt x="10" y="62"/>
                </a:cubicBezTo>
                <a:cubicBezTo>
                  <a:pt x="9" y="61"/>
                  <a:pt x="8" y="61"/>
                  <a:pt x="7" y="61"/>
                </a:cubicBezTo>
                <a:cubicBezTo>
                  <a:pt x="6" y="61"/>
                  <a:pt x="5" y="60"/>
                  <a:pt x="5" y="59"/>
                </a:cubicBezTo>
                <a:cubicBezTo>
                  <a:pt x="5" y="59"/>
                  <a:pt x="6" y="58"/>
                  <a:pt x="7" y="58"/>
                </a:cubicBezTo>
                <a:cubicBezTo>
                  <a:pt x="8" y="57"/>
                  <a:pt x="9" y="57"/>
                  <a:pt x="10" y="56"/>
                </a:cubicBezTo>
                <a:cubicBezTo>
                  <a:pt x="9" y="53"/>
                  <a:pt x="7" y="50"/>
                  <a:pt x="6" y="47"/>
                </a:cubicBezTo>
                <a:cubicBezTo>
                  <a:pt x="4" y="41"/>
                  <a:pt x="4" y="36"/>
                  <a:pt x="7" y="31"/>
                </a:cubicBezTo>
                <a:cubicBezTo>
                  <a:pt x="9" y="26"/>
                  <a:pt x="8" y="22"/>
                  <a:pt x="4" y="18"/>
                </a:cubicBezTo>
                <a:cubicBezTo>
                  <a:pt x="3" y="17"/>
                  <a:pt x="2" y="15"/>
                  <a:pt x="1" y="12"/>
                </a:cubicBezTo>
                <a:cubicBezTo>
                  <a:pt x="0" y="9"/>
                  <a:pt x="1" y="5"/>
                  <a:pt x="5" y="2"/>
                </a:cubicBezTo>
                <a:cubicBezTo>
                  <a:pt x="8" y="0"/>
                  <a:pt x="11" y="0"/>
                  <a:pt x="15" y="2"/>
                </a:cubicBezTo>
                <a:cubicBezTo>
                  <a:pt x="18" y="4"/>
                  <a:pt x="20" y="8"/>
                  <a:pt x="20" y="12"/>
                </a:cubicBezTo>
                <a:cubicBezTo>
                  <a:pt x="20" y="14"/>
                  <a:pt x="19" y="15"/>
                  <a:pt x="19" y="17"/>
                </a:cubicBezTo>
                <a:cubicBezTo>
                  <a:pt x="19" y="20"/>
                  <a:pt x="20" y="23"/>
                  <a:pt x="23" y="25"/>
                </a:cubicBezTo>
                <a:cubicBezTo>
                  <a:pt x="27" y="27"/>
                  <a:pt x="31" y="31"/>
                  <a:pt x="33" y="36"/>
                </a:cubicBezTo>
                <a:cubicBezTo>
                  <a:pt x="34" y="34"/>
                  <a:pt x="34" y="32"/>
                  <a:pt x="35" y="30"/>
                </a:cubicBezTo>
                <a:cubicBezTo>
                  <a:pt x="35" y="29"/>
                  <a:pt x="36" y="27"/>
                  <a:pt x="36" y="25"/>
                </a:cubicBezTo>
                <a:cubicBezTo>
                  <a:pt x="38" y="27"/>
                  <a:pt x="39" y="28"/>
                  <a:pt x="40" y="30"/>
                </a:cubicBezTo>
                <a:cubicBezTo>
                  <a:pt x="41" y="33"/>
                  <a:pt x="43" y="36"/>
                  <a:pt x="44" y="40"/>
                </a:cubicBezTo>
                <a:cubicBezTo>
                  <a:pt x="49" y="36"/>
                  <a:pt x="53" y="32"/>
                  <a:pt x="58" y="29"/>
                </a:cubicBezTo>
                <a:cubicBezTo>
                  <a:pt x="59" y="28"/>
                  <a:pt x="61" y="28"/>
                  <a:pt x="62" y="27"/>
                </a:cubicBezTo>
                <a:cubicBezTo>
                  <a:pt x="62" y="28"/>
                  <a:pt x="62" y="30"/>
                  <a:pt x="62" y="32"/>
                </a:cubicBezTo>
                <a:cubicBezTo>
                  <a:pt x="61" y="34"/>
                  <a:pt x="60" y="37"/>
                  <a:pt x="60" y="39"/>
                </a:cubicBezTo>
                <a:cubicBezTo>
                  <a:pt x="66" y="37"/>
                  <a:pt x="69" y="33"/>
                  <a:pt x="68" y="25"/>
                </a:cubicBezTo>
                <a:cubicBezTo>
                  <a:pt x="68" y="23"/>
                  <a:pt x="68" y="20"/>
                  <a:pt x="68" y="17"/>
                </a:cubicBezTo>
                <a:cubicBezTo>
                  <a:pt x="69" y="12"/>
                  <a:pt x="72" y="8"/>
                  <a:pt x="77" y="6"/>
                </a:cubicBezTo>
                <a:cubicBezTo>
                  <a:pt x="82" y="5"/>
                  <a:pt x="87" y="7"/>
                  <a:pt x="90" y="11"/>
                </a:cubicBezTo>
                <a:cubicBezTo>
                  <a:pt x="93" y="15"/>
                  <a:pt x="93" y="22"/>
                  <a:pt x="89" y="26"/>
                </a:cubicBezTo>
                <a:cubicBezTo>
                  <a:pt x="82" y="33"/>
                  <a:pt x="81" y="41"/>
                  <a:pt x="85" y="51"/>
                </a:cubicBezTo>
                <a:cubicBezTo>
                  <a:pt x="87" y="54"/>
                  <a:pt x="86" y="58"/>
                  <a:pt x="86" y="61"/>
                </a:cubicBezTo>
                <a:cubicBezTo>
                  <a:pt x="84" y="71"/>
                  <a:pt x="80" y="80"/>
                  <a:pt x="71" y="87"/>
                </a:cubicBezTo>
                <a:cubicBezTo>
                  <a:pt x="69" y="89"/>
                  <a:pt x="66" y="90"/>
                  <a:pt x="62" y="89"/>
                </a:cubicBezTo>
                <a:cubicBezTo>
                  <a:pt x="61" y="88"/>
                  <a:pt x="59" y="88"/>
                  <a:pt x="57" y="87"/>
                </a:cubicBezTo>
                <a:cubicBezTo>
                  <a:pt x="52" y="87"/>
                  <a:pt x="50" y="83"/>
                  <a:pt x="48" y="78"/>
                </a:cubicBezTo>
                <a:cubicBezTo>
                  <a:pt x="48" y="77"/>
                  <a:pt x="47" y="76"/>
                  <a:pt x="46" y="74"/>
                </a:cubicBezTo>
                <a:cubicBezTo>
                  <a:pt x="46" y="74"/>
                  <a:pt x="46" y="75"/>
                  <a:pt x="45" y="75"/>
                </a:cubicBezTo>
                <a:close/>
                <a:moveTo>
                  <a:pt x="24" y="73"/>
                </a:moveTo>
                <a:cubicBezTo>
                  <a:pt x="27" y="71"/>
                  <a:pt x="28" y="70"/>
                  <a:pt x="30" y="69"/>
                </a:cubicBezTo>
                <a:cubicBezTo>
                  <a:pt x="35" y="67"/>
                  <a:pt x="35" y="67"/>
                  <a:pt x="36" y="72"/>
                </a:cubicBezTo>
                <a:cubicBezTo>
                  <a:pt x="37" y="76"/>
                  <a:pt x="38" y="79"/>
                  <a:pt x="39" y="83"/>
                </a:cubicBezTo>
                <a:cubicBezTo>
                  <a:pt x="41" y="80"/>
                  <a:pt x="42" y="77"/>
                  <a:pt x="42" y="73"/>
                </a:cubicBezTo>
                <a:cubicBezTo>
                  <a:pt x="43" y="71"/>
                  <a:pt x="44" y="70"/>
                  <a:pt x="46" y="71"/>
                </a:cubicBezTo>
                <a:cubicBezTo>
                  <a:pt x="49" y="73"/>
                  <a:pt x="53" y="74"/>
                  <a:pt x="57" y="76"/>
                </a:cubicBezTo>
                <a:cubicBezTo>
                  <a:pt x="55" y="72"/>
                  <a:pt x="53" y="69"/>
                  <a:pt x="51" y="66"/>
                </a:cubicBezTo>
                <a:cubicBezTo>
                  <a:pt x="49" y="62"/>
                  <a:pt x="49" y="62"/>
                  <a:pt x="53" y="61"/>
                </a:cubicBezTo>
                <a:cubicBezTo>
                  <a:pt x="57" y="60"/>
                  <a:pt x="60" y="60"/>
                  <a:pt x="65" y="59"/>
                </a:cubicBezTo>
                <a:cubicBezTo>
                  <a:pt x="61" y="57"/>
                  <a:pt x="59" y="55"/>
                  <a:pt x="56" y="53"/>
                </a:cubicBezTo>
                <a:cubicBezTo>
                  <a:pt x="53" y="52"/>
                  <a:pt x="53" y="51"/>
                  <a:pt x="54" y="48"/>
                </a:cubicBezTo>
                <a:cubicBezTo>
                  <a:pt x="55" y="43"/>
                  <a:pt x="57" y="38"/>
                  <a:pt x="58" y="33"/>
                </a:cubicBezTo>
                <a:cubicBezTo>
                  <a:pt x="54" y="36"/>
                  <a:pt x="50" y="39"/>
                  <a:pt x="46" y="42"/>
                </a:cubicBezTo>
                <a:cubicBezTo>
                  <a:pt x="43" y="45"/>
                  <a:pt x="43" y="44"/>
                  <a:pt x="41" y="41"/>
                </a:cubicBezTo>
                <a:cubicBezTo>
                  <a:pt x="40" y="38"/>
                  <a:pt x="39" y="36"/>
                  <a:pt x="38" y="33"/>
                </a:cubicBezTo>
                <a:cubicBezTo>
                  <a:pt x="36" y="38"/>
                  <a:pt x="35" y="42"/>
                  <a:pt x="35" y="46"/>
                </a:cubicBezTo>
                <a:cubicBezTo>
                  <a:pt x="34" y="49"/>
                  <a:pt x="33" y="49"/>
                  <a:pt x="31" y="48"/>
                </a:cubicBezTo>
                <a:cubicBezTo>
                  <a:pt x="28" y="46"/>
                  <a:pt x="25" y="45"/>
                  <a:pt x="22" y="43"/>
                </a:cubicBezTo>
                <a:cubicBezTo>
                  <a:pt x="23" y="46"/>
                  <a:pt x="23" y="48"/>
                  <a:pt x="24" y="50"/>
                </a:cubicBezTo>
                <a:cubicBezTo>
                  <a:pt x="25" y="53"/>
                  <a:pt x="25" y="55"/>
                  <a:pt x="21" y="56"/>
                </a:cubicBezTo>
                <a:cubicBezTo>
                  <a:pt x="19" y="56"/>
                  <a:pt x="16" y="58"/>
                  <a:pt x="13" y="59"/>
                </a:cubicBezTo>
                <a:cubicBezTo>
                  <a:pt x="13" y="59"/>
                  <a:pt x="13" y="59"/>
                  <a:pt x="13" y="59"/>
                </a:cubicBezTo>
                <a:cubicBezTo>
                  <a:pt x="15" y="60"/>
                  <a:pt x="16" y="60"/>
                  <a:pt x="17" y="60"/>
                </a:cubicBezTo>
                <a:cubicBezTo>
                  <a:pt x="26" y="63"/>
                  <a:pt x="26" y="63"/>
                  <a:pt x="24" y="73"/>
                </a:cubicBezTo>
                <a:close/>
                <a:moveTo>
                  <a:pt x="51" y="77"/>
                </a:moveTo>
                <a:cubicBezTo>
                  <a:pt x="53" y="83"/>
                  <a:pt x="53" y="83"/>
                  <a:pt x="58" y="84"/>
                </a:cubicBezTo>
                <a:cubicBezTo>
                  <a:pt x="59" y="85"/>
                  <a:pt x="61" y="85"/>
                  <a:pt x="63" y="86"/>
                </a:cubicBezTo>
                <a:cubicBezTo>
                  <a:pt x="66" y="87"/>
                  <a:pt x="67" y="86"/>
                  <a:pt x="69" y="85"/>
                </a:cubicBezTo>
                <a:cubicBezTo>
                  <a:pt x="81" y="76"/>
                  <a:pt x="86" y="59"/>
                  <a:pt x="81" y="46"/>
                </a:cubicBezTo>
                <a:cubicBezTo>
                  <a:pt x="80" y="44"/>
                  <a:pt x="80" y="43"/>
                  <a:pt x="79" y="42"/>
                </a:cubicBezTo>
                <a:cubicBezTo>
                  <a:pt x="79" y="40"/>
                  <a:pt x="71" y="36"/>
                  <a:pt x="69" y="37"/>
                </a:cubicBezTo>
                <a:cubicBezTo>
                  <a:pt x="65" y="40"/>
                  <a:pt x="61" y="42"/>
                  <a:pt x="58" y="46"/>
                </a:cubicBezTo>
                <a:cubicBezTo>
                  <a:pt x="56" y="48"/>
                  <a:pt x="56" y="50"/>
                  <a:pt x="59" y="52"/>
                </a:cubicBezTo>
                <a:cubicBezTo>
                  <a:pt x="62" y="54"/>
                  <a:pt x="65" y="55"/>
                  <a:pt x="68" y="57"/>
                </a:cubicBezTo>
                <a:cubicBezTo>
                  <a:pt x="69" y="58"/>
                  <a:pt x="70" y="59"/>
                  <a:pt x="71" y="60"/>
                </a:cubicBezTo>
                <a:cubicBezTo>
                  <a:pt x="70" y="60"/>
                  <a:pt x="69" y="61"/>
                  <a:pt x="68" y="61"/>
                </a:cubicBezTo>
                <a:cubicBezTo>
                  <a:pt x="63" y="62"/>
                  <a:pt x="59" y="63"/>
                  <a:pt x="54" y="64"/>
                </a:cubicBezTo>
                <a:cubicBezTo>
                  <a:pt x="54" y="65"/>
                  <a:pt x="55" y="66"/>
                  <a:pt x="55" y="67"/>
                </a:cubicBezTo>
                <a:cubicBezTo>
                  <a:pt x="57" y="70"/>
                  <a:pt x="59" y="73"/>
                  <a:pt x="61" y="76"/>
                </a:cubicBezTo>
                <a:cubicBezTo>
                  <a:pt x="61" y="77"/>
                  <a:pt x="61" y="79"/>
                  <a:pt x="62" y="80"/>
                </a:cubicBezTo>
                <a:cubicBezTo>
                  <a:pt x="60" y="80"/>
                  <a:pt x="59" y="80"/>
                  <a:pt x="58" y="80"/>
                </a:cubicBezTo>
                <a:cubicBezTo>
                  <a:pt x="56" y="79"/>
                  <a:pt x="54" y="78"/>
                  <a:pt x="51" y="77"/>
                </a:cubicBezTo>
                <a:close/>
                <a:moveTo>
                  <a:pt x="31" y="44"/>
                </a:moveTo>
                <a:cubicBezTo>
                  <a:pt x="31" y="35"/>
                  <a:pt x="26" y="29"/>
                  <a:pt x="19" y="25"/>
                </a:cubicBezTo>
                <a:cubicBezTo>
                  <a:pt x="17" y="24"/>
                  <a:pt x="12" y="26"/>
                  <a:pt x="11" y="28"/>
                </a:cubicBezTo>
                <a:cubicBezTo>
                  <a:pt x="8" y="34"/>
                  <a:pt x="7" y="41"/>
                  <a:pt x="10" y="48"/>
                </a:cubicBezTo>
                <a:cubicBezTo>
                  <a:pt x="13" y="56"/>
                  <a:pt x="14" y="56"/>
                  <a:pt x="21" y="52"/>
                </a:cubicBezTo>
                <a:cubicBezTo>
                  <a:pt x="21" y="52"/>
                  <a:pt x="21" y="52"/>
                  <a:pt x="21" y="52"/>
                </a:cubicBezTo>
                <a:cubicBezTo>
                  <a:pt x="20" y="48"/>
                  <a:pt x="19" y="45"/>
                  <a:pt x="18" y="41"/>
                </a:cubicBezTo>
                <a:cubicBezTo>
                  <a:pt x="18" y="40"/>
                  <a:pt x="18" y="39"/>
                  <a:pt x="18" y="38"/>
                </a:cubicBezTo>
                <a:cubicBezTo>
                  <a:pt x="19" y="38"/>
                  <a:pt x="21" y="38"/>
                  <a:pt x="21" y="39"/>
                </a:cubicBezTo>
                <a:cubicBezTo>
                  <a:pt x="25" y="41"/>
                  <a:pt x="28" y="42"/>
                  <a:pt x="31" y="44"/>
                </a:cubicBezTo>
                <a:close/>
                <a:moveTo>
                  <a:pt x="89" y="18"/>
                </a:moveTo>
                <a:cubicBezTo>
                  <a:pt x="89" y="13"/>
                  <a:pt x="85" y="9"/>
                  <a:pt x="80" y="9"/>
                </a:cubicBezTo>
                <a:cubicBezTo>
                  <a:pt x="75" y="9"/>
                  <a:pt x="71" y="14"/>
                  <a:pt x="71" y="20"/>
                </a:cubicBezTo>
                <a:cubicBezTo>
                  <a:pt x="71" y="26"/>
                  <a:pt x="74" y="29"/>
                  <a:pt x="81" y="30"/>
                </a:cubicBezTo>
                <a:cubicBezTo>
                  <a:pt x="84" y="30"/>
                  <a:pt x="89" y="23"/>
                  <a:pt x="89" y="18"/>
                </a:cubicBezTo>
                <a:close/>
                <a:moveTo>
                  <a:pt x="17" y="12"/>
                </a:moveTo>
                <a:cubicBezTo>
                  <a:pt x="17" y="7"/>
                  <a:pt x="14" y="4"/>
                  <a:pt x="10" y="4"/>
                </a:cubicBezTo>
                <a:cubicBezTo>
                  <a:pt x="7" y="3"/>
                  <a:pt x="4" y="6"/>
                  <a:pt x="4" y="10"/>
                </a:cubicBezTo>
                <a:cubicBezTo>
                  <a:pt x="4" y="13"/>
                  <a:pt x="7" y="18"/>
                  <a:pt x="9" y="18"/>
                </a:cubicBezTo>
                <a:cubicBezTo>
                  <a:pt x="13" y="18"/>
                  <a:pt x="16" y="16"/>
                  <a:pt x="17" y="12"/>
                </a:cubicBezTo>
                <a:close/>
                <a:moveTo>
                  <a:pt x="81" y="33"/>
                </a:moveTo>
                <a:cubicBezTo>
                  <a:pt x="77" y="32"/>
                  <a:pt x="75" y="31"/>
                  <a:pt x="71" y="30"/>
                </a:cubicBezTo>
                <a:cubicBezTo>
                  <a:pt x="71" y="31"/>
                  <a:pt x="71" y="32"/>
                  <a:pt x="70" y="34"/>
                </a:cubicBezTo>
                <a:cubicBezTo>
                  <a:pt x="73" y="35"/>
                  <a:pt x="76" y="36"/>
                  <a:pt x="79" y="37"/>
                </a:cubicBezTo>
                <a:cubicBezTo>
                  <a:pt x="80" y="35"/>
                  <a:pt x="80" y="34"/>
                  <a:pt x="81" y="33"/>
                </a:cubicBezTo>
                <a:close/>
                <a:moveTo>
                  <a:pt x="11" y="24"/>
                </a:moveTo>
                <a:cubicBezTo>
                  <a:pt x="14" y="23"/>
                  <a:pt x="15" y="22"/>
                  <a:pt x="16" y="21"/>
                </a:cubicBezTo>
                <a:cubicBezTo>
                  <a:pt x="16" y="21"/>
                  <a:pt x="15" y="20"/>
                  <a:pt x="15" y="20"/>
                </a:cubicBezTo>
                <a:cubicBezTo>
                  <a:pt x="13" y="20"/>
                  <a:pt x="12" y="21"/>
                  <a:pt x="10" y="22"/>
                </a:cubicBezTo>
                <a:cubicBezTo>
                  <a:pt x="10" y="22"/>
                  <a:pt x="11" y="23"/>
                  <a:pt x="11" y="24"/>
                </a:cubicBezTo>
                <a:close/>
              </a:path>
            </a:pathLst>
          </a:custGeom>
          <a:solidFill>
            <a:srgbClr val="DB130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170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enis de varios colores">
            <a:extLst>
              <a:ext uri="{FF2B5EF4-FFF2-40B4-BE49-F238E27FC236}">
                <a16:creationId xmlns:a16="http://schemas.microsoft.com/office/drawing/2014/main" id="{D3F3F378-7820-4FA6-9C91-7D6E9970D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DAFD9A1-4740-614A-B7F5-30B5E8A61B21}"/>
              </a:ext>
            </a:extLst>
          </p:cNvPr>
          <p:cNvSpPr/>
          <p:nvPr/>
        </p:nvSpPr>
        <p:spPr>
          <a:xfrm>
            <a:off x="590837" y="0"/>
            <a:ext cx="4470943" cy="6241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Roboto" panose="02000000000000000000" pitchFamily="2" charset="0"/>
              </a:rPr>
              <a:t>v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6FC8FF6-8F22-514D-BCF1-B6F6200DA8B8}"/>
              </a:ext>
            </a:extLst>
          </p:cNvPr>
          <p:cNvSpPr/>
          <p:nvPr/>
        </p:nvSpPr>
        <p:spPr>
          <a:xfrm>
            <a:off x="1239201" y="2759465"/>
            <a:ext cx="3279790" cy="2641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noProof="1">
                <a:latin typeface="Roboto" panose="02000000000000000000" pitchFamily="2" charset="0"/>
              </a:rPr>
              <a:t>Living simply involves different lifestyle habits, and trying to achieve a simple living lifestyle is a long and gradual process. The idea of it may sound satisfying, but the essence of this practice is to recognize the essential things, implement changes, and do the changes repeatedly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DEAF4C2-1F9D-C64D-9052-3F18FA8C944F}"/>
              </a:ext>
            </a:extLst>
          </p:cNvPr>
          <p:cNvSpPr txBox="1"/>
          <p:nvPr/>
        </p:nvSpPr>
        <p:spPr>
          <a:xfrm>
            <a:off x="1239201" y="1401542"/>
            <a:ext cx="30677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latin typeface="Roboto" panose="02000000000000000000" pitchFamily="2" charset="0"/>
              </a:rPr>
              <a:t>Changing mindset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9C21496-0ECA-584B-B00D-CF5C588F5DED}"/>
              </a:ext>
            </a:extLst>
          </p:cNvPr>
          <p:cNvSpPr/>
          <p:nvPr/>
        </p:nvSpPr>
        <p:spPr>
          <a:xfrm>
            <a:off x="1337763" y="481755"/>
            <a:ext cx="491040" cy="491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  <a:latin typeface="Roboto" panose="02000000000000000000" pitchFamily="2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77823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DD36EAB5-6DDF-0F43-88A5-625D58C3A66E}"/>
              </a:ext>
            </a:extLst>
          </p:cNvPr>
          <p:cNvSpPr/>
          <p:nvPr/>
        </p:nvSpPr>
        <p:spPr>
          <a:xfrm>
            <a:off x="486462" y="1389167"/>
            <a:ext cx="4855852" cy="4855852"/>
          </a:xfrm>
          <a:prstGeom prst="rect">
            <a:avLst/>
          </a:prstGeom>
          <a:solidFill>
            <a:srgbClr val="DB13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Roboto" panose="02000000000000000000" pitchFamily="2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03FDB96-B5CD-6E4C-9249-A8A68FAAA712}"/>
              </a:ext>
            </a:extLst>
          </p:cNvPr>
          <p:cNvSpPr/>
          <p:nvPr/>
        </p:nvSpPr>
        <p:spPr>
          <a:xfrm>
            <a:off x="6806513" y="3090855"/>
            <a:ext cx="4784272" cy="2811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b="1" noProof="1">
                <a:latin typeface="Roboto" panose="02000000000000000000" pitchFamily="2" charset="0"/>
              </a:rPr>
              <a:t>Danny Dover</a:t>
            </a:r>
            <a:r>
              <a:rPr lang="es-ES" sz="2000" noProof="1">
                <a:latin typeface="Roboto" panose="02000000000000000000" pitchFamily="2" charset="0"/>
              </a:rPr>
              <a:t>, author of the book </a:t>
            </a:r>
            <a:r>
              <a:rPr lang="es-ES" sz="2000" b="1" noProof="1">
                <a:latin typeface="Roboto" panose="02000000000000000000" pitchFamily="2" charset="0"/>
              </a:rPr>
              <a:t>"The Minimalist Mindset"</a:t>
            </a:r>
            <a:r>
              <a:rPr lang="es-ES" sz="2000" noProof="1">
                <a:latin typeface="Roboto" panose="02000000000000000000" pitchFamily="2" charset="0"/>
              </a:rPr>
              <a:t>, states ideas are simply just thoughts, but implementing and acting on these ideas in our own lives is what will make it habitual, and allowing a change in mindset.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E83827-EA97-6D4D-8C12-934C935B758F}"/>
              </a:ext>
            </a:extLst>
          </p:cNvPr>
          <p:cNvSpPr txBox="1"/>
          <p:nvPr/>
        </p:nvSpPr>
        <p:spPr>
          <a:xfrm>
            <a:off x="6806513" y="1060465"/>
            <a:ext cx="4784272" cy="1426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b="1" spc="2000" dirty="0">
                <a:solidFill>
                  <a:srgbClr val="DB130D"/>
                </a:solidFill>
                <a:latin typeface="Roboto" panose="02000000000000000000" pitchFamily="2" charset="0"/>
              </a:rPr>
              <a:t>THE MINIMALIST MINDSET</a:t>
            </a:r>
          </a:p>
        </p:txBody>
      </p:sp>
      <p:pic>
        <p:nvPicPr>
          <p:cNvPr id="20482" name="Picture 2" descr="foto en escala de grises de un hombre sosteniendo una bola de boliche">
            <a:extLst>
              <a:ext uri="{FF2B5EF4-FFF2-40B4-BE49-F238E27FC236}">
                <a16:creationId xmlns:a16="http://schemas.microsoft.com/office/drawing/2014/main" id="{3B2E95FD-1121-4803-97D1-73AC8BB1F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75" y="0"/>
            <a:ext cx="4899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82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1">
      <a:dk1>
        <a:srgbClr val="202428"/>
      </a:dk1>
      <a:lt1>
        <a:srgbClr val="FFFFFF"/>
      </a:lt1>
      <a:dk2>
        <a:srgbClr val="44546A"/>
      </a:dk2>
      <a:lt2>
        <a:srgbClr val="E7E6E6"/>
      </a:lt2>
      <a:accent1>
        <a:srgbClr val="495057"/>
      </a:accent1>
      <a:accent2>
        <a:srgbClr val="ADB5BD"/>
      </a:accent2>
      <a:accent3>
        <a:srgbClr val="A5A5A5"/>
      </a:accent3>
      <a:accent4>
        <a:srgbClr val="CED3DA"/>
      </a:accent4>
      <a:accent5>
        <a:srgbClr val="DEE2E6"/>
      </a:accent5>
      <a:accent6>
        <a:srgbClr val="E9ECEF"/>
      </a:accent6>
      <a:hlink>
        <a:srgbClr val="007FFA"/>
      </a:hlink>
      <a:folHlink>
        <a:srgbClr val="C24FA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9455</TotalTime>
  <Words>986</Words>
  <Application>Microsoft Office PowerPoint</Application>
  <PresentationFormat>Panorámica</PresentationFormat>
  <Paragraphs>163</Paragraphs>
  <Slides>36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53" baseType="lpstr">
      <vt:lpstr>Montserrat</vt:lpstr>
      <vt:lpstr>Amiri</vt:lpstr>
      <vt:lpstr>Cinzel Decorative</vt:lpstr>
      <vt:lpstr>Bebas Neue</vt:lpstr>
      <vt:lpstr>Prompt</vt:lpstr>
      <vt:lpstr>Century Gothic</vt:lpstr>
      <vt:lpstr>Rubik</vt:lpstr>
      <vt:lpstr>DM Sans</vt:lpstr>
      <vt:lpstr>Roboto Light</vt:lpstr>
      <vt:lpstr>Anton</vt:lpstr>
      <vt:lpstr>Calibri Light</vt:lpstr>
      <vt:lpstr>Work Sans</vt:lpstr>
      <vt:lpstr>Calibri</vt:lpstr>
      <vt:lpstr>맑은 고딕</vt:lpstr>
      <vt:lpstr>Arial</vt:lpstr>
      <vt:lpstr>Roboto</vt:lpstr>
      <vt:lpstr>Tema de Office</vt:lpstr>
      <vt:lpstr>BOWLING Free Template</vt:lpstr>
      <vt:lpstr>Presentación de PowerPoint</vt:lpstr>
      <vt:lpstr>Presentación de PowerPoint</vt:lpstr>
      <vt:lpstr>ABOUT US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Roman empire</vt:lpstr>
      <vt:lpstr>NEXT YEAR</vt:lpstr>
      <vt:lpstr>Presentación de PowerPoint</vt:lpstr>
      <vt:lpstr>Presentación de PowerPoint</vt:lpstr>
      <vt:lpstr>Presentación de PowerPoint</vt:lpstr>
      <vt:lpstr>Presentación de PowerPoint</vt:lpstr>
      <vt:lpstr>WHOA!</vt:lpstr>
      <vt:lpstr>Presentación de PowerPoint</vt:lpstr>
      <vt:lpstr>MARS</vt:lpstr>
      <vt:lpstr>Presentación de PowerPoint</vt:lpstr>
      <vt:lpstr>OUR TEAM</vt:lpstr>
      <vt:lpstr>Presentación de PowerPoint</vt:lpstr>
      <vt:lpstr>150,000</vt:lpstr>
      <vt:lpstr>Presentación de PowerPoint</vt:lpstr>
      <vt:lpstr>Presentación de PowerPoint</vt:lpstr>
      <vt:lpstr>RESOURCES</vt:lpstr>
      <vt:lpstr>RESOURCES</vt:lpstr>
      <vt:lpstr>RESOURCES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boliche</dc:title>
  <dc:creator>Grym</dc:creator>
  <cp:lastModifiedBy>eduardo</cp:lastModifiedBy>
  <cp:revision>187</cp:revision>
  <dcterms:created xsi:type="dcterms:W3CDTF">2020-06-02T13:12:24Z</dcterms:created>
  <dcterms:modified xsi:type="dcterms:W3CDTF">2025-11-30T07:09:56Z</dcterms:modified>
</cp:coreProperties>
</file>