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
      <p:font typeface="Rye"/>
      <p:regular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j0DB8WvjYHsKgkHiOuWUO4DeEN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schemas.openxmlformats.org/officeDocument/2006/relationships/font" Target="fonts/Rye-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 name="Shape 12"/>
        <p:cNvGrpSpPr/>
        <p:nvPr/>
      </p:nvGrpSpPr>
      <p:grpSpPr>
        <a:xfrm>
          <a:off x="0" y="0"/>
          <a:ext cx="0" cy="0"/>
          <a:chOff x="0" y="0"/>
          <a:chExt cx="0" cy="0"/>
        </a:xfrm>
      </p:grpSpPr>
      <p:sp>
        <p:nvSpPr>
          <p:cNvPr id="13" name="Google Shape;13;g2d0768c19d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 name="Google Shape;14;g2d0768c19d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 name="Google Shape;15;g2d0768c19d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d0768c19d3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d0768c19d3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d0768c19d3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d0768c19d3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d0768c19d3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d0768c19d3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d0768c19d3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d0768c19d3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d0768c19d3_0_2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d0768c19d3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2d0768c19d3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g2d0768c19d3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d0768c19d3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d0768c19d3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d0768c19d3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d0768c19d3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d0768c19d3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2d0768c19d3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d0768c19d3_0_3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d0768c19d3_0_3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2d0768c19d3_0_3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d0768c19d3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d0768c19d3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d0768c19d3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d0768c19d3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d0768c19d3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d0768c19d3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d0768c19d3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d0768c19d3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d0768c19d3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g2d0768c19d3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 name="Google Shape;19;g2d0768c19d3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 name="Google Shape;20;g2d0768c19d3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d0768c19d3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d0768c19d3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d0768c19d3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d0768c19d3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d0768c19d3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d0768c19d3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2d0768c19d3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2d0768c19d3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2d0768c19d3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d0768c19d3_0_5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d0768c19d3_0_5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2d0768c19d3_0_5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d0768c19d3_0_5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2d0768c19d3_0_5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2d0768c19d3_0_5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2d0768c19d3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2d0768c19d3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g2d0768c19d3_0_5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2d0768c19d3_0_6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5" name="Google Shape;695;g2d0768c19d3_0_6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g2d0768c19d3_0_6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2d0768c19d3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g2d0768c19d3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g2d0768c19d3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d0768c19d3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d0768c19d3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d0768c19d3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d0768c19d3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d0768c19d3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d0768c19d3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d0768c19d3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d0768c19d3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d0768c19d3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d0768c19d3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d0768c19d3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d0768c19d3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d0768c19d3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d0768c19d3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d0768c19d3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d0768c19d3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d0768c19d3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d0768c19d3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68.png"/><Relationship Id="rId5" Type="http://schemas.openxmlformats.org/officeDocument/2006/relationships/image" Target="../media/image30.png"/><Relationship Id="rId6" Type="http://schemas.openxmlformats.org/officeDocument/2006/relationships/image" Target="../media/image60.png"/><Relationship Id="rId7" Type="http://schemas.openxmlformats.org/officeDocument/2006/relationships/image" Target="../media/image75.png"/><Relationship Id="rId8"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42.png"/><Relationship Id="rId9" Type="http://schemas.openxmlformats.org/officeDocument/2006/relationships/image" Target="../media/image55.png"/><Relationship Id="rId5" Type="http://schemas.openxmlformats.org/officeDocument/2006/relationships/image" Target="../media/image30.png"/><Relationship Id="rId6" Type="http://schemas.openxmlformats.org/officeDocument/2006/relationships/image" Target="../media/image39.png"/><Relationship Id="rId7" Type="http://schemas.openxmlformats.org/officeDocument/2006/relationships/image" Target="../media/image64.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9.png"/><Relationship Id="rId13" Type="http://schemas.openxmlformats.org/officeDocument/2006/relationships/image" Target="../media/image67.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29.png"/><Relationship Id="rId9" Type="http://schemas.openxmlformats.org/officeDocument/2006/relationships/image" Target="../media/image104.png"/><Relationship Id="rId15" Type="http://schemas.openxmlformats.org/officeDocument/2006/relationships/image" Target="../media/image65.png"/><Relationship Id="rId14" Type="http://schemas.openxmlformats.org/officeDocument/2006/relationships/image" Target="../media/image16.png"/><Relationship Id="rId17" Type="http://schemas.openxmlformats.org/officeDocument/2006/relationships/image" Target="../media/image70.png"/><Relationship Id="rId16" Type="http://schemas.openxmlformats.org/officeDocument/2006/relationships/image" Target="../media/image74.png"/><Relationship Id="rId5" Type="http://schemas.openxmlformats.org/officeDocument/2006/relationships/image" Target="../media/image30.png"/><Relationship Id="rId6" Type="http://schemas.openxmlformats.org/officeDocument/2006/relationships/image" Target="../media/image53.png"/><Relationship Id="rId18" Type="http://schemas.openxmlformats.org/officeDocument/2006/relationships/image" Target="../media/image73.png"/><Relationship Id="rId7" Type="http://schemas.openxmlformats.org/officeDocument/2006/relationships/image" Target="../media/image82.png"/><Relationship Id="rId8" Type="http://schemas.openxmlformats.org/officeDocument/2006/relationships/image" Target="../media/image5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0.png"/><Relationship Id="rId6" Type="http://schemas.openxmlformats.org/officeDocument/2006/relationships/image" Target="../media/image9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29.png"/><Relationship Id="rId5" Type="http://schemas.openxmlformats.org/officeDocument/2006/relationships/image" Target="../media/image30.png"/></Relationships>
</file>

<file path=ppt/slides/_rels/slide16.xml.rels><?xml version="1.0" encoding="UTF-8" standalone="yes"?><Relationships xmlns="http://schemas.openxmlformats.org/package/2006/relationships"><Relationship Id="rId20" Type="http://schemas.openxmlformats.org/officeDocument/2006/relationships/image" Target="../media/image98.png"/><Relationship Id="rId22" Type="http://schemas.openxmlformats.org/officeDocument/2006/relationships/image" Target="../media/image97.png"/><Relationship Id="rId21" Type="http://schemas.openxmlformats.org/officeDocument/2006/relationships/image" Target="../media/image135.png"/><Relationship Id="rId24" Type="http://schemas.openxmlformats.org/officeDocument/2006/relationships/image" Target="../media/image101.png"/><Relationship Id="rId23"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42.png"/><Relationship Id="rId9" Type="http://schemas.openxmlformats.org/officeDocument/2006/relationships/image" Target="../media/image110.png"/><Relationship Id="rId26" Type="http://schemas.openxmlformats.org/officeDocument/2006/relationships/image" Target="../media/image100.png"/><Relationship Id="rId25" Type="http://schemas.openxmlformats.org/officeDocument/2006/relationships/image" Target="../media/image105.png"/><Relationship Id="rId28" Type="http://schemas.openxmlformats.org/officeDocument/2006/relationships/image" Target="../media/image108.png"/><Relationship Id="rId27" Type="http://schemas.openxmlformats.org/officeDocument/2006/relationships/image" Target="../media/image106.png"/><Relationship Id="rId5" Type="http://schemas.openxmlformats.org/officeDocument/2006/relationships/image" Target="../media/image30.png"/><Relationship Id="rId6" Type="http://schemas.openxmlformats.org/officeDocument/2006/relationships/image" Target="../media/image90.png"/><Relationship Id="rId29" Type="http://schemas.openxmlformats.org/officeDocument/2006/relationships/image" Target="../media/image113.png"/><Relationship Id="rId7" Type="http://schemas.openxmlformats.org/officeDocument/2006/relationships/image" Target="../media/image88.png"/><Relationship Id="rId8" Type="http://schemas.openxmlformats.org/officeDocument/2006/relationships/image" Target="../media/image89.png"/><Relationship Id="rId11" Type="http://schemas.openxmlformats.org/officeDocument/2006/relationships/image" Target="../media/image83.png"/><Relationship Id="rId10" Type="http://schemas.openxmlformats.org/officeDocument/2006/relationships/image" Target="../media/image85.png"/><Relationship Id="rId13" Type="http://schemas.openxmlformats.org/officeDocument/2006/relationships/image" Target="../media/image91.png"/><Relationship Id="rId12" Type="http://schemas.openxmlformats.org/officeDocument/2006/relationships/image" Target="../media/image86.png"/><Relationship Id="rId15" Type="http://schemas.openxmlformats.org/officeDocument/2006/relationships/image" Target="../media/image109.png"/><Relationship Id="rId14" Type="http://schemas.openxmlformats.org/officeDocument/2006/relationships/image" Target="../media/image95.png"/><Relationship Id="rId17" Type="http://schemas.openxmlformats.org/officeDocument/2006/relationships/image" Target="../media/image94.png"/><Relationship Id="rId16" Type="http://schemas.openxmlformats.org/officeDocument/2006/relationships/image" Target="../media/image102.png"/><Relationship Id="rId19" Type="http://schemas.openxmlformats.org/officeDocument/2006/relationships/image" Target="../media/image96.png"/><Relationship Id="rId18" Type="http://schemas.openxmlformats.org/officeDocument/2006/relationships/image" Target="../media/image9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0.png"/><Relationship Id="rId6" Type="http://schemas.openxmlformats.org/officeDocument/2006/relationships/image" Target="../media/image116.png"/><Relationship Id="rId7"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18.png"/><Relationship Id="rId5" Type="http://schemas.openxmlformats.org/officeDocument/2006/relationships/image" Target="../media/image30.png"/><Relationship Id="rId6" Type="http://schemas.openxmlformats.org/officeDocument/2006/relationships/image" Target="../media/image171.png"/><Relationship Id="rId7" Type="http://schemas.openxmlformats.org/officeDocument/2006/relationships/image" Target="../media/image1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125.png"/><Relationship Id="rId7" Type="http://schemas.openxmlformats.org/officeDocument/2006/relationships/image" Target="../media/image1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0.png"/><Relationship Id="rId6"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4.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0.png"/><Relationship Id="rId6" Type="http://schemas.openxmlformats.org/officeDocument/2006/relationships/image" Target="../media/image1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18.png"/><Relationship Id="rId5" Type="http://schemas.openxmlformats.org/officeDocument/2006/relationships/image" Target="../media/image30.png"/><Relationship Id="rId6" Type="http://schemas.openxmlformats.org/officeDocument/2006/relationships/image" Target="../media/image1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133.png"/><Relationship Id="rId7" Type="http://schemas.openxmlformats.org/officeDocument/2006/relationships/image" Target="../media/image16.png"/><Relationship Id="rId8" Type="http://schemas.openxmlformats.org/officeDocument/2006/relationships/image" Target="../media/image1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0.png"/><Relationship Id="rId6" Type="http://schemas.openxmlformats.org/officeDocument/2006/relationships/image" Target="../media/image145.png"/><Relationship Id="rId7" Type="http://schemas.openxmlformats.org/officeDocument/2006/relationships/image" Target="../media/image148.png"/><Relationship Id="rId8" Type="http://schemas.openxmlformats.org/officeDocument/2006/relationships/image" Target="../media/image149.png"/></Relationships>
</file>

<file path=ppt/slides/_rels/slide25.xml.rels><?xml version="1.0" encoding="UTF-8" standalone="yes"?><Relationships xmlns="http://schemas.openxmlformats.org/package/2006/relationships"><Relationship Id="rId20" Type="http://schemas.openxmlformats.org/officeDocument/2006/relationships/image" Target="../media/image169.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42.png"/><Relationship Id="rId9" Type="http://schemas.openxmlformats.org/officeDocument/2006/relationships/image" Target="../media/image180.png"/><Relationship Id="rId5" Type="http://schemas.openxmlformats.org/officeDocument/2006/relationships/image" Target="../media/image30.png"/><Relationship Id="rId6" Type="http://schemas.openxmlformats.org/officeDocument/2006/relationships/image" Target="../media/image177.png"/><Relationship Id="rId7" Type="http://schemas.openxmlformats.org/officeDocument/2006/relationships/image" Target="../media/image161.png"/><Relationship Id="rId8" Type="http://schemas.openxmlformats.org/officeDocument/2006/relationships/image" Target="../media/image170.png"/><Relationship Id="rId11" Type="http://schemas.openxmlformats.org/officeDocument/2006/relationships/image" Target="../media/image166.png"/><Relationship Id="rId10" Type="http://schemas.openxmlformats.org/officeDocument/2006/relationships/image" Target="../media/image156.png"/><Relationship Id="rId13" Type="http://schemas.openxmlformats.org/officeDocument/2006/relationships/image" Target="../media/image178.png"/><Relationship Id="rId12" Type="http://schemas.openxmlformats.org/officeDocument/2006/relationships/image" Target="../media/image165.png"/><Relationship Id="rId15" Type="http://schemas.openxmlformats.org/officeDocument/2006/relationships/image" Target="../media/image172.png"/><Relationship Id="rId14" Type="http://schemas.openxmlformats.org/officeDocument/2006/relationships/image" Target="../media/image162.png"/><Relationship Id="rId17" Type="http://schemas.openxmlformats.org/officeDocument/2006/relationships/image" Target="../media/image154.png"/><Relationship Id="rId16" Type="http://schemas.openxmlformats.org/officeDocument/2006/relationships/image" Target="../media/image150.png"/><Relationship Id="rId19" Type="http://schemas.openxmlformats.org/officeDocument/2006/relationships/image" Target="../media/image181.png"/><Relationship Id="rId18" Type="http://schemas.openxmlformats.org/officeDocument/2006/relationships/image" Target="../media/image16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76.png"/><Relationship Id="rId4" Type="http://schemas.openxmlformats.org/officeDocument/2006/relationships/image" Target="../media/image30.png"/><Relationship Id="rId5" Type="http://schemas.openxmlformats.org/officeDocument/2006/relationships/hyperlink" Target="https://unsplash.com/" TargetMode="External"/><Relationship Id="rId6"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29.png"/><Relationship Id="rId5" Type="http://schemas.openxmlformats.org/officeDocument/2006/relationships/image" Target="../media/image27.png"/><Relationship Id="rId6"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42.png"/><Relationship Id="rId5"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8.png"/><Relationship Id="rId11" Type="http://schemas.openxmlformats.org/officeDocument/2006/relationships/image" Target="../media/image16.png"/><Relationship Id="rId10" Type="http://schemas.openxmlformats.org/officeDocument/2006/relationships/image" Target="../media/image19.png"/><Relationship Id="rId12" Type="http://schemas.openxmlformats.org/officeDocument/2006/relationships/image" Target="../media/image23.png"/><Relationship Id="rId9" Type="http://schemas.openxmlformats.org/officeDocument/2006/relationships/image" Target="../media/image15.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5.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29.png"/><Relationship Id="rId10" Type="http://schemas.openxmlformats.org/officeDocument/2006/relationships/image" Target="../media/image28.png"/><Relationship Id="rId9"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30.png"/><Relationship Id="rId5"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 name="Shape 16"/>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182" name="Shape 182"/>
        <p:cNvGrpSpPr/>
        <p:nvPr/>
      </p:nvGrpSpPr>
      <p:grpSpPr>
        <a:xfrm>
          <a:off x="0" y="0"/>
          <a:ext cx="0" cy="0"/>
          <a:chOff x="0" y="0"/>
          <a:chExt cx="0" cy="0"/>
        </a:xfrm>
      </p:grpSpPr>
      <p:pic>
        <p:nvPicPr>
          <p:cNvPr descr=" " id="183" name="Google Shape;183;g2d0768c19d3_0_157"/>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184" name="Google Shape;184;g2d0768c19d3_0_157"/>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185" name="Google Shape;185;g2d0768c19d3_0_157"/>
          <p:cNvSpPr/>
          <p:nvPr/>
        </p:nvSpPr>
        <p:spPr>
          <a:xfrm>
            <a:off x="2091528" y="749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The Magic of Dragons: A Research</a:t>
            </a:r>
            <a:endParaRPr b="0" i="0" sz="8000" u="none" cap="none" strike="noStrike">
              <a:solidFill>
                <a:schemeClr val="dk1"/>
              </a:solidFill>
              <a:latin typeface="Calibri"/>
              <a:ea typeface="Calibri"/>
              <a:cs typeface="Calibri"/>
              <a:sym typeface="Calibri"/>
            </a:endParaRPr>
          </a:p>
        </p:txBody>
      </p:sp>
      <p:sp>
        <p:nvSpPr>
          <p:cNvPr id="186" name="Google Shape;186;g2d0768c19d3_0_157"/>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d0768c19d3_0_157"/>
          <p:cNvSpPr/>
          <p:nvPr/>
        </p:nvSpPr>
        <p:spPr>
          <a:xfrm>
            <a:off x="2146568" y="4025900"/>
            <a:ext cx="8205300" cy="8204100"/>
          </a:xfrm>
          <a:prstGeom prst="ellipse">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d0768c19d3_0_157"/>
          <p:cNvSpPr/>
          <p:nvPr/>
        </p:nvSpPr>
        <p:spPr>
          <a:xfrm>
            <a:off x="3175397" y="5918200"/>
            <a:ext cx="6160200" cy="6159600"/>
          </a:xfrm>
          <a:prstGeom prst="ellipse">
            <a:avLst/>
          </a:prstGeom>
          <a:solidFill>
            <a:srgbClr val="CFB9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d0768c19d3_0_157"/>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d0768c19d3_0_157"/>
          <p:cNvSpPr/>
          <p:nvPr/>
        </p:nvSpPr>
        <p:spPr>
          <a:xfrm>
            <a:off x="5321965" y="4546600"/>
            <a:ext cx="1841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ye"/>
              <a:buNone/>
            </a:pPr>
            <a:r>
              <a:rPr b="0" i="0" lang="en-US" sz="4800" u="none" cap="none" strike="noStrike">
                <a:solidFill>
                  <a:srgbClr val="FFFFFF"/>
                </a:solidFill>
                <a:latin typeface="Rye"/>
                <a:ea typeface="Rye"/>
                <a:cs typeface="Rye"/>
                <a:sym typeface="Rye"/>
              </a:rPr>
              <a:t>6.7M</a:t>
            </a:r>
            <a:endParaRPr b="0" i="0" sz="4800" u="none" cap="none" strike="noStrike">
              <a:solidFill>
                <a:schemeClr val="dk1"/>
              </a:solidFill>
              <a:latin typeface="Calibri"/>
              <a:ea typeface="Calibri"/>
              <a:cs typeface="Calibri"/>
              <a:sym typeface="Calibri"/>
            </a:endParaRPr>
          </a:p>
        </p:txBody>
      </p:sp>
      <p:sp>
        <p:nvSpPr>
          <p:cNvPr id="191" name="Google Shape;191;g2d0768c19d3_0_157"/>
          <p:cNvSpPr/>
          <p:nvPr/>
        </p:nvSpPr>
        <p:spPr>
          <a:xfrm>
            <a:off x="5360070" y="9359900"/>
            <a:ext cx="1791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2.3M</a:t>
            </a:r>
            <a:endParaRPr b="0" i="0" sz="4800" u="none" cap="none" strike="noStrike">
              <a:solidFill>
                <a:schemeClr val="dk1"/>
              </a:solidFill>
              <a:latin typeface="Calibri"/>
              <a:ea typeface="Calibri"/>
              <a:cs typeface="Calibri"/>
              <a:sym typeface="Calibri"/>
            </a:endParaRPr>
          </a:p>
        </p:txBody>
      </p:sp>
      <p:sp>
        <p:nvSpPr>
          <p:cNvPr id="192" name="Google Shape;192;g2d0768c19d3_0_157"/>
          <p:cNvSpPr/>
          <p:nvPr/>
        </p:nvSpPr>
        <p:spPr>
          <a:xfrm>
            <a:off x="5309264" y="6426200"/>
            <a:ext cx="1879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ye"/>
              <a:buNone/>
            </a:pPr>
            <a:r>
              <a:rPr b="0" i="0" lang="en-US" sz="4800" u="none" cap="none" strike="noStrike">
                <a:solidFill>
                  <a:srgbClr val="FFFFFF"/>
                </a:solidFill>
                <a:latin typeface="Rye"/>
                <a:ea typeface="Rye"/>
                <a:cs typeface="Rye"/>
                <a:sym typeface="Rye"/>
              </a:rPr>
              <a:t>4.4M</a:t>
            </a:r>
            <a:endParaRPr b="0" i="0" sz="4800" u="none" cap="none" strike="noStrike">
              <a:solidFill>
                <a:schemeClr val="dk1"/>
              </a:solidFill>
              <a:latin typeface="Calibri"/>
              <a:ea typeface="Calibri"/>
              <a:cs typeface="Calibri"/>
              <a:sym typeface="Calibri"/>
            </a:endParaRPr>
          </a:p>
        </p:txBody>
      </p:sp>
      <p:sp>
        <p:nvSpPr>
          <p:cNvPr id="193" name="Google Shape;193;g2d0768c19d3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d0768c19d3_0_1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5" name="Google Shape;195;g2d0768c19d3_0_157"/>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d0768c19d3_0_157"/>
          <p:cNvSpPr/>
          <p:nvPr/>
        </p:nvSpPr>
        <p:spPr>
          <a:xfrm>
            <a:off x="12638080"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d0768c19d3_0_157"/>
          <p:cNvPicPr preferRelativeResize="0"/>
          <p:nvPr/>
        </p:nvPicPr>
        <p:blipFill rotWithShape="1">
          <a:blip r:embed="rId6">
            <a:alphaModFix/>
          </a:blip>
          <a:srcRect b="0" l="0" r="0" t="0"/>
          <a:stretch/>
        </p:blipFill>
        <p:spPr>
          <a:xfrm>
            <a:off x="12638080" y="3594100"/>
            <a:ext cx="1016127" cy="1016000"/>
          </a:xfrm>
          <a:prstGeom prst="rect">
            <a:avLst/>
          </a:prstGeom>
          <a:noFill/>
          <a:ln>
            <a:noFill/>
          </a:ln>
        </p:spPr>
      </p:pic>
      <p:pic>
        <p:nvPicPr>
          <p:cNvPr descr=" " id="198" name="Google Shape;198;g2d0768c19d3_0_157"/>
          <p:cNvPicPr preferRelativeResize="0"/>
          <p:nvPr/>
        </p:nvPicPr>
        <p:blipFill rotWithShape="1">
          <a:blip r:embed="rId7">
            <a:alphaModFix/>
          </a:blip>
          <a:srcRect b="0" l="0" r="0" t="0"/>
          <a:stretch/>
        </p:blipFill>
        <p:spPr>
          <a:xfrm>
            <a:off x="12765551" y="3699495"/>
            <a:ext cx="761202" cy="805235"/>
          </a:xfrm>
          <a:prstGeom prst="rect">
            <a:avLst/>
          </a:prstGeom>
          <a:noFill/>
          <a:ln>
            <a:noFill/>
          </a:ln>
        </p:spPr>
      </p:pic>
      <p:sp>
        <p:nvSpPr>
          <p:cNvPr id="199" name="Google Shape;199;g2d0768c19d3_0_157"/>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d0768c19d3_0_157"/>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1" name="Google Shape;201;g2d0768c19d3_0_157"/>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d0768c19d3_0_157"/>
          <p:cNvSpPr/>
          <p:nvPr/>
        </p:nvSpPr>
        <p:spPr>
          <a:xfrm>
            <a:off x="12638080"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d0768c19d3_0_157"/>
          <p:cNvPicPr preferRelativeResize="0"/>
          <p:nvPr/>
        </p:nvPicPr>
        <p:blipFill rotWithShape="1">
          <a:blip r:embed="rId6">
            <a:alphaModFix/>
          </a:blip>
          <a:srcRect b="0" l="0" r="0" t="0"/>
          <a:stretch/>
        </p:blipFill>
        <p:spPr>
          <a:xfrm>
            <a:off x="12638080" y="6946900"/>
            <a:ext cx="1016127" cy="1016000"/>
          </a:xfrm>
          <a:prstGeom prst="rect">
            <a:avLst/>
          </a:prstGeom>
          <a:noFill/>
          <a:ln>
            <a:noFill/>
          </a:ln>
        </p:spPr>
      </p:pic>
      <p:pic>
        <p:nvPicPr>
          <p:cNvPr descr=" " id="204" name="Google Shape;204;g2d0768c19d3_0_157"/>
          <p:cNvPicPr preferRelativeResize="0"/>
          <p:nvPr/>
        </p:nvPicPr>
        <p:blipFill rotWithShape="1">
          <a:blip r:embed="rId8">
            <a:alphaModFix/>
          </a:blip>
          <a:srcRect b="0" l="0" r="0" t="0"/>
          <a:stretch/>
        </p:blipFill>
        <p:spPr>
          <a:xfrm>
            <a:off x="12680417" y="7073900"/>
            <a:ext cx="931449" cy="762000"/>
          </a:xfrm>
          <a:prstGeom prst="rect">
            <a:avLst/>
          </a:prstGeom>
          <a:noFill/>
          <a:ln>
            <a:noFill/>
          </a:ln>
        </p:spPr>
      </p:pic>
      <p:sp>
        <p:nvSpPr>
          <p:cNvPr id="205" name="Google Shape;205;g2d0768c19d3_0_157"/>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d0768c19d3_0_157"/>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7" name="Google Shape;207;g2d0768c19d3_0_157"/>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d0768c19d3_0_157"/>
          <p:cNvSpPr/>
          <p:nvPr/>
        </p:nvSpPr>
        <p:spPr>
          <a:xfrm>
            <a:off x="12638080"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d0768c19d3_0_157"/>
          <p:cNvPicPr preferRelativeResize="0"/>
          <p:nvPr/>
        </p:nvPicPr>
        <p:blipFill rotWithShape="1">
          <a:blip r:embed="rId6">
            <a:alphaModFix/>
          </a:blip>
          <a:srcRect b="0" l="0" r="0" t="0"/>
          <a:stretch/>
        </p:blipFill>
        <p:spPr>
          <a:xfrm>
            <a:off x="12638080" y="10299700"/>
            <a:ext cx="1016127" cy="1016000"/>
          </a:xfrm>
          <a:prstGeom prst="rect">
            <a:avLst/>
          </a:prstGeom>
          <a:noFill/>
          <a:ln>
            <a:noFill/>
          </a:ln>
        </p:spPr>
      </p:pic>
      <p:pic>
        <p:nvPicPr>
          <p:cNvPr descr=" " id="210" name="Google Shape;210;g2d0768c19d3_0_157"/>
          <p:cNvPicPr preferRelativeResize="0"/>
          <p:nvPr/>
        </p:nvPicPr>
        <p:blipFill rotWithShape="1">
          <a:blip r:embed="rId9">
            <a:alphaModFix/>
          </a:blip>
          <a:srcRect b="0" l="0" r="0" t="0"/>
          <a:stretch/>
        </p:blipFill>
        <p:spPr>
          <a:xfrm>
            <a:off x="12722491" y="10384371"/>
            <a:ext cx="847037" cy="846671"/>
          </a:xfrm>
          <a:prstGeom prst="rect">
            <a:avLst/>
          </a:prstGeom>
          <a:noFill/>
          <a:ln>
            <a:noFill/>
          </a:ln>
        </p:spPr>
      </p:pic>
      <p:sp>
        <p:nvSpPr>
          <p:cNvPr id="211" name="Google Shape;211;g2d0768c19d3_0_157"/>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d0768c19d3_0_157"/>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217" name="Shape 217"/>
        <p:cNvGrpSpPr/>
        <p:nvPr/>
      </p:nvGrpSpPr>
      <p:grpSpPr>
        <a:xfrm>
          <a:off x="0" y="0"/>
          <a:ext cx="0" cy="0"/>
          <a:chOff x="0" y="0"/>
          <a:chExt cx="0" cy="0"/>
        </a:xfrm>
      </p:grpSpPr>
      <p:pic>
        <p:nvPicPr>
          <p:cNvPr descr=" " id="218" name="Google Shape;218;g2d0768c19d3_0_191"/>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219" name="Google Shape;219;g2d0768c19d3_0_191"/>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220" name="Google Shape;220;g2d0768c19d3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d0768c19d3_0_1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2" name="Google Shape;222;g2d0768c19d3_0_191"/>
          <p:cNvSpPr/>
          <p:nvPr/>
        </p:nvSpPr>
        <p:spPr>
          <a:xfrm>
            <a:off x="8967321" y="469900"/>
            <a:ext cx="6803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Pricing Plan</a:t>
            </a:r>
            <a:endParaRPr b="0" i="0" sz="8000" u="none" cap="none" strike="noStrike">
              <a:solidFill>
                <a:schemeClr val="dk1"/>
              </a:solidFill>
              <a:latin typeface="Calibri"/>
              <a:ea typeface="Calibri"/>
              <a:cs typeface="Calibri"/>
              <a:sym typeface="Calibri"/>
            </a:endParaRPr>
          </a:p>
        </p:txBody>
      </p:sp>
      <p:sp>
        <p:nvSpPr>
          <p:cNvPr id="223" name="Google Shape;223;g2d0768c19d3_0_191"/>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d0768c19d3_0_191"/>
          <p:cNvSpPr/>
          <p:nvPr/>
        </p:nvSpPr>
        <p:spPr>
          <a:xfrm>
            <a:off x="1778222" y="2489200"/>
            <a:ext cx="6439800" cy="10261500"/>
          </a:xfrm>
          <a:prstGeom prst="roundRect">
            <a:avLst>
              <a:gd fmla="val 3124"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d0768c19d3_0_191"/>
          <p:cNvSpPr/>
          <p:nvPr/>
        </p:nvSpPr>
        <p:spPr>
          <a:xfrm>
            <a:off x="4185173" y="2946400"/>
            <a:ext cx="1625700" cy="1625700"/>
          </a:xfrm>
          <a:prstGeom prst="roundRect">
            <a:avLst>
              <a:gd fmla="val 7818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d0768c19d3_0_191"/>
          <p:cNvPicPr preferRelativeResize="0"/>
          <p:nvPr/>
        </p:nvPicPr>
        <p:blipFill rotWithShape="1">
          <a:blip r:embed="rId6">
            <a:alphaModFix/>
          </a:blip>
          <a:srcRect b="0" l="0" r="0" t="0"/>
          <a:stretch/>
        </p:blipFill>
        <p:spPr>
          <a:xfrm>
            <a:off x="4490011" y="3251200"/>
            <a:ext cx="1016127" cy="1016000"/>
          </a:xfrm>
          <a:prstGeom prst="rect">
            <a:avLst/>
          </a:prstGeom>
          <a:noFill/>
          <a:ln>
            <a:noFill/>
          </a:ln>
        </p:spPr>
      </p:pic>
      <p:pic>
        <p:nvPicPr>
          <p:cNvPr descr=" " id="227" name="Google Shape;227;g2d0768c19d3_0_191"/>
          <p:cNvPicPr preferRelativeResize="0"/>
          <p:nvPr/>
        </p:nvPicPr>
        <p:blipFill rotWithShape="1">
          <a:blip r:embed="rId7">
            <a:alphaModFix/>
          </a:blip>
          <a:srcRect b="0" l="0" r="0" t="0"/>
          <a:stretch/>
        </p:blipFill>
        <p:spPr>
          <a:xfrm>
            <a:off x="4555386" y="3318929"/>
            <a:ext cx="885378" cy="880529"/>
          </a:xfrm>
          <a:prstGeom prst="rect">
            <a:avLst/>
          </a:prstGeom>
          <a:noFill/>
          <a:ln>
            <a:noFill/>
          </a:ln>
        </p:spPr>
      </p:pic>
      <p:sp>
        <p:nvSpPr>
          <p:cNvPr id="228" name="Google Shape;228;g2d0768c19d3_0_191"/>
          <p:cNvSpPr/>
          <p:nvPr/>
        </p:nvSpPr>
        <p:spPr>
          <a:xfrm>
            <a:off x="4045456" y="4876800"/>
            <a:ext cx="1905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Basic</a:t>
            </a:r>
            <a:endParaRPr b="0" i="0" sz="4800" u="none" cap="none" strike="noStrike">
              <a:solidFill>
                <a:schemeClr val="dk1"/>
              </a:solidFill>
              <a:latin typeface="Calibri"/>
              <a:ea typeface="Calibri"/>
              <a:cs typeface="Calibri"/>
              <a:sym typeface="Calibri"/>
            </a:endParaRPr>
          </a:p>
        </p:txBody>
      </p:sp>
      <p:sp>
        <p:nvSpPr>
          <p:cNvPr id="229" name="Google Shape;229;g2d0768c19d3_0_191"/>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0" name="Google Shape;230;g2d0768c19d3_0_191"/>
          <p:cNvSpPr/>
          <p:nvPr/>
        </p:nvSpPr>
        <p:spPr>
          <a:xfrm>
            <a:off x="3175397" y="11531600"/>
            <a:ext cx="3645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$10/month</a:t>
            </a:r>
            <a:endParaRPr b="0" i="0" sz="4800" u="none" cap="none" strike="noStrike">
              <a:solidFill>
                <a:schemeClr val="dk1"/>
              </a:solidFill>
              <a:latin typeface="Calibri"/>
              <a:ea typeface="Calibri"/>
              <a:cs typeface="Calibri"/>
              <a:sym typeface="Calibri"/>
            </a:endParaRPr>
          </a:p>
        </p:txBody>
      </p:sp>
      <p:sp>
        <p:nvSpPr>
          <p:cNvPr id="231" name="Google Shape;231;g2d0768c19d3_0_191"/>
          <p:cNvSpPr/>
          <p:nvPr/>
        </p:nvSpPr>
        <p:spPr>
          <a:xfrm>
            <a:off x="8980022" y="2489200"/>
            <a:ext cx="6439800" cy="10261500"/>
          </a:xfrm>
          <a:prstGeom prst="roundRect">
            <a:avLst>
              <a:gd fmla="val 3124"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d0768c19d3_0_191"/>
          <p:cNvSpPr/>
          <p:nvPr/>
        </p:nvSpPr>
        <p:spPr>
          <a:xfrm>
            <a:off x="11386973" y="2946400"/>
            <a:ext cx="1625700" cy="1625700"/>
          </a:xfrm>
          <a:prstGeom prst="roundRect">
            <a:avLst>
              <a:gd fmla="val 7818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d0768c19d3_0_191"/>
          <p:cNvPicPr preferRelativeResize="0"/>
          <p:nvPr/>
        </p:nvPicPr>
        <p:blipFill rotWithShape="1">
          <a:blip r:embed="rId6">
            <a:alphaModFix/>
          </a:blip>
          <a:srcRect b="0" l="0" r="0" t="0"/>
          <a:stretch/>
        </p:blipFill>
        <p:spPr>
          <a:xfrm>
            <a:off x="11691811" y="3251200"/>
            <a:ext cx="1016127" cy="1016000"/>
          </a:xfrm>
          <a:prstGeom prst="rect">
            <a:avLst/>
          </a:prstGeom>
          <a:noFill/>
          <a:ln>
            <a:noFill/>
          </a:ln>
        </p:spPr>
      </p:pic>
      <p:pic>
        <p:nvPicPr>
          <p:cNvPr descr=" " id="234" name="Google Shape;234;g2d0768c19d3_0_191"/>
          <p:cNvPicPr preferRelativeResize="0"/>
          <p:nvPr/>
        </p:nvPicPr>
        <p:blipFill rotWithShape="1">
          <a:blip r:embed="rId8">
            <a:alphaModFix/>
          </a:blip>
          <a:srcRect b="0" l="0" r="0" t="0"/>
          <a:stretch/>
        </p:blipFill>
        <p:spPr>
          <a:xfrm>
            <a:off x="11776490" y="3420529"/>
            <a:ext cx="846774" cy="677329"/>
          </a:xfrm>
          <a:prstGeom prst="rect">
            <a:avLst/>
          </a:prstGeom>
          <a:noFill/>
          <a:ln>
            <a:noFill/>
          </a:ln>
        </p:spPr>
      </p:pic>
      <p:sp>
        <p:nvSpPr>
          <p:cNvPr id="235" name="Google Shape;235;g2d0768c19d3_0_191"/>
          <p:cNvSpPr/>
          <p:nvPr/>
        </p:nvSpPr>
        <p:spPr>
          <a:xfrm>
            <a:off x="11348868" y="4876800"/>
            <a:ext cx="170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Elite</a:t>
            </a:r>
            <a:endParaRPr b="0" i="0" sz="4800" u="none" cap="none" strike="noStrike">
              <a:solidFill>
                <a:schemeClr val="dk1"/>
              </a:solidFill>
              <a:latin typeface="Calibri"/>
              <a:ea typeface="Calibri"/>
              <a:cs typeface="Calibri"/>
              <a:sym typeface="Calibri"/>
            </a:endParaRPr>
          </a:p>
        </p:txBody>
      </p:sp>
      <p:sp>
        <p:nvSpPr>
          <p:cNvPr id="236" name="Google Shape;236;g2d0768c19d3_0_191"/>
          <p:cNvSpPr/>
          <p:nvPr/>
        </p:nvSpPr>
        <p:spPr>
          <a:xfrm>
            <a:off x="94372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d0768c19d3_0_191"/>
          <p:cNvSpPr/>
          <p:nvPr/>
        </p:nvSpPr>
        <p:spPr>
          <a:xfrm>
            <a:off x="10320040" y="11531600"/>
            <a:ext cx="3759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$50/month</a:t>
            </a:r>
            <a:endParaRPr b="0" i="0" sz="4800" u="none" cap="none" strike="noStrike">
              <a:solidFill>
                <a:schemeClr val="dk1"/>
              </a:solidFill>
              <a:latin typeface="Calibri"/>
              <a:ea typeface="Calibri"/>
              <a:cs typeface="Calibri"/>
              <a:sym typeface="Calibri"/>
            </a:endParaRPr>
          </a:p>
        </p:txBody>
      </p:sp>
      <p:sp>
        <p:nvSpPr>
          <p:cNvPr id="238" name="Google Shape;238;g2d0768c19d3_0_191"/>
          <p:cNvSpPr/>
          <p:nvPr/>
        </p:nvSpPr>
        <p:spPr>
          <a:xfrm>
            <a:off x="16181822" y="2489200"/>
            <a:ext cx="6439800" cy="10261500"/>
          </a:xfrm>
          <a:prstGeom prst="roundRect">
            <a:avLst>
              <a:gd fmla="val 3124"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0768c19d3_0_191"/>
          <p:cNvSpPr/>
          <p:nvPr/>
        </p:nvSpPr>
        <p:spPr>
          <a:xfrm>
            <a:off x="18588773" y="2946400"/>
            <a:ext cx="1625700" cy="1625700"/>
          </a:xfrm>
          <a:prstGeom prst="roundRect">
            <a:avLst>
              <a:gd fmla="val 7818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d0768c19d3_0_191"/>
          <p:cNvPicPr preferRelativeResize="0"/>
          <p:nvPr/>
        </p:nvPicPr>
        <p:blipFill rotWithShape="1">
          <a:blip r:embed="rId6">
            <a:alphaModFix/>
          </a:blip>
          <a:srcRect b="0" l="0" r="0" t="0"/>
          <a:stretch/>
        </p:blipFill>
        <p:spPr>
          <a:xfrm>
            <a:off x="18893611" y="3251200"/>
            <a:ext cx="1016127" cy="1016000"/>
          </a:xfrm>
          <a:prstGeom prst="rect">
            <a:avLst/>
          </a:prstGeom>
          <a:noFill/>
          <a:ln>
            <a:noFill/>
          </a:ln>
        </p:spPr>
      </p:pic>
      <p:pic>
        <p:nvPicPr>
          <p:cNvPr descr=" " id="241" name="Google Shape;241;g2d0768c19d3_0_191"/>
          <p:cNvPicPr preferRelativeResize="0"/>
          <p:nvPr/>
        </p:nvPicPr>
        <p:blipFill rotWithShape="1">
          <a:blip r:embed="rId9">
            <a:alphaModFix/>
          </a:blip>
          <a:srcRect b="0" l="0" r="0" t="0"/>
          <a:stretch/>
        </p:blipFill>
        <p:spPr>
          <a:xfrm>
            <a:off x="19062881" y="3335871"/>
            <a:ext cx="677417" cy="846671"/>
          </a:xfrm>
          <a:prstGeom prst="rect">
            <a:avLst/>
          </a:prstGeom>
          <a:noFill/>
          <a:ln>
            <a:noFill/>
          </a:ln>
        </p:spPr>
      </p:pic>
      <p:sp>
        <p:nvSpPr>
          <p:cNvPr id="242" name="Google Shape;242;g2d0768c19d3_0_191"/>
          <p:cNvSpPr/>
          <p:nvPr/>
        </p:nvSpPr>
        <p:spPr>
          <a:xfrm>
            <a:off x="17604400" y="4876800"/>
            <a:ext cx="3594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Legendary</a:t>
            </a:r>
            <a:endParaRPr b="0" i="0" sz="4800" u="none" cap="none" strike="noStrike">
              <a:solidFill>
                <a:schemeClr val="dk1"/>
              </a:solidFill>
              <a:latin typeface="Calibri"/>
              <a:ea typeface="Calibri"/>
              <a:cs typeface="Calibri"/>
              <a:sym typeface="Calibri"/>
            </a:endParaRPr>
          </a:p>
        </p:txBody>
      </p:sp>
      <p:sp>
        <p:nvSpPr>
          <p:cNvPr id="243" name="Google Shape;243;g2d0768c19d3_0_191"/>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4" name="Google Shape;244;g2d0768c19d3_0_191"/>
          <p:cNvSpPr/>
          <p:nvPr/>
        </p:nvSpPr>
        <p:spPr>
          <a:xfrm>
            <a:off x="17356719" y="11531600"/>
            <a:ext cx="4089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249" name="Shape 249"/>
        <p:cNvGrpSpPr/>
        <p:nvPr/>
      </p:nvGrpSpPr>
      <p:grpSpPr>
        <a:xfrm>
          <a:off x="0" y="0"/>
          <a:ext cx="0" cy="0"/>
          <a:chOff x="0" y="0"/>
          <a:chExt cx="0" cy="0"/>
        </a:xfrm>
      </p:grpSpPr>
      <p:pic>
        <p:nvPicPr>
          <p:cNvPr descr=" " id="250" name="Google Shape;250;g2d0768c19d3_0_222"/>
          <p:cNvPicPr preferRelativeResize="0"/>
          <p:nvPr/>
        </p:nvPicPr>
        <p:blipFill rotWithShape="1">
          <a:blip r:embed="rId3">
            <a:alphaModFix/>
          </a:blip>
          <a:srcRect b="0" l="0" r="0" t="0"/>
          <a:stretch/>
        </p:blipFill>
        <p:spPr>
          <a:xfrm>
            <a:off x="0" y="10363200"/>
            <a:ext cx="16448556" cy="3352800"/>
          </a:xfrm>
          <a:prstGeom prst="rect">
            <a:avLst/>
          </a:prstGeom>
          <a:noFill/>
          <a:ln>
            <a:noFill/>
          </a:ln>
        </p:spPr>
      </p:pic>
      <p:pic>
        <p:nvPicPr>
          <p:cNvPr descr=" " id="251" name="Google Shape;251;g2d0768c19d3_0_222"/>
          <p:cNvPicPr preferRelativeResize="0"/>
          <p:nvPr/>
        </p:nvPicPr>
        <p:blipFill rotWithShape="1">
          <a:blip r:embed="rId4">
            <a:alphaModFix/>
          </a:blip>
          <a:srcRect b="0" l="0" r="0" t="0"/>
          <a:stretch/>
        </p:blipFill>
        <p:spPr>
          <a:xfrm>
            <a:off x="10039309" y="0"/>
            <a:ext cx="14347740" cy="5212085"/>
          </a:xfrm>
          <a:prstGeom prst="rect">
            <a:avLst/>
          </a:prstGeom>
          <a:noFill/>
          <a:ln>
            <a:noFill/>
          </a:ln>
        </p:spPr>
      </p:pic>
      <p:sp>
        <p:nvSpPr>
          <p:cNvPr id="252" name="Google Shape;252;g2d0768c19d3_0_2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d0768c19d3_0_2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4" name="Google Shape;254;g2d0768c19d3_0_222"/>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55" name="Google Shape;255;g2d0768c19d3_0_222"/>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56" name="Google Shape;256;g2d0768c19d3_0_222"/>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57" name="Google Shape;257;g2d0768c19d3_0_222"/>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58" name="Google Shape;258;g2d0768c19d3_0_222"/>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59" name="Google Shape;259;g2d0768c19d3_0_222"/>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60" name="Google Shape;260;g2d0768c19d3_0_222"/>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61" name="Google Shape;261;g2d0768c19d3_0_222"/>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62" name="Google Shape;262;g2d0768c19d3_0_222"/>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63" name="Google Shape;263;g2d0768c19d3_0_222"/>
          <p:cNvSpPr/>
          <p:nvPr/>
        </p:nvSpPr>
        <p:spPr>
          <a:xfrm>
            <a:off x="9996149" y="4102100"/>
            <a:ext cx="1545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Rye"/>
              <a:buNone/>
            </a:pPr>
            <a:r>
              <a:rPr b="0" i="0" lang="en-US" sz="12800" u="none" cap="none" strike="noStrike">
                <a:solidFill>
                  <a:srgbClr val="0E0E0E"/>
                </a:solidFill>
                <a:latin typeface="Rye"/>
                <a:ea typeface="Rye"/>
                <a:cs typeface="Rye"/>
                <a:sym typeface="Rye"/>
              </a:rPr>
              <a:t>S</a:t>
            </a:r>
            <a:endParaRPr b="0" i="0" sz="12800" u="none" cap="none" strike="noStrike">
              <a:solidFill>
                <a:schemeClr val="dk1"/>
              </a:solidFill>
              <a:latin typeface="Calibri"/>
              <a:ea typeface="Calibri"/>
              <a:cs typeface="Calibri"/>
              <a:sym typeface="Calibri"/>
            </a:endParaRPr>
          </a:p>
        </p:txBody>
      </p:sp>
      <p:sp>
        <p:nvSpPr>
          <p:cNvPr id="264" name="Google Shape;264;g2d0768c19d3_0_222"/>
          <p:cNvSpPr/>
          <p:nvPr/>
        </p:nvSpPr>
        <p:spPr>
          <a:xfrm>
            <a:off x="12663483" y="4102100"/>
            <a:ext cx="2269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ye"/>
              <a:buNone/>
            </a:pPr>
            <a:r>
              <a:rPr b="0" i="0" lang="en-US" sz="12800" u="none" cap="none" strike="noStrike">
                <a:solidFill>
                  <a:srgbClr val="FFFFFF"/>
                </a:solidFill>
                <a:latin typeface="Rye"/>
                <a:ea typeface="Rye"/>
                <a:cs typeface="Rye"/>
                <a:sym typeface="Rye"/>
              </a:rPr>
              <a:t>W</a:t>
            </a:r>
            <a:endParaRPr b="0" i="0" sz="12800" u="none" cap="none" strike="noStrike">
              <a:solidFill>
                <a:schemeClr val="dk1"/>
              </a:solidFill>
              <a:latin typeface="Calibri"/>
              <a:ea typeface="Calibri"/>
              <a:cs typeface="Calibri"/>
              <a:sym typeface="Calibri"/>
            </a:endParaRPr>
          </a:p>
        </p:txBody>
      </p:sp>
      <p:sp>
        <p:nvSpPr>
          <p:cNvPr id="265" name="Google Shape;265;g2d0768c19d3_0_222"/>
          <p:cNvSpPr/>
          <p:nvPr/>
        </p:nvSpPr>
        <p:spPr>
          <a:xfrm>
            <a:off x="9856432" y="7518400"/>
            <a:ext cx="1799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ye"/>
              <a:buNone/>
            </a:pPr>
            <a:r>
              <a:rPr b="0" i="0" lang="en-US" sz="12800" u="none" cap="none" strike="noStrike">
                <a:solidFill>
                  <a:srgbClr val="FFFFFF"/>
                </a:solidFill>
                <a:latin typeface="Rye"/>
                <a:ea typeface="Rye"/>
                <a:cs typeface="Rye"/>
                <a:sym typeface="Rye"/>
              </a:rPr>
              <a:t>O</a:t>
            </a:r>
            <a:endParaRPr b="0" i="0" sz="12800" u="none" cap="none" strike="noStrike">
              <a:solidFill>
                <a:schemeClr val="dk1"/>
              </a:solidFill>
              <a:latin typeface="Calibri"/>
              <a:ea typeface="Calibri"/>
              <a:cs typeface="Calibri"/>
              <a:sym typeface="Calibri"/>
            </a:endParaRPr>
          </a:p>
        </p:txBody>
      </p:sp>
      <p:sp>
        <p:nvSpPr>
          <p:cNvPr id="266" name="Google Shape;266;g2d0768c19d3_0_222"/>
          <p:cNvSpPr/>
          <p:nvPr/>
        </p:nvSpPr>
        <p:spPr>
          <a:xfrm>
            <a:off x="12917514" y="7518400"/>
            <a:ext cx="1748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Rye"/>
              <a:buNone/>
            </a:pPr>
            <a:r>
              <a:rPr b="0" i="0" lang="en-US" sz="12800" u="none" cap="none" strike="noStrike">
                <a:solidFill>
                  <a:srgbClr val="0E0E0E"/>
                </a:solidFill>
                <a:latin typeface="Rye"/>
                <a:ea typeface="Rye"/>
                <a:cs typeface="Rye"/>
                <a:sym typeface="Rye"/>
              </a:rPr>
              <a:t>T</a:t>
            </a:r>
            <a:endParaRPr b="0" i="0" sz="12800" u="none" cap="none" strike="noStrike">
              <a:solidFill>
                <a:schemeClr val="dk1"/>
              </a:solidFill>
              <a:latin typeface="Calibri"/>
              <a:ea typeface="Calibri"/>
              <a:cs typeface="Calibri"/>
              <a:sym typeface="Calibri"/>
            </a:endParaRPr>
          </a:p>
        </p:txBody>
      </p:sp>
      <p:pic>
        <p:nvPicPr>
          <p:cNvPr descr=" " id="267" name="Google Shape;267;g2d0768c19d3_0_222"/>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68" name="Google Shape;268;g2d0768c19d3_0_222"/>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69" name="Google Shape;269;g2d0768c19d3_0_222"/>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70" name="Google Shape;270;g2d0768c19d3_0_222"/>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71" name="Google Shape;271;g2d0768c19d3_0_222"/>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72" name="Google Shape;272;g2d0768c19d3_0_222"/>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73" name="Google Shape;273;g2d0768c19d3_0_222"/>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74" name="Google Shape;274;g2d0768c19d3_0_222"/>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75" name="Google Shape;275;g2d0768c19d3_0_222"/>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0768c19d3_0_222"/>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0768c19d3_0_222"/>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0768c19d3_0_222"/>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Strengths</a:t>
            </a:r>
            <a:endParaRPr b="0" i="0" sz="3600" u="none" cap="none" strike="noStrike">
              <a:solidFill>
                <a:schemeClr val="dk1"/>
              </a:solidFill>
              <a:latin typeface="Calibri"/>
              <a:ea typeface="Calibri"/>
              <a:cs typeface="Calibri"/>
              <a:sym typeface="Calibri"/>
            </a:endParaRPr>
          </a:p>
        </p:txBody>
      </p:sp>
      <p:sp>
        <p:nvSpPr>
          <p:cNvPr id="279" name="Google Shape;279;g2d0768c19d3_0_222"/>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2d0768c19d3_0_222"/>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0768c19d3_0_222"/>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0768c19d3_0_222"/>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0768c19d3_0_222"/>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Opportunities</a:t>
            </a:r>
            <a:endParaRPr b="0" i="0" sz="3600" u="none" cap="none" strike="noStrike">
              <a:solidFill>
                <a:schemeClr val="dk1"/>
              </a:solidFill>
              <a:latin typeface="Calibri"/>
              <a:ea typeface="Calibri"/>
              <a:cs typeface="Calibri"/>
              <a:sym typeface="Calibri"/>
            </a:endParaRPr>
          </a:p>
        </p:txBody>
      </p:sp>
      <p:sp>
        <p:nvSpPr>
          <p:cNvPr id="284" name="Google Shape;284;g2d0768c19d3_0_222"/>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2d0768c19d3_0_222"/>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d0768c19d3_0_222"/>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0768c19d3_0_222"/>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0768c19d3_0_222"/>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Weaknesses</a:t>
            </a:r>
            <a:endParaRPr b="0" i="0" sz="3600" u="none" cap="none" strike="noStrike">
              <a:solidFill>
                <a:schemeClr val="dk1"/>
              </a:solidFill>
              <a:latin typeface="Calibri"/>
              <a:ea typeface="Calibri"/>
              <a:cs typeface="Calibri"/>
              <a:sym typeface="Calibri"/>
            </a:endParaRPr>
          </a:p>
        </p:txBody>
      </p:sp>
      <p:sp>
        <p:nvSpPr>
          <p:cNvPr id="289" name="Google Shape;289;g2d0768c19d3_0_222"/>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g2d0768c19d3_0_222"/>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d0768c19d3_0_222"/>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0768c19d3_0_222"/>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d0768c19d3_0_222"/>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Threats</a:t>
            </a:r>
            <a:endParaRPr b="0" i="0" sz="3600" u="none" cap="none" strike="noStrike">
              <a:solidFill>
                <a:schemeClr val="dk1"/>
              </a:solidFill>
              <a:latin typeface="Calibri"/>
              <a:ea typeface="Calibri"/>
              <a:cs typeface="Calibri"/>
              <a:sym typeface="Calibri"/>
            </a:endParaRPr>
          </a:p>
        </p:txBody>
      </p:sp>
      <p:sp>
        <p:nvSpPr>
          <p:cNvPr id="294" name="Google Shape;294;g2d0768c19d3_0_222"/>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299" name="Shape 299"/>
        <p:cNvGrpSpPr/>
        <p:nvPr/>
      </p:nvGrpSpPr>
      <p:grpSpPr>
        <a:xfrm>
          <a:off x="0" y="0"/>
          <a:ext cx="0" cy="0"/>
          <a:chOff x="0" y="0"/>
          <a:chExt cx="0" cy="0"/>
        </a:xfrm>
      </p:grpSpPr>
      <p:pic>
        <p:nvPicPr>
          <p:cNvPr descr=" " id="300" name="Google Shape;300;g2d0768c19d3_0_271"/>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301" name="Google Shape;301;g2d0768c19d3_0_271"/>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302" name="Google Shape;302;g2d0768c19d3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g2d0768c19d3_0_2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04" name="Google Shape;304;g2d0768c19d3_0_271"/>
          <p:cNvPicPr preferRelativeResize="0"/>
          <p:nvPr/>
        </p:nvPicPr>
        <p:blipFill rotWithShape="1">
          <a:blip r:embed="rId6">
            <a:alphaModFix/>
          </a:blip>
          <a:srcRect b="0" l="0" r="0" t="0"/>
          <a:stretch/>
        </p:blipFill>
        <p:spPr>
          <a:xfrm>
            <a:off x="10745543" y="4495800"/>
            <a:ext cx="12625378" cy="8343900"/>
          </a:xfrm>
          <a:prstGeom prst="rect">
            <a:avLst/>
          </a:prstGeom>
          <a:noFill/>
          <a:ln>
            <a:noFill/>
          </a:ln>
        </p:spPr>
      </p:pic>
      <p:sp>
        <p:nvSpPr>
          <p:cNvPr id="305" name="Google Shape;305;g2d0768c19d3_0_271"/>
          <p:cNvSpPr/>
          <p:nvPr/>
        </p:nvSpPr>
        <p:spPr>
          <a:xfrm>
            <a:off x="6854623" y="15875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Rye"/>
              <a:buNone/>
            </a:pPr>
            <a:r>
              <a:rPr b="0" i="0" lang="en-US" sz="8000" u="none" cap="none" strike="noStrike">
                <a:solidFill>
                  <a:srgbClr val="0E0E0E"/>
                </a:solidFill>
                <a:latin typeface="Rye"/>
                <a:ea typeface="Rye"/>
                <a:cs typeface="Rye"/>
                <a:sym typeface="Rye"/>
              </a:rPr>
              <a:t>Some Data</a:t>
            </a:r>
            <a:endParaRPr b="0" i="0" sz="8000" u="none" cap="none" strike="noStrike">
              <a:solidFill>
                <a:schemeClr val="dk1"/>
              </a:solidFill>
              <a:latin typeface="Calibri"/>
              <a:ea typeface="Calibri"/>
              <a:cs typeface="Calibri"/>
              <a:sym typeface="Calibri"/>
            </a:endParaRPr>
          </a:p>
        </p:txBody>
      </p:sp>
      <p:sp>
        <p:nvSpPr>
          <p:cNvPr id="306" name="Google Shape;306;g2d0768c19d3_0_271"/>
          <p:cNvSpPr/>
          <p:nvPr/>
        </p:nvSpPr>
        <p:spPr>
          <a:xfrm>
            <a:off x="1333667" y="48514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d0768c19d3_0_271"/>
          <p:cNvSpPr/>
          <p:nvPr/>
        </p:nvSpPr>
        <p:spPr>
          <a:xfrm>
            <a:off x="1333667" y="4851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d0768c19d3_0_271"/>
          <p:cNvSpPr/>
          <p:nvPr/>
        </p:nvSpPr>
        <p:spPr>
          <a:xfrm>
            <a:off x="1333667" y="5162550"/>
            <a:ext cx="241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0768c19d3_0_271"/>
          <p:cNvSpPr/>
          <p:nvPr/>
        </p:nvSpPr>
        <p:spPr>
          <a:xfrm>
            <a:off x="1333667" y="5162550"/>
            <a:ext cx="275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75%</a:t>
            </a:r>
            <a:endParaRPr b="0" i="0" sz="8000" u="none" cap="none" strike="noStrike">
              <a:solidFill>
                <a:schemeClr val="dk1"/>
              </a:solidFill>
              <a:latin typeface="Calibri"/>
              <a:ea typeface="Calibri"/>
              <a:cs typeface="Calibri"/>
              <a:sym typeface="Calibri"/>
            </a:endParaRPr>
          </a:p>
        </p:txBody>
      </p:sp>
      <p:sp>
        <p:nvSpPr>
          <p:cNvPr id="310" name="Google Shape;310;g2d0768c19d3_0_271"/>
          <p:cNvSpPr/>
          <p:nvPr/>
        </p:nvSpPr>
        <p:spPr>
          <a:xfrm>
            <a:off x="3950194" y="4851400"/>
            <a:ext cx="5957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d0768c19d3_0_271"/>
          <p:cNvSpPr/>
          <p:nvPr/>
        </p:nvSpPr>
        <p:spPr>
          <a:xfrm>
            <a:off x="3950194" y="4851400"/>
            <a:ext cx="610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Enchanted Creatures</a:t>
            </a:r>
            <a:endParaRPr b="0" i="0" sz="3600" u="none" cap="none" strike="noStrike">
              <a:solidFill>
                <a:schemeClr val="dk1"/>
              </a:solidFill>
              <a:latin typeface="Calibri"/>
              <a:ea typeface="Calibri"/>
              <a:cs typeface="Calibri"/>
              <a:sym typeface="Calibri"/>
            </a:endParaRPr>
          </a:p>
        </p:txBody>
      </p:sp>
      <p:sp>
        <p:nvSpPr>
          <p:cNvPr id="312" name="Google Shape;312;g2d0768c19d3_0_271"/>
          <p:cNvSpPr/>
          <p:nvPr/>
        </p:nvSpPr>
        <p:spPr>
          <a:xfrm>
            <a:off x="3950194" y="5524500"/>
            <a:ext cx="6092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3" name="Google Shape;313;g2d0768c19d3_0_271"/>
          <p:cNvSpPr/>
          <p:nvPr/>
        </p:nvSpPr>
        <p:spPr>
          <a:xfrm>
            <a:off x="1333667" y="73533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0768c19d3_0_271"/>
          <p:cNvSpPr/>
          <p:nvPr/>
        </p:nvSpPr>
        <p:spPr>
          <a:xfrm>
            <a:off x="1333667" y="7645400"/>
            <a:ext cx="260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d0768c19d3_0_271"/>
          <p:cNvSpPr/>
          <p:nvPr/>
        </p:nvSpPr>
        <p:spPr>
          <a:xfrm>
            <a:off x="1333667" y="7645400"/>
            <a:ext cx="294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60%</a:t>
            </a:r>
            <a:endParaRPr b="0" i="0" sz="8000" u="none" cap="none" strike="noStrike">
              <a:solidFill>
                <a:schemeClr val="dk1"/>
              </a:solidFill>
              <a:latin typeface="Calibri"/>
              <a:ea typeface="Calibri"/>
              <a:cs typeface="Calibri"/>
              <a:sym typeface="Calibri"/>
            </a:endParaRPr>
          </a:p>
        </p:txBody>
      </p:sp>
      <p:sp>
        <p:nvSpPr>
          <p:cNvPr id="316" name="Google Shape;316;g2d0768c19d3_0_271"/>
          <p:cNvSpPr/>
          <p:nvPr/>
        </p:nvSpPr>
        <p:spPr>
          <a:xfrm>
            <a:off x="4140718" y="7353300"/>
            <a:ext cx="5766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0768c19d3_0_271"/>
          <p:cNvSpPr/>
          <p:nvPr/>
        </p:nvSpPr>
        <p:spPr>
          <a:xfrm>
            <a:off x="4140718" y="7353300"/>
            <a:ext cx="5919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Magic-Wielding Individuals</a:t>
            </a:r>
            <a:endParaRPr b="0" i="0" sz="3600" u="none" cap="none" strike="noStrike">
              <a:solidFill>
                <a:schemeClr val="dk1"/>
              </a:solidFill>
              <a:latin typeface="Calibri"/>
              <a:ea typeface="Calibri"/>
              <a:cs typeface="Calibri"/>
              <a:sym typeface="Calibri"/>
            </a:endParaRPr>
          </a:p>
        </p:txBody>
      </p:sp>
      <p:sp>
        <p:nvSpPr>
          <p:cNvPr id="318" name="Google Shape;318;g2d0768c19d3_0_271"/>
          <p:cNvSpPr/>
          <p:nvPr/>
        </p:nvSpPr>
        <p:spPr>
          <a:xfrm>
            <a:off x="4140718" y="8597900"/>
            <a:ext cx="590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9" name="Google Shape;319;g2d0768c19d3_0_271"/>
          <p:cNvSpPr/>
          <p:nvPr/>
        </p:nvSpPr>
        <p:spPr>
          <a:xfrm>
            <a:off x="1333667" y="98171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0768c19d3_0_271"/>
          <p:cNvSpPr/>
          <p:nvPr/>
        </p:nvSpPr>
        <p:spPr>
          <a:xfrm>
            <a:off x="1333667" y="10128250"/>
            <a:ext cx="260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d0768c19d3_0_271"/>
          <p:cNvSpPr/>
          <p:nvPr/>
        </p:nvSpPr>
        <p:spPr>
          <a:xfrm>
            <a:off x="1333667" y="10128250"/>
            <a:ext cx="294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90%</a:t>
            </a:r>
            <a:endParaRPr b="0" i="0" sz="8000" u="none" cap="none" strike="noStrike">
              <a:solidFill>
                <a:schemeClr val="dk1"/>
              </a:solidFill>
              <a:latin typeface="Calibri"/>
              <a:ea typeface="Calibri"/>
              <a:cs typeface="Calibri"/>
              <a:sym typeface="Calibri"/>
            </a:endParaRPr>
          </a:p>
        </p:txBody>
      </p:sp>
      <p:sp>
        <p:nvSpPr>
          <p:cNvPr id="322" name="Google Shape;322;g2d0768c19d3_0_271"/>
          <p:cNvSpPr/>
          <p:nvPr/>
        </p:nvSpPr>
        <p:spPr>
          <a:xfrm>
            <a:off x="4140718" y="9817100"/>
            <a:ext cx="5766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0768c19d3_0_271"/>
          <p:cNvSpPr/>
          <p:nvPr/>
        </p:nvSpPr>
        <p:spPr>
          <a:xfrm>
            <a:off x="4140718" y="9817100"/>
            <a:ext cx="5919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Spells Cast</a:t>
            </a:r>
            <a:endParaRPr b="0" i="0" sz="3600" u="none" cap="none" strike="noStrike">
              <a:solidFill>
                <a:schemeClr val="dk1"/>
              </a:solidFill>
              <a:latin typeface="Calibri"/>
              <a:ea typeface="Calibri"/>
              <a:cs typeface="Calibri"/>
              <a:sym typeface="Calibri"/>
            </a:endParaRPr>
          </a:p>
        </p:txBody>
      </p:sp>
      <p:sp>
        <p:nvSpPr>
          <p:cNvPr id="324" name="Google Shape;324;g2d0768c19d3_0_271"/>
          <p:cNvSpPr/>
          <p:nvPr/>
        </p:nvSpPr>
        <p:spPr>
          <a:xfrm>
            <a:off x="4140718" y="10490200"/>
            <a:ext cx="5901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329" name="Shape 329"/>
        <p:cNvGrpSpPr/>
        <p:nvPr/>
      </p:nvGrpSpPr>
      <p:grpSpPr>
        <a:xfrm>
          <a:off x="0" y="0"/>
          <a:ext cx="0" cy="0"/>
          <a:chOff x="0" y="0"/>
          <a:chExt cx="0" cy="0"/>
        </a:xfrm>
      </p:grpSpPr>
      <p:pic>
        <p:nvPicPr>
          <p:cNvPr descr=" " id="330" name="Google Shape;330;g2d0768c19d3_0_300"/>
          <p:cNvPicPr preferRelativeResize="0"/>
          <p:nvPr/>
        </p:nvPicPr>
        <p:blipFill rotWithShape="1">
          <a:blip r:embed="rId3">
            <a:alphaModFix/>
          </a:blip>
          <a:srcRect b="0" l="0" r="0" t="0"/>
          <a:stretch/>
        </p:blipFill>
        <p:spPr>
          <a:xfrm>
            <a:off x="1219352" y="736600"/>
            <a:ext cx="22862857" cy="12979400"/>
          </a:xfrm>
          <a:prstGeom prst="rect">
            <a:avLst/>
          </a:prstGeom>
          <a:noFill/>
          <a:ln>
            <a:noFill/>
          </a:ln>
        </p:spPr>
      </p:pic>
      <p:sp>
        <p:nvSpPr>
          <p:cNvPr id="331" name="Google Shape;331;g2d0768c19d3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d0768c19d3_0_3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3" name="Google Shape;333;g2d0768c19d3_0_300"/>
          <p:cNvSpPr/>
          <p:nvPr/>
        </p:nvSpPr>
        <p:spPr>
          <a:xfrm>
            <a:off x="4305838" y="3403600"/>
            <a:ext cx="15762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d0768c19d3_0_300"/>
          <p:cNvSpPr/>
          <p:nvPr/>
        </p:nvSpPr>
        <p:spPr>
          <a:xfrm>
            <a:off x="4305838" y="3403600"/>
            <a:ext cx="15762600" cy="459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0768c19d3_0_300"/>
          <p:cNvSpPr/>
          <p:nvPr/>
        </p:nvSpPr>
        <p:spPr>
          <a:xfrm>
            <a:off x="6384665" y="3403600"/>
            <a:ext cx="116049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20000"/>
              <a:buFont typeface="Rye"/>
              <a:buNone/>
            </a:pPr>
            <a:r>
              <a:rPr b="0" i="0" lang="en-US" sz="20000" u="none" cap="none" strike="noStrike">
                <a:solidFill>
                  <a:srgbClr val="615545"/>
                </a:solidFill>
                <a:latin typeface="Rye"/>
                <a:ea typeface="Rye"/>
                <a:cs typeface="Rye"/>
                <a:sym typeface="Rye"/>
              </a:rPr>
              <a:t>234,567</a:t>
            </a:r>
            <a:endParaRPr b="0" i="0" sz="20000" u="none" cap="none" strike="noStrike">
              <a:solidFill>
                <a:schemeClr val="dk1"/>
              </a:solidFill>
              <a:latin typeface="Calibri"/>
              <a:ea typeface="Calibri"/>
              <a:cs typeface="Calibri"/>
              <a:sym typeface="Calibri"/>
            </a:endParaRPr>
          </a:p>
        </p:txBody>
      </p:sp>
      <p:sp>
        <p:nvSpPr>
          <p:cNvPr id="336" name="Google Shape;336;g2d0768c19d3_0_300"/>
          <p:cNvSpPr/>
          <p:nvPr/>
        </p:nvSpPr>
        <p:spPr>
          <a:xfrm>
            <a:off x="4170355" y="6781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7" name="Google Shape;337;g2d0768c19d3_0_300"/>
          <p:cNvSpPr/>
          <p:nvPr/>
        </p:nvSpPr>
        <p:spPr>
          <a:xfrm>
            <a:off x="7483352" y="8407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342" name="Shape 342"/>
        <p:cNvGrpSpPr/>
        <p:nvPr/>
      </p:nvGrpSpPr>
      <p:grpSpPr>
        <a:xfrm>
          <a:off x="0" y="0"/>
          <a:ext cx="0" cy="0"/>
          <a:chOff x="0" y="0"/>
          <a:chExt cx="0" cy="0"/>
        </a:xfrm>
      </p:grpSpPr>
      <p:pic>
        <p:nvPicPr>
          <p:cNvPr descr=" " id="343" name="Google Shape;343;g2d0768c19d3_0_312"/>
          <p:cNvPicPr preferRelativeResize="0"/>
          <p:nvPr/>
        </p:nvPicPr>
        <p:blipFill rotWithShape="1">
          <a:blip r:embed="rId3">
            <a:alphaModFix/>
          </a:blip>
          <a:srcRect b="0" l="0" r="0" t="0"/>
          <a:stretch/>
        </p:blipFill>
        <p:spPr>
          <a:xfrm>
            <a:off x="0" y="10363200"/>
            <a:ext cx="16448556" cy="3352800"/>
          </a:xfrm>
          <a:prstGeom prst="rect">
            <a:avLst/>
          </a:prstGeom>
          <a:noFill/>
          <a:ln>
            <a:noFill/>
          </a:ln>
        </p:spPr>
      </p:pic>
      <p:pic>
        <p:nvPicPr>
          <p:cNvPr descr=" " id="344" name="Google Shape;344;g2d0768c19d3_0_312"/>
          <p:cNvPicPr preferRelativeResize="0"/>
          <p:nvPr/>
        </p:nvPicPr>
        <p:blipFill rotWithShape="1">
          <a:blip r:embed="rId4">
            <a:alphaModFix/>
          </a:blip>
          <a:srcRect b="0" l="0" r="0" t="0"/>
          <a:stretch/>
        </p:blipFill>
        <p:spPr>
          <a:xfrm>
            <a:off x="10039309" y="0"/>
            <a:ext cx="14347740" cy="5212085"/>
          </a:xfrm>
          <a:prstGeom prst="rect">
            <a:avLst/>
          </a:prstGeom>
          <a:noFill/>
          <a:ln>
            <a:noFill/>
          </a:ln>
        </p:spPr>
      </p:pic>
      <p:sp>
        <p:nvSpPr>
          <p:cNvPr id="345" name="Google Shape;345;g2d0768c19d3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d0768c19d3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7" name="Google Shape;347;g2d0768c19d3_0_312"/>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d0768c19d3_0_312"/>
          <p:cNvSpPr/>
          <p:nvPr/>
        </p:nvSpPr>
        <p:spPr>
          <a:xfrm>
            <a:off x="3296062" y="3263900"/>
            <a:ext cx="8065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d0768c19d3_0_312"/>
          <p:cNvSpPr/>
          <p:nvPr/>
        </p:nvSpPr>
        <p:spPr>
          <a:xfrm>
            <a:off x="3296062" y="3263900"/>
            <a:ext cx="860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233 Coins</a:t>
            </a:r>
            <a:endParaRPr b="0" i="0" sz="12800" u="none" cap="none" strike="noStrike">
              <a:solidFill>
                <a:schemeClr val="dk1"/>
              </a:solidFill>
              <a:latin typeface="Calibri"/>
              <a:ea typeface="Calibri"/>
              <a:cs typeface="Calibri"/>
              <a:sym typeface="Calibri"/>
            </a:endParaRPr>
          </a:p>
        </p:txBody>
      </p:sp>
      <p:sp>
        <p:nvSpPr>
          <p:cNvPr id="350" name="Google Shape;350;g2d0768c19d3_0_312"/>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d0768c19d3_0_312"/>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2" name="Google Shape;352;g2d0768c19d3_0_312"/>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d0768c19d3_0_312"/>
          <p:cNvSpPr/>
          <p:nvPr/>
        </p:nvSpPr>
        <p:spPr>
          <a:xfrm>
            <a:off x="2832454" y="6985000"/>
            <a:ext cx="8992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0768c19d3_0_312"/>
          <p:cNvSpPr/>
          <p:nvPr/>
        </p:nvSpPr>
        <p:spPr>
          <a:xfrm>
            <a:off x="2832454" y="6985000"/>
            <a:ext cx="9534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456 Hours</a:t>
            </a:r>
            <a:endParaRPr b="0" i="0" sz="12800" u="none" cap="none" strike="noStrike">
              <a:solidFill>
                <a:schemeClr val="dk1"/>
              </a:solidFill>
              <a:latin typeface="Calibri"/>
              <a:ea typeface="Calibri"/>
              <a:cs typeface="Calibri"/>
              <a:sym typeface="Calibri"/>
            </a:endParaRPr>
          </a:p>
        </p:txBody>
      </p:sp>
      <p:sp>
        <p:nvSpPr>
          <p:cNvPr id="355" name="Google Shape;355;g2d0768c19d3_0_312"/>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d0768c19d3_0_312"/>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7" name="Google Shape;357;g2d0768c19d3_0_312"/>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d0768c19d3_0_312"/>
          <p:cNvSpPr/>
          <p:nvPr/>
        </p:nvSpPr>
        <p:spPr>
          <a:xfrm>
            <a:off x="15495937" y="3263900"/>
            <a:ext cx="3988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d0768c19d3_0_312"/>
          <p:cNvSpPr/>
          <p:nvPr/>
        </p:nvSpPr>
        <p:spPr>
          <a:xfrm>
            <a:off x="15495937" y="3263900"/>
            <a:ext cx="4530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85%</a:t>
            </a:r>
            <a:endParaRPr b="0" i="0" sz="12800" u="none" cap="none" strike="noStrike">
              <a:solidFill>
                <a:schemeClr val="dk1"/>
              </a:solidFill>
              <a:latin typeface="Calibri"/>
              <a:ea typeface="Calibri"/>
              <a:cs typeface="Calibri"/>
              <a:sym typeface="Calibri"/>
            </a:endParaRPr>
          </a:p>
        </p:txBody>
      </p:sp>
      <p:sp>
        <p:nvSpPr>
          <p:cNvPr id="360" name="Google Shape;360;g2d0768c19d3_0_312"/>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d0768c19d3_0_312"/>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2" name="Google Shape;362;g2d0768c19d3_0_312"/>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d0768c19d3_0_312"/>
          <p:cNvSpPr/>
          <p:nvPr/>
        </p:nvSpPr>
        <p:spPr>
          <a:xfrm>
            <a:off x="14276584" y="6985000"/>
            <a:ext cx="642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d0768c19d3_0_312"/>
          <p:cNvSpPr/>
          <p:nvPr/>
        </p:nvSpPr>
        <p:spPr>
          <a:xfrm>
            <a:off x="14276584" y="6985000"/>
            <a:ext cx="696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765 Km</a:t>
            </a:r>
            <a:endParaRPr b="0" i="0" sz="12800" u="none" cap="none" strike="noStrike">
              <a:solidFill>
                <a:schemeClr val="dk1"/>
              </a:solidFill>
              <a:latin typeface="Calibri"/>
              <a:ea typeface="Calibri"/>
              <a:cs typeface="Calibri"/>
              <a:sym typeface="Calibri"/>
            </a:endParaRPr>
          </a:p>
        </p:txBody>
      </p:sp>
      <p:sp>
        <p:nvSpPr>
          <p:cNvPr id="365" name="Google Shape;365;g2d0768c19d3_0_312"/>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d0768c19d3_0_312"/>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371" name="Shape 371"/>
        <p:cNvGrpSpPr/>
        <p:nvPr/>
      </p:nvGrpSpPr>
      <p:grpSpPr>
        <a:xfrm>
          <a:off x="0" y="0"/>
          <a:ext cx="0" cy="0"/>
          <a:chOff x="0" y="0"/>
          <a:chExt cx="0" cy="0"/>
        </a:xfrm>
      </p:grpSpPr>
      <p:pic>
        <p:nvPicPr>
          <p:cNvPr descr=" " id="372" name="Google Shape;372;g2d0768c19d3_0_340"/>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373" name="Google Shape;373;g2d0768c19d3_0_340"/>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374" name="Google Shape;374;g2d0768c19d3_0_3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d0768c19d3_0_3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6" name="Google Shape;376;g2d0768c19d3_0_340"/>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Some Graph</a:t>
            </a:r>
            <a:endParaRPr b="0" i="0" sz="8000" u="none" cap="none" strike="noStrike">
              <a:solidFill>
                <a:schemeClr val="dk1"/>
              </a:solidFill>
              <a:latin typeface="Calibri"/>
              <a:ea typeface="Calibri"/>
              <a:cs typeface="Calibri"/>
              <a:sym typeface="Calibri"/>
            </a:endParaRPr>
          </a:p>
        </p:txBody>
      </p:sp>
      <p:sp>
        <p:nvSpPr>
          <p:cNvPr id="377" name="Google Shape;377;g2d0768c19d3_0_34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d0768c19d3_0_34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9" name="Google Shape;379;g2d0768c19d3_0_34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0" name="Google Shape;380;g2d0768c19d3_0_34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1" name="Google Shape;381;g2d0768c19d3_0_34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2" name="Google Shape;382;g2d0768c19d3_0_34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3" name="Google Shape;383;g2d0768c19d3_0_34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4" name="Google Shape;384;g2d0768c19d3_0_34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5" name="Google Shape;385;g2d0768c19d3_0_34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6" name="Google Shape;386;g2d0768c19d3_0_34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2185"/>
              <a:buFont typeface="Lato"/>
              <a:buNone/>
            </a:pPr>
            <a:r>
              <a:rPr b="0" i="0" lang="en-US" sz="2185" u="none" cap="none" strike="noStrike">
                <a:solidFill>
                  <a:srgbClr val="62554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7" name="Google Shape;387;g2d0768c19d3_0_34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8" name="Google Shape;388;g2d0768c19d3_0_34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9" name="Google Shape;389;g2d0768c19d3_0_34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0" name="Google Shape;390;g2d0768c19d3_0_34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1" name="Google Shape;391;g2d0768c19d3_0_34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2" name="Google Shape;392;g2d0768c19d3_0_34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3" name="Google Shape;393;g2d0768c19d3_0_34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4" name="Google Shape;394;g2d0768c19d3_0_34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5" name="Google Shape;395;g2d0768c19d3_0_34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6" name="Google Shape;396;g2d0768c19d3_0_34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25545"/>
              </a:buClr>
              <a:buSzPts val="1820"/>
              <a:buFont typeface="Lato"/>
              <a:buNone/>
            </a:pPr>
            <a:r>
              <a:rPr b="0" i="0" lang="en-US" sz="1820" u="none" cap="none" strike="noStrike">
                <a:solidFill>
                  <a:srgbClr val="62554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7" name="Google Shape;397;g2d0768c19d3_0_34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98" name="Google Shape;398;g2d0768c19d3_0_34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99" name="Google Shape;399;g2d0768c19d3_0_34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0" name="Google Shape;400;g2d0768c19d3_0_34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1" name="Google Shape;401;g2d0768c19d3_0_34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2" name="Google Shape;402;g2d0768c19d3_0_34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3" name="Google Shape;403;g2d0768c19d3_0_34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4" name="Google Shape;404;g2d0768c19d3_0_34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5" name="Google Shape;405;g2d0768c19d3_0_34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6" name="Google Shape;406;g2d0768c19d3_0_34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07" name="Google Shape;407;g2d0768c19d3_0_34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08" name="Google Shape;408;g2d0768c19d3_0_34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09" name="Google Shape;409;g2d0768c19d3_0_34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0" name="Google Shape;410;g2d0768c19d3_0_34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1" name="Google Shape;411;g2d0768c19d3_0_34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2" name="Google Shape;412;g2d0768c19d3_0_34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3" name="Google Shape;413;g2d0768c19d3_0_34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4" name="Google Shape;414;g2d0768c19d3_0_34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5" name="Google Shape;415;g2d0768c19d3_0_34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6" name="Google Shape;416;g2d0768c19d3_0_34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17" name="Google Shape;417;g2d0768c19d3_0_34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18" name="Google Shape;418;g2d0768c19d3_0_34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19" name="Google Shape;419;g2d0768c19d3_0_34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d0768c19d3_0_34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d0768c19d3_0_34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2" name="Google Shape;422;g2d0768c19d3_0_34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3" name="Google Shape;423;g2d0768c19d3_0_340"/>
          <p:cNvSpPr/>
          <p:nvPr/>
        </p:nvSpPr>
        <p:spPr>
          <a:xfrm>
            <a:off x="16105613" y="6365379"/>
            <a:ext cx="2184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d0768c19d3_0_340"/>
          <p:cNvSpPr/>
          <p:nvPr/>
        </p:nvSpPr>
        <p:spPr>
          <a:xfrm>
            <a:off x="16105613" y="6292850"/>
            <a:ext cx="238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34.574</a:t>
            </a:r>
            <a:endParaRPr b="0" i="0" sz="4800" u="none" cap="none" strike="noStrike">
              <a:solidFill>
                <a:schemeClr val="dk1"/>
              </a:solidFill>
              <a:latin typeface="Calibri"/>
              <a:ea typeface="Calibri"/>
              <a:cs typeface="Calibri"/>
              <a:sym typeface="Calibri"/>
            </a:endParaRPr>
          </a:p>
        </p:txBody>
      </p:sp>
      <p:sp>
        <p:nvSpPr>
          <p:cNvPr id="425" name="Google Shape;425;g2d0768c19d3_0_340"/>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6" name="Google Shape;426;g2d0768c19d3_0_340"/>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d0768c19d3_0_340"/>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d0768c19d3_0_34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Treasure Found</a:t>
            </a:r>
            <a:endParaRPr b="0" i="0" sz="4800" u="none" cap="none" strike="noStrike">
              <a:solidFill>
                <a:schemeClr val="dk1"/>
              </a:solidFill>
              <a:latin typeface="Calibri"/>
              <a:ea typeface="Calibri"/>
              <a:cs typeface="Calibri"/>
              <a:sym typeface="Calibri"/>
            </a:endParaRPr>
          </a:p>
        </p:txBody>
      </p:sp>
      <p:sp>
        <p:nvSpPr>
          <p:cNvPr id="429" name="Google Shape;429;g2d0768c19d3_0_340"/>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0" name="Google Shape;430;g2d0768c19d3_0_340"/>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d0768c19d3_0_340"/>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d0768c19d3_0_340"/>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Spellcasting Progress</a:t>
            </a:r>
            <a:endParaRPr b="0" i="0" sz="4800" u="none" cap="none" strike="noStrike">
              <a:solidFill>
                <a:schemeClr val="dk1"/>
              </a:solidFill>
              <a:latin typeface="Calibri"/>
              <a:ea typeface="Calibri"/>
              <a:cs typeface="Calibri"/>
              <a:sym typeface="Calibri"/>
            </a:endParaRPr>
          </a:p>
        </p:txBody>
      </p:sp>
      <p:sp>
        <p:nvSpPr>
          <p:cNvPr id="433" name="Google Shape;433;g2d0768c19d3_0_340"/>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438" name="Shape 438"/>
        <p:cNvGrpSpPr/>
        <p:nvPr/>
      </p:nvGrpSpPr>
      <p:grpSpPr>
        <a:xfrm>
          <a:off x="0" y="0"/>
          <a:ext cx="0" cy="0"/>
          <a:chOff x="0" y="0"/>
          <a:chExt cx="0" cy="0"/>
        </a:xfrm>
      </p:grpSpPr>
      <p:pic>
        <p:nvPicPr>
          <p:cNvPr descr=" " id="439" name="Google Shape;439;g2d0768c19d3_0_406"/>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440" name="Google Shape;440;g2d0768c19d3_0_406"/>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441" name="Google Shape;441;g2d0768c19d3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d0768c19d3_0_4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3" name="Google Shape;443;g2d0768c19d3_0_406"/>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d0768c19d3_0_406"/>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d0768c19d3_0_406"/>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 web application</a:t>
            </a:r>
            <a:endParaRPr b="0" i="0" sz="4800" u="none" cap="none" strike="noStrike">
              <a:solidFill>
                <a:schemeClr val="dk1"/>
              </a:solidFill>
              <a:latin typeface="Calibri"/>
              <a:ea typeface="Calibri"/>
              <a:cs typeface="Calibri"/>
              <a:sym typeface="Calibri"/>
            </a:endParaRPr>
          </a:p>
        </p:txBody>
      </p:sp>
      <p:sp>
        <p:nvSpPr>
          <p:cNvPr id="446" name="Google Shape;446;g2d0768c19d3_0_406"/>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7" name="Google Shape;447;g2d0768c19d3_0_40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48" name="Google Shape;448;g2d0768c19d3_0_40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49" name="Google Shape;449;g2d0768c19d3_0_406"/>
          <p:cNvSpPr/>
          <p:nvPr/>
        </p:nvSpPr>
        <p:spPr>
          <a:xfrm>
            <a:off x="4720757" y="1219200"/>
            <a:ext cx="14958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454" name="Shape 454"/>
        <p:cNvGrpSpPr/>
        <p:nvPr/>
      </p:nvGrpSpPr>
      <p:grpSpPr>
        <a:xfrm>
          <a:off x="0" y="0"/>
          <a:ext cx="0" cy="0"/>
          <a:chOff x="0" y="0"/>
          <a:chExt cx="0" cy="0"/>
        </a:xfrm>
      </p:grpSpPr>
      <p:pic>
        <p:nvPicPr>
          <p:cNvPr descr=" " id="455" name="Google Shape;455;g2d0768c19d3_0_421"/>
          <p:cNvPicPr preferRelativeResize="0"/>
          <p:nvPr/>
        </p:nvPicPr>
        <p:blipFill rotWithShape="1">
          <a:blip r:embed="rId3">
            <a:alphaModFix/>
          </a:blip>
          <a:srcRect b="0" l="0" r="0" t="0"/>
          <a:stretch/>
        </p:blipFill>
        <p:spPr>
          <a:xfrm>
            <a:off x="0" y="10363200"/>
            <a:ext cx="16448556" cy="3352800"/>
          </a:xfrm>
          <a:prstGeom prst="rect">
            <a:avLst/>
          </a:prstGeom>
          <a:noFill/>
          <a:ln>
            <a:noFill/>
          </a:ln>
        </p:spPr>
      </p:pic>
      <p:pic>
        <p:nvPicPr>
          <p:cNvPr descr=" " id="456" name="Google Shape;456;g2d0768c19d3_0_421"/>
          <p:cNvPicPr preferRelativeResize="0"/>
          <p:nvPr/>
        </p:nvPicPr>
        <p:blipFill rotWithShape="1">
          <a:blip r:embed="rId4">
            <a:alphaModFix/>
          </a:blip>
          <a:srcRect b="0" l="0" r="0" t="0"/>
          <a:stretch/>
        </p:blipFill>
        <p:spPr>
          <a:xfrm>
            <a:off x="10039309" y="0"/>
            <a:ext cx="14347740" cy="5212085"/>
          </a:xfrm>
          <a:prstGeom prst="rect">
            <a:avLst/>
          </a:prstGeom>
          <a:noFill/>
          <a:ln>
            <a:noFill/>
          </a:ln>
        </p:spPr>
      </p:pic>
      <p:sp>
        <p:nvSpPr>
          <p:cNvPr id="457" name="Google Shape;457;g2d0768c19d3_0_4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d0768c19d3_0_4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9" name="Google Shape;459;g2d0768c19d3_0_421"/>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d0768c19d3_0_421"/>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d0768c19d3_0_421"/>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An mobile app</a:t>
            </a:r>
            <a:endParaRPr b="0" i="0" sz="4800" u="none" cap="none" strike="noStrike">
              <a:solidFill>
                <a:schemeClr val="dk1"/>
              </a:solidFill>
              <a:latin typeface="Calibri"/>
              <a:ea typeface="Calibri"/>
              <a:cs typeface="Calibri"/>
              <a:sym typeface="Calibri"/>
            </a:endParaRPr>
          </a:p>
        </p:txBody>
      </p:sp>
      <p:sp>
        <p:nvSpPr>
          <p:cNvPr id="462" name="Google Shape;462;g2d0768c19d3_0_421"/>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3" name="Google Shape;463;g2d0768c19d3_0_421"/>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4" name="Google Shape;464;g2d0768c19d3_0_421"/>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The Future of Fantasy</a:t>
            </a:r>
            <a:endParaRPr b="0" i="0" sz="8000" u="none" cap="none" strike="noStrike">
              <a:solidFill>
                <a:schemeClr val="dk1"/>
              </a:solidFill>
              <a:latin typeface="Calibri"/>
              <a:ea typeface="Calibri"/>
              <a:cs typeface="Calibri"/>
              <a:sym typeface="Calibri"/>
            </a:endParaRPr>
          </a:p>
        </p:txBody>
      </p:sp>
      <p:pic>
        <p:nvPicPr>
          <p:cNvPr descr=" " id="465" name="Google Shape;465;g2d0768c19d3_0_42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66" name="Google Shape;466;g2d0768c19d3_0_42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471" name="Shape 471"/>
        <p:cNvGrpSpPr/>
        <p:nvPr/>
      </p:nvGrpSpPr>
      <p:grpSpPr>
        <a:xfrm>
          <a:off x="0" y="0"/>
          <a:ext cx="0" cy="0"/>
          <a:chOff x="0" y="0"/>
          <a:chExt cx="0" cy="0"/>
        </a:xfrm>
      </p:grpSpPr>
      <p:pic>
        <p:nvPicPr>
          <p:cNvPr descr=" " id="472" name="Google Shape;472;g2d0768c19d3_0_437"/>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473" name="Google Shape;473;g2d0768c19d3_0_437"/>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474" name="Google Shape;474;g2d0768c19d3_0_4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d0768c19d3_0_4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6" name="Google Shape;476;g2d0768c19d3_0_437"/>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d0768c19d3_0_437"/>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d0768c19d3_0_437"/>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 web application</a:t>
            </a:r>
            <a:endParaRPr b="0" i="0" sz="4800" u="none" cap="none" strike="noStrike">
              <a:solidFill>
                <a:schemeClr val="dk1"/>
              </a:solidFill>
              <a:latin typeface="Calibri"/>
              <a:ea typeface="Calibri"/>
              <a:cs typeface="Calibri"/>
              <a:sym typeface="Calibri"/>
            </a:endParaRPr>
          </a:p>
        </p:txBody>
      </p:sp>
      <p:sp>
        <p:nvSpPr>
          <p:cNvPr id="479" name="Google Shape;479;g2d0768c19d3_0_437"/>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0" name="Google Shape;480;g2d0768c19d3_0_437"/>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1" name="Google Shape;481;g2d0768c19d3_0_437"/>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2" name="Google Shape;482;g2d0768c19d3_0_43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83" name="Google Shape;483;g2d0768c19d3_0_43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21" name="Shape 21"/>
        <p:cNvGrpSpPr/>
        <p:nvPr/>
      </p:nvGrpSpPr>
      <p:grpSpPr>
        <a:xfrm>
          <a:off x="0" y="0"/>
          <a:ext cx="0" cy="0"/>
          <a:chOff x="0" y="0"/>
          <a:chExt cx="0" cy="0"/>
        </a:xfrm>
      </p:grpSpPr>
      <p:pic>
        <p:nvPicPr>
          <p:cNvPr descr=" " id="22" name="Google Shape;22;g2d0768c19d3_0_4"/>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23" name="Google Shape;23;g2d0768c19d3_0_4"/>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24" name="Google Shape;24;g2d0768c19d3_0_4"/>
          <p:cNvSpPr/>
          <p:nvPr/>
        </p:nvSpPr>
        <p:spPr>
          <a:xfrm>
            <a:off x="1028829" y="3898900"/>
            <a:ext cx="12075000" cy="40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20000"/>
              <a:buFont typeface="Rye"/>
              <a:buNone/>
            </a:pPr>
            <a:r>
              <a:rPr b="0" i="0" lang="en-US" sz="20000" u="none" cap="none" strike="noStrike">
                <a:solidFill>
                  <a:srgbClr val="615545"/>
                </a:solidFill>
                <a:latin typeface="Rye"/>
                <a:ea typeface="Rye"/>
                <a:cs typeface="Rye"/>
                <a:sym typeface="Rye"/>
              </a:rPr>
              <a:t>Western </a:t>
            </a:r>
            <a:endParaRPr b="0" i="0" sz="20000" u="none" cap="none" strike="noStrike">
              <a:solidFill>
                <a:schemeClr val="dk1"/>
              </a:solidFill>
              <a:latin typeface="Calibri"/>
              <a:ea typeface="Calibri"/>
              <a:cs typeface="Calibri"/>
              <a:sym typeface="Calibri"/>
            </a:endParaRPr>
          </a:p>
        </p:txBody>
      </p:sp>
      <p:sp>
        <p:nvSpPr>
          <p:cNvPr id="25" name="Google Shape;25;g2d0768c19d3_0_4"/>
          <p:cNvSpPr/>
          <p:nvPr/>
        </p:nvSpPr>
        <p:spPr>
          <a:xfrm>
            <a:off x="1028829" y="7366000"/>
            <a:ext cx="121089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6" name="Google Shape;26;g2d0768c19d3_0_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d0768c19d3_0_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 name="Google Shape;28;g2d0768c19d3_0_4"/>
          <p:cNvPicPr preferRelativeResize="0"/>
          <p:nvPr/>
        </p:nvPicPr>
        <p:blipFill rotWithShape="1">
          <a:blip r:embed="rId6">
            <a:alphaModFix/>
          </a:blip>
          <a:srcRect b="0" l="0" r="0" t="0"/>
          <a:stretch/>
        </p:blipFill>
        <p:spPr>
          <a:xfrm>
            <a:off x="12193524" y="4064000"/>
            <a:ext cx="11583848" cy="8051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488" name="Shape 488"/>
        <p:cNvGrpSpPr/>
        <p:nvPr/>
      </p:nvGrpSpPr>
      <p:grpSpPr>
        <a:xfrm>
          <a:off x="0" y="0"/>
          <a:ext cx="0" cy="0"/>
          <a:chOff x="0" y="0"/>
          <a:chExt cx="0" cy="0"/>
        </a:xfrm>
      </p:grpSpPr>
      <p:pic>
        <p:nvPicPr>
          <p:cNvPr descr=" " id="489" name="Google Shape;489;g2d0768c19d3_0_4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0" name="Google Shape;490;g2d0768c19d3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2d0768c19d3_0_4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2" name="Google Shape;492;g2d0768c19d3_0_453"/>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497" name="Shape 497"/>
        <p:cNvGrpSpPr/>
        <p:nvPr/>
      </p:nvGrpSpPr>
      <p:grpSpPr>
        <a:xfrm>
          <a:off x="0" y="0"/>
          <a:ext cx="0" cy="0"/>
          <a:chOff x="0" y="0"/>
          <a:chExt cx="0" cy="0"/>
        </a:xfrm>
      </p:grpSpPr>
      <p:pic>
        <p:nvPicPr>
          <p:cNvPr descr=" " id="498" name="Google Shape;498;g2d0768c19d3_0_461"/>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499" name="Google Shape;499;g2d0768c19d3_0_461"/>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500" name="Google Shape;500;g2d0768c19d3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d0768c19d3_0_46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2" name="Google Shape;502;g2d0768c19d3_0_461"/>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503" name="Google Shape;503;g2d0768c19d3_0_461"/>
          <p:cNvSpPr/>
          <p:nvPr/>
        </p:nvSpPr>
        <p:spPr>
          <a:xfrm>
            <a:off x="8675184"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d0768c19d3_0_461"/>
          <p:cNvSpPr/>
          <p:nvPr/>
        </p:nvSpPr>
        <p:spPr>
          <a:xfrm>
            <a:off x="8675184" y="3289300"/>
            <a:ext cx="736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d0768c19d3_0_461"/>
          <p:cNvSpPr/>
          <p:nvPr/>
        </p:nvSpPr>
        <p:spPr>
          <a:xfrm>
            <a:off x="8675184" y="3289300"/>
            <a:ext cx="1278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1</a:t>
            </a:r>
            <a:endParaRPr b="0" i="0" sz="12800" u="none" cap="none" strike="noStrike">
              <a:solidFill>
                <a:schemeClr val="dk1"/>
              </a:solidFill>
              <a:latin typeface="Calibri"/>
              <a:ea typeface="Calibri"/>
              <a:cs typeface="Calibri"/>
              <a:sym typeface="Calibri"/>
            </a:endParaRPr>
          </a:p>
        </p:txBody>
      </p:sp>
      <p:sp>
        <p:nvSpPr>
          <p:cNvPr id="506" name="Google Shape;506;g2d0768c19d3_0_461"/>
          <p:cNvSpPr/>
          <p:nvPr/>
        </p:nvSpPr>
        <p:spPr>
          <a:xfrm>
            <a:off x="9615102" y="2578100"/>
            <a:ext cx="56649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d0768c19d3_0_461"/>
          <p:cNvSpPr/>
          <p:nvPr/>
        </p:nvSpPr>
        <p:spPr>
          <a:xfrm>
            <a:off x="9615102" y="2578100"/>
            <a:ext cx="5868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Discover the secrets</a:t>
            </a:r>
            <a:endParaRPr b="0" i="0" sz="4800" u="none" cap="none" strike="noStrike">
              <a:solidFill>
                <a:schemeClr val="dk1"/>
              </a:solidFill>
              <a:latin typeface="Calibri"/>
              <a:ea typeface="Calibri"/>
              <a:cs typeface="Calibri"/>
              <a:sym typeface="Calibri"/>
            </a:endParaRPr>
          </a:p>
        </p:txBody>
      </p:sp>
      <p:sp>
        <p:nvSpPr>
          <p:cNvPr id="508" name="Google Shape;508;g2d0768c19d3_0_461"/>
          <p:cNvSpPr/>
          <p:nvPr/>
        </p:nvSpPr>
        <p:spPr>
          <a:xfrm>
            <a:off x="9615102" y="4203700"/>
            <a:ext cx="5800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9" name="Google Shape;509;g2d0768c19d3_0_461"/>
          <p:cNvSpPr/>
          <p:nvPr/>
        </p:nvSpPr>
        <p:spPr>
          <a:xfrm>
            <a:off x="8675184" y="69977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d0768c19d3_0_461"/>
          <p:cNvSpPr/>
          <p:nvPr/>
        </p:nvSpPr>
        <p:spPr>
          <a:xfrm>
            <a:off x="8675184" y="8013700"/>
            <a:ext cx="990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0768c19d3_0_461"/>
          <p:cNvSpPr/>
          <p:nvPr/>
        </p:nvSpPr>
        <p:spPr>
          <a:xfrm>
            <a:off x="8675184" y="8013700"/>
            <a:ext cx="1532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3</a:t>
            </a:r>
            <a:endParaRPr b="0" i="0" sz="12800" u="none" cap="none" strike="noStrike">
              <a:solidFill>
                <a:schemeClr val="dk1"/>
              </a:solidFill>
              <a:latin typeface="Calibri"/>
              <a:ea typeface="Calibri"/>
              <a:cs typeface="Calibri"/>
              <a:sym typeface="Calibri"/>
            </a:endParaRPr>
          </a:p>
        </p:txBody>
      </p:sp>
      <p:sp>
        <p:nvSpPr>
          <p:cNvPr id="512" name="Google Shape;512;g2d0768c19d3_0_461"/>
          <p:cNvSpPr/>
          <p:nvPr/>
        </p:nvSpPr>
        <p:spPr>
          <a:xfrm>
            <a:off x="9869133" y="6997700"/>
            <a:ext cx="5410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d0768c19d3_0_461"/>
          <p:cNvSpPr/>
          <p:nvPr/>
        </p:nvSpPr>
        <p:spPr>
          <a:xfrm>
            <a:off x="9869133" y="6997700"/>
            <a:ext cx="56142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Meet the creatures</a:t>
            </a:r>
            <a:endParaRPr b="0" i="0" sz="4800" u="none" cap="none" strike="noStrike">
              <a:solidFill>
                <a:schemeClr val="dk1"/>
              </a:solidFill>
              <a:latin typeface="Calibri"/>
              <a:ea typeface="Calibri"/>
              <a:cs typeface="Calibri"/>
              <a:sym typeface="Calibri"/>
            </a:endParaRPr>
          </a:p>
        </p:txBody>
      </p:sp>
      <p:sp>
        <p:nvSpPr>
          <p:cNvPr id="514" name="Google Shape;514;g2d0768c19d3_0_461"/>
          <p:cNvSpPr/>
          <p:nvPr/>
        </p:nvSpPr>
        <p:spPr>
          <a:xfrm>
            <a:off x="9869133" y="86233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5" name="Google Shape;515;g2d0768c19d3_0_461"/>
          <p:cNvSpPr/>
          <p:nvPr/>
        </p:nvSpPr>
        <p:spPr>
          <a:xfrm>
            <a:off x="16181822" y="69977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d0768c19d3_0_461"/>
          <p:cNvSpPr/>
          <p:nvPr/>
        </p:nvSpPr>
        <p:spPr>
          <a:xfrm>
            <a:off x="16181822" y="8013700"/>
            <a:ext cx="1130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d0768c19d3_0_461"/>
          <p:cNvSpPr/>
          <p:nvPr/>
        </p:nvSpPr>
        <p:spPr>
          <a:xfrm>
            <a:off x="16181822" y="8013700"/>
            <a:ext cx="1672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4</a:t>
            </a:r>
            <a:endParaRPr b="0" i="0" sz="12800" u="none" cap="none" strike="noStrike">
              <a:solidFill>
                <a:schemeClr val="dk1"/>
              </a:solidFill>
              <a:latin typeface="Calibri"/>
              <a:ea typeface="Calibri"/>
              <a:cs typeface="Calibri"/>
              <a:sym typeface="Calibri"/>
            </a:endParaRPr>
          </a:p>
        </p:txBody>
      </p:sp>
      <p:sp>
        <p:nvSpPr>
          <p:cNvPr id="518" name="Google Shape;518;g2d0768c19d3_0_461"/>
          <p:cNvSpPr/>
          <p:nvPr/>
        </p:nvSpPr>
        <p:spPr>
          <a:xfrm>
            <a:off x="17515489" y="6997700"/>
            <a:ext cx="52713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0768c19d3_0_461"/>
          <p:cNvSpPr/>
          <p:nvPr/>
        </p:nvSpPr>
        <p:spPr>
          <a:xfrm>
            <a:off x="17515489" y="6997700"/>
            <a:ext cx="54744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Uncover the magic</a:t>
            </a:r>
            <a:endParaRPr b="0" i="0" sz="4800" u="none" cap="none" strike="noStrike">
              <a:solidFill>
                <a:schemeClr val="dk1"/>
              </a:solidFill>
              <a:latin typeface="Calibri"/>
              <a:ea typeface="Calibri"/>
              <a:cs typeface="Calibri"/>
              <a:sym typeface="Calibri"/>
            </a:endParaRPr>
          </a:p>
        </p:txBody>
      </p:sp>
      <p:sp>
        <p:nvSpPr>
          <p:cNvPr id="520" name="Google Shape;520;g2d0768c19d3_0_461"/>
          <p:cNvSpPr/>
          <p:nvPr/>
        </p:nvSpPr>
        <p:spPr>
          <a:xfrm>
            <a:off x="17515489" y="8623300"/>
            <a:ext cx="5406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1" name="Google Shape;521;g2d0768c19d3_0_461"/>
          <p:cNvSpPr/>
          <p:nvPr/>
        </p:nvSpPr>
        <p:spPr>
          <a:xfrm>
            <a:off x="16181822"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d0768c19d3_0_461"/>
          <p:cNvSpPr/>
          <p:nvPr/>
        </p:nvSpPr>
        <p:spPr>
          <a:xfrm>
            <a:off x="16181822" y="3289300"/>
            <a:ext cx="1041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d0768c19d3_0_461"/>
          <p:cNvSpPr/>
          <p:nvPr/>
        </p:nvSpPr>
        <p:spPr>
          <a:xfrm>
            <a:off x="16181822" y="3289300"/>
            <a:ext cx="1583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2</a:t>
            </a:r>
            <a:endParaRPr b="0" i="0" sz="12800" u="none" cap="none" strike="noStrike">
              <a:solidFill>
                <a:schemeClr val="dk1"/>
              </a:solidFill>
              <a:latin typeface="Calibri"/>
              <a:ea typeface="Calibri"/>
              <a:cs typeface="Calibri"/>
              <a:sym typeface="Calibri"/>
            </a:endParaRPr>
          </a:p>
        </p:txBody>
      </p:sp>
      <p:sp>
        <p:nvSpPr>
          <p:cNvPr id="524" name="Google Shape;524;g2d0768c19d3_0_461"/>
          <p:cNvSpPr/>
          <p:nvPr/>
        </p:nvSpPr>
        <p:spPr>
          <a:xfrm>
            <a:off x="17426578" y="2578100"/>
            <a:ext cx="53601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d0768c19d3_0_461"/>
          <p:cNvSpPr/>
          <p:nvPr/>
        </p:nvSpPr>
        <p:spPr>
          <a:xfrm>
            <a:off x="17426578" y="2578100"/>
            <a:ext cx="55632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Find your own path</a:t>
            </a:r>
            <a:endParaRPr b="0" i="0" sz="4800" u="none" cap="none" strike="noStrike">
              <a:solidFill>
                <a:schemeClr val="dk1"/>
              </a:solidFill>
              <a:latin typeface="Calibri"/>
              <a:ea typeface="Calibri"/>
              <a:cs typeface="Calibri"/>
              <a:sym typeface="Calibri"/>
            </a:endParaRPr>
          </a:p>
        </p:txBody>
      </p:sp>
      <p:sp>
        <p:nvSpPr>
          <p:cNvPr id="526" name="Google Shape;526;g2d0768c19d3_0_461"/>
          <p:cNvSpPr/>
          <p:nvPr/>
        </p:nvSpPr>
        <p:spPr>
          <a:xfrm>
            <a:off x="17426578" y="4203700"/>
            <a:ext cx="5495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531" name="Shape 531"/>
        <p:cNvGrpSpPr/>
        <p:nvPr/>
      </p:nvGrpSpPr>
      <p:grpSpPr>
        <a:xfrm>
          <a:off x="0" y="0"/>
          <a:ext cx="0" cy="0"/>
          <a:chOff x="0" y="0"/>
          <a:chExt cx="0" cy="0"/>
        </a:xfrm>
      </p:grpSpPr>
      <p:pic>
        <p:nvPicPr>
          <p:cNvPr descr=" " id="532" name="Google Shape;532;g2d0768c19d3_0_494"/>
          <p:cNvPicPr preferRelativeResize="0"/>
          <p:nvPr/>
        </p:nvPicPr>
        <p:blipFill rotWithShape="1">
          <a:blip r:embed="rId3">
            <a:alphaModFix/>
          </a:blip>
          <a:srcRect b="0" l="0" r="0" t="0"/>
          <a:stretch/>
        </p:blipFill>
        <p:spPr>
          <a:xfrm>
            <a:off x="0" y="10363200"/>
            <a:ext cx="16448556" cy="3352800"/>
          </a:xfrm>
          <a:prstGeom prst="rect">
            <a:avLst/>
          </a:prstGeom>
          <a:noFill/>
          <a:ln>
            <a:noFill/>
          </a:ln>
        </p:spPr>
      </p:pic>
      <p:pic>
        <p:nvPicPr>
          <p:cNvPr descr=" " id="533" name="Google Shape;533;g2d0768c19d3_0_494"/>
          <p:cNvPicPr preferRelativeResize="0"/>
          <p:nvPr/>
        </p:nvPicPr>
        <p:blipFill rotWithShape="1">
          <a:blip r:embed="rId4">
            <a:alphaModFix/>
          </a:blip>
          <a:srcRect b="0" l="0" r="0" t="0"/>
          <a:stretch/>
        </p:blipFill>
        <p:spPr>
          <a:xfrm>
            <a:off x="10039309" y="0"/>
            <a:ext cx="14347740" cy="5212085"/>
          </a:xfrm>
          <a:prstGeom prst="rect">
            <a:avLst/>
          </a:prstGeom>
          <a:noFill/>
          <a:ln>
            <a:noFill/>
          </a:ln>
        </p:spPr>
      </p:pic>
      <p:sp>
        <p:nvSpPr>
          <p:cNvPr id="534" name="Google Shape;534;g2d0768c19d3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d0768c19d3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6" name="Google Shape;536;g2d0768c19d3_0_494"/>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37" name="Google Shape;537;g2d0768c19d3_0_494"/>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Fantasy Realm at a Glance</a:t>
            </a:r>
            <a:endParaRPr b="0" i="0" sz="8000" u="none" cap="none" strike="noStrike">
              <a:solidFill>
                <a:schemeClr val="dk1"/>
              </a:solidFill>
              <a:latin typeface="Calibri"/>
              <a:ea typeface="Calibri"/>
              <a:cs typeface="Calibri"/>
              <a:sym typeface="Calibri"/>
            </a:endParaRPr>
          </a:p>
        </p:txBody>
      </p:sp>
      <p:sp>
        <p:nvSpPr>
          <p:cNvPr id="538" name="Google Shape;538;g2d0768c19d3_0_494"/>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d0768c19d3_0_494"/>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d0768c19d3_0_494"/>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Forest</a:t>
            </a:r>
            <a:endParaRPr b="0" i="0" sz="4800" u="none" cap="none" strike="noStrike">
              <a:solidFill>
                <a:schemeClr val="dk1"/>
              </a:solidFill>
              <a:latin typeface="Calibri"/>
              <a:ea typeface="Calibri"/>
              <a:cs typeface="Calibri"/>
              <a:sym typeface="Calibri"/>
            </a:endParaRPr>
          </a:p>
        </p:txBody>
      </p:sp>
      <p:sp>
        <p:nvSpPr>
          <p:cNvPr id="541" name="Google Shape;541;g2d0768c19d3_0_494"/>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42" name="Google Shape;542;g2d0768c19d3_0_494"/>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d0768c19d3_0_494"/>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0768c19d3_0_494"/>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Caves</a:t>
            </a:r>
            <a:endParaRPr b="0" i="0" sz="4800" u="none" cap="none" strike="noStrike">
              <a:solidFill>
                <a:schemeClr val="dk1"/>
              </a:solidFill>
              <a:latin typeface="Calibri"/>
              <a:ea typeface="Calibri"/>
              <a:cs typeface="Calibri"/>
              <a:sym typeface="Calibri"/>
            </a:endParaRPr>
          </a:p>
        </p:txBody>
      </p:sp>
      <p:sp>
        <p:nvSpPr>
          <p:cNvPr id="545" name="Google Shape;545;g2d0768c19d3_0_494"/>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46" name="Google Shape;546;g2d0768c19d3_0_494"/>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d0768c19d3_0_494"/>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0768c19d3_0_494"/>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Lair</a:t>
            </a:r>
            <a:endParaRPr b="0" i="0" sz="4800" u="none" cap="none" strike="noStrike">
              <a:solidFill>
                <a:schemeClr val="dk1"/>
              </a:solidFill>
              <a:latin typeface="Calibri"/>
              <a:ea typeface="Calibri"/>
              <a:cs typeface="Calibri"/>
              <a:sym typeface="Calibri"/>
            </a:endParaRPr>
          </a:p>
        </p:txBody>
      </p:sp>
      <p:sp>
        <p:nvSpPr>
          <p:cNvPr id="549" name="Google Shape;549;g2d0768c19d3_0_494"/>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554" name="Shape 554"/>
        <p:cNvGrpSpPr/>
        <p:nvPr/>
      </p:nvGrpSpPr>
      <p:grpSpPr>
        <a:xfrm>
          <a:off x="0" y="0"/>
          <a:ext cx="0" cy="0"/>
          <a:chOff x="0" y="0"/>
          <a:chExt cx="0" cy="0"/>
        </a:xfrm>
      </p:grpSpPr>
      <p:pic>
        <p:nvPicPr>
          <p:cNvPr descr=" " id="555" name="Google Shape;555;g2d0768c19d3_0_516"/>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556" name="Google Shape;556;g2d0768c19d3_0_516"/>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557" name="Google Shape;557;g2d0768c19d3_0_5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d0768c19d3_0_5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9" name="Google Shape;559;g2d0768c19d3_0_516"/>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The Timeline</a:t>
            </a:r>
            <a:endParaRPr b="0" i="0" sz="8000" u="none" cap="none" strike="noStrike">
              <a:solidFill>
                <a:schemeClr val="dk1"/>
              </a:solidFill>
              <a:latin typeface="Calibri"/>
              <a:ea typeface="Calibri"/>
              <a:cs typeface="Calibri"/>
              <a:sym typeface="Calibri"/>
            </a:endParaRPr>
          </a:p>
        </p:txBody>
      </p:sp>
      <p:pic>
        <p:nvPicPr>
          <p:cNvPr descr=" " id="560" name="Google Shape;560;g2d0768c19d3_0_516"/>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61" name="Google Shape;561;g2d0768c19d3_0_51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d0768c19d3_0_516"/>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63" name="Google Shape;563;g2d0768c19d3_0_516"/>
          <p:cNvSpPr/>
          <p:nvPr/>
        </p:nvSpPr>
        <p:spPr>
          <a:xfrm>
            <a:off x="3035679" y="7200900"/>
            <a:ext cx="1625700" cy="1625700"/>
          </a:xfrm>
          <a:prstGeom prst="roundRect">
            <a:avLst>
              <a:gd fmla="val 781313"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d0768c19d3_0_516"/>
          <p:cNvSpPr/>
          <p:nvPr/>
        </p:nvSpPr>
        <p:spPr>
          <a:xfrm>
            <a:off x="2946768" y="7531100"/>
            <a:ext cx="1803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2022</a:t>
            </a:r>
            <a:endParaRPr b="0" i="0" sz="4800" u="none" cap="none" strike="noStrike">
              <a:solidFill>
                <a:schemeClr val="dk1"/>
              </a:solidFill>
              <a:latin typeface="Calibri"/>
              <a:ea typeface="Calibri"/>
              <a:cs typeface="Calibri"/>
              <a:sym typeface="Calibri"/>
            </a:endParaRPr>
          </a:p>
        </p:txBody>
      </p:sp>
      <p:sp>
        <p:nvSpPr>
          <p:cNvPr id="565" name="Google Shape;565;g2d0768c19d3_0_51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d0768c19d3_0_516"/>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67" name="Google Shape;567;g2d0768c19d3_0_516"/>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68" name="Google Shape;568;g2d0768c19d3_0_516"/>
          <p:cNvSpPr/>
          <p:nvPr/>
        </p:nvSpPr>
        <p:spPr>
          <a:xfrm>
            <a:off x="8522765" y="7200900"/>
            <a:ext cx="1625700" cy="1625700"/>
          </a:xfrm>
          <a:prstGeom prst="roundRect">
            <a:avLst>
              <a:gd fmla="val 781313"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d0768c19d3_0_516"/>
          <p:cNvSpPr/>
          <p:nvPr/>
        </p:nvSpPr>
        <p:spPr>
          <a:xfrm>
            <a:off x="8440205" y="7531100"/>
            <a:ext cx="1791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2023</a:t>
            </a:r>
            <a:endParaRPr b="0" i="0" sz="4800" u="none" cap="none" strike="noStrike">
              <a:solidFill>
                <a:schemeClr val="dk1"/>
              </a:solidFill>
              <a:latin typeface="Calibri"/>
              <a:ea typeface="Calibri"/>
              <a:cs typeface="Calibri"/>
              <a:sym typeface="Calibri"/>
            </a:endParaRPr>
          </a:p>
        </p:txBody>
      </p:sp>
      <p:sp>
        <p:nvSpPr>
          <p:cNvPr id="570" name="Google Shape;570;g2d0768c19d3_0_51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d0768c19d3_0_516"/>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72" name="Google Shape;572;g2d0768c19d3_0_516"/>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73" name="Google Shape;573;g2d0768c19d3_0_516"/>
          <p:cNvSpPr/>
          <p:nvPr/>
        </p:nvSpPr>
        <p:spPr>
          <a:xfrm>
            <a:off x="14009851" y="7200900"/>
            <a:ext cx="1625700" cy="1625700"/>
          </a:xfrm>
          <a:prstGeom prst="roundRect">
            <a:avLst>
              <a:gd fmla="val 781313"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d0768c19d3_0_516"/>
          <p:cNvSpPr/>
          <p:nvPr/>
        </p:nvSpPr>
        <p:spPr>
          <a:xfrm>
            <a:off x="13901888" y="7531100"/>
            <a:ext cx="1841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2024</a:t>
            </a:r>
            <a:endParaRPr b="0" i="0" sz="4800" u="none" cap="none" strike="noStrike">
              <a:solidFill>
                <a:schemeClr val="dk1"/>
              </a:solidFill>
              <a:latin typeface="Calibri"/>
              <a:ea typeface="Calibri"/>
              <a:cs typeface="Calibri"/>
              <a:sym typeface="Calibri"/>
            </a:endParaRPr>
          </a:p>
        </p:txBody>
      </p:sp>
      <p:sp>
        <p:nvSpPr>
          <p:cNvPr id="575" name="Google Shape;575;g2d0768c19d3_0_51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d0768c19d3_0_516"/>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77" name="Google Shape;577;g2d0768c19d3_0_516"/>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78" name="Google Shape;578;g2d0768c19d3_0_516"/>
          <p:cNvSpPr/>
          <p:nvPr/>
        </p:nvSpPr>
        <p:spPr>
          <a:xfrm>
            <a:off x="19496937" y="7200900"/>
            <a:ext cx="1625700" cy="1625700"/>
          </a:xfrm>
          <a:prstGeom prst="roundRect">
            <a:avLst>
              <a:gd fmla="val 781313" name="adj"/>
            </a:avLst>
          </a:prstGeom>
          <a:noFill/>
          <a:ln cap="flat" cmpd="sng" w="127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0768c19d3_0_516"/>
          <p:cNvSpPr/>
          <p:nvPr/>
        </p:nvSpPr>
        <p:spPr>
          <a:xfrm>
            <a:off x="19408026" y="7531100"/>
            <a:ext cx="1803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2025</a:t>
            </a:r>
            <a:endParaRPr b="0" i="0" sz="4800" u="none" cap="none" strike="noStrike">
              <a:solidFill>
                <a:schemeClr val="dk1"/>
              </a:solidFill>
              <a:latin typeface="Calibri"/>
              <a:ea typeface="Calibri"/>
              <a:cs typeface="Calibri"/>
              <a:sym typeface="Calibri"/>
            </a:endParaRPr>
          </a:p>
        </p:txBody>
      </p:sp>
      <p:sp>
        <p:nvSpPr>
          <p:cNvPr id="580" name="Google Shape;580;g2d0768c19d3_0_516"/>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d0768c19d3_0_516"/>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d0768c19d3_0_516"/>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Dragon Taming</a:t>
            </a:r>
            <a:endParaRPr b="0" i="0" sz="4800" u="none" cap="none" strike="noStrike">
              <a:solidFill>
                <a:schemeClr val="dk1"/>
              </a:solidFill>
              <a:latin typeface="Calibri"/>
              <a:ea typeface="Calibri"/>
              <a:cs typeface="Calibri"/>
              <a:sym typeface="Calibri"/>
            </a:endParaRPr>
          </a:p>
        </p:txBody>
      </p:sp>
      <p:sp>
        <p:nvSpPr>
          <p:cNvPr id="583" name="Google Shape;583;g2d0768c19d3_0_516"/>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4" name="Google Shape;584;g2d0768c19d3_0_516"/>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0768c19d3_0_516"/>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0768c19d3_0_516"/>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Unicorn Migration</a:t>
            </a:r>
            <a:endParaRPr b="0" i="0" sz="4800" u="none" cap="none" strike="noStrike">
              <a:solidFill>
                <a:schemeClr val="dk1"/>
              </a:solidFill>
              <a:latin typeface="Calibri"/>
              <a:ea typeface="Calibri"/>
              <a:cs typeface="Calibri"/>
              <a:sym typeface="Calibri"/>
            </a:endParaRPr>
          </a:p>
        </p:txBody>
      </p:sp>
      <p:sp>
        <p:nvSpPr>
          <p:cNvPr id="587" name="Google Shape;587;g2d0768c19d3_0_516"/>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88" name="Google Shape;588;g2d0768c19d3_0_516"/>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d0768c19d3_0_516"/>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d0768c19d3_0_516"/>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Rainbow Sightings</a:t>
            </a:r>
            <a:endParaRPr b="0" i="0" sz="4800" u="none" cap="none" strike="noStrike">
              <a:solidFill>
                <a:schemeClr val="dk1"/>
              </a:solidFill>
              <a:latin typeface="Calibri"/>
              <a:ea typeface="Calibri"/>
              <a:cs typeface="Calibri"/>
              <a:sym typeface="Calibri"/>
            </a:endParaRPr>
          </a:p>
        </p:txBody>
      </p:sp>
      <p:sp>
        <p:nvSpPr>
          <p:cNvPr id="591" name="Google Shape;591;g2d0768c19d3_0_516"/>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92" name="Google Shape;592;g2d0768c19d3_0_516"/>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d0768c19d3_0_516"/>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d0768c19d3_0_516"/>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Enchanted Pool</a:t>
            </a:r>
            <a:endParaRPr b="0" i="0" sz="4800" u="none" cap="none" strike="noStrike">
              <a:solidFill>
                <a:schemeClr val="dk1"/>
              </a:solidFill>
              <a:latin typeface="Calibri"/>
              <a:ea typeface="Calibri"/>
              <a:cs typeface="Calibri"/>
              <a:sym typeface="Calibri"/>
            </a:endParaRPr>
          </a:p>
        </p:txBody>
      </p:sp>
      <p:sp>
        <p:nvSpPr>
          <p:cNvPr id="595" name="Google Shape;595;g2d0768c19d3_0_516"/>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600" name="Shape 600"/>
        <p:cNvGrpSpPr/>
        <p:nvPr/>
      </p:nvGrpSpPr>
      <p:grpSpPr>
        <a:xfrm>
          <a:off x="0" y="0"/>
          <a:ext cx="0" cy="0"/>
          <a:chOff x="0" y="0"/>
          <a:chExt cx="0" cy="0"/>
        </a:xfrm>
      </p:grpSpPr>
      <p:pic>
        <p:nvPicPr>
          <p:cNvPr descr=" " id="601" name="Google Shape;601;g2d0768c19d3_0_561"/>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602" name="Google Shape;602;g2d0768c19d3_0_561"/>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603" name="Google Shape;603;g2d0768c19d3_0_5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d0768c19d3_0_56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5" name="Google Shape;605;g2d0768c19d3_0_561"/>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Our Team</a:t>
            </a:r>
            <a:endParaRPr b="0" i="0" sz="8000" u="none" cap="none" strike="noStrike">
              <a:solidFill>
                <a:schemeClr val="dk1"/>
              </a:solidFill>
              <a:latin typeface="Calibri"/>
              <a:ea typeface="Calibri"/>
              <a:cs typeface="Calibri"/>
              <a:sym typeface="Calibri"/>
            </a:endParaRPr>
          </a:p>
        </p:txBody>
      </p:sp>
      <p:sp>
        <p:nvSpPr>
          <p:cNvPr id="606" name="Google Shape;606;g2d0768c19d3_0_561"/>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d0768c19d3_0_561"/>
          <p:cNvPicPr preferRelativeResize="0"/>
          <p:nvPr/>
        </p:nvPicPr>
        <p:blipFill rotWithShape="1">
          <a:blip r:embed="rId6">
            <a:alphaModFix/>
          </a:blip>
          <a:srcRect b="0" l="0" r="0" t="0"/>
          <a:stretch/>
        </p:blipFill>
        <p:spPr>
          <a:xfrm>
            <a:off x="3556445" y="2832100"/>
            <a:ext cx="4788498" cy="8229600"/>
          </a:xfrm>
          <a:prstGeom prst="rect">
            <a:avLst/>
          </a:prstGeom>
          <a:noFill/>
          <a:ln>
            <a:noFill/>
          </a:ln>
        </p:spPr>
      </p:pic>
      <p:sp>
        <p:nvSpPr>
          <p:cNvPr id="608" name="Google Shape;608;g2d0768c19d3_0_561"/>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d0768c19d3_0_561"/>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0768c19d3_0_561"/>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Eldruin</a:t>
            </a:r>
            <a:endParaRPr b="0" i="0" sz="4800" u="none" cap="none" strike="noStrike">
              <a:solidFill>
                <a:schemeClr val="dk1"/>
              </a:solidFill>
              <a:latin typeface="Calibri"/>
              <a:ea typeface="Calibri"/>
              <a:cs typeface="Calibri"/>
              <a:sym typeface="Calibri"/>
            </a:endParaRPr>
          </a:p>
        </p:txBody>
      </p:sp>
      <p:sp>
        <p:nvSpPr>
          <p:cNvPr id="611" name="Google Shape;611;g2d0768c19d3_0_561"/>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2" name="Google Shape;612;g2d0768c19d3_0_561"/>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d0768c19d3_0_561"/>
          <p:cNvPicPr preferRelativeResize="0"/>
          <p:nvPr/>
        </p:nvPicPr>
        <p:blipFill rotWithShape="1">
          <a:blip r:embed="rId7">
            <a:alphaModFix/>
          </a:blip>
          <a:srcRect b="0" l="0" r="0" t="0"/>
          <a:stretch/>
        </p:blipFill>
        <p:spPr>
          <a:xfrm>
            <a:off x="9157845" y="2832100"/>
            <a:ext cx="4788498" cy="8229600"/>
          </a:xfrm>
          <a:prstGeom prst="rect">
            <a:avLst/>
          </a:prstGeom>
          <a:noFill/>
          <a:ln>
            <a:noFill/>
          </a:ln>
        </p:spPr>
      </p:pic>
      <p:sp>
        <p:nvSpPr>
          <p:cNvPr id="614" name="Google Shape;614;g2d0768c19d3_0_561"/>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0768c19d3_0_561"/>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d0768c19d3_0_561"/>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Elementalen</a:t>
            </a:r>
            <a:endParaRPr b="0" i="0" sz="4800" u="none" cap="none" strike="noStrike">
              <a:solidFill>
                <a:schemeClr val="dk1"/>
              </a:solidFill>
              <a:latin typeface="Calibri"/>
              <a:ea typeface="Calibri"/>
              <a:cs typeface="Calibri"/>
              <a:sym typeface="Calibri"/>
            </a:endParaRPr>
          </a:p>
        </p:txBody>
      </p:sp>
      <p:sp>
        <p:nvSpPr>
          <p:cNvPr id="617" name="Google Shape;617;g2d0768c19d3_0_561"/>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8" name="Google Shape;618;g2d0768c19d3_0_561"/>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d0768c19d3_0_561"/>
          <p:cNvPicPr preferRelativeResize="0"/>
          <p:nvPr/>
        </p:nvPicPr>
        <p:blipFill rotWithShape="1">
          <a:blip r:embed="rId8">
            <a:alphaModFix/>
          </a:blip>
          <a:srcRect b="0" l="0" r="0" t="0"/>
          <a:stretch/>
        </p:blipFill>
        <p:spPr>
          <a:xfrm>
            <a:off x="14759245" y="2832100"/>
            <a:ext cx="4788498" cy="8229600"/>
          </a:xfrm>
          <a:prstGeom prst="rect">
            <a:avLst/>
          </a:prstGeom>
          <a:noFill/>
          <a:ln>
            <a:noFill/>
          </a:ln>
        </p:spPr>
      </p:pic>
      <p:sp>
        <p:nvSpPr>
          <p:cNvPr id="620" name="Google Shape;620;g2d0768c19d3_0_561"/>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d0768c19d3_0_561"/>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d0768c19d3_0_561"/>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Lunaria</a:t>
            </a:r>
            <a:endParaRPr b="0" i="0" sz="4800" u="none" cap="none" strike="noStrike">
              <a:solidFill>
                <a:schemeClr val="dk1"/>
              </a:solidFill>
              <a:latin typeface="Calibri"/>
              <a:ea typeface="Calibri"/>
              <a:cs typeface="Calibri"/>
              <a:sym typeface="Calibri"/>
            </a:endParaRPr>
          </a:p>
        </p:txBody>
      </p:sp>
      <p:sp>
        <p:nvSpPr>
          <p:cNvPr id="623" name="Google Shape;623;g2d0768c19d3_0_561"/>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628" name="Shape 628"/>
        <p:cNvGrpSpPr/>
        <p:nvPr/>
      </p:nvGrpSpPr>
      <p:grpSpPr>
        <a:xfrm>
          <a:off x="0" y="0"/>
          <a:ext cx="0" cy="0"/>
          <a:chOff x="0" y="0"/>
          <a:chExt cx="0" cy="0"/>
        </a:xfrm>
      </p:grpSpPr>
      <p:pic>
        <p:nvPicPr>
          <p:cNvPr descr=" " id="629" name="Google Shape;629;g2d0768c19d3_0_588"/>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630" name="Google Shape;630;g2d0768c19d3_0_588"/>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631" name="Google Shape;631;g2d0768c19d3_0_5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d0768c19d3_0_5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3" name="Google Shape;633;g2d0768c19d3_0_588"/>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d0768c19d3_0_588"/>
          <p:cNvSpPr/>
          <p:nvPr/>
        </p:nvSpPr>
        <p:spPr>
          <a:xfrm>
            <a:off x="10173972" y="31242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d0768c19d3_0_588"/>
          <p:cNvPicPr preferRelativeResize="0"/>
          <p:nvPr/>
        </p:nvPicPr>
        <p:blipFill rotWithShape="1">
          <a:blip r:embed="rId6">
            <a:alphaModFix/>
          </a:blip>
          <a:srcRect b="0" l="0" r="0" t="0"/>
          <a:stretch/>
        </p:blipFill>
        <p:spPr>
          <a:xfrm>
            <a:off x="10478810" y="3409950"/>
            <a:ext cx="1117740" cy="1117600"/>
          </a:xfrm>
          <a:prstGeom prst="rect">
            <a:avLst/>
          </a:prstGeom>
          <a:noFill/>
          <a:ln>
            <a:noFill/>
          </a:ln>
        </p:spPr>
      </p:pic>
      <p:sp>
        <p:nvSpPr>
          <p:cNvPr id="636" name="Google Shape;636;g2d0768c19d3_0_588"/>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d0768c19d3_0_588"/>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Chloe Ng</a:t>
            </a:r>
            <a:endParaRPr b="0" i="0" sz="3600" u="none" cap="none" strike="noStrike">
              <a:solidFill>
                <a:schemeClr val="dk1"/>
              </a:solidFill>
              <a:latin typeface="Calibri"/>
              <a:ea typeface="Calibri"/>
              <a:cs typeface="Calibri"/>
              <a:sym typeface="Calibri"/>
            </a:endParaRPr>
          </a:p>
        </p:txBody>
      </p:sp>
      <p:sp>
        <p:nvSpPr>
          <p:cNvPr id="638" name="Google Shape;638;g2d0768c19d3_0_588"/>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39" name="Google Shape;639;g2d0768c19d3_0_588"/>
          <p:cNvSpPr/>
          <p:nvPr/>
        </p:nvSpPr>
        <p:spPr>
          <a:xfrm>
            <a:off x="787498" y="54864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d0768c19d3_0_588"/>
          <p:cNvPicPr preferRelativeResize="0"/>
          <p:nvPr/>
        </p:nvPicPr>
        <p:blipFill rotWithShape="1">
          <a:blip r:embed="rId7">
            <a:alphaModFix/>
          </a:blip>
          <a:srcRect b="0" l="0" r="0" t="0"/>
          <a:stretch/>
        </p:blipFill>
        <p:spPr>
          <a:xfrm>
            <a:off x="1092337" y="5772150"/>
            <a:ext cx="1117740" cy="1117600"/>
          </a:xfrm>
          <a:prstGeom prst="rect">
            <a:avLst/>
          </a:prstGeom>
          <a:noFill/>
          <a:ln>
            <a:noFill/>
          </a:ln>
        </p:spPr>
      </p:pic>
      <p:sp>
        <p:nvSpPr>
          <p:cNvPr id="641" name="Google Shape;641;g2d0768c19d3_0_588"/>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d0768c19d3_0_588"/>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Valtorin</a:t>
            </a:r>
            <a:endParaRPr b="0" i="0" sz="3600" u="none" cap="none" strike="noStrike">
              <a:solidFill>
                <a:schemeClr val="dk1"/>
              </a:solidFill>
              <a:latin typeface="Calibri"/>
              <a:ea typeface="Calibri"/>
              <a:cs typeface="Calibri"/>
              <a:sym typeface="Calibri"/>
            </a:endParaRPr>
          </a:p>
        </p:txBody>
      </p:sp>
      <p:sp>
        <p:nvSpPr>
          <p:cNvPr id="643" name="Google Shape;643;g2d0768c19d3_0_588"/>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4" name="Google Shape;644;g2d0768c19d3_0_588"/>
          <p:cNvSpPr/>
          <p:nvPr/>
        </p:nvSpPr>
        <p:spPr>
          <a:xfrm>
            <a:off x="3835879" y="78232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d0768c19d3_0_588"/>
          <p:cNvPicPr preferRelativeResize="0"/>
          <p:nvPr/>
        </p:nvPicPr>
        <p:blipFill rotWithShape="1">
          <a:blip r:embed="rId8">
            <a:alphaModFix/>
          </a:blip>
          <a:srcRect b="0" l="0" r="0" t="0"/>
          <a:stretch/>
        </p:blipFill>
        <p:spPr>
          <a:xfrm>
            <a:off x="4140718" y="8108950"/>
            <a:ext cx="1117740" cy="1117600"/>
          </a:xfrm>
          <a:prstGeom prst="rect">
            <a:avLst/>
          </a:prstGeom>
          <a:noFill/>
          <a:ln>
            <a:noFill/>
          </a:ln>
        </p:spPr>
      </p:pic>
      <p:sp>
        <p:nvSpPr>
          <p:cNvPr id="646" name="Google Shape;646;g2d0768c19d3_0_588"/>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d0768c19d3_0_588"/>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Lucian</a:t>
            </a:r>
            <a:endParaRPr b="0" i="0" sz="3600" u="none" cap="none" strike="noStrike">
              <a:solidFill>
                <a:schemeClr val="dk1"/>
              </a:solidFill>
              <a:latin typeface="Calibri"/>
              <a:ea typeface="Calibri"/>
              <a:cs typeface="Calibri"/>
              <a:sym typeface="Calibri"/>
            </a:endParaRPr>
          </a:p>
        </p:txBody>
      </p:sp>
      <p:sp>
        <p:nvSpPr>
          <p:cNvPr id="648" name="Google Shape;648;g2d0768c19d3_0_588"/>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49" name="Google Shape;649;g2d0768c19d3_0_588"/>
          <p:cNvSpPr/>
          <p:nvPr/>
        </p:nvSpPr>
        <p:spPr>
          <a:xfrm>
            <a:off x="3835879" y="102108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d0768c19d3_0_588"/>
          <p:cNvPicPr preferRelativeResize="0"/>
          <p:nvPr/>
        </p:nvPicPr>
        <p:blipFill rotWithShape="1">
          <a:blip r:embed="rId9">
            <a:alphaModFix/>
          </a:blip>
          <a:srcRect b="0" l="0" r="0" t="0"/>
          <a:stretch/>
        </p:blipFill>
        <p:spPr>
          <a:xfrm>
            <a:off x="4140718" y="10496550"/>
            <a:ext cx="1117740" cy="1117600"/>
          </a:xfrm>
          <a:prstGeom prst="rect">
            <a:avLst/>
          </a:prstGeom>
          <a:noFill/>
          <a:ln>
            <a:noFill/>
          </a:ln>
        </p:spPr>
      </p:pic>
      <p:sp>
        <p:nvSpPr>
          <p:cNvPr id="651" name="Google Shape;651;g2d0768c19d3_0_588"/>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d0768c19d3_0_588"/>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Cedric</a:t>
            </a:r>
            <a:endParaRPr b="0" i="0" sz="3600" u="none" cap="none" strike="noStrike">
              <a:solidFill>
                <a:schemeClr val="dk1"/>
              </a:solidFill>
              <a:latin typeface="Calibri"/>
              <a:ea typeface="Calibri"/>
              <a:cs typeface="Calibri"/>
              <a:sym typeface="Calibri"/>
            </a:endParaRPr>
          </a:p>
        </p:txBody>
      </p:sp>
      <p:sp>
        <p:nvSpPr>
          <p:cNvPr id="653" name="Google Shape;653;g2d0768c19d3_0_588"/>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4" name="Google Shape;654;g2d0768c19d3_0_588"/>
          <p:cNvSpPr/>
          <p:nvPr/>
        </p:nvSpPr>
        <p:spPr>
          <a:xfrm>
            <a:off x="15343518" y="78486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d0768c19d3_0_588"/>
          <p:cNvPicPr preferRelativeResize="0"/>
          <p:nvPr/>
        </p:nvPicPr>
        <p:blipFill rotWithShape="1">
          <a:blip r:embed="rId10">
            <a:alphaModFix/>
          </a:blip>
          <a:srcRect b="0" l="0" r="0" t="0"/>
          <a:stretch/>
        </p:blipFill>
        <p:spPr>
          <a:xfrm>
            <a:off x="15648356" y="8134350"/>
            <a:ext cx="1117740" cy="1117600"/>
          </a:xfrm>
          <a:prstGeom prst="rect">
            <a:avLst/>
          </a:prstGeom>
          <a:noFill/>
          <a:ln>
            <a:noFill/>
          </a:ln>
        </p:spPr>
      </p:pic>
      <p:sp>
        <p:nvSpPr>
          <p:cNvPr id="656" name="Google Shape;656;g2d0768c19d3_0_588"/>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d0768c19d3_0_588"/>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Elvina</a:t>
            </a:r>
            <a:endParaRPr b="0" i="0" sz="3600" u="none" cap="none" strike="noStrike">
              <a:solidFill>
                <a:schemeClr val="dk1"/>
              </a:solidFill>
              <a:latin typeface="Calibri"/>
              <a:ea typeface="Calibri"/>
              <a:cs typeface="Calibri"/>
              <a:sym typeface="Calibri"/>
            </a:endParaRPr>
          </a:p>
        </p:txBody>
      </p:sp>
      <p:sp>
        <p:nvSpPr>
          <p:cNvPr id="658" name="Google Shape;658;g2d0768c19d3_0_588"/>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59" name="Google Shape;659;g2d0768c19d3_0_588"/>
          <p:cNvSpPr/>
          <p:nvPr/>
        </p:nvSpPr>
        <p:spPr>
          <a:xfrm>
            <a:off x="15343518" y="102108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d0768c19d3_0_588"/>
          <p:cNvPicPr preferRelativeResize="0"/>
          <p:nvPr/>
        </p:nvPicPr>
        <p:blipFill rotWithShape="1">
          <a:blip r:embed="rId11">
            <a:alphaModFix/>
          </a:blip>
          <a:srcRect b="0" l="0" r="0" t="0"/>
          <a:stretch/>
        </p:blipFill>
        <p:spPr>
          <a:xfrm>
            <a:off x="15648356" y="10496550"/>
            <a:ext cx="1117740" cy="1117600"/>
          </a:xfrm>
          <a:prstGeom prst="rect">
            <a:avLst/>
          </a:prstGeom>
          <a:noFill/>
          <a:ln>
            <a:noFill/>
          </a:ln>
        </p:spPr>
      </p:pic>
      <p:sp>
        <p:nvSpPr>
          <p:cNvPr id="661" name="Google Shape;661;g2d0768c19d3_0_588"/>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d0768c19d3_0_588"/>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Seraphina</a:t>
            </a:r>
            <a:endParaRPr b="0" i="0" sz="3600" u="none" cap="none" strike="noStrike">
              <a:solidFill>
                <a:schemeClr val="dk1"/>
              </a:solidFill>
              <a:latin typeface="Calibri"/>
              <a:ea typeface="Calibri"/>
              <a:cs typeface="Calibri"/>
              <a:sym typeface="Calibri"/>
            </a:endParaRPr>
          </a:p>
        </p:txBody>
      </p:sp>
      <p:sp>
        <p:nvSpPr>
          <p:cNvPr id="663" name="Google Shape;663;g2d0768c19d3_0_588"/>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4" name="Google Shape;664;g2d0768c19d3_0_588"/>
          <p:cNvSpPr/>
          <p:nvPr/>
        </p:nvSpPr>
        <p:spPr>
          <a:xfrm>
            <a:off x="6681035" y="54864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d0768c19d3_0_588"/>
          <p:cNvPicPr preferRelativeResize="0"/>
          <p:nvPr/>
        </p:nvPicPr>
        <p:blipFill rotWithShape="1">
          <a:blip r:embed="rId12">
            <a:alphaModFix/>
          </a:blip>
          <a:srcRect b="0" l="0" r="0" t="0"/>
          <a:stretch/>
        </p:blipFill>
        <p:spPr>
          <a:xfrm>
            <a:off x="6985873" y="5772150"/>
            <a:ext cx="1117740" cy="1117600"/>
          </a:xfrm>
          <a:prstGeom prst="rect">
            <a:avLst/>
          </a:prstGeom>
          <a:noFill/>
          <a:ln>
            <a:noFill/>
          </a:ln>
        </p:spPr>
      </p:pic>
      <p:sp>
        <p:nvSpPr>
          <p:cNvPr id="666" name="Google Shape;666;g2d0768c19d3_0_588"/>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d0768c19d3_0_588"/>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Aurielle</a:t>
            </a:r>
            <a:endParaRPr b="0" i="0" sz="3600" u="none" cap="none" strike="noStrike">
              <a:solidFill>
                <a:schemeClr val="dk1"/>
              </a:solidFill>
              <a:latin typeface="Calibri"/>
              <a:ea typeface="Calibri"/>
              <a:cs typeface="Calibri"/>
              <a:sym typeface="Calibri"/>
            </a:endParaRPr>
          </a:p>
        </p:txBody>
      </p:sp>
      <p:sp>
        <p:nvSpPr>
          <p:cNvPr id="668" name="Google Shape;668;g2d0768c19d3_0_588"/>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69" name="Google Shape;669;g2d0768c19d3_0_588"/>
          <p:cNvSpPr/>
          <p:nvPr/>
        </p:nvSpPr>
        <p:spPr>
          <a:xfrm>
            <a:off x="18468108" y="54864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d0768c19d3_0_588"/>
          <p:cNvPicPr preferRelativeResize="0"/>
          <p:nvPr/>
        </p:nvPicPr>
        <p:blipFill rotWithShape="1">
          <a:blip r:embed="rId13">
            <a:alphaModFix/>
          </a:blip>
          <a:srcRect b="0" l="0" r="0" t="0"/>
          <a:stretch/>
        </p:blipFill>
        <p:spPr>
          <a:xfrm>
            <a:off x="18772946" y="5772150"/>
            <a:ext cx="1117740" cy="1117600"/>
          </a:xfrm>
          <a:prstGeom prst="rect">
            <a:avLst/>
          </a:prstGeom>
          <a:noFill/>
          <a:ln>
            <a:noFill/>
          </a:ln>
        </p:spPr>
      </p:pic>
      <p:sp>
        <p:nvSpPr>
          <p:cNvPr id="671" name="Google Shape;671;g2d0768c19d3_0_588"/>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d0768c19d3_0_588"/>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Dariana</a:t>
            </a:r>
            <a:endParaRPr b="0" i="0" sz="3600" u="none" cap="none" strike="noStrike">
              <a:solidFill>
                <a:schemeClr val="dk1"/>
              </a:solidFill>
              <a:latin typeface="Calibri"/>
              <a:ea typeface="Calibri"/>
              <a:cs typeface="Calibri"/>
              <a:sym typeface="Calibri"/>
            </a:endParaRPr>
          </a:p>
        </p:txBody>
      </p:sp>
      <p:sp>
        <p:nvSpPr>
          <p:cNvPr id="673" name="Google Shape;673;g2d0768c19d3_0_588"/>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4" name="Google Shape;674;g2d0768c19d3_0_588"/>
          <p:cNvSpPr/>
          <p:nvPr/>
        </p:nvSpPr>
        <p:spPr>
          <a:xfrm>
            <a:off x="12574572" y="5486400"/>
            <a:ext cx="5487000" cy="1689000"/>
          </a:xfrm>
          <a:prstGeom prst="roundRect">
            <a:avLst>
              <a:gd fmla="val 75248"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d0768c19d3_0_588"/>
          <p:cNvPicPr preferRelativeResize="0"/>
          <p:nvPr/>
        </p:nvPicPr>
        <p:blipFill rotWithShape="1">
          <a:blip r:embed="rId14">
            <a:alphaModFix/>
          </a:blip>
          <a:srcRect b="0" l="0" r="0" t="0"/>
          <a:stretch/>
        </p:blipFill>
        <p:spPr>
          <a:xfrm>
            <a:off x="12879410" y="5772150"/>
            <a:ext cx="1117740" cy="1117600"/>
          </a:xfrm>
          <a:prstGeom prst="rect">
            <a:avLst/>
          </a:prstGeom>
          <a:noFill/>
          <a:ln>
            <a:noFill/>
          </a:ln>
        </p:spPr>
      </p:pic>
      <p:sp>
        <p:nvSpPr>
          <p:cNvPr id="676" name="Google Shape;676;g2d0768c19d3_0_588"/>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d0768c19d3_0_588"/>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ye"/>
              <a:buNone/>
            </a:pPr>
            <a:r>
              <a:rPr b="0" i="0" lang="en-US" sz="3600" u="none" cap="none" strike="noStrike">
                <a:solidFill>
                  <a:srgbClr val="FFFFFF"/>
                </a:solidFill>
                <a:latin typeface="Rye"/>
                <a:ea typeface="Rye"/>
                <a:cs typeface="Rye"/>
                <a:sym typeface="Rye"/>
              </a:rPr>
              <a:t>Theronis</a:t>
            </a:r>
            <a:endParaRPr b="0" i="0" sz="3600" u="none" cap="none" strike="noStrike">
              <a:solidFill>
                <a:schemeClr val="dk1"/>
              </a:solidFill>
              <a:latin typeface="Calibri"/>
              <a:ea typeface="Calibri"/>
              <a:cs typeface="Calibri"/>
              <a:sym typeface="Calibri"/>
            </a:endParaRPr>
          </a:p>
        </p:txBody>
      </p:sp>
      <p:sp>
        <p:nvSpPr>
          <p:cNvPr id="678" name="Google Shape;678;g2d0768c19d3_0_588"/>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9" name="Google Shape;679;g2d0768c19d3_0_588"/>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80" name="Google Shape;680;g2d0768c19d3_0_588"/>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81" name="Google Shape;681;g2d0768c19d3_0_588"/>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82" name="Google Shape;682;g2d0768c19d3_0_588"/>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83" name="Google Shape;683;g2d0768c19d3_0_588"/>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84" name="Google Shape;684;g2d0768c19d3_0_588"/>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85" name="Google Shape;685;g2d0768c19d3_0_588"/>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86" name="Google Shape;686;g2d0768c19d3_0_588"/>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87" name="Google Shape;687;g2d0768c19d3_0_588"/>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88" name="Google Shape;688;g2d0768c19d3_0_588"/>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89" name="Google Shape;689;g2d0768c19d3_0_588"/>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90" name="Google Shape;690;g2d0768c19d3_0_588"/>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91" name="Google Shape;691;g2d0768c19d3_0_58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2" name="Google Shape;692;g2d0768c19d3_0_588"/>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697" name="Shape 697"/>
        <p:cNvGrpSpPr/>
        <p:nvPr/>
      </p:nvGrpSpPr>
      <p:grpSpPr>
        <a:xfrm>
          <a:off x="0" y="0"/>
          <a:ext cx="0" cy="0"/>
          <a:chOff x="0" y="0"/>
          <a:chExt cx="0" cy="0"/>
        </a:xfrm>
      </p:grpSpPr>
      <p:pic>
        <p:nvPicPr>
          <p:cNvPr descr=" " id="698" name="Google Shape;698;g2d0768c19d3_0_656"/>
          <p:cNvPicPr preferRelativeResize="0"/>
          <p:nvPr/>
        </p:nvPicPr>
        <p:blipFill rotWithShape="1">
          <a:blip r:embed="rId3">
            <a:alphaModFix/>
          </a:blip>
          <a:srcRect b="0" l="0" r="0" t="0"/>
          <a:stretch/>
        </p:blipFill>
        <p:spPr>
          <a:xfrm>
            <a:off x="3505638" y="736600"/>
            <a:ext cx="20881410" cy="12979400"/>
          </a:xfrm>
          <a:prstGeom prst="rect">
            <a:avLst/>
          </a:prstGeom>
          <a:noFill/>
          <a:ln>
            <a:noFill/>
          </a:ln>
        </p:spPr>
      </p:pic>
      <p:sp>
        <p:nvSpPr>
          <p:cNvPr id="699" name="Google Shape;699;g2d0768c19d3_0_6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d0768c19d3_0_6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01" name="Google Shape;701;g2d0768c19d3_0_65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2" name="Google Shape;702;g2d0768c19d3_0_656"/>
          <p:cNvPicPr preferRelativeResize="0"/>
          <p:nvPr/>
        </p:nvPicPr>
        <p:blipFill rotWithShape="1">
          <a:blip r:embed="rId6">
            <a:alphaModFix/>
          </a:blip>
          <a:srcRect b="0" l="0" r="0" t="0"/>
          <a:stretch/>
        </p:blipFill>
        <p:spPr>
          <a:xfrm>
            <a:off x="0" y="2692400"/>
            <a:ext cx="13679610" cy="8331200"/>
          </a:xfrm>
          <a:prstGeom prst="rect">
            <a:avLst/>
          </a:prstGeom>
          <a:noFill/>
          <a:ln>
            <a:noFill/>
          </a:ln>
        </p:spPr>
      </p:pic>
      <p:sp>
        <p:nvSpPr>
          <p:cNvPr id="703" name="Google Shape;703;g2d0768c19d3_0_656"/>
          <p:cNvSpPr/>
          <p:nvPr/>
        </p:nvSpPr>
        <p:spPr>
          <a:xfrm>
            <a:off x="13171546" y="2641600"/>
            <a:ext cx="10093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Thank you for choosing EaTemp</a:t>
            </a:r>
            <a:endParaRPr b="0" i="0" sz="8000" u="none" cap="none" strike="noStrike">
              <a:solidFill>
                <a:schemeClr val="dk1"/>
              </a:solidFill>
              <a:latin typeface="Calibri"/>
              <a:ea typeface="Calibri"/>
              <a:cs typeface="Calibri"/>
              <a:sym typeface="Calibri"/>
            </a:endParaRPr>
          </a:p>
        </p:txBody>
      </p:sp>
      <p:sp>
        <p:nvSpPr>
          <p:cNvPr id="704" name="Google Shape;704;g2d0768c19d3_0_656"/>
          <p:cNvSpPr/>
          <p:nvPr/>
        </p:nvSpPr>
        <p:spPr>
          <a:xfrm>
            <a:off x="13171546"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33" name="Shape 33"/>
        <p:cNvGrpSpPr/>
        <p:nvPr/>
      </p:nvGrpSpPr>
      <p:grpSpPr>
        <a:xfrm>
          <a:off x="0" y="0"/>
          <a:ext cx="0" cy="0"/>
          <a:chOff x="0" y="0"/>
          <a:chExt cx="0" cy="0"/>
        </a:xfrm>
      </p:grpSpPr>
      <p:pic>
        <p:nvPicPr>
          <p:cNvPr descr=" " id="34" name="Google Shape;34;g2d0768c19d3_0_15"/>
          <p:cNvPicPr preferRelativeResize="0"/>
          <p:nvPr/>
        </p:nvPicPr>
        <p:blipFill rotWithShape="1">
          <a:blip r:embed="rId3">
            <a:alphaModFix/>
          </a:blip>
          <a:srcRect b="0" l="0" r="0" t="0"/>
          <a:stretch/>
        </p:blipFill>
        <p:spPr>
          <a:xfrm>
            <a:off x="1219352" y="736600"/>
            <a:ext cx="22862857" cy="12979400"/>
          </a:xfrm>
          <a:prstGeom prst="rect">
            <a:avLst/>
          </a:prstGeom>
          <a:noFill/>
          <a:ln>
            <a:noFill/>
          </a:ln>
        </p:spPr>
      </p:pic>
      <p:sp>
        <p:nvSpPr>
          <p:cNvPr id="35" name="Google Shape;35;g2d0768c19d3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d0768c19d3_0_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 name="Google Shape;37;g2d0768c19d3_0_15"/>
          <p:cNvSpPr/>
          <p:nvPr/>
        </p:nvSpPr>
        <p:spPr>
          <a:xfrm>
            <a:off x="7997766" y="4394200"/>
            <a:ext cx="83916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Welcome</a:t>
            </a:r>
            <a:endParaRPr b="0" i="0" sz="12800" u="none" cap="none" strike="noStrike">
              <a:solidFill>
                <a:schemeClr val="dk1"/>
              </a:solidFill>
              <a:latin typeface="Calibri"/>
              <a:ea typeface="Calibri"/>
              <a:cs typeface="Calibri"/>
              <a:sym typeface="Calibri"/>
            </a:endParaRPr>
          </a:p>
        </p:txBody>
      </p:sp>
      <p:sp>
        <p:nvSpPr>
          <p:cNvPr id="38" name="Google Shape;38;g2d0768c19d3_0_15"/>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43" name="Shape 43"/>
        <p:cNvGrpSpPr/>
        <p:nvPr/>
      </p:nvGrpSpPr>
      <p:grpSpPr>
        <a:xfrm>
          <a:off x="0" y="0"/>
          <a:ext cx="0" cy="0"/>
          <a:chOff x="0" y="0"/>
          <a:chExt cx="0" cy="0"/>
        </a:xfrm>
      </p:grpSpPr>
      <p:pic>
        <p:nvPicPr>
          <p:cNvPr descr=" " id="44" name="Google Shape;44;g2d0768c19d3_0_24"/>
          <p:cNvPicPr preferRelativeResize="0"/>
          <p:nvPr/>
        </p:nvPicPr>
        <p:blipFill rotWithShape="1">
          <a:blip r:embed="rId3">
            <a:alphaModFix/>
          </a:blip>
          <a:srcRect b="0" l="0" r="0" t="0"/>
          <a:stretch/>
        </p:blipFill>
        <p:spPr>
          <a:xfrm>
            <a:off x="0" y="10363200"/>
            <a:ext cx="16448556" cy="3352800"/>
          </a:xfrm>
          <a:prstGeom prst="rect">
            <a:avLst/>
          </a:prstGeom>
          <a:noFill/>
          <a:ln>
            <a:noFill/>
          </a:ln>
        </p:spPr>
      </p:pic>
      <p:pic>
        <p:nvPicPr>
          <p:cNvPr descr=" " id="45" name="Google Shape;45;g2d0768c19d3_0_24"/>
          <p:cNvPicPr preferRelativeResize="0"/>
          <p:nvPr/>
        </p:nvPicPr>
        <p:blipFill rotWithShape="1">
          <a:blip r:embed="rId4">
            <a:alphaModFix/>
          </a:blip>
          <a:srcRect b="0" l="0" r="0" t="0"/>
          <a:stretch/>
        </p:blipFill>
        <p:spPr>
          <a:xfrm>
            <a:off x="10039309" y="0"/>
            <a:ext cx="14347740" cy="5212088"/>
          </a:xfrm>
          <a:prstGeom prst="rect">
            <a:avLst/>
          </a:prstGeom>
          <a:noFill/>
          <a:ln>
            <a:noFill/>
          </a:ln>
        </p:spPr>
      </p:pic>
      <p:pic>
        <p:nvPicPr>
          <p:cNvPr descr=" " id="46" name="Google Shape;46;g2d0768c19d3_0_24"/>
          <p:cNvPicPr preferRelativeResize="0"/>
          <p:nvPr/>
        </p:nvPicPr>
        <p:blipFill rotWithShape="1">
          <a:blip r:embed="rId5">
            <a:alphaModFix/>
          </a:blip>
          <a:srcRect b="0" l="0" r="0" t="0"/>
          <a:stretch/>
        </p:blipFill>
        <p:spPr>
          <a:xfrm>
            <a:off x="14162270" y="3962400"/>
            <a:ext cx="10224778" cy="9753600"/>
          </a:xfrm>
          <a:prstGeom prst="rect">
            <a:avLst/>
          </a:prstGeom>
          <a:noFill/>
          <a:ln>
            <a:noFill/>
          </a:ln>
        </p:spPr>
      </p:pic>
      <p:sp>
        <p:nvSpPr>
          <p:cNvPr id="47" name="Google Shape;47;g2d0768c19d3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d0768c19d3_0_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 name="Google Shape;49;g2d0768c19d3_0_24"/>
          <p:cNvSpPr/>
          <p:nvPr/>
        </p:nvSpPr>
        <p:spPr>
          <a:xfrm>
            <a:off x="4686886" y="1320800"/>
            <a:ext cx="15555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12800"/>
              <a:buFont typeface="Rye"/>
              <a:buNone/>
            </a:pPr>
            <a:r>
              <a:rPr b="0" i="0" lang="en-US" sz="12800" u="none" cap="none" strike="noStrike">
                <a:solidFill>
                  <a:srgbClr val="615545"/>
                </a:solidFill>
                <a:latin typeface="Rye"/>
                <a:ea typeface="Rye"/>
                <a:cs typeface="Rye"/>
                <a:sym typeface="Rye"/>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d0768c19d3_0_24"/>
          <p:cNvSpPr/>
          <p:nvPr/>
        </p:nvSpPr>
        <p:spPr>
          <a:xfrm>
            <a:off x="609676"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d0768c19d3_0_24"/>
          <p:cNvSpPr/>
          <p:nvPr/>
        </p:nvSpPr>
        <p:spPr>
          <a:xfrm>
            <a:off x="609676" y="4051300"/>
            <a:ext cx="1625700" cy="1625700"/>
          </a:xfrm>
          <a:prstGeom prst="roundRect">
            <a:avLst>
              <a:gd fmla="val 781313"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0768c19d3_0_24"/>
          <p:cNvSpPr/>
          <p:nvPr/>
        </p:nvSpPr>
        <p:spPr>
          <a:xfrm>
            <a:off x="965321" y="4381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ye"/>
              <a:buNone/>
            </a:pPr>
            <a:r>
              <a:rPr b="0" i="0" lang="en-US" sz="4800" u="none" cap="none" strike="noStrike">
                <a:solidFill>
                  <a:srgbClr val="FFFFFF"/>
                </a:solidFill>
                <a:latin typeface="Rye"/>
                <a:ea typeface="Rye"/>
                <a:cs typeface="Rye"/>
                <a:sym typeface="Rye"/>
              </a:rPr>
              <a:t>01</a:t>
            </a:r>
            <a:endParaRPr b="0" i="0" sz="4800" u="none" cap="none" strike="noStrike">
              <a:solidFill>
                <a:schemeClr val="dk1"/>
              </a:solidFill>
              <a:latin typeface="Calibri"/>
              <a:ea typeface="Calibri"/>
              <a:cs typeface="Calibri"/>
              <a:sym typeface="Calibri"/>
            </a:endParaRPr>
          </a:p>
        </p:txBody>
      </p:sp>
      <p:sp>
        <p:nvSpPr>
          <p:cNvPr id="53" name="Google Shape;53;g2d0768c19d3_0_24"/>
          <p:cNvSpPr/>
          <p:nvPr/>
        </p:nvSpPr>
        <p:spPr>
          <a:xfrm>
            <a:off x="2438705"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d0768c19d3_0_24"/>
          <p:cNvSpPr/>
          <p:nvPr/>
        </p:nvSpPr>
        <p:spPr>
          <a:xfrm>
            <a:off x="2438705"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Introduction</a:t>
            </a:r>
            <a:endParaRPr b="0" i="0" sz="4800" u="none" cap="none" strike="noStrike">
              <a:solidFill>
                <a:schemeClr val="dk1"/>
              </a:solidFill>
              <a:latin typeface="Calibri"/>
              <a:ea typeface="Calibri"/>
              <a:cs typeface="Calibri"/>
              <a:sym typeface="Calibri"/>
            </a:endParaRPr>
          </a:p>
        </p:txBody>
      </p:sp>
      <p:sp>
        <p:nvSpPr>
          <p:cNvPr id="55" name="Google Shape;55;g2d0768c19d3_0_24"/>
          <p:cNvSpPr/>
          <p:nvPr/>
        </p:nvSpPr>
        <p:spPr>
          <a:xfrm>
            <a:off x="2438705"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d0768c19d3_0_24"/>
          <p:cNvSpPr/>
          <p:nvPr/>
        </p:nvSpPr>
        <p:spPr>
          <a:xfrm>
            <a:off x="807821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0768c19d3_0_24"/>
          <p:cNvSpPr/>
          <p:nvPr/>
        </p:nvSpPr>
        <p:spPr>
          <a:xfrm>
            <a:off x="8078210" y="4051300"/>
            <a:ext cx="1625700" cy="1625700"/>
          </a:xfrm>
          <a:prstGeom prst="roundRect">
            <a:avLst>
              <a:gd fmla="val 781313"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0768c19d3_0_24"/>
          <p:cNvSpPr/>
          <p:nvPr/>
        </p:nvSpPr>
        <p:spPr>
          <a:xfrm>
            <a:off x="8376697" y="43815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ye"/>
              <a:buNone/>
            </a:pPr>
            <a:r>
              <a:rPr b="0" i="0" lang="en-US" sz="4800" u="none" cap="none" strike="noStrike">
                <a:solidFill>
                  <a:srgbClr val="FFFFFF"/>
                </a:solidFill>
                <a:latin typeface="Rye"/>
                <a:ea typeface="Rye"/>
                <a:cs typeface="Rye"/>
                <a:sym typeface="Rye"/>
              </a:rPr>
              <a:t>02</a:t>
            </a:r>
            <a:endParaRPr b="0" i="0" sz="4800" u="none" cap="none" strike="noStrike">
              <a:solidFill>
                <a:schemeClr val="dk1"/>
              </a:solidFill>
              <a:latin typeface="Calibri"/>
              <a:ea typeface="Calibri"/>
              <a:cs typeface="Calibri"/>
              <a:sym typeface="Calibri"/>
            </a:endParaRPr>
          </a:p>
        </p:txBody>
      </p:sp>
      <p:sp>
        <p:nvSpPr>
          <p:cNvPr id="59" name="Google Shape;59;g2d0768c19d3_0_24"/>
          <p:cNvSpPr/>
          <p:nvPr/>
        </p:nvSpPr>
        <p:spPr>
          <a:xfrm>
            <a:off x="9907238"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0768c19d3_0_24"/>
          <p:cNvSpPr/>
          <p:nvPr/>
        </p:nvSpPr>
        <p:spPr>
          <a:xfrm>
            <a:off x="9907238"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Encounters</a:t>
            </a:r>
            <a:endParaRPr b="0" i="0" sz="4800" u="none" cap="none" strike="noStrike">
              <a:solidFill>
                <a:schemeClr val="dk1"/>
              </a:solidFill>
              <a:latin typeface="Calibri"/>
              <a:ea typeface="Calibri"/>
              <a:cs typeface="Calibri"/>
              <a:sym typeface="Calibri"/>
            </a:endParaRPr>
          </a:p>
        </p:txBody>
      </p:sp>
      <p:sp>
        <p:nvSpPr>
          <p:cNvPr id="61" name="Google Shape;61;g2d0768c19d3_0_24"/>
          <p:cNvSpPr/>
          <p:nvPr/>
        </p:nvSpPr>
        <p:spPr>
          <a:xfrm>
            <a:off x="9907238"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d0768c19d3_0_24"/>
          <p:cNvSpPr/>
          <p:nvPr/>
        </p:nvSpPr>
        <p:spPr>
          <a:xfrm>
            <a:off x="609676"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d0768c19d3_0_24"/>
          <p:cNvSpPr/>
          <p:nvPr/>
        </p:nvSpPr>
        <p:spPr>
          <a:xfrm>
            <a:off x="609676" y="7035800"/>
            <a:ext cx="1625700" cy="1625700"/>
          </a:xfrm>
          <a:prstGeom prst="roundRect">
            <a:avLst>
              <a:gd fmla="val 781313" name="adj"/>
            </a:avLst>
          </a:prstGeom>
          <a:noFill/>
          <a:ln cap="flat" cmpd="sng" w="508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0768c19d3_0_24"/>
          <p:cNvSpPr/>
          <p:nvPr/>
        </p:nvSpPr>
        <p:spPr>
          <a:xfrm>
            <a:off x="914514" y="7366000"/>
            <a:ext cx="1016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03</a:t>
            </a:r>
            <a:endParaRPr b="0" i="0" sz="4800" u="none" cap="none" strike="noStrike">
              <a:solidFill>
                <a:schemeClr val="dk1"/>
              </a:solidFill>
              <a:latin typeface="Calibri"/>
              <a:ea typeface="Calibri"/>
              <a:cs typeface="Calibri"/>
              <a:sym typeface="Calibri"/>
            </a:endParaRPr>
          </a:p>
        </p:txBody>
      </p:sp>
      <p:sp>
        <p:nvSpPr>
          <p:cNvPr id="65" name="Google Shape;65;g2d0768c19d3_0_24"/>
          <p:cNvSpPr/>
          <p:nvPr/>
        </p:nvSpPr>
        <p:spPr>
          <a:xfrm>
            <a:off x="2438705"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0768c19d3_0_24"/>
          <p:cNvSpPr/>
          <p:nvPr/>
        </p:nvSpPr>
        <p:spPr>
          <a:xfrm>
            <a:off x="2438705"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Wonders</a:t>
            </a:r>
            <a:endParaRPr b="0" i="0" sz="4800" u="none" cap="none" strike="noStrike">
              <a:solidFill>
                <a:schemeClr val="dk1"/>
              </a:solidFill>
              <a:latin typeface="Calibri"/>
              <a:ea typeface="Calibri"/>
              <a:cs typeface="Calibri"/>
              <a:sym typeface="Calibri"/>
            </a:endParaRPr>
          </a:p>
        </p:txBody>
      </p:sp>
      <p:sp>
        <p:nvSpPr>
          <p:cNvPr id="67" name="Google Shape;67;g2d0768c19d3_0_24"/>
          <p:cNvSpPr/>
          <p:nvPr/>
        </p:nvSpPr>
        <p:spPr>
          <a:xfrm>
            <a:off x="2438705"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g2d0768c19d3_0_24"/>
          <p:cNvSpPr/>
          <p:nvPr/>
        </p:nvSpPr>
        <p:spPr>
          <a:xfrm>
            <a:off x="807821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0768c19d3_0_24"/>
          <p:cNvSpPr/>
          <p:nvPr/>
        </p:nvSpPr>
        <p:spPr>
          <a:xfrm>
            <a:off x="8078210" y="7035800"/>
            <a:ext cx="1625700" cy="1625700"/>
          </a:xfrm>
          <a:prstGeom prst="roundRect">
            <a:avLst>
              <a:gd fmla="val 781313" name="adj"/>
            </a:avLst>
          </a:prstGeom>
          <a:noFill/>
          <a:ln cap="flat" cmpd="sng" w="50800">
            <a:solidFill>
              <a:srgbClr val="6255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0768c19d3_0_24"/>
          <p:cNvSpPr/>
          <p:nvPr/>
        </p:nvSpPr>
        <p:spPr>
          <a:xfrm>
            <a:off x="8357645" y="7366000"/>
            <a:ext cx="106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25545"/>
              </a:buClr>
              <a:buSzPts val="4800"/>
              <a:buFont typeface="Rye"/>
              <a:buNone/>
            </a:pPr>
            <a:r>
              <a:rPr b="0" i="0" lang="en-US" sz="4800" u="none" cap="none" strike="noStrike">
                <a:solidFill>
                  <a:srgbClr val="625545"/>
                </a:solidFill>
                <a:latin typeface="Rye"/>
                <a:ea typeface="Rye"/>
                <a:cs typeface="Rye"/>
                <a:sym typeface="Rye"/>
              </a:rPr>
              <a:t>04</a:t>
            </a:r>
            <a:endParaRPr b="0" i="0" sz="4800" u="none" cap="none" strike="noStrike">
              <a:solidFill>
                <a:schemeClr val="dk1"/>
              </a:solidFill>
              <a:latin typeface="Calibri"/>
              <a:ea typeface="Calibri"/>
              <a:cs typeface="Calibri"/>
              <a:sym typeface="Calibri"/>
            </a:endParaRPr>
          </a:p>
        </p:txBody>
      </p:sp>
      <p:sp>
        <p:nvSpPr>
          <p:cNvPr id="71" name="Google Shape;71;g2d0768c19d3_0_24"/>
          <p:cNvSpPr/>
          <p:nvPr/>
        </p:nvSpPr>
        <p:spPr>
          <a:xfrm>
            <a:off x="9907238"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0768c19d3_0_24"/>
          <p:cNvSpPr/>
          <p:nvPr/>
        </p:nvSpPr>
        <p:spPr>
          <a:xfrm>
            <a:off x="9907238"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Magic</a:t>
            </a:r>
            <a:endParaRPr b="0" i="0" sz="4800" u="none" cap="none" strike="noStrike">
              <a:solidFill>
                <a:schemeClr val="dk1"/>
              </a:solidFill>
              <a:latin typeface="Calibri"/>
              <a:ea typeface="Calibri"/>
              <a:cs typeface="Calibri"/>
              <a:sym typeface="Calibri"/>
            </a:endParaRPr>
          </a:p>
        </p:txBody>
      </p:sp>
      <p:sp>
        <p:nvSpPr>
          <p:cNvPr id="73" name="Google Shape;73;g2d0768c19d3_0_24"/>
          <p:cNvSpPr/>
          <p:nvPr/>
        </p:nvSpPr>
        <p:spPr>
          <a:xfrm>
            <a:off x="9907238"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4" name="Google Shape;74;g2d0768c19d3_0_24"/>
          <p:cNvSpPr/>
          <p:nvPr/>
        </p:nvSpPr>
        <p:spPr>
          <a:xfrm>
            <a:off x="609676"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d0768c19d3_0_24"/>
          <p:cNvSpPr/>
          <p:nvPr/>
        </p:nvSpPr>
        <p:spPr>
          <a:xfrm>
            <a:off x="609676" y="10020300"/>
            <a:ext cx="1625700" cy="1625700"/>
          </a:xfrm>
          <a:prstGeom prst="roundRect">
            <a:avLst>
              <a:gd fmla="val 781313"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d0768c19d3_0_24"/>
          <p:cNvSpPr/>
          <p:nvPr/>
        </p:nvSpPr>
        <p:spPr>
          <a:xfrm>
            <a:off x="908164" y="103505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ye"/>
              <a:buNone/>
            </a:pPr>
            <a:r>
              <a:rPr b="0" i="0" lang="en-US" sz="4800" u="none" cap="none" strike="noStrike">
                <a:solidFill>
                  <a:srgbClr val="FFFFFF"/>
                </a:solidFill>
                <a:latin typeface="Rye"/>
                <a:ea typeface="Rye"/>
                <a:cs typeface="Rye"/>
                <a:sym typeface="Rye"/>
              </a:rPr>
              <a:t>05</a:t>
            </a:r>
            <a:endParaRPr b="0" i="0" sz="4800" u="none" cap="none" strike="noStrike">
              <a:solidFill>
                <a:schemeClr val="dk1"/>
              </a:solidFill>
              <a:latin typeface="Calibri"/>
              <a:ea typeface="Calibri"/>
              <a:cs typeface="Calibri"/>
              <a:sym typeface="Calibri"/>
            </a:endParaRPr>
          </a:p>
        </p:txBody>
      </p:sp>
      <p:sp>
        <p:nvSpPr>
          <p:cNvPr id="77" name="Google Shape;77;g2d0768c19d3_0_24"/>
          <p:cNvSpPr/>
          <p:nvPr/>
        </p:nvSpPr>
        <p:spPr>
          <a:xfrm>
            <a:off x="2438705"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d0768c19d3_0_24"/>
          <p:cNvSpPr/>
          <p:nvPr/>
        </p:nvSpPr>
        <p:spPr>
          <a:xfrm>
            <a:off x="2438705"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Adventure</a:t>
            </a:r>
            <a:endParaRPr b="0" i="0" sz="4800" u="none" cap="none" strike="noStrike">
              <a:solidFill>
                <a:schemeClr val="dk1"/>
              </a:solidFill>
              <a:latin typeface="Calibri"/>
              <a:ea typeface="Calibri"/>
              <a:cs typeface="Calibri"/>
              <a:sym typeface="Calibri"/>
            </a:endParaRPr>
          </a:p>
        </p:txBody>
      </p:sp>
      <p:sp>
        <p:nvSpPr>
          <p:cNvPr id="79" name="Google Shape;79;g2d0768c19d3_0_24"/>
          <p:cNvSpPr/>
          <p:nvPr/>
        </p:nvSpPr>
        <p:spPr>
          <a:xfrm>
            <a:off x="2438705"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d0768c19d3_0_24"/>
          <p:cNvSpPr/>
          <p:nvPr/>
        </p:nvSpPr>
        <p:spPr>
          <a:xfrm>
            <a:off x="807821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d0768c19d3_0_24"/>
          <p:cNvSpPr/>
          <p:nvPr/>
        </p:nvSpPr>
        <p:spPr>
          <a:xfrm>
            <a:off x="8078210" y="10020300"/>
            <a:ext cx="1625700" cy="1625700"/>
          </a:xfrm>
          <a:prstGeom prst="roundRect">
            <a:avLst>
              <a:gd fmla="val 781313" name="adj"/>
            </a:avLst>
          </a:prstGeom>
          <a:solidFill>
            <a:srgbClr val="6255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d0768c19d3_0_24"/>
          <p:cNvSpPr/>
          <p:nvPr/>
        </p:nvSpPr>
        <p:spPr>
          <a:xfrm>
            <a:off x="8351294" y="10350500"/>
            <a:ext cx="1079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ye"/>
              <a:buNone/>
            </a:pPr>
            <a:r>
              <a:rPr b="0" i="0" lang="en-US" sz="4800" u="none" cap="none" strike="noStrike">
                <a:solidFill>
                  <a:srgbClr val="FFFFFF"/>
                </a:solidFill>
                <a:latin typeface="Rye"/>
                <a:ea typeface="Rye"/>
                <a:cs typeface="Rye"/>
                <a:sym typeface="Rye"/>
              </a:rPr>
              <a:t>06</a:t>
            </a:r>
            <a:endParaRPr b="0" i="0" sz="4800" u="none" cap="none" strike="noStrike">
              <a:solidFill>
                <a:schemeClr val="dk1"/>
              </a:solidFill>
              <a:latin typeface="Calibri"/>
              <a:ea typeface="Calibri"/>
              <a:cs typeface="Calibri"/>
              <a:sym typeface="Calibri"/>
            </a:endParaRPr>
          </a:p>
        </p:txBody>
      </p:sp>
      <p:sp>
        <p:nvSpPr>
          <p:cNvPr id="83" name="Google Shape;83;g2d0768c19d3_0_24"/>
          <p:cNvSpPr/>
          <p:nvPr/>
        </p:nvSpPr>
        <p:spPr>
          <a:xfrm>
            <a:off x="9907238"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d0768c19d3_0_24"/>
          <p:cNvSpPr/>
          <p:nvPr/>
        </p:nvSpPr>
        <p:spPr>
          <a:xfrm>
            <a:off x="9907238"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Conclusion</a:t>
            </a:r>
            <a:endParaRPr b="0" i="0" sz="4800" u="none" cap="none" strike="noStrike">
              <a:solidFill>
                <a:schemeClr val="dk1"/>
              </a:solidFill>
              <a:latin typeface="Calibri"/>
              <a:ea typeface="Calibri"/>
              <a:cs typeface="Calibri"/>
              <a:sym typeface="Calibri"/>
            </a:endParaRPr>
          </a:p>
        </p:txBody>
      </p:sp>
      <p:sp>
        <p:nvSpPr>
          <p:cNvPr id="85" name="Google Shape;85;g2d0768c19d3_0_24"/>
          <p:cNvSpPr/>
          <p:nvPr/>
        </p:nvSpPr>
        <p:spPr>
          <a:xfrm>
            <a:off x="9907238"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90" name="Shape 90"/>
        <p:cNvGrpSpPr/>
        <p:nvPr/>
      </p:nvGrpSpPr>
      <p:grpSpPr>
        <a:xfrm>
          <a:off x="0" y="0"/>
          <a:ext cx="0" cy="0"/>
          <a:chOff x="0" y="0"/>
          <a:chExt cx="0" cy="0"/>
        </a:xfrm>
      </p:grpSpPr>
      <p:pic>
        <p:nvPicPr>
          <p:cNvPr descr=" " id="91" name="Google Shape;91;g2d0768c19d3_0_70"/>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92" name="Google Shape;92;g2d0768c19d3_0_70"/>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93" name="Google Shape;93;g2d0768c19d3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d0768c19d3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5" name="Google Shape;95;g2d0768c19d3_0_70"/>
          <p:cNvSpPr/>
          <p:nvPr/>
        </p:nvSpPr>
        <p:spPr>
          <a:xfrm>
            <a:off x="2959470" y="2743200"/>
            <a:ext cx="17307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5545"/>
              </a:buClr>
              <a:buSzPts val="8000"/>
              <a:buFont typeface="Rye"/>
              <a:buNone/>
            </a:pPr>
            <a:r>
              <a:rPr b="0" i="0" lang="en-US" sz="8000" u="none" cap="none" strike="noStrike">
                <a:solidFill>
                  <a:srgbClr val="615545"/>
                </a:solidFill>
                <a:latin typeface="Rye"/>
                <a:ea typeface="Rye"/>
                <a:cs typeface="Rye"/>
                <a:sym typeface="Rye"/>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g2d0768c19d3_0_70"/>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g2d0768c19d3_0_70"/>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102" name="Shape 102"/>
        <p:cNvGrpSpPr/>
        <p:nvPr/>
      </p:nvGrpSpPr>
      <p:grpSpPr>
        <a:xfrm>
          <a:off x="0" y="0"/>
          <a:ext cx="0" cy="0"/>
          <a:chOff x="0" y="0"/>
          <a:chExt cx="0" cy="0"/>
        </a:xfrm>
      </p:grpSpPr>
      <p:pic>
        <p:nvPicPr>
          <p:cNvPr descr=" " id="103" name="Google Shape;103;g2d0768c19d3_0_81"/>
          <p:cNvPicPr preferRelativeResize="0"/>
          <p:nvPr/>
        </p:nvPicPr>
        <p:blipFill rotWithShape="1">
          <a:blip r:embed="rId3">
            <a:alphaModFix/>
          </a:blip>
          <a:srcRect b="0" l="0" r="0" t="0"/>
          <a:stretch/>
        </p:blipFill>
        <p:spPr>
          <a:xfrm>
            <a:off x="0" y="0"/>
            <a:ext cx="17413876" cy="3911600"/>
          </a:xfrm>
          <a:prstGeom prst="rect">
            <a:avLst/>
          </a:prstGeom>
          <a:noFill/>
          <a:ln>
            <a:noFill/>
          </a:ln>
        </p:spPr>
      </p:pic>
      <p:pic>
        <p:nvPicPr>
          <p:cNvPr descr=" " id="104" name="Google Shape;104;g2d0768c19d3_0_81"/>
          <p:cNvPicPr preferRelativeResize="0"/>
          <p:nvPr/>
        </p:nvPicPr>
        <p:blipFill rotWithShape="1">
          <a:blip r:embed="rId4">
            <a:alphaModFix/>
          </a:blip>
          <a:srcRect b="0" l="0" r="0" t="0"/>
          <a:stretch/>
        </p:blipFill>
        <p:spPr>
          <a:xfrm>
            <a:off x="11736267" y="9804400"/>
            <a:ext cx="12650781" cy="3911600"/>
          </a:xfrm>
          <a:prstGeom prst="rect">
            <a:avLst/>
          </a:prstGeom>
          <a:noFill/>
          <a:ln>
            <a:noFill/>
          </a:ln>
        </p:spPr>
      </p:pic>
      <p:sp>
        <p:nvSpPr>
          <p:cNvPr id="105" name="Google Shape;105;g2d0768c19d3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d0768c19d3_0_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7" name="Google Shape;107;g2d0768c19d3_0_81"/>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8" name="Google Shape;108;g2d0768c19d3_0_81"/>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d0768c19d3_0_81"/>
          <p:cNvSpPr/>
          <p:nvPr/>
        </p:nvSpPr>
        <p:spPr>
          <a:xfrm>
            <a:off x="13057232" y="3594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d0768c19d3_0_81"/>
          <p:cNvPicPr preferRelativeResize="0"/>
          <p:nvPr/>
        </p:nvPicPr>
        <p:blipFill rotWithShape="1">
          <a:blip r:embed="rId7">
            <a:alphaModFix/>
          </a:blip>
          <a:srcRect b="0" l="0" r="0" t="0"/>
          <a:stretch/>
        </p:blipFill>
        <p:spPr>
          <a:xfrm>
            <a:off x="13057232" y="3594100"/>
            <a:ext cx="1625803" cy="1300480"/>
          </a:xfrm>
          <a:prstGeom prst="rect">
            <a:avLst/>
          </a:prstGeom>
          <a:noFill/>
          <a:ln>
            <a:noFill/>
          </a:ln>
        </p:spPr>
      </p:pic>
      <p:pic>
        <p:nvPicPr>
          <p:cNvPr descr=" " id="111" name="Google Shape;111;g2d0768c19d3_0_81"/>
          <p:cNvPicPr preferRelativeResize="0"/>
          <p:nvPr/>
        </p:nvPicPr>
        <p:blipFill rotWithShape="1">
          <a:blip r:embed="rId8">
            <a:alphaModFix/>
          </a:blip>
          <a:srcRect b="0" l="0" r="0" t="0"/>
          <a:stretch/>
        </p:blipFill>
        <p:spPr>
          <a:xfrm>
            <a:off x="13057465" y="3675379"/>
            <a:ext cx="1625338" cy="1056642"/>
          </a:xfrm>
          <a:prstGeom prst="rect">
            <a:avLst/>
          </a:prstGeom>
          <a:noFill/>
          <a:ln>
            <a:noFill/>
          </a:ln>
        </p:spPr>
      </p:pic>
      <p:pic>
        <p:nvPicPr>
          <p:cNvPr descr=" " id="112" name="Google Shape;112;g2d0768c19d3_0_81"/>
          <p:cNvPicPr preferRelativeResize="0"/>
          <p:nvPr/>
        </p:nvPicPr>
        <p:blipFill rotWithShape="1">
          <a:blip r:embed="rId9">
            <a:alphaModFix/>
          </a:blip>
          <a:srcRect b="0" l="0" r="0" t="0"/>
          <a:stretch/>
        </p:blipFill>
        <p:spPr>
          <a:xfrm>
            <a:off x="14810051" y="3594100"/>
            <a:ext cx="12702" cy="1625600"/>
          </a:xfrm>
          <a:prstGeom prst="rect">
            <a:avLst/>
          </a:prstGeom>
          <a:noFill/>
          <a:ln>
            <a:noFill/>
          </a:ln>
        </p:spPr>
      </p:pic>
      <p:pic>
        <p:nvPicPr>
          <p:cNvPr descr=" " id="113" name="Google Shape;113;g2d0768c19d3_0_81"/>
          <p:cNvPicPr preferRelativeResize="0"/>
          <p:nvPr/>
        </p:nvPicPr>
        <p:blipFill rotWithShape="1">
          <a:blip r:embed="rId10">
            <a:alphaModFix/>
          </a:blip>
          <a:srcRect b="0" l="0" r="0" t="0"/>
          <a:stretch/>
        </p:blipFill>
        <p:spPr>
          <a:xfrm>
            <a:off x="14811732" y="3702050"/>
            <a:ext cx="9346" cy="1409700"/>
          </a:xfrm>
          <a:prstGeom prst="rect">
            <a:avLst/>
          </a:prstGeom>
          <a:noFill/>
          <a:ln>
            <a:noFill/>
          </a:ln>
        </p:spPr>
      </p:pic>
      <p:sp>
        <p:nvSpPr>
          <p:cNvPr id="114" name="Google Shape;114;g2d0768c19d3_0_81"/>
          <p:cNvSpPr/>
          <p:nvPr/>
        </p:nvSpPr>
        <p:spPr>
          <a:xfrm>
            <a:off x="15089486" y="27051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d0768c19d3_0_81"/>
          <p:cNvSpPr/>
          <p:nvPr/>
        </p:nvSpPr>
        <p:spPr>
          <a:xfrm>
            <a:off x="15089486" y="27051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2d0768c19d3_0_81"/>
          <p:cNvSpPr/>
          <p:nvPr/>
        </p:nvSpPr>
        <p:spPr>
          <a:xfrm>
            <a:off x="15089486" y="36703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2d0768c19d3_0_81"/>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d0768c19d3_0_81"/>
          <p:cNvSpPr/>
          <p:nvPr/>
        </p:nvSpPr>
        <p:spPr>
          <a:xfrm>
            <a:off x="13057232" y="774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d0768c19d3_0_81"/>
          <p:cNvPicPr preferRelativeResize="0"/>
          <p:nvPr/>
        </p:nvPicPr>
        <p:blipFill rotWithShape="1">
          <a:blip r:embed="rId11">
            <a:alphaModFix/>
          </a:blip>
          <a:srcRect b="0" l="0" r="0" t="0"/>
          <a:stretch/>
        </p:blipFill>
        <p:spPr>
          <a:xfrm>
            <a:off x="13057232" y="7747000"/>
            <a:ext cx="1625803" cy="1625600"/>
          </a:xfrm>
          <a:prstGeom prst="rect">
            <a:avLst/>
          </a:prstGeom>
          <a:noFill/>
          <a:ln>
            <a:noFill/>
          </a:ln>
        </p:spPr>
      </p:pic>
      <p:pic>
        <p:nvPicPr>
          <p:cNvPr descr=" " id="120" name="Google Shape;120;g2d0768c19d3_0_81"/>
          <p:cNvPicPr preferRelativeResize="0"/>
          <p:nvPr/>
        </p:nvPicPr>
        <p:blipFill rotWithShape="1">
          <a:blip r:embed="rId12">
            <a:alphaModFix/>
          </a:blip>
          <a:srcRect b="0" l="0" r="0" t="0"/>
          <a:stretch/>
        </p:blipFill>
        <p:spPr>
          <a:xfrm>
            <a:off x="13119186" y="7837407"/>
            <a:ext cx="1501898" cy="1444786"/>
          </a:xfrm>
          <a:prstGeom prst="rect">
            <a:avLst/>
          </a:prstGeom>
          <a:noFill/>
          <a:ln>
            <a:noFill/>
          </a:ln>
        </p:spPr>
      </p:pic>
      <p:sp>
        <p:nvSpPr>
          <p:cNvPr id="121" name="Google Shape;121;g2d0768c19d3_0_81"/>
          <p:cNvSpPr/>
          <p:nvPr/>
        </p:nvSpPr>
        <p:spPr>
          <a:xfrm>
            <a:off x="15089486" y="68580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d0768c19d3_0_81"/>
          <p:cNvSpPr/>
          <p:nvPr/>
        </p:nvSpPr>
        <p:spPr>
          <a:xfrm>
            <a:off x="15089486" y="68580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Dragon Taming</a:t>
            </a:r>
            <a:endParaRPr b="0" i="0" sz="4800" u="none" cap="none" strike="noStrike">
              <a:solidFill>
                <a:schemeClr val="dk1"/>
              </a:solidFill>
              <a:latin typeface="Calibri"/>
              <a:ea typeface="Calibri"/>
              <a:cs typeface="Calibri"/>
              <a:sym typeface="Calibri"/>
            </a:endParaRPr>
          </a:p>
        </p:txBody>
      </p:sp>
      <p:sp>
        <p:nvSpPr>
          <p:cNvPr id="123" name="Google Shape;123;g2d0768c19d3_0_81"/>
          <p:cNvSpPr/>
          <p:nvPr/>
        </p:nvSpPr>
        <p:spPr>
          <a:xfrm>
            <a:off x="15089486" y="782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128" name="Shape 128"/>
        <p:cNvGrpSpPr/>
        <p:nvPr/>
      </p:nvGrpSpPr>
      <p:grpSpPr>
        <a:xfrm>
          <a:off x="0" y="0"/>
          <a:ext cx="0" cy="0"/>
          <a:chOff x="0" y="0"/>
          <a:chExt cx="0" cy="0"/>
        </a:xfrm>
      </p:grpSpPr>
      <p:pic>
        <p:nvPicPr>
          <p:cNvPr descr=" " id="129" name="Google Shape;129;g2d0768c19d3_0_106"/>
          <p:cNvPicPr preferRelativeResize="0"/>
          <p:nvPr/>
        </p:nvPicPr>
        <p:blipFill rotWithShape="1">
          <a:blip r:embed="rId3">
            <a:alphaModFix/>
          </a:blip>
          <a:srcRect b="0" l="0" r="0" t="0"/>
          <a:stretch/>
        </p:blipFill>
        <p:spPr>
          <a:xfrm>
            <a:off x="0" y="10363200"/>
            <a:ext cx="16448556" cy="3352800"/>
          </a:xfrm>
          <a:prstGeom prst="rect">
            <a:avLst/>
          </a:prstGeom>
          <a:noFill/>
          <a:ln>
            <a:noFill/>
          </a:ln>
        </p:spPr>
      </p:pic>
      <p:pic>
        <p:nvPicPr>
          <p:cNvPr descr=" " id="130" name="Google Shape;130;g2d0768c19d3_0_106"/>
          <p:cNvPicPr preferRelativeResize="0"/>
          <p:nvPr/>
        </p:nvPicPr>
        <p:blipFill rotWithShape="1">
          <a:blip r:embed="rId4">
            <a:alphaModFix/>
          </a:blip>
          <a:srcRect b="0" l="0" r="0" t="0"/>
          <a:stretch/>
        </p:blipFill>
        <p:spPr>
          <a:xfrm>
            <a:off x="10039309" y="0"/>
            <a:ext cx="14347740" cy="5212091"/>
          </a:xfrm>
          <a:prstGeom prst="rect">
            <a:avLst/>
          </a:prstGeom>
          <a:noFill/>
          <a:ln>
            <a:noFill/>
          </a:ln>
        </p:spPr>
      </p:pic>
      <p:sp>
        <p:nvSpPr>
          <p:cNvPr id="131" name="Google Shape;131;g2d0768c19d3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d0768c19d3_0_1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3" name="Google Shape;133;g2d0768c19d3_0_10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d0768c19d3_0_106"/>
          <p:cNvSpPr/>
          <p:nvPr/>
        </p:nvSpPr>
        <p:spPr>
          <a:xfrm>
            <a:off x="6795349"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d0768c19d3_0_106"/>
          <p:cNvPicPr preferRelativeResize="0"/>
          <p:nvPr/>
        </p:nvPicPr>
        <p:blipFill rotWithShape="1">
          <a:blip r:embed="rId6">
            <a:alphaModFix/>
          </a:blip>
          <a:srcRect b="0" l="0" r="0" t="0"/>
          <a:stretch/>
        </p:blipFill>
        <p:spPr>
          <a:xfrm>
            <a:off x="6795349" y="1384300"/>
            <a:ext cx="1625803" cy="1625600"/>
          </a:xfrm>
          <a:prstGeom prst="rect">
            <a:avLst/>
          </a:prstGeom>
          <a:noFill/>
          <a:ln>
            <a:noFill/>
          </a:ln>
        </p:spPr>
      </p:pic>
      <p:sp>
        <p:nvSpPr>
          <p:cNvPr id="136" name="Google Shape;136;g2d0768c19d3_0_106"/>
          <p:cNvSpPr/>
          <p:nvPr/>
        </p:nvSpPr>
        <p:spPr>
          <a:xfrm>
            <a:off x="4775797" y="3619500"/>
            <a:ext cx="5664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0768c19d3_0_106"/>
          <p:cNvSpPr/>
          <p:nvPr/>
        </p:nvSpPr>
        <p:spPr>
          <a:xfrm>
            <a:off x="4775797" y="3619500"/>
            <a:ext cx="586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d0768c19d3_0_106"/>
          <p:cNvSpPr/>
          <p:nvPr/>
        </p:nvSpPr>
        <p:spPr>
          <a:xfrm>
            <a:off x="354374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0768c19d3_0_106"/>
          <p:cNvSpPr/>
          <p:nvPr/>
        </p:nvSpPr>
        <p:spPr>
          <a:xfrm>
            <a:off x="347600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d0768c19d3_0_106"/>
          <p:cNvPicPr preferRelativeResize="0"/>
          <p:nvPr/>
        </p:nvPicPr>
        <p:blipFill rotWithShape="1">
          <a:blip r:embed="rId7">
            <a:alphaModFix/>
          </a:blip>
          <a:srcRect b="0" l="0" r="0" t="0"/>
          <a:stretch/>
        </p:blipFill>
        <p:spPr>
          <a:xfrm>
            <a:off x="3543743" y="7429500"/>
            <a:ext cx="8129016" cy="5168900"/>
          </a:xfrm>
          <a:prstGeom prst="rect">
            <a:avLst/>
          </a:prstGeom>
          <a:noFill/>
          <a:ln>
            <a:noFill/>
          </a:ln>
        </p:spPr>
      </p:pic>
      <p:sp>
        <p:nvSpPr>
          <p:cNvPr id="141" name="Google Shape;141;g2d0768c19d3_0_10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d0768c19d3_0_106"/>
          <p:cNvSpPr/>
          <p:nvPr/>
        </p:nvSpPr>
        <p:spPr>
          <a:xfrm>
            <a:off x="15915089"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d0768c19d3_0_106"/>
          <p:cNvPicPr preferRelativeResize="0"/>
          <p:nvPr/>
        </p:nvPicPr>
        <p:blipFill rotWithShape="1">
          <a:blip r:embed="rId8">
            <a:alphaModFix/>
          </a:blip>
          <a:srcRect b="0" l="0" r="0" t="0"/>
          <a:stretch/>
        </p:blipFill>
        <p:spPr>
          <a:xfrm>
            <a:off x="15915089" y="1384300"/>
            <a:ext cx="1625803" cy="1625600"/>
          </a:xfrm>
          <a:prstGeom prst="rect">
            <a:avLst/>
          </a:prstGeom>
          <a:noFill/>
          <a:ln>
            <a:noFill/>
          </a:ln>
        </p:spPr>
      </p:pic>
      <p:pic>
        <p:nvPicPr>
          <p:cNvPr descr=" " id="144" name="Google Shape;144;g2d0768c19d3_0_106"/>
          <p:cNvPicPr preferRelativeResize="0"/>
          <p:nvPr/>
        </p:nvPicPr>
        <p:blipFill rotWithShape="1">
          <a:blip r:embed="rId9">
            <a:alphaModFix/>
          </a:blip>
          <a:srcRect b="0" l="0" r="0" t="0"/>
          <a:stretch/>
        </p:blipFill>
        <p:spPr>
          <a:xfrm>
            <a:off x="15977413" y="1655235"/>
            <a:ext cx="1495739" cy="1083735"/>
          </a:xfrm>
          <a:prstGeom prst="rect">
            <a:avLst/>
          </a:prstGeom>
          <a:noFill/>
          <a:ln>
            <a:noFill/>
          </a:ln>
        </p:spPr>
      </p:pic>
      <p:sp>
        <p:nvSpPr>
          <p:cNvPr id="145" name="Google Shape;145;g2d0768c19d3_0_106"/>
          <p:cNvSpPr/>
          <p:nvPr/>
        </p:nvSpPr>
        <p:spPr>
          <a:xfrm>
            <a:off x="14251181" y="3619500"/>
            <a:ext cx="4953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d0768c19d3_0_106"/>
          <p:cNvSpPr/>
          <p:nvPr/>
        </p:nvSpPr>
        <p:spPr>
          <a:xfrm>
            <a:off x="14251181" y="3619500"/>
            <a:ext cx="5156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Dragon Taming</a:t>
            </a:r>
            <a:endParaRPr b="0" i="0" sz="4800" u="none" cap="none" strike="noStrike">
              <a:solidFill>
                <a:schemeClr val="dk1"/>
              </a:solidFill>
              <a:latin typeface="Calibri"/>
              <a:ea typeface="Calibri"/>
              <a:cs typeface="Calibri"/>
              <a:sym typeface="Calibri"/>
            </a:endParaRPr>
          </a:p>
        </p:txBody>
      </p:sp>
      <p:sp>
        <p:nvSpPr>
          <p:cNvPr id="147" name="Google Shape;147;g2d0768c19d3_0_106"/>
          <p:cNvSpPr/>
          <p:nvPr/>
        </p:nvSpPr>
        <p:spPr>
          <a:xfrm>
            <a:off x="1266348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d0768c19d3_0_106"/>
          <p:cNvSpPr/>
          <p:nvPr/>
        </p:nvSpPr>
        <p:spPr>
          <a:xfrm>
            <a:off x="1259574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9" name="Google Shape;149;g2d0768c19d3_0_106"/>
          <p:cNvPicPr preferRelativeResize="0"/>
          <p:nvPr/>
        </p:nvPicPr>
        <p:blipFill rotWithShape="1">
          <a:blip r:embed="rId10">
            <a:alphaModFix/>
          </a:blip>
          <a:srcRect b="0" l="0" r="0" t="0"/>
          <a:stretch/>
        </p:blipFill>
        <p:spPr>
          <a:xfrm>
            <a:off x="12663483" y="7429500"/>
            <a:ext cx="8129016" cy="5168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154" name="Shape 154"/>
        <p:cNvGrpSpPr/>
        <p:nvPr/>
      </p:nvGrpSpPr>
      <p:grpSpPr>
        <a:xfrm>
          <a:off x="0" y="0"/>
          <a:ext cx="0" cy="0"/>
          <a:chOff x="0" y="0"/>
          <a:chExt cx="0" cy="0"/>
        </a:xfrm>
      </p:grpSpPr>
      <p:pic>
        <p:nvPicPr>
          <p:cNvPr descr=" " id="155" name="Google Shape;155;g2d0768c19d3_0_131"/>
          <p:cNvPicPr preferRelativeResize="0"/>
          <p:nvPr/>
        </p:nvPicPr>
        <p:blipFill rotWithShape="1">
          <a:blip r:embed="rId3">
            <a:alphaModFix/>
          </a:blip>
          <a:srcRect b="0" l="0" r="0" t="0"/>
          <a:stretch/>
        </p:blipFill>
        <p:spPr>
          <a:xfrm>
            <a:off x="1219352" y="736600"/>
            <a:ext cx="22862857" cy="12979400"/>
          </a:xfrm>
          <a:prstGeom prst="rect">
            <a:avLst/>
          </a:prstGeom>
          <a:noFill/>
          <a:ln>
            <a:noFill/>
          </a:ln>
        </p:spPr>
      </p:pic>
      <p:sp>
        <p:nvSpPr>
          <p:cNvPr id="156" name="Google Shape;156;g2d0768c19d3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d0768c19d3_0_1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8" name="Google Shape;158;g2d0768c19d3_0_131"/>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59" name="Google Shape;159;g2d0768c19d3_0_131"/>
          <p:cNvSpPr/>
          <p:nvPr/>
        </p:nvSpPr>
        <p:spPr>
          <a:xfrm>
            <a:off x="5842730" y="42291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d0768c19d3_0_131"/>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g2d0768c19d3_0_131"/>
          <p:cNvSpPr/>
          <p:nvPr/>
        </p:nvSpPr>
        <p:spPr>
          <a:xfrm>
            <a:off x="14848156" y="9105900"/>
            <a:ext cx="4750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0E0"/>
        </a:solidFill>
      </p:bgPr>
    </p:bg>
    <p:spTree>
      <p:nvGrpSpPr>
        <p:cNvPr id="166" name="Shape 166"/>
        <p:cNvGrpSpPr/>
        <p:nvPr/>
      </p:nvGrpSpPr>
      <p:grpSpPr>
        <a:xfrm>
          <a:off x="0" y="0"/>
          <a:ext cx="0" cy="0"/>
          <a:chOff x="0" y="0"/>
          <a:chExt cx="0" cy="0"/>
        </a:xfrm>
      </p:grpSpPr>
      <p:pic>
        <p:nvPicPr>
          <p:cNvPr descr=" " id="167" name="Google Shape;167;g2d0768c19d3_0_142"/>
          <p:cNvPicPr preferRelativeResize="0"/>
          <p:nvPr/>
        </p:nvPicPr>
        <p:blipFill rotWithShape="1">
          <a:blip r:embed="rId3">
            <a:alphaModFix/>
          </a:blip>
          <a:srcRect b="0" l="0" r="0" t="0"/>
          <a:stretch/>
        </p:blipFill>
        <p:spPr>
          <a:xfrm>
            <a:off x="9411876" y="9004300"/>
            <a:ext cx="14975172" cy="4711700"/>
          </a:xfrm>
          <a:prstGeom prst="rect">
            <a:avLst/>
          </a:prstGeom>
          <a:noFill/>
          <a:ln>
            <a:noFill/>
          </a:ln>
        </p:spPr>
      </p:pic>
      <p:pic>
        <p:nvPicPr>
          <p:cNvPr descr=" " id="168" name="Google Shape;168;g2d0768c19d3_0_142"/>
          <p:cNvPicPr preferRelativeResize="0"/>
          <p:nvPr/>
        </p:nvPicPr>
        <p:blipFill rotWithShape="1">
          <a:blip r:embed="rId4">
            <a:alphaModFix/>
          </a:blip>
          <a:srcRect b="0" l="0" r="0" t="0"/>
          <a:stretch/>
        </p:blipFill>
        <p:spPr>
          <a:xfrm>
            <a:off x="0" y="0"/>
            <a:ext cx="10618527" cy="4635500"/>
          </a:xfrm>
          <a:prstGeom prst="rect">
            <a:avLst/>
          </a:prstGeom>
          <a:noFill/>
          <a:ln>
            <a:noFill/>
          </a:ln>
        </p:spPr>
      </p:pic>
      <p:sp>
        <p:nvSpPr>
          <p:cNvPr id="169" name="Google Shape;169;g2d0768c19d3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d0768c19d3_0_1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1" name="Google Shape;171;g2d0768c19d3_0_142"/>
          <p:cNvPicPr preferRelativeResize="0"/>
          <p:nvPr/>
        </p:nvPicPr>
        <p:blipFill rotWithShape="1">
          <a:blip r:embed="rId6">
            <a:alphaModFix/>
          </a:blip>
          <a:srcRect b="0" l="0" r="0" t="0"/>
          <a:stretch/>
        </p:blipFill>
        <p:spPr>
          <a:xfrm>
            <a:off x="3061083" y="4635500"/>
            <a:ext cx="18277584" cy="8305800"/>
          </a:xfrm>
          <a:prstGeom prst="rect">
            <a:avLst/>
          </a:prstGeom>
          <a:noFill/>
          <a:ln>
            <a:noFill/>
          </a:ln>
        </p:spPr>
      </p:pic>
      <p:sp>
        <p:nvSpPr>
          <p:cNvPr id="172" name="Google Shape;172;g2d0768c19d3_0_142"/>
          <p:cNvSpPr/>
          <p:nvPr/>
        </p:nvSpPr>
        <p:spPr>
          <a:xfrm>
            <a:off x="3086486" y="11176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d0768c19d3_0_142"/>
          <p:cNvSpPr/>
          <p:nvPr/>
        </p:nvSpPr>
        <p:spPr>
          <a:xfrm>
            <a:off x="2883260" y="1117600"/>
            <a:ext cx="86625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g2d0768c19d3_0_142"/>
          <p:cNvSpPr/>
          <p:nvPr/>
        </p:nvSpPr>
        <p:spPr>
          <a:xfrm>
            <a:off x="2951002" y="2184400"/>
            <a:ext cx="85947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g2d0768c19d3_0_142"/>
          <p:cNvSpPr/>
          <p:nvPr/>
        </p:nvSpPr>
        <p:spPr>
          <a:xfrm>
            <a:off x="12854007" y="11176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d0768c19d3_0_142"/>
          <p:cNvSpPr/>
          <p:nvPr/>
        </p:nvSpPr>
        <p:spPr>
          <a:xfrm>
            <a:off x="12854007" y="1117600"/>
            <a:ext cx="8662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Art of Unicorn </a:t>
            </a:r>
            <a:endParaRPr b="0" i="0" sz="4800" u="none" cap="none" strike="noStrike">
              <a:solidFill>
                <a:schemeClr val="dk1"/>
              </a:solidFill>
              <a:latin typeface="Calibri"/>
              <a:ea typeface="Calibri"/>
              <a:cs typeface="Calibri"/>
              <a:sym typeface="Calibri"/>
            </a:endParaRPr>
          </a:p>
        </p:txBody>
      </p:sp>
      <p:sp>
        <p:nvSpPr>
          <p:cNvPr id="177" name="Google Shape;177;g2d0768c19d3_0_142"/>
          <p:cNvSpPr/>
          <p:nvPr/>
        </p:nvSpPr>
        <p:spPr>
          <a:xfrm>
            <a:off x="12854007" y="21844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2024-04-29T08:10:36Z</dcterms:created>
  <dc:creator>PptxGenJS</dc:creator>
</cp:coreProperties>
</file>