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9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hink-cell data - do not delete" hidden="1">
            <a:extLst>
              <a:ext uri="{FF2B5EF4-FFF2-40B4-BE49-F238E27FC236}">
                <a16:creationId xmlns:a16="http://schemas.microsoft.com/office/drawing/2014/main" id="{287722BD-60CA-7963-6375-E05614EF15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87722BD-60CA-7963-6375-E05614EF15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A609003-8D11-064E-1264-AD346B5A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C7A971-68FA-1503-5BEB-B6BABE3E9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288D26-DBA7-BBFB-9272-B7DD5F0CFD75}"/>
              </a:ext>
            </a:extLst>
          </p:cNvPr>
          <p:cNvSpPr>
            <a:spLocks/>
          </p:cNvSpPr>
          <p:nvPr/>
        </p:nvSpPr>
        <p:spPr>
          <a:xfrm>
            <a:off x="767554" y="112282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Shape1_20201019_114757">
            <a:extLst>
              <a:ext uri="{FF2B5EF4-FFF2-40B4-BE49-F238E27FC236}">
                <a16:creationId xmlns:a16="http://schemas.microsoft.com/office/drawing/2014/main" id="{00CB3EA0-C0F4-A5FD-2419-2B261227DB7A}"/>
              </a:ext>
            </a:extLst>
          </p:cNvPr>
          <p:cNvSpPr>
            <a:spLocks/>
          </p:cNvSpPr>
          <p:nvPr/>
        </p:nvSpPr>
        <p:spPr bwMode="auto">
          <a:xfrm>
            <a:off x="738432" y="103385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E75D92-38AE-CF8F-23F9-A20B4B8FB951}"/>
              </a:ext>
            </a:extLst>
          </p:cNvPr>
          <p:cNvSpPr txBox="1"/>
          <p:nvPr/>
        </p:nvSpPr>
        <p:spPr>
          <a:xfrm>
            <a:off x="887903" y="126359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BC3A48-5A13-15BD-7DA2-F81BCD34E26A}"/>
              </a:ext>
            </a:extLst>
          </p:cNvPr>
          <p:cNvSpPr>
            <a:spLocks/>
          </p:cNvSpPr>
          <p:nvPr/>
        </p:nvSpPr>
        <p:spPr>
          <a:xfrm>
            <a:off x="767554" y="241314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Shape3_20201019_114757">
            <a:extLst>
              <a:ext uri="{FF2B5EF4-FFF2-40B4-BE49-F238E27FC236}">
                <a16:creationId xmlns:a16="http://schemas.microsoft.com/office/drawing/2014/main" id="{67A0E9D1-A184-DE58-20CA-88976760B23B}"/>
              </a:ext>
            </a:extLst>
          </p:cNvPr>
          <p:cNvSpPr>
            <a:spLocks/>
          </p:cNvSpPr>
          <p:nvPr/>
        </p:nvSpPr>
        <p:spPr bwMode="auto">
          <a:xfrm>
            <a:off x="738432" y="232417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BEA897-62DC-C5FC-DA9B-0CE4B18C8B01}"/>
              </a:ext>
            </a:extLst>
          </p:cNvPr>
          <p:cNvSpPr txBox="1"/>
          <p:nvPr/>
        </p:nvSpPr>
        <p:spPr>
          <a:xfrm>
            <a:off x="887903" y="255391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D0A008-964E-CEBA-E98D-78518066BD9F}"/>
              </a:ext>
            </a:extLst>
          </p:cNvPr>
          <p:cNvSpPr>
            <a:spLocks/>
          </p:cNvSpPr>
          <p:nvPr/>
        </p:nvSpPr>
        <p:spPr>
          <a:xfrm>
            <a:off x="767554" y="370346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Shape5_20201019_114757">
            <a:extLst>
              <a:ext uri="{FF2B5EF4-FFF2-40B4-BE49-F238E27FC236}">
                <a16:creationId xmlns:a16="http://schemas.microsoft.com/office/drawing/2014/main" id="{98301F3C-A972-CF68-5F88-AB3AAEEC313F}"/>
              </a:ext>
            </a:extLst>
          </p:cNvPr>
          <p:cNvSpPr>
            <a:spLocks/>
          </p:cNvSpPr>
          <p:nvPr/>
        </p:nvSpPr>
        <p:spPr bwMode="auto">
          <a:xfrm>
            <a:off x="738432" y="361449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8F16BE-9C76-E3E5-E6B9-08F189F0FE35}"/>
              </a:ext>
            </a:extLst>
          </p:cNvPr>
          <p:cNvSpPr txBox="1"/>
          <p:nvPr/>
        </p:nvSpPr>
        <p:spPr>
          <a:xfrm>
            <a:off x="887903" y="384423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69FB406-9096-08F6-15C9-96721D58EE8E}"/>
              </a:ext>
            </a:extLst>
          </p:cNvPr>
          <p:cNvSpPr>
            <a:spLocks/>
          </p:cNvSpPr>
          <p:nvPr/>
        </p:nvSpPr>
        <p:spPr>
          <a:xfrm>
            <a:off x="767554" y="4993786"/>
            <a:ext cx="10493982" cy="951624"/>
          </a:xfrm>
          <a:prstGeom prst="rect">
            <a:avLst/>
          </a:prstGeom>
          <a:solidFill>
            <a:schemeClr val="bg1"/>
          </a:solidFill>
          <a:ln>
            <a:solidFill>
              <a:srgbClr val="05BA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" name="Shape7_20201019_114757">
            <a:extLst>
              <a:ext uri="{FF2B5EF4-FFF2-40B4-BE49-F238E27FC236}">
                <a16:creationId xmlns:a16="http://schemas.microsoft.com/office/drawing/2014/main" id="{6F152CAC-D548-46B8-3859-251DC5DCE094}"/>
              </a:ext>
            </a:extLst>
          </p:cNvPr>
          <p:cNvSpPr>
            <a:spLocks/>
          </p:cNvSpPr>
          <p:nvPr/>
        </p:nvSpPr>
        <p:spPr bwMode="auto">
          <a:xfrm>
            <a:off x="738432" y="4904813"/>
            <a:ext cx="1046163" cy="1095375"/>
          </a:xfrm>
          <a:custGeom>
            <a:avLst/>
            <a:gdLst>
              <a:gd name="T0" fmla="*/ 141 w 492"/>
              <a:gd name="T1" fmla="*/ 0 h 515"/>
              <a:gd name="T2" fmla="*/ 47 w 492"/>
              <a:gd name="T3" fmla="*/ 9 h 515"/>
              <a:gd name="T4" fmla="*/ 4 w 492"/>
              <a:gd name="T5" fmla="*/ 49 h 515"/>
              <a:gd name="T6" fmla="*/ 1 w 492"/>
              <a:gd name="T7" fmla="*/ 102 h 515"/>
              <a:gd name="T8" fmla="*/ 1 w 492"/>
              <a:gd name="T9" fmla="*/ 433 h 515"/>
              <a:gd name="T10" fmla="*/ 15 w 492"/>
              <a:gd name="T11" fmla="*/ 480 h 515"/>
              <a:gd name="T12" fmla="*/ 65 w 492"/>
              <a:gd name="T13" fmla="*/ 504 h 515"/>
              <a:gd name="T14" fmla="*/ 123 w 492"/>
              <a:gd name="T15" fmla="*/ 515 h 515"/>
              <a:gd name="T16" fmla="*/ 28 w 492"/>
              <a:gd name="T17" fmla="*/ 486 h 515"/>
              <a:gd name="T18" fmla="*/ 21 w 492"/>
              <a:gd name="T19" fmla="*/ 472 h 515"/>
              <a:gd name="T20" fmla="*/ 61 w 492"/>
              <a:gd name="T21" fmla="*/ 457 h 515"/>
              <a:gd name="T22" fmla="*/ 131 w 492"/>
              <a:gd name="T23" fmla="*/ 451 h 515"/>
              <a:gd name="T24" fmla="*/ 152 w 492"/>
              <a:gd name="T25" fmla="*/ 450 h 515"/>
              <a:gd name="T26" fmla="*/ 207 w 492"/>
              <a:gd name="T27" fmla="*/ 448 h 515"/>
              <a:gd name="T28" fmla="*/ 380 w 492"/>
              <a:gd name="T29" fmla="*/ 447 h 515"/>
              <a:gd name="T30" fmla="*/ 492 w 492"/>
              <a:gd name="T31" fmla="*/ 210 h 515"/>
              <a:gd name="T32" fmla="*/ 380 w 492"/>
              <a:gd name="T33" fmla="*/ 0 h 515"/>
              <a:gd name="T34" fmla="*/ 141 w 492"/>
              <a:gd name="T35" fmla="*/ 0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92" h="515">
                <a:moveTo>
                  <a:pt x="141" y="0"/>
                </a:moveTo>
                <a:cubicBezTo>
                  <a:pt x="110" y="2"/>
                  <a:pt x="78" y="3"/>
                  <a:pt x="47" y="9"/>
                </a:cubicBezTo>
                <a:cubicBezTo>
                  <a:pt x="26" y="14"/>
                  <a:pt x="9" y="23"/>
                  <a:pt x="4" y="49"/>
                </a:cubicBezTo>
                <a:cubicBezTo>
                  <a:pt x="0" y="66"/>
                  <a:pt x="1" y="84"/>
                  <a:pt x="1" y="102"/>
                </a:cubicBezTo>
                <a:cubicBezTo>
                  <a:pt x="1" y="433"/>
                  <a:pt x="1" y="433"/>
                  <a:pt x="1" y="433"/>
                </a:cubicBezTo>
                <a:cubicBezTo>
                  <a:pt x="3" y="450"/>
                  <a:pt x="3" y="466"/>
                  <a:pt x="15" y="480"/>
                </a:cubicBezTo>
                <a:cubicBezTo>
                  <a:pt x="27" y="494"/>
                  <a:pt x="48" y="499"/>
                  <a:pt x="65" y="504"/>
                </a:cubicBezTo>
                <a:cubicBezTo>
                  <a:pt x="84" y="510"/>
                  <a:pt x="104" y="512"/>
                  <a:pt x="123" y="515"/>
                </a:cubicBezTo>
                <a:cubicBezTo>
                  <a:pt x="94" y="510"/>
                  <a:pt x="54" y="504"/>
                  <a:pt x="28" y="486"/>
                </a:cubicBezTo>
                <a:cubicBezTo>
                  <a:pt x="23" y="483"/>
                  <a:pt x="20" y="478"/>
                  <a:pt x="21" y="472"/>
                </a:cubicBezTo>
                <a:cubicBezTo>
                  <a:pt x="23" y="460"/>
                  <a:pt x="52" y="458"/>
                  <a:pt x="61" y="457"/>
                </a:cubicBezTo>
                <a:cubicBezTo>
                  <a:pt x="84" y="454"/>
                  <a:pt x="108" y="452"/>
                  <a:pt x="131" y="451"/>
                </a:cubicBezTo>
                <a:cubicBezTo>
                  <a:pt x="138" y="450"/>
                  <a:pt x="145" y="450"/>
                  <a:pt x="152" y="450"/>
                </a:cubicBezTo>
                <a:cubicBezTo>
                  <a:pt x="170" y="449"/>
                  <a:pt x="188" y="449"/>
                  <a:pt x="207" y="448"/>
                </a:cubicBezTo>
                <a:cubicBezTo>
                  <a:pt x="380" y="447"/>
                  <a:pt x="380" y="447"/>
                  <a:pt x="380" y="447"/>
                </a:cubicBezTo>
                <a:cubicBezTo>
                  <a:pt x="492" y="210"/>
                  <a:pt x="492" y="210"/>
                  <a:pt x="492" y="210"/>
                </a:cubicBezTo>
                <a:cubicBezTo>
                  <a:pt x="380" y="0"/>
                  <a:pt x="380" y="0"/>
                  <a:pt x="380" y="0"/>
                </a:cubicBezTo>
                <a:lnTo>
                  <a:pt x="14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3E0A1D-E8A3-5A85-DE88-36DB02B0E27C}"/>
              </a:ext>
            </a:extLst>
          </p:cNvPr>
          <p:cNvSpPr txBox="1"/>
          <p:nvPr/>
        </p:nvSpPr>
        <p:spPr>
          <a:xfrm>
            <a:off x="887903" y="5134556"/>
            <a:ext cx="6786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142DC0-A048-1F1B-539F-76D88BB7CA7B}"/>
              </a:ext>
            </a:extLst>
          </p:cNvPr>
          <p:cNvSpPr txBox="1"/>
          <p:nvPr/>
        </p:nvSpPr>
        <p:spPr>
          <a:xfrm>
            <a:off x="2168770" y="141397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79C054-EB47-26F4-C8CA-1F302EBA539B}"/>
              </a:ext>
            </a:extLst>
          </p:cNvPr>
          <p:cNvSpPr txBox="1"/>
          <p:nvPr/>
        </p:nvSpPr>
        <p:spPr>
          <a:xfrm>
            <a:off x="2168770" y="270429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14E4AE-2433-8778-4553-E428DA00506E}"/>
              </a:ext>
            </a:extLst>
          </p:cNvPr>
          <p:cNvSpPr txBox="1"/>
          <p:nvPr/>
        </p:nvSpPr>
        <p:spPr>
          <a:xfrm>
            <a:off x="2168770" y="399461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BFD59D-7570-AFB0-52C7-E5D5F24C7818}"/>
              </a:ext>
            </a:extLst>
          </p:cNvPr>
          <p:cNvSpPr txBox="1"/>
          <p:nvPr/>
        </p:nvSpPr>
        <p:spPr>
          <a:xfrm>
            <a:off x="2168770" y="5284932"/>
            <a:ext cx="83820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C5103C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596408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9660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663</cp:revision>
  <dcterms:created xsi:type="dcterms:W3CDTF">2021-03-31T02:49:57Z</dcterms:created>
  <dcterms:modified xsi:type="dcterms:W3CDTF">2025-10-15T02:39:19Z</dcterms:modified>
  <cp:category/>
</cp:coreProperties>
</file>