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slideLayout" Target="../slideLayouts/slideLayout1.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slideLayout" Target="../slideLayouts/slideLayout1.xml"/><Relationship Id="rId8"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slideLayout" Target="../slideLayouts/slideLayout1.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slideLayout" Target="../slideLayouts/slideLayout1.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slideLayout" Target="../slideLayouts/slideLayout1.xml"/><Relationship Id="rId10"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image" Target="../media/image-15-29.png"/><Relationship Id="rId30" Type="http://schemas.openxmlformats.org/officeDocument/2006/relationships/slideLayout" Target="../slideLayouts/slideLayout1.xml"/><Relationship Id="rId31"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slideLayout" Target="../slideLayouts/slideLayout1.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slideLayout" Target="../slideLayouts/slideLayout1.xml"/><Relationship Id="rId8"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slideLayout" Target="../slideLayouts/slideLayout1.xml"/><Relationship Id="rId7"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image" Target="../media/image-22-7.png"/><Relationship Id="rId8" Type="http://schemas.openxmlformats.org/officeDocument/2006/relationships/slideLayout" Target="../slideLayouts/slideLayout1.xml"/><Relationship Id="rId9"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4" Type="http://schemas.openxmlformats.org/officeDocument/2006/relationships/hyperlink" Target="https://eatemp.com/powerpoint-org-chart-template/" TargetMode="External"/><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image" Target="../media/image-23-7.png"/><Relationship Id="rId8" Type="http://schemas.openxmlformats.org/officeDocument/2006/relationships/image" Target="../media/image-23-8.png"/><Relationship Id="rId9" Type="http://schemas.openxmlformats.org/officeDocument/2006/relationships/image" Target="../media/image-23-9.png"/><Relationship Id="rId10" Type="http://schemas.openxmlformats.org/officeDocument/2006/relationships/image" Target="../media/image-23-10.png"/><Relationship Id="rId11" Type="http://schemas.openxmlformats.org/officeDocument/2006/relationships/image" Target="../media/image-23-11.png"/><Relationship Id="rId12" Type="http://schemas.openxmlformats.org/officeDocument/2006/relationships/image" Target="../media/image-23-12.png"/><Relationship Id="rId13" Type="http://schemas.openxmlformats.org/officeDocument/2006/relationships/image" Target="../media/image-23-13.png"/><Relationship Id="rId15" Type="http://schemas.openxmlformats.org/officeDocument/2006/relationships/slideLayout" Target="../slideLayouts/slideLayout1.xml"/><Relationship Id="rId16"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7" Type="http://schemas.openxmlformats.org/officeDocument/2006/relationships/hyperlink" Target="https://unsplash.com/" TargetMode="External"/><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8" Type="http://schemas.openxmlformats.org/officeDocument/2006/relationships/slideLayout" Target="../slideLayouts/slideLayout1.xml"/><Relationship Id="rId9"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ECE3D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425613" y="404813"/>
            <a:ext cx="3448050" cy="1676400"/>
          </a:xfrm>
          <a:prstGeom prst="rect">
            <a:avLst/>
          </a:prstGeom>
        </p:spPr>
      </p:pic>
      <p:pic>
        <p:nvPicPr>
          <p:cNvPr id="3" name="Image 1" descr="preencoded.png">    </p:cNvPr>
          <p:cNvPicPr>
            <a:picLocks noChangeAspect="1"/>
          </p:cNvPicPr>
          <p:nvPr/>
        </p:nvPicPr>
        <p:blipFill>
          <a:blip r:embed="rId2"/>
          <a:stretch>
            <a:fillRect/>
          </a:stretch>
        </p:blipFill>
        <p:spPr>
          <a:xfrm>
            <a:off x="442913" y="9679011"/>
            <a:ext cx="4752975" cy="28575"/>
          </a:xfrm>
          <a:prstGeom prst="rect">
            <a:avLst/>
          </a:prstGeom>
        </p:spPr>
      </p:pic>
      <p:pic>
        <p:nvPicPr>
          <p:cNvPr id="4" name="Image 2" descr="preencoded.png">    </p:cNvPr>
          <p:cNvPicPr>
            <a:picLocks noChangeAspect="1"/>
          </p:cNvPicPr>
          <p:nvPr/>
        </p:nvPicPr>
        <p:blipFill>
          <a:blip r:embed="rId3"/>
          <a:stretch>
            <a:fillRect/>
          </a:stretch>
        </p:blipFill>
        <p:spPr>
          <a:xfrm>
            <a:off x="2450783" y="9324682"/>
            <a:ext cx="737231" cy="737231"/>
          </a:xfrm>
          <a:prstGeom prst="rect">
            <a:avLst/>
          </a:prstGeom>
        </p:spPr>
      </p:pic>
      <p:sp>
        <p:nvSpPr>
          <p:cNvPr id="5" name="Text 0"/>
          <p:cNvSpPr/>
          <p:nvPr/>
        </p:nvSpPr>
        <p:spPr>
          <a:xfrm>
            <a:off x="7610475" y="3086100"/>
            <a:ext cx="9515475" cy="3333750"/>
          </a:xfrm>
          <a:prstGeom prst="rect">
            <a:avLst/>
          </a:prstGeom>
          <a:noFill/>
          <a:ln/>
        </p:spPr>
        <p:txBody>
          <a:bodyPr wrap="square" lIns="0" tIns="0" rIns="0" bIns="0" rtlCol="0" anchor="t"/>
          <a:lstStyle/>
          <a:p>
            <a:pPr algn="l" indent="0" marL="0">
              <a:buNone/>
            </a:pPr>
            <a:r>
              <a:rPr lang="en-US" sz="18000" b="1" u="none" dirty="0">
                <a:solidFill>
                  <a:srgbClr val="C98D2D"/>
                </a:solidFill>
                <a:latin typeface="Quattrocento" pitchFamily="34" charset="0"/>
                <a:ea typeface="Quattrocento" pitchFamily="34" charset="-122"/>
                <a:cs typeface="Quattrocento" pitchFamily="34" charset="-120"/>
              </a:rPr>
              <a:t>JUSTICE </a:t>
            </a:r>
            <a:endParaRPr lang="en-US" sz="18000" dirty="0"/>
          </a:p>
        </p:txBody>
      </p:sp>
      <p:sp>
        <p:nvSpPr>
          <p:cNvPr id="6" name="Text 1"/>
          <p:cNvSpPr/>
          <p:nvPr/>
        </p:nvSpPr>
        <p:spPr>
          <a:xfrm>
            <a:off x="7610475" y="5619750"/>
            <a:ext cx="9065895" cy="1794510"/>
          </a:xfrm>
          <a:prstGeom prst="rect">
            <a:avLst/>
          </a:prstGeom>
          <a:noFill/>
          <a:ln/>
        </p:spPr>
        <p:txBody>
          <a:bodyPr wrap="square" lIns="0" tIns="0" rIns="0" bIns="0" rtlCol="0" anchor="t"/>
          <a:lstStyle/>
          <a:p>
            <a:pPr algn="l" indent="0" marL="0">
              <a:buNone/>
            </a:pPr>
            <a:r>
              <a:rPr lang="en-US" sz="4800" b="1" u="none" dirty="0">
                <a:solidFill>
                  <a:srgbClr val="004579"/>
                </a:solidFill>
                <a:latin typeface="DM Sans" pitchFamily="34" charset="0"/>
                <a:ea typeface="DM Sans" pitchFamily="34" charset="-122"/>
                <a:cs typeface="DM Sans" pitchFamily="34" charset="-120"/>
              </a:rPr>
              <a:t>Free Presentation Template by EaTemp</a:t>
            </a:r>
            <a:endParaRPr lang="en-US" sz="4800" dirty="0"/>
          </a:p>
        </p:txBody>
      </p:sp>
      <p:grpSp>
        <p:nvGrpSpPr>
          <p:cNvPr id="15123" name="Group"/>
          <p:cNvGrpSpPr/>
          <p:nvPr/>
        </p:nvGrpSpPr>
        <p:grpSpPr>
          <a:xfrm>
            <a:off x="17235487" y="8456817"/>
            <a:ext cx="1463470" cy="1601583"/>
            <a:chOff x="17235487" y="8456817"/>
            <a:chExt cx="1463470" cy="1601583"/>
          </a:xfrm>
        </p:grpSpPr>
        <p:pic>
          <p:nvPicPr>
            <p:cNvPr id="7"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8" name="Text 2"/>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4579"/>
                  </a:solidFill>
                  <a:latin typeface="Inter" pitchFamily="34" charset="0"/>
                  <a:ea typeface="Inter" pitchFamily="34" charset="-122"/>
                  <a:cs typeface="Inter" pitchFamily="34" charset="-120"/>
                </a:rPr>
                <a:t>EaTemp</a:t>
              </a:r>
              <a:endParaRPr lang="en-US" sz="2710" dirty="0"/>
            </a:p>
          </p:txBody>
        </p:sp>
      </p:grpSp>
      <p:pic>
        <p:nvPicPr>
          <p:cNvPr id="9" name="Image 4" descr="preencoded.png">    </p:cNvPr>
          <p:cNvPicPr>
            <a:picLocks noChangeAspect="1"/>
          </p:cNvPicPr>
          <p:nvPr/>
        </p:nvPicPr>
        <p:blipFill>
          <a:blip r:embed="rId5"/>
          <a:stretch>
            <a:fillRect/>
          </a:stretch>
        </p:blipFill>
        <p:spPr>
          <a:xfrm>
            <a:off x="1647825" y="161925"/>
            <a:ext cx="5429250" cy="99631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CE3D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331743" y="1717895"/>
            <a:ext cx="6236118" cy="28575"/>
          </a:xfrm>
          <a:prstGeom prst="rect">
            <a:avLst/>
          </a:prstGeom>
        </p:spPr>
      </p:pic>
      <p:pic>
        <p:nvPicPr>
          <p:cNvPr id="3" name="Image 1" descr="preencoded.png">    </p:cNvPr>
          <p:cNvPicPr>
            <a:picLocks noChangeAspect="1"/>
          </p:cNvPicPr>
          <p:nvPr/>
        </p:nvPicPr>
        <p:blipFill>
          <a:blip r:embed="rId2"/>
          <a:stretch>
            <a:fillRect/>
          </a:stretch>
        </p:blipFill>
        <p:spPr>
          <a:xfrm>
            <a:off x="2257425" y="1247775"/>
            <a:ext cx="968660" cy="968660"/>
          </a:xfrm>
          <a:prstGeom prst="rect">
            <a:avLst/>
          </a:prstGeom>
        </p:spPr>
      </p:pic>
      <p:pic>
        <p:nvPicPr>
          <p:cNvPr id="4" name="Image 2" descr="preencoded.png">    </p:cNvPr>
          <p:cNvPicPr>
            <a:picLocks noChangeAspect="1"/>
          </p:cNvPicPr>
          <p:nvPr/>
        </p:nvPicPr>
        <p:blipFill>
          <a:blip r:embed="rId3"/>
          <a:stretch>
            <a:fillRect/>
          </a:stretch>
        </p:blipFill>
        <p:spPr>
          <a:xfrm rot="10800000">
            <a:off x="8720141" y="8547320"/>
            <a:ext cx="6236118" cy="28575"/>
          </a:xfrm>
          <a:prstGeom prst="rect">
            <a:avLst/>
          </a:prstGeom>
        </p:spPr>
      </p:pic>
      <p:pic>
        <p:nvPicPr>
          <p:cNvPr id="5" name="Image 3" descr="preencoded.png">    </p:cNvPr>
          <p:cNvPicPr>
            <a:picLocks noChangeAspect="1"/>
          </p:cNvPicPr>
          <p:nvPr/>
        </p:nvPicPr>
        <p:blipFill>
          <a:blip r:embed="rId4"/>
          <a:stretch>
            <a:fillRect/>
          </a:stretch>
        </p:blipFill>
        <p:spPr>
          <a:xfrm rot="10800000">
            <a:off x="15061915" y="8077200"/>
            <a:ext cx="968659" cy="968660"/>
          </a:xfrm>
          <a:prstGeom prst="rect">
            <a:avLst/>
          </a:prstGeom>
        </p:spPr>
      </p:pic>
      <p:grpSp>
        <p:nvGrpSpPr>
          <p:cNvPr id="70271"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4579"/>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3139440" y="3295650"/>
            <a:ext cx="6694170" cy="1779270"/>
          </a:xfrm>
          <a:prstGeom prst="rect">
            <a:avLst/>
          </a:prstGeom>
          <a:noFill/>
          <a:ln/>
        </p:spPr>
        <p:txBody>
          <a:bodyPr wrap="square" lIns="0" tIns="0" rIns="0" bIns="0" rtlCol="0" anchor="t"/>
          <a:lstStyle/>
          <a:p>
            <a:pPr algn="ctr" indent="0" marL="0">
              <a:buNone/>
            </a:pPr>
            <a:r>
              <a:rPr lang="en-US" sz="9600" b="1" u="none" dirty="0">
                <a:solidFill>
                  <a:srgbClr val="C98D2D"/>
                </a:solidFill>
                <a:latin typeface="Quattrocento" pitchFamily="34" charset="0"/>
                <a:ea typeface="Quattrocento" pitchFamily="34" charset="-122"/>
                <a:cs typeface="Quattrocento" pitchFamily="34" charset="-120"/>
              </a:rPr>
              <a:t>WELCOME</a:t>
            </a:r>
            <a:endParaRPr lang="en-US" sz="9600" dirty="0"/>
          </a:p>
        </p:txBody>
      </p:sp>
      <p:sp>
        <p:nvSpPr>
          <p:cNvPr id="9" name="Text 2"/>
          <p:cNvSpPr/>
          <p:nvPr/>
        </p:nvSpPr>
        <p:spPr>
          <a:xfrm>
            <a:off x="1112520" y="5191125"/>
            <a:ext cx="10757535" cy="170688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10" name="Image 5" descr="preencoded.png">    </p:cNvPr>
          <p:cNvPicPr>
            <a:picLocks noChangeAspect="1"/>
          </p:cNvPicPr>
          <p:nvPr/>
        </p:nvPicPr>
        <p:blipFill>
          <a:blip r:embed="rId6"/>
          <a:stretch>
            <a:fillRect/>
          </a:stretch>
        </p:blipFill>
        <p:spPr>
          <a:xfrm>
            <a:off x="12363450" y="1628775"/>
            <a:ext cx="4638675" cy="71151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CE3D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95275" y="5505450"/>
            <a:ext cx="990600" cy="4305300"/>
          </a:xfrm>
          <a:prstGeom prst="rect">
            <a:avLst/>
          </a:prstGeom>
        </p:spPr>
      </p:pic>
      <p:pic>
        <p:nvPicPr>
          <p:cNvPr id="3" name="Image 1" descr="preencoded.png">    </p:cNvPr>
          <p:cNvPicPr>
            <a:picLocks noChangeAspect="1"/>
          </p:cNvPicPr>
          <p:nvPr/>
        </p:nvPicPr>
        <p:blipFill>
          <a:blip r:embed="rId2"/>
          <a:stretch>
            <a:fillRect/>
          </a:stretch>
        </p:blipFill>
        <p:spPr>
          <a:xfrm>
            <a:off x="17658478" y="261937"/>
            <a:ext cx="28576" cy="4473303"/>
          </a:xfrm>
          <a:prstGeom prst="rect">
            <a:avLst/>
          </a:prstGeom>
        </p:spPr>
      </p:pic>
      <p:pic>
        <p:nvPicPr>
          <p:cNvPr id="4" name="Image 2" descr="preencoded.png">    </p:cNvPr>
          <p:cNvPicPr>
            <a:picLocks noChangeAspect="1"/>
          </p:cNvPicPr>
          <p:nvPr/>
        </p:nvPicPr>
        <p:blipFill>
          <a:blip r:embed="rId3"/>
          <a:stretch>
            <a:fillRect/>
          </a:stretch>
        </p:blipFill>
        <p:spPr>
          <a:xfrm rot="5400000">
            <a:off x="17245223" y="2071070"/>
            <a:ext cx="855085" cy="855090"/>
          </a:xfrm>
          <a:prstGeom prst="rect">
            <a:avLst/>
          </a:prstGeom>
        </p:spPr>
      </p:pic>
      <p:grpSp>
        <p:nvGrpSpPr>
          <p:cNvPr id="19290"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4579"/>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3095625" y="990600"/>
            <a:ext cx="12523470" cy="1779270"/>
          </a:xfrm>
          <a:prstGeom prst="rect">
            <a:avLst/>
          </a:prstGeom>
          <a:noFill/>
          <a:ln/>
        </p:spPr>
        <p:txBody>
          <a:bodyPr wrap="square" lIns="0" tIns="0" rIns="0" bIns="0" rtlCol="0" anchor="t"/>
          <a:lstStyle/>
          <a:p>
            <a:pPr algn="l" indent="0" marL="0">
              <a:buNone/>
            </a:pPr>
            <a:r>
              <a:rPr lang="en-US" sz="9600" b="1" u="none" dirty="0">
                <a:solidFill>
                  <a:srgbClr val="C98D2D"/>
                </a:solidFill>
                <a:latin typeface="Quattrocento" pitchFamily="34" charset="0"/>
                <a:ea typeface="Quattrocento" pitchFamily="34" charset="-122"/>
                <a:cs typeface="Quattrocento" pitchFamily="34" charset="-120"/>
              </a:rPr>
              <a:t>TABLE OF CONTENTS</a:t>
            </a:r>
            <a:endParaRPr lang="en-US" sz="9600" dirty="0"/>
          </a:p>
        </p:txBody>
      </p:sp>
      <p:grpSp>
        <p:nvGrpSpPr>
          <p:cNvPr id="51861" name="Group"/>
          <p:cNvGrpSpPr/>
          <p:nvPr/>
        </p:nvGrpSpPr>
        <p:grpSpPr>
          <a:xfrm>
            <a:off x="-91440" y="3509963"/>
            <a:ext cx="4539615" cy="1087755"/>
            <a:chOff x="-91440" y="3509963"/>
            <a:chExt cx="4539615" cy="1087755"/>
          </a:xfrm>
        </p:grpSpPr>
        <p:sp>
          <p:nvSpPr>
            <p:cNvPr id="8" name="Text 2"/>
            <p:cNvSpPr/>
            <p:nvPr/>
          </p:nvSpPr>
          <p:spPr>
            <a:xfrm>
              <a:off x="-91440" y="3509963"/>
              <a:ext cx="4539615" cy="664845"/>
            </a:xfrm>
            <a:prstGeom prst="rect">
              <a:avLst/>
            </a:prstGeom>
            <a:noFill/>
            <a:ln/>
          </p:spPr>
          <p:txBody>
            <a:bodyPr wrap="square" lIns="0" tIns="0" rIns="0" bIns="0" rtlCol="0" anchor="t"/>
            <a:lstStyle/>
            <a:p>
              <a:pPr algn="r" indent="0" marL="0">
                <a:buNone/>
              </a:pPr>
              <a:r>
                <a:rPr lang="en-US" sz="3600" b="1" u="none" dirty="0">
                  <a:solidFill>
                    <a:srgbClr val="0E0E0E"/>
                  </a:solidFill>
                  <a:latin typeface="Quattrocento" pitchFamily="34" charset="0"/>
                  <a:ea typeface="Quattrocento" pitchFamily="34" charset="-122"/>
                  <a:cs typeface="Quattrocento" pitchFamily="34" charset="-120"/>
                </a:rPr>
                <a:t>INTRODUCTION</a:t>
              </a:r>
              <a:endParaRPr lang="en-US" sz="3600" dirty="0"/>
            </a:p>
          </p:txBody>
        </p:sp>
        <p:sp>
          <p:nvSpPr>
            <p:cNvPr id="9" name="Text 3"/>
            <p:cNvSpPr/>
            <p:nvPr/>
          </p:nvSpPr>
          <p:spPr>
            <a:xfrm>
              <a:off x="-60960" y="4090988"/>
              <a:ext cx="4509135" cy="506730"/>
            </a:xfrm>
            <a:prstGeom prst="rect">
              <a:avLst/>
            </a:prstGeom>
            <a:noFill/>
            <a:ln/>
          </p:spPr>
          <p:txBody>
            <a:bodyPr wrap="square" lIns="0" tIns="0" rIns="0" bIns="0" rtlCol="0" anchor="t"/>
            <a:lstStyle/>
            <a:p>
              <a:pPr algn="r" indent="0" marL="0">
                <a:buNone/>
              </a:pPr>
              <a:r>
                <a:rPr lang="en-US" sz="2400" u="none" dirty="0">
                  <a:solidFill>
                    <a:srgbClr val="0E0E0E"/>
                  </a:solidFill>
                  <a:latin typeface="DM Sans" pitchFamily="34" charset="0"/>
                  <a:ea typeface="DM Sans" pitchFamily="34" charset="-122"/>
                  <a:cs typeface="DM Sans" pitchFamily="34" charset="-120"/>
                </a:rPr>
                <a:t>The Extraordinary Realm</a:t>
              </a:r>
              <a:endParaRPr lang="en-US" sz="2400" dirty="0"/>
            </a:p>
          </p:txBody>
        </p:sp>
      </p:grpSp>
      <p:grpSp>
        <p:nvGrpSpPr>
          <p:cNvPr id="42288" name="Group"/>
          <p:cNvGrpSpPr/>
          <p:nvPr/>
        </p:nvGrpSpPr>
        <p:grpSpPr>
          <a:xfrm>
            <a:off x="4600575" y="3390900"/>
            <a:ext cx="1219200" cy="1219200"/>
            <a:chOff x="4600575" y="3390900"/>
            <a:chExt cx="1219200" cy="1219200"/>
          </a:xfrm>
        </p:grpSpPr>
        <p:sp>
          <p:nvSpPr>
            <p:cNvPr id="10" name="Shape 4"/>
            <p:cNvSpPr/>
            <p:nvPr/>
          </p:nvSpPr>
          <p:spPr>
            <a:xfrm>
              <a:off x="4600575" y="3390900"/>
              <a:ext cx="1219200" cy="1219200"/>
            </a:xfrm>
            <a:prstGeom prst="ellipse">
              <a:avLst/>
            </a:prstGeom>
            <a:noFill/>
            <a:ln w="38100">
              <a:solidFill>
                <a:srgbClr val="004579"/>
              </a:solidFill>
              <a:prstDash val="solid"/>
            </a:ln>
          </p:spPr>
        </p:sp>
        <p:sp>
          <p:nvSpPr>
            <p:cNvPr id="11" name="Text 5"/>
            <p:cNvSpPr/>
            <p:nvPr/>
          </p:nvSpPr>
          <p:spPr>
            <a:xfrm>
              <a:off x="4892040" y="3668078"/>
              <a:ext cx="636270" cy="664845"/>
            </a:xfrm>
            <a:prstGeom prst="rect">
              <a:avLst/>
            </a:prstGeom>
            <a:noFill/>
            <a:ln/>
          </p:spPr>
          <p:txBody>
            <a:bodyPr wrap="square" lIns="0" tIns="0" rIns="0" bIns="0" rtlCol="0" anchor="ctr"/>
            <a:lstStyle/>
            <a:p>
              <a:pPr algn="ctr" indent="0" marL="0">
                <a:buNone/>
              </a:pPr>
              <a:r>
                <a:rPr lang="en-US" sz="3600" b="1" u="none" dirty="0">
                  <a:solidFill>
                    <a:srgbClr val="004579"/>
                  </a:solidFill>
                  <a:latin typeface="Quattrocento" pitchFamily="34" charset="0"/>
                  <a:ea typeface="Quattrocento" pitchFamily="34" charset="-122"/>
                  <a:cs typeface="Quattrocento" pitchFamily="34" charset="-120"/>
                </a:rPr>
                <a:t>01</a:t>
              </a:r>
              <a:endParaRPr lang="en-US" sz="3600" dirty="0"/>
            </a:p>
          </p:txBody>
        </p:sp>
      </p:grpSp>
      <p:grpSp>
        <p:nvGrpSpPr>
          <p:cNvPr id="42611" name="Group"/>
          <p:cNvGrpSpPr/>
          <p:nvPr/>
        </p:nvGrpSpPr>
        <p:grpSpPr>
          <a:xfrm>
            <a:off x="12468225" y="3390900"/>
            <a:ext cx="1219200" cy="1219200"/>
            <a:chOff x="12468225" y="3390900"/>
            <a:chExt cx="1219200" cy="1219200"/>
          </a:xfrm>
        </p:grpSpPr>
        <p:sp>
          <p:nvSpPr>
            <p:cNvPr id="12" name="Shape 6"/>
            <p:cNvSpPr/>
            <p:nvPr/>
          </p:nvSpPr>
          <p:spPr>
            <a:xfrm>
              <a:off x="12468225" y="3390900"/>
              <a:ext cx="1219200" cy="1219200"/>
            </a:xfrm>
            <a:prstGeom prst="ellipse">
              <a:avLst/>
            </a:prstGeom>
            <a:noFill/>
            <a:ln w="38100">
              <a:solidFill>
                <a:srgbClr val="004579"/>
              </a:solidFill>
              <a:prstDash val="solid"/>
            </a:ln>
          </p:spPr>
        </p:sp>
        <p:sp>
          <p:nvSpPr>
            <p:cNvPr id="13" name="Text 7"/>
            <p:cNvSpPr/>
            <p:nvPr/>
          </p:nvSpPr>
          <p:spPr>
            <a:xfrm>
              <a:off x="12721590" y="3668078"/>
              <a:ext cx="712470" cy="664845"/>
            </a:xfrm>
            <a:prstGeom prst="rect">
              <a:avLst/>
            </a:prstGeom>
            <a:noFill/>
            <a:ln/>
          </p:spPr>
          <p:txBody>
            <a:bodyPr wrap="square" lIns="0" tIns="0" rIns="0" bIns="0" rtlCol="0" anchor="ctr"/>
            <a:lstStyle/>
            <a:p>
              <a:pPr algn="ctr" indent="0" marL="0">
                <a:buNone/>
              </a:pPr>
              <a:r>
                <a:rPr lang="en-US" sz="3600" b="1" u="none" dirty="0">
                  <a:solidFill>
                    <a:srgbClr val="004579"/>
                  </a:solidFill>
                  <a:latin typeface="Quattrocento" pitchFamily="34" charset="0"/>
                  <a:ea typeface="Quattrocento" pitchFamily="34" charset="-122"/>
                  <a:cs typeface="Quattrocento" pitchFamily="34" charset="-120"/>
                </a:rPr>
                <a:t>02</a:t>
              </a:r>
              <a:endParaRPr lang="en-US" sz="3600" dirty="0"/>
            </a:p>
          </p:txBody>
        </p:sp>
      </p:grpSp>
      <p:grpSp>
        <p:nvGrpSpPr>
          <p:cNvPr id="63213" name="Group"/>
          <p:cNvGrpSpPr/>
          <p:nvPr/>
        </p:nvGrpSpPr>
        <p:grpSpPr>
          <a:xfrm>
            <a:off x="13839825" y="3509963"/>
            <a:ext cx="4539615" cy="1087755"/>
            <a:chOff x="13839825" y="3509963"/>
            <a:chExt cx="4539615" cy="1087755"/>
          </a:xfrm>
        </p:grpSpPr>
        <p:sp>
          <p:nvSpPr>
            <p:cNvPr id="14" name="Text 8"/>
            <p:cNvSpPr/>
            <p:nvPr/>
          </p:nvSpPr>
          <p:spPr>
            <a:xfrm>
              <a:off x="13839825" y="3509963"/>
              <a:ext cx="4539615" cy="664845"/>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ENCOUNTERS</a:t>
              </a:r>
              <a:endParaRPr lang="en-US" sz="3600" dirty="0"/>
            </a:p>
          </p:txBody>
        </p:sp>
        <p:sp>
          <p:nvSpPr>
            <p:cNvPr id="15" name="Text 9"/>
            <p:cNvSpPr/>
            <p:nvPr/>
          </p:nvSpPr>
          <p:spPr>
            <a:xfrm>
              <a:off x="13839825" y="4090988"/>
              <a:ext cx="450913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Unicorn Sightings</a:t>
              </a:r>
              <a:endParaRPr lang="en-US" sz="2400" dirty="0"/>
            </a:p>
          </p:txBody>
        </p:sp>
      </p:grpSp>
      <p:grpSp>
        <p:nvGrpSpPr>
          <p:cNvPr id="23266" name="Group"/>
          <p:cNvGrpSpPr/>
          <p:nvPr/>
        </p:nvGrpSpPr>
        <p:grpSpPr>
          <a:xfrm>
            <a:off x="-91440" y="5748338"/>
            <a:ext cx="4539615" cy="1087755"/>
            <a:chOff x="-91440" y="5748338"/>
            <a:chExt cx="4539615" cy="1087755"/>
          </a:xfrm>
        </p:grpSpPr>
        <p:sp>
          <p:nvSpPr>
            <p:cNvPr id="16" name="Text 10"/>
            <p:cNvSpPr/>
            <p:nvPr/>
          </p:nvSpPr>
          <p:spPr>
            <a:xfrm>
              <a:off x="-91440" y="5748338"/>
              <a:ext cx="4539615" cy="664845"/>
            </a:xfrm>
            <a:prstGeom prst="rect">
              <a:avLst/>
            </a:prstGeom>
            <a:noFill/>
            <a:ln/>
          </p:spPr>
          <p:txBody>
            <a:bodyPr wrap="square" lIns="0" tIns="0" rIns="0" bIns="0" rtlCol="0" anchor="t"/>
            <a:lstStyle/>
            <a:p>
              <a:pPr algn="r" indent="0" marL="0">
                <a:buNone/>
              </a:pPr>
              <a:r>
                <a:rPr lang="en-US" sz="3600" b="1" u="none" dirty="0">
                  <a:solidFill>
                    <a:srgbClr val="0E0E0E"/>
                  </a:solidFill>
                  <a:latin typeface="Quattrocento" pitchFamily="34" charset="0"/>
                  <a:ea typeface="Quattrocento" pitchFamily="34" charset="-122"/>
                  <a:cs typeface="Quattrocento" pitchFamily="34" charset="-120"/>
                </a:rPr>
                <a:t>WONDERS</a:t>
              </a:r>
              <a:endParaRPr lang="en-US" sz="3600" dirty="0"/>
            </a:p>
          </p:txBody>
        </p:sp>
        <p:sp>
          <p:nvSpPr>
            <p:cNvPr id="17" name="Text 11"/>
            <p:cNvSpPr/>
            <p:nvPr/>
          </p:nvSpPr>
          <p:spPr>
            <a:xfrm>
              <a:off x="-60960" y="6329363"/>
              <a:ext cx="4509135" cy="506730"/>
            </a:xfrm>
            <a:prstGeom prst="rect">
              <a:avLst/>
            </a:prstGeom>
            <a:noFill/>
            <a:ln/>
          </p:spPr>
          <p:txBody>
            <a:bodyPr wrap="square" lIns="0" tIns="0" rIns="0" bIns="0" rtlCol="0" anchor="t"/>
            <a:lstStyle/>
            <a:p>
              <a:pPr algn="r" indent="0" marL="0">
                <a:buNone/>
              </a:pPr>
              <a:r>
                <a:rPr lang="en-US" sz="2400" u="none" dirty="0">
                  <a:solidFill>
                    <a:srgbClr val="0E0E0E"/>
                  </a:solidFill>
                  <a:latin typeface="DM Sans" pitchFamily="34" charset="0"/>
                  <a:ea typeface="DM Sans" pitchFamily="34" charset="-122"/>
                  <a:cs typeface="DM Sans" pitchFamily="34" charset="-120"/>
                </a:rPr>
                <a:t>Wishes Granted</a:t>
              </a:r>
              <a:endParaRPr lang="en-US" sz="2400" dirty="0"/>
            </a:p>
          </p:txBody>
        </p:sp>
      </p:grpSp>
      <p:grpSp>
        <p:nvGrpSpPr>
          <p:cNvPr id="84683" name="Group"/>
          <p:cNvGrpSpPr/>
          <p:nvPr/>
        </p:nvGrpSpPr>
        <p:grpSpPr>
          <a:xfrm>
            <a:off x="4600575" y="5629275"/>
            <a:ext cx="1219200" cy="1219200"/>
            <a:chOff x="4600575" y="5629275"/>
            <a:chExt cx="1219200" cy="1219200"/>
          </a:xfrm>
        </p:grpSpPr>
        <p:sp>
          <p:nvSpPr>
            <p:cNvPr id="18" name="Shape 12"/>
            <p:cNvSpPr/>
            <p:nvPr/>
          </p:nvSpPr>
          <p:spPr>
            <a:xfrm>
              <a:off x="4600575" y="5629275"/>
              <a:ext cx="1219200" cy="1219200"/>
            </a:xfrm>
            <a:prstGeom prst="ellipse">
              <a:avLst/>
            </a:prstGeom>
            <a:noFill/>
            <a:ln w="38100">
              <a:solidFill>
                <a:srgbClr val="004579"/>
              </a:solidFill>
              <a:prstDash val="solid"/>
            </a:ln>
          </p:spPr>
        </p:sp>
        <p:sp>
          <p:nvSpPr>
            <p:cNvPr id="19" name="Text 13"/>
            <p:cNvSpPr/>
            <p:nvPr/>
          </p:nvSpPr>
          <p:spPr>
            <a:xfrm>
              <a:off x="4858703" y="5906453"/>
              <a:ext cx="702945" cy="664845"/>
            </a:xfrm>
            <a:prstGeom prst="rect">
              <a:avLst/>
            </a:prstGeom>
            <a:noFill/>
            <a:ln/>
          </p:spPr>
          <p:txBody>
            <a:bodyPr wrap="square" lIns="0" tIns="0" rIns="0" bIns="0" rtlCol="0" anchor="ctr"/>
            <a:lstStyle/>
            <a:p>
              <a:pPr algn="ctr" indent="0" marL="0">
                <a:buNone/>
              </a:pPr>
              <a:r>
                <a:rPr lang="en-US" sz="3600" b="1" u="none" dirty="0">
                  <a:solidFill>
                    <a:srgbClr val="004579"/>
                  </a:solidFill>
                  <a:latin typeface="Quattrocento" pitchFamily="34" charset="0"/>
                  <a:ea typeface="Quattrocento" pitchFamily="34" charset="-122"/>
                  <a:cs typeface="Quattrocento" pitchFamily="34" charset="-120"/>
                </a:rPr>
                <a:t>03</a:t>
              </a:r>
              <a:endParaRPr lang="en-US" sz="3600" dirty="0"/>
            </a:p>
          </p:txBody>
        </p:sp>
      </p:grpSp>
      <p:grpSp>
        <p:nvGrpSpPr>
          <p:cNvPr id="82265" name="Group"/>
          <p:cNvGrpSpPr/>
          <p:nvPr/>
        </p:nvGrpSpPr>
        <p:grpSpPr>
          <a:xfrm>
            <a:off x="12468225" y="5629275"/>
            <a:ext cx="1219200" cy="1219200"/>
            <a:chOff x="12468225" y="5629275"/>
            <a:chExt cx="1219200" cy="1219200"/>
          </a:xfrm>
        </p:grpSpPr>
        <p:sp>
          <p:nvSpPr>
            <p:cNvPr id="20" name="Shape 14"/>
            <p:cNvSpPr/>
            <p:nvPr/>
          </p:nvSpPr>
          <p:spPr>
            <a:xfrm>
              <a:off x="12468225" y="5629275"/>
              <a:ext cx="1219200" cy="1219200"/>
            </a:xfrm>
            <a:prstGeom prst="ellipse">
              <a:avLst/>
            </a:prstGeom>
            <a:noFill/>
            <a:ln w="38100">
              <a:solidFill>
                <a:srgbClr val="004579"/>
              </a:solidFill>
              <a:prstDash val="solid"/>
            </a:ln>
          </p:spPr>
        </p:sp>
        <p:sp>
          <p:nvSpPr>
            <p:cNvPr id="21" name="Text 15"/>
            <p:cNvSpPr/>
            <p:nvPr/>
          </p:nvSpPr>
          <p:spPr>
            <a:xfrm>
              <a:off x="12726353" y="5906453"/>
              <a:ext cx="702945" cy="664845"/>
            </a:xfrm>
            <a:prstGeom prst="rect">
              <a:avLst/>
            </a:prstGeom>
            <a:noFill/>
            <a:ln/>
          </p:spPr>
          <p:txBody>
            <a:bodyPr wrap="square" lIns="0" tIns="0" rIns="0" bIns="0" rtlCol="0" anchor="ctr"/>
            <a:lstStyle/>
            <a:p>
              <a:pPr algn="ctr" indent="0" marL="0">
                <a:buNone/>
              </a:pPr>
              <a:r>
                <a:rPr lang="en-US" sz="3600" b="1" u="none" dirty="0">
                  <a:solidFill>
                    <a:srgbClr val="004579"/>
                  </a:solidFill>
                  <a:latin typeface="Quattrocento" pitchFamily="34" charset="0"/>
                  <a:ea typeface="Quattrocento" pitchFamily="34" charset="-122"/>
                  <a:cs typeface="Quattrocento" pitchFamily="34" charset="-120"/>
                </a:rPr>
                <a:t>04</a:t>
              </a:r>
              <a:endParaRPr lang="en-US" sz="3600" dirty="0"/>
            </a:p>
          </p:txBody>
        </p:sp>
      </p:grpSp>
      <p:grpSp>
        <p:nvGrpSpPr>
          <p:cNvPr id="89198" name="Group"/>
          <p:cNvGrpSpPr/>
          <p:nvPr/>
        </p:nvGrpSpPr>
        <p:grpSpPr>
          <a:xfrm>
            <a:off x="13839825" y="5748338"/>
            <a:ext cx="4539615" cy="1087755"/>
            <a:chOff x="13839825" y="5748338"/>
            <a:chExt cx="4539615" cy="1087755"/>
          </a:xfrm>
        </p:grpSpPr>
        <p:sp>
          <p:nvSpPr>
            <p:cNvPr id="22" name="Text 16"/>
            <p:cNvSpPr/>
            <p:nvPr/>
          </p:nvSpPr>
          <p:spPr>
            <a:xfrm>
              <a:off x="13839825" y="5748338"/>
              <a:ext cx="4539615" cy="664845"/>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MAGIC</a:t>
              </a:r>
              <a:endParaRPr lang="en-US" sz="3600" dirty="0"/>
            </a:p>
          </p:txBody>
        </p:sp>
        <p:sp>
          <p:nvSpPr>
            <p:cNvPr id="23" name="Text 17"/>
            <p:cNvSpPr/>
            <p:nvPr/>
          </p:nvSpPr>
          <p:spPr>
            <a:xfrm>
              <a:off x="13839825" y="6329363"/>
              <a:ext cx="450913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Spellcasting</a:t>
              </a:r>
              <a:endParaRPr lang="en-US" sz="2400" dirty="0"/>
            </a:p>
          </p:txBody>
        </p:sp>
      </p:grpSp>
      <p:grpSp>
        <p:nvGrpSpPr>
          <p:cNvPr id="46803" name="Group"/>
          <p:cNvGrpSpPr/>
          <p:nvPr/>
        </p:nvGrpSpPr>
        <p:grpSpPr>
          <a:xfrm>
            <a:off x="-91440" y="7986713"/>
            <a:ext cx="4539615" cy="1087755"/>
            <a:chOff x="-91440" y="7986713"/>
            <a:chExt cx="4539615" cy="1087755"/>
          </a:xfrm>
        </p:grpSpPr>
        <p:sp>
          <p:nvSpPr>
            <p:cNvPr id="24" name="Text 18"/>
            <p:cNvSpPr/>
            <p:nvPr/>
          </p:nvSpPr>
          <p:spPr>
            <a:xfrm>
              <a:off x="-91440" y="7986713"/>
              <a:ext cx="4539615" cy="664845"/>
            </a:xfrm>
            <a:prstGeom prst="rect">
              <a:avLst/>
            </a:prstGeom>
            <a:noFill/>
            <a:ln/>
          </p:spPr>
          <p:txBody>
            <a:bodyPr wrap="square" lIns="0" tIns="0" rIns="0" bIns="0" rtlCol="0" anchor="t"/>
            <a:lstStyle/>
            <a:p>
              <a:pPr algn="r" indent="0" marL="0">
                <a:buNone/>
              </a:pPr>
              <a:r>
                <a:rPr lang="en-US" sz="3600" b="1" u="none" dirty="0">
                  <a:solidFill>
                    <a:srgbClr val="0E0E0E"/>
                  </a:solidFill>
                  <a:latin typeface="Quattrocento" pitchFamily="34" charset="0"/>
                  <a:ea typeface="Quattrocento" pitchFamily="34" charset="-122"/>
                  <a:cs typeface="Quattrocento" pitchFamily="34" charset="-120"/>
                </a:rPr>
                <a:t>ADVENTURE</a:t>
              </a:r>
              <a:endParaRPr lang="en-US" sz="3600" dirty="0"/>
            </a:p>
          </p:txBody>
        </p:sp>
        <p:sp>
          <p:nvSpPr>
            <p:cNvPr id="25" name="Text 19"/>
            <p:cNvSpPr/>
            <p:nvPr/>
          </p:nvSpPr>
          <p:spPr>
            <a:xfrm>
              <a:off x="-60960" y="8567738"/>
              <a:ext cx="4509135" cy="506730"/>
            </a:xfrm>
            <a:prstGeom prst="rect">
              <a:avLst/>
            </a:prstGeom>
            <a:noFill/>
            <a:ln/>
          </p:spPr>
          <p:txBody>
            <a:bodyPr wrap="square" lIns="0" tIns="0" rIns="0" bIns="0" rtlCol="0" anchor="t"/>
            <a:lstStyle/>
            <a:p>
              <a:pPr algn="r" indent="0" marL="0">
                <a:buNone/>
              </a:pPr>
              <a:r>
                <a:rPr lang="en-US" sz="2400" u="none" dirty="0">
                  <a:solidFill>
                    <a:srgbClr val="0E0E0E"/>
                  </a:solidFill>
                  <a:latin typeface="DM Sans" pitchFamily="34" charset="0"/>
                  <a:ea typeface="DM Sans" pitchFamily="34" charset="-122"/>
                  <a:cs typeface="DM Sans" pitchFamily="34" charset="-120"/>
                </a:rPr>
                <a:t>Happily Ever After</a:t>
              </a:r>
              <a:endParaRPr lang="en-US" sz="2400" dirty="0"/>
            </a:p>
          </p:txBody>
        </p:sp>
      </p:grpSp>
      <p:grpSp>
        <p:nvGrpSpPr>
          <p:cNvPr id="28880" name="Group"/>
          <p:cNvGrpSpPr/>
          <p:nvPr/>
        </p:nvGrpSpPr>
        <p:grpSpPr>
          <a:xfrm>
            <a:off x="4600575" y="7867650"/>
            <a:ext cx="1219200" cy="1219200"/>
            <a:chOff x="4600575" y="7867650"/>
            <a:chExt cx="1219200" cy="1219200"/>
          </a:xfrm>
        </p:grpSpPr>
        <p:sp>
          <p:nvSpPr>
            <p:cNvPr id="26" name="Shape 20"/>
            <p:cNvSpPr/>
            <p:nvPr/>
          </p:nvSpPr>
          <p:spPr>
            <a:xfrm>
              <a:off x="4600575" y="7867650"/>
              <a:ext cx="1219200" cy="1219200"/>
            </a:xfrm>
            <a:prstGeom prst="ellipse">
              <a:avLst/>
            </a:prstGeom>
            <a:noFill/>
            <a:ln w="38100">
              <a:solidFill>
                <a:srgbClr val="004579"/>
              </a:solidFill>
              <a:prstDash val="solid"/>
            </a:ln>
          </p:spPr>
        </p:sp>
        <p:sp>
          <p:nvSpPr>
            <p:cNvPr id="27" name="Text 21"/>
            <p:cNvSpPr/>
            <p:nvPr/>
          </p:nvSpPr>
          <p:spPr>
            <a:xfrm>
              <a:off x="4858703" y="8144827"/>
              <a:ext cx="702945" cy="664845"/>
            </a:xfrm>
            <a:prstGeom prst="rect">
              <a:avLst/>
            </a:prstGeom>
            <a:noFill/>
            <a:ln/>
          </p:spPr>
          <p:txBody>
            <a:bodyPr wrap="square" lIns="0" tIns="0" rIns="0" bIns="0" rtlCol="0" anchor="ctr"/>
            <a:lstStyle/>
            <a:p>
              <a:pPr algn="ctr" indent="0" marL="0">
                <a:buNone/>
              </a:pPr>
              <a:r>
                <a:rPr lang="en-US" sz="3600" b="1" u="none" dirty="0">
                  <a:solidFill>
                    <a:srgbClr val="004579"/>
                  </a:solidFill>
                  <a:latin typeface="Quattrocento" pitchFamily="34" charset="0"/>
                  <a:ea typeface="Quattrocento" pitchFamily="34" charset="-122"/>
                  <a:cs typeface="Quattrocento" pitchFamily="34" charset="-120"/>
                </a:rPr>
                <a:t>05</a:t>
              </a:r>
              <a:endParaRPr lang="en-US" sz="3600" dirty="0"/>
            </a:p>
          </p:txBody>
        </p:sp>
      </p:grpSp>
      <p:grpSp>
        <p:nvGrpSpPr>
          <p:cNvPr id="34075" name="Group"/>
          <p:cNvGrpSpPr/>
          <p:nvPr/>
        </p:nvGrpSpPr>
        <p:grpSpPr>
          <a:xfrm>
            <a:off x="12468225" y="7867650"/>
            <a:ext cx="1219200" cy="1219200"/>
            <a:chOff x="12468225" y="7867650"/>
            <a:chExt cx="1219200" cy="1219200"/>
          </a:xfrm>
        </p:grpSpPr>
        <p:sp>
          <p:nvSpPr>
            <p:cNvPr id="28" name="Shape 22"/>
            <p:cNvSpPr/>
            <p:nvPr/>
          </p:nvSpPr>
          <p:spPr>
            <a:xfrm>
              <a:off x="12468225" y="7867650"/>
              <a:ext cx="1219200" cy="1219200"/>
            </a:xfrm>
            <a:prstGeom prst="ellipse">
              <a:avLst/>
            </a:prstGeom>
            <a:noFill/>
            <a:ln w="38100">
              <a:solidFill>
                <a:srgbClr val="004579"/>
              </a:solidFill>
              <a:prstDash val="solid"/>
            </a:ln>
          </p:spPr>
        </p:sp>
        <p:sp>
          <p:nvSpPr>
            <p:cNvPr id="29" name="Text 23"/>
            <p:cNvSpPr/>
            <p:nvPr/>
          </p:nvSpPr>
          <p:spPr>
            <a:xfrm>
              <a:off x="12721590" y="8144827"/>
              <a:ext cx="712470" cy="664845"/>
            </a:xfrm>
            <a:prstGeom prst="rect">
              <a:avLst/>
            </a:prstGeom>
            <a:noFill/>
            <a:ln/>
          </p:spPr>
          <p:txBody>
            <a:bodyPr wrap="square" lIns="0" tIns="0" rIns="0" bIns="0" rtlCol="0" anchor="ctr"/>
            <a:lstStyle/>
            <a:p>
              <a:pPr algn="ctr" indent="0" marL="0">
                <a:buNone/>
              </a:pPr>
              <a:r>
                <a:rPr lang="en-US" sz="3600" b="1" u="none" dirty="0">
                  <a:solidFill>
                    <a:srgbClr val="004579"/>
                  </a:solidFill>
                  <a:latin typeface="Quattrocento" pitchFamily="34" charset="0"/>
                  <a:ea typeface="Quattrocento" pitchFamily="34" charset="-122"/>
                  <a:cs typeface="Quattrocento" pitchFamily="34" charset="-120"/>
                </a:rPr>
                <a:t>06</a:t>
              </a:r>
              <a:endParaRPr lang="en-US" sz="3600" dirty="0"/>
            </a:p>
          </p:txBody>
        </p:sp>
      </p:grpSp>
      <p:grpSp>
        <p:nvGrpSpPr>
          <p:cNvPr id="59097" name="Group"/>
          <p:cNvGrpSpPr/>
          <p:nvPr/>
        </p:nvGrpSpPr>
        <p:grpSpPr>
          <a:xfrm>
            <a:off x="13839825" y="7986713"/>
            <a:ext cx="4539615" cy="1087755"/>
            <a:chOff x="13839825" y="7986713"/>
            <a:chExt cx="4539615" cy="1087755"/>
          </a:xfrm>
        </p:grpSpPr>
        <p:sp>
          <p:nvSpPr>
            <p:cNvPr id="30" name="Text 24"/>
            <p:cNvSpPr/>
            <p:nvPr/>
          </p:nvSpPr>
          <p:spPr>
            <a:xfrm>
              <a:off x="13839825" y="7986713"/>
              <a:ext cx="4539615" cy="664845"/>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CONCLUSION</a:t>
              </a:r>
              <a:endParaRPr lang="en-US" sz="3600" dirty="0"/>
            </a:p>
          </p:txBody>
        </p:sp>
        <p:sp>
          <p:nvSpPr>
            <p:cNvPr id="31" name="Text 25"/>
            <p:cNvSpPr/>
            <p:nvPr/>
          </p:nvSpPr>
          <p:spPr>
            <a:xfrm>
              <a:off x="13839825" y="8567738"/>
              <a:ext cx="450913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Embrace the Fantasy</a:t>
              </a:r>
              <a:endParaRPr lang="en-US" sz="2400" dirty="0"/>
            </a:p>
          </p:txBody>
        </p:sp>
      </p:grpSp>
      <p:pic>
        <p:nvPicPr>
          <p:cNvPr id="32" name="Image 4" descr="preencoded.png">    </p:cNvPr>
          <p:cNvPicPr>
            <a:picLocks noChangeAspect="1"/>
          </p:cNvPicPr>
          <p:nvPr/>
        </p:nvPicPr>
        <p:blipFill>
          <a:blip r:embed="rId5"/>
          <a:stretch>
            <a:fillRect/>
          </a:stretch>
        </p:blipFill>
        <p:spPr>
          <a:xfrm>
            <a:off x="6696075" y="2276475"/>
            <a:ext cx="5553075" cy="74390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CE3D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3863" y="552450"/>
            <a:ext cx="2857853" cy="1348207"/>
          </a:xfrm>
          <a:prstGeom prst="rect">
            <a:avLst/>
          </a:prstGeom>
        </p:spPr>
      </p:pic>
      <p:pic>
        <p:nvPicPr>
          <p:cNvPr id="3" name="Image 1" descr="preencoded.png">    </p:cNvPr>
          <p:cNvPicPr>
            <a:picLocks noChangeAspect="1"/>
          </p:cNvPicPr>
          <p:nvPr/>
        </p:nvPicPr>
        <p:blipFill>
          <a:blip r:embed="rId2"/>
          <a:stretch>
            <a:fillRect/>
          </a:stretch>
        </p:blipFill>
        <p:spPr>
          <a:xfrm rot="10800000">
            <a:off x="12425361" y="9514629"/>
            <a:ext cx="4717816" cy="28575"/>
          </a:xfrm>
          <a:prstGeom prst="rect">
            <a:avLst/>
          </a:prstGeom>
        </p:spPr>
      </p:pic>
      <p:pic>
        <p:nvPicPr>
          <p:cNvPr id="4" name="Image 2" descr="preencoded.png">    </p:cNvPr>
          <p:cNvPicPr>
            <a:picLocks noChangeAspect="1"/>
          </p:cNvPicPr>
          <p:nvPr/>
        </p:nvPicPr>
        <p:blipFill>
          <a:blip r:embed="rId3"/>
          <a:stretch>
            <a:fillRect/>
          </a:stretch>
        </p:blipFill>
        <p:spPr>
          <a:xfrm rot="10800000">
            <a:off x="17210905" y="9082298"/>
            <a:ext cx="893241" cy="893240"/>
          </a:xfrm>
          <a:prstGeom prst="rect">
            <a:avLst/>
          </a:prstGeom>
        </p:spPr>
      </p:pic>
      <p:grpSp>
        <p:nvGrpSpPr>
          <p:cNvPr id="10688"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4579"/>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2219325" y="2057400"/>
            <a:ext cx="13944600" cy="1114425"/>
          </a:xfrm>
          <a:prstGeom prst="rect">
            <a:avLst/>
          </a:prstGeom>
          <a:noFill/>
          <a:ln/>
        </p:spPr>
        <p:txBody>
          <a:bodyPr wrap="square" lIns="0" tIns="0" rIns="0" bIns="0" rtlCol="0" anchor="t"/>
          <a:lstStyle/>
          <a:p>
            <a:pPr algn="l" indent="0" marL="0">
              <a:buNone/>
            </a:pPr>
            <a:r>
              <a:rPr lang="en-US" sz="6000" b="1" u="none" dirty="0">
                <a:solidFill>
                  <a:srgbClr val="C98D2D"/>
                </a:solidFill>
                <a:latin typeface="Quattrocento" pitchFamily="34" charset="0"/>
                <a:ea typeface="Quattrocento" pitchFamily="34" charset="-122"/>
                <a:cs typeface="Quattrocento" pitchFamily="34" charset="-120"/>
              </a:rPr>
              <a:t>THE REALM OF THE EXTRAORDINARY</a:t>
            </a:r>
            <a:endParaRPr lang="en-US" sz="6000" dirty="0"/>
          </a:p>
        </p:txBody>
      </p:sp>
      <p:grpSp>
        <p:nvGrpSpPr>
          <p:cNvPr id="98974" name="Group"/>
          <p:cNvGrpSpPr/>
          <p:nvPr/>
        </p:nvGrpSpPr>
        <p:grpSpPr>
          <a:xfrm>
            <a:off x="2219325" y="3552825"/>
            <a:ext cx="13910310" cy="4107180"/>
            <a:chOff x="2219325" y="3552825"/>
            <a:chExt cx="13910310" cy="4107180"/>
          </a:xfrm>
        </p:grpSpPr>
        <p:sp>
          <p:nvSpPr>
            <p:cNvPr id="8" name="Text 2"/>
            <p:cNvSpPr/>
            <p:nvPr/>
          </p:nvSpPr>
          <p:spPr>
            <a:xfrm>
              <a:off x="2219325" y="3552825"/>
              <a:ext cx="6604635" cy="41071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9" name="Text 3"/>
            <p:cNvSpPr/>
            <p:nvPr/>
          </p:nvSpPr>
          <p:spPr>
            <a:xfrm>
              <a:off x="9525000" y="3552825"/>
              <a:ext cx="6604635" cy="41071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CE3D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425613" y="404813"/>
            <a:ext cx="3448050" cy="1676400"/>
          </a:xfrm>
          <a:prstGeom prst="rect">
            <a:avLst/>
          </a:prstGeom>
        </p:spPr>
      </p:pic>
      <p:pic>
        <p:nvPicPr>
          <p:cNvPr id="3" name="Image 1" descr="preencoded.png">    </p:cNvPr>
          <p:cNvPicPr>
            <a:picLocks noChangeAspect="1"/>
          </p:cNvPicPr>
          <p:nvPr/>
        </p:nvPicPr>
        <p:blipFill>
          <a:blip r:embed="rId2"/>
          <a:stretch>
            <a:fillRect/>
          </a:stretch>
        </p:blipFill>
        <p:spPr>
          <a:xfrm>
            <a:off x="442913" y="9679009"/>
            <a:ext cx="4752975" cy="28575"/>
          </a:xfrm>
          <a:prstGeom prst="rect">
            <a:avLst/>
          </a:prstGeom>
        </p:spPr>
      </p:pic>
      <p:pic>
        <p:nvPicPr>
          <p:cNvPr id="4" name="Image 2" descr="preencoded.png">    </p:cNvPr>
          <p:cNvPicPr>
            <a:picLocks noChangeAspect="1"/>
          </p:cNvPicPr>
          <p:nvPr/>
        </p:nvPicPr>
        <p:blipFill>
          <a:blip r:embed="rId3"/>
          <a:stretch>
            <a:fillRect/>
          </a:stretch>
        </p:blipFill>
        <p:spPr>
          <a:xfrm>
            <a:off x="2450783" y="9324682"/>
            <a:ext cx="737231" cy="737231"/>
          </a:xfrm>
          <a:prstGeom prst="rect">
            <a:avLst/>
          </a:prstGeom>
        </p:spPr>
      </p:pic>
      <p:grpSp>
        <p:nvGrpSpPr>
          <p:cNvPr id="74956"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4579"/>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0" y="0"/>
            <a:ext cx="18288000" cy="6229350"/>
          </a:xfrm>
          <a:prstGeom prst="rect">
            <a:avLst/>
          </a:prstGeom>
        </p:spPr>
      </p:pic>
      <p:grpSp>
        <p:nvGrpSpPr>
          <p:cNvPr id="66074" name="Group"/>
          <p:cNvGrpSpPr/>
          <p:nvPr/>
        </p:nvGrpSpPr>
        <p:grpSpPr>
          <a:xfrm>
            <a:off x="1333500" y="7720013"/>
            <a:ext cx="590550" cy="666750"/>
            <a:chOff x="1333500" y="7720013"/>
            <a:chExt cx="590550" cy="666750"/>
          </a:xfrm>
        </p:grpSpPr>
        <p:pic>
          <p:nvPicPr>
            <p:cNvPr id="8" name="Image 5" descr="preencoded.png">    </p:cNvPr>
            <p:cNvPicPr>
              <a:picLocks noChangeAspect="1"/>
            </p:cNvPicPr>
            <p:nvPr/>
          </p:nvPicPr>
          <p:blipFill>
            <a:blip r:embed="rId6"/>
            <a:stretch>
              <a:fillRect/>
            </a:stretch>
          </p:blipFill>
          <p:spPr>
            <a:xfrm>
              <a:off x="1333500" y="7720013"/>
              <a:ext cx="590550" cy="666750"/>
            </a:xfrm>
            <a:prstGeom prst="rect">
              <a:avLst/>
            </a:prstGeom>
          </p:spPr>
        </p:pic>
        <p:grpSp>
          <p:nvGrpSpPr>
            <p:cNvPr id="43161" name="Group"/>
            <p:cNvGrpSpPr/>
            <p:nvPr/>
          </p:nvGrpSpPr>
          <p:grpSpPr>
            <a:xfrm>
              <a:off x="2200275" y="7124700"/>
              <a:ext cx="6682740" cy="1964055"/>
              <a:chOff x="2200275" y="7124700"/>
              <a:chExt cx="6682740" cy="1964055"/>
            </a:xfrm>
          </p:grpSpPr>
          <p:sp>
            <p:nvSpPr>
              <p:cNvPr id="9" name="Text 1"/>
              <p:cNvSpPr/>
              <p:nvPr/>
            </p:nvSpPr>
            <p:spPr>
              <a:xfrm>
                <a:off x="2200275" y="7124700"/>
                <a:ext cx="6682740" cy="664845"/>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UNICORN SIGHTINGS</a:t>
                </a:r>
                <a:endParaRPr lang="en-US" sz="3600" dirty="0"/>
              </a:p>
            </p:txBody>
          </p:sp>
          <p:sp>
            <p:nvSpPr>
              <p:cNvPr id="10" name="Text 2"/>
              <p:cNvSpPr/>
              <p:nvPr/>
            </p:nvSpPr>
            <p:spPr>
              <a:xfrm>
                <a:off x="2200275" y="7781925"/>
                <a:ext cx="6652260"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record of the number of unicorns spotted in the fantasy realm out there and the beauty and mystery.</a:t>
                </a:r>
                <a:endParaRPr lang="en-US" sz="2400" dirty="0"/>
              </a:p>
            </p:txBody>
          </p:sp>
        </p:grpSp>
      </p:grpSp>
      <p:grpSp>
        <p:nvGrpSpPr>
          <p:cNvPr id="74350" name="Group"/>
          <p:cNvGrpSpPr/>
          <p:nvPr/>
        </p:nvGrpSpPr>
        <p:grpSpPr>
          <a:xfrm>
            <a:off x="9477375" y="7681912"/>
            <a:ext cx="552450" cy="742950"/>
            <a:chOff x="9477375" y="7681912"/>
            <a:chExt cx="552450" cy="742950"/>
          </a:xfrm>
        </p:grpSpPr>
        <p:pic>
          <p:nvPicPr>
            <p:cNvPr id="11" name="Image 6" descr="preencoded.png">    </p:cNvPr>
            <p:cNvPicPr>
              <a:picLocks noChangeAspect="1"/>
            </p:cNvPicPr>
            <p:nvPr/>
          </p:nvPicPr>
          <p:blipFill>
            <a:blip r:embed="rId7"/>
            <a:stretch>
              <a:fillRect/>
            </a:stretch>
          </p:blipFill>
          <p:spPr>
            <a:xfrm>
              <a:off x="9477375" y="7681912"/>
              <a:ext cx="552450" cy="742950"/>
            </a:xfrm>
            <a:prstGeom prst="rect">
              <a:avLst/>
            </a:prstGeom>
          </p:spPr>
        </p:pic>
        <p:grpSp>
          <p:nvGrpSpPr>
            <p:cNvPr id="41766" name="Group"/>
            <p:cNvGrpSpPr/>
            <p:nvPr/>
          </p:nvGrpSpPr>
          <p:grpSpPr>
            <a:xfrm>
              <a:off x="10306050" y="7124700"/>
              <a:ext cx="6720840" cy="1964055"/>
              <a:chOff x="10306050" y="7124700"/>
              <a:chExt cx="6720840" cy="1964055"/>
            </a:xfrm>
          </p:grpSpPr>
          <p:sp>
            <p:nvSpPr>
              <p:cNvPr id="12" name="Text 3"/>
              <p:cNvSpPr/>
              <p:nvPr/>
            </p:nvSpPr>
            <p:spPr>
              <a:xfrm>
                <a:off x="10306050" y="7124700"/>
                <a:ext cx="6720840" cy="664845"/>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DRAGON TAMING</a:t>
                </a:r>
                <a:endParaRPr lang="en-US" sz="3600" dirty="0"/>
              </a:p>
            </p:txBody>
          </p:sp>
          <p:sp>
            <p:nvSpPr>
              <p:cNvPr id="13" name="Text 4"/>
              <p:cNvSpPr/>
              <p:nvPr/>
            </p:nvSpPr>
            <p:spPr>
              <a:xfrm>
                <a:off x="10306050" y="7781925"/>
                <a:ext cx="6690360"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CE3D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95275" y="5505450"/>
            <a:ext cx="990600" cy="4305300"/>
          </a:xfrm>
          <a:prstGeom prst="rect">
            <a:avLst/>
          </a:prstGeom>
        </p:spPr>
      </p:pic>
      <p:pic>
        <p:nvPicPr>
          <p:cNvPr id="3" name="Image 1" descr="preencoded.png">    </p:cNvPr>
          <p:cNvPicPr>
            <a:picLocks noChangeAspect="1"/>
          </p:cNvPicPr>
          <p:nvPr/>
        </p:nvPicPr>
        <p:blipFill>
          <a:blip r:embed="rId2"/>
          <a:stretch>
            <a:fillRect/>
          </a:stretch>
        </p:blipFill>
        <p:spPr>
          <a:xfrm>
            <a:off x="17658478" y="261937"/>
            <a:ext cx="28576" cy="4473303"/>
          </a:xfrm>
          <a:prstGeom prst="rect">
            <a:avLst/>
          </a:prstGeom>
        </p:spPr>
      </p:pic>
      <p:pic>
        <p:nvPicPr>
          <p:cNvPr id="4" name="Image 2" descr="preencoded.png">    </p:cNvPr>
          <p:cNvPicPr>
            <a:picLocks noChangeAspect="1"/>
          </p:cNvPicPr>
          <p:nvPr/>
        </p:nvPicPr>
        <p:blipFill>
          <a:blip r:embed="rId3"/>
          <a:stretch>
            <a:fillRect/>
          </a:stretch>
        </p:blipFill>
        <p:spPr>
          <a:xfrm rot="5400000">
            <a:off x="17245223" y="2071072"/>
            <a:ext cx="855085" cy="855090"/>
          </a:xfrm>
          <a:prstGeom prst="rect">
            <a:avLst/>
          </a:prstGeom>
        </p:spPr>
      </p:pic>
      <p:grpSp>
        <p:nvGrpSpPr>
          <p:cNvPr id="13714"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4579"/>
                  </a:solidFill>
                  <a:latin typeface="Inter" pitchFamily="34" charset="0"/>
                  <a:ea typeface="Inter" pitchFamily="34" charset="-122"/>
                  <a:cs typeface="Inter" pitchFamily="34" charset="-120"/>
                </a:rPr>
                <a:t>EaTemp</a:t>
              </a:r>
              <a:endParaRPr lang="en-US" sz="2710" dirty="0"/>
            </a:p>
          </p:txBody>
        </p:sp>
      </p:grpSp>
      <p:grpSp>
        <p:nvGrpSpPr>
          <p:cNvPr id="67433" name="Group"/>
          <p:cNvGrpSpPr/>
          <p:nvPr/>
        </p:nvGrpSpPr>
        <p:grpSpPr>
          <a:xfrm>
            <a:off x="685800" y="5238750"/>
            <a:ext cx="5267325" cy="3952875"/>
            <a:chOff x="685800" y="5238750"/>
            <a:chExt cx="5267325" cy="3952875"/>
          </a:xfrm>
        </p:grpSpPr>
        <p:grpSp>
          <p:nvGrpSpPr>
            <p:cNvPr id="26440" name="Group"/>
            <p:cNvGrpSpPr/>
            <p:nvPr/>
          </p:nvGrpSpPr>
          <p:grpSpPr>
            <a:xfrm>
              <a:off x="685800" y="2619375"/>
              <a:ext cx="4884420" cy="664845"/>
              <a:chOff x="685800" y="2619375"/>
              <a:chExt cx="4884420" cy="664845"/>
            </a:xfrm>
          </p:grpSpPr>
          <p:sp>
            <p:nvSpPr>
              <p:cNvPr id="7" name="Text 1"/>
              <p:cNvSpPr/>
              <p:nvPr/>
            </p:nvSpPr>
            <p:spPr>
              <a:xfrm>
                <a:off x="685800" y="2619375"/>
                <a:ext cx="4884420" cy="664845"/>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UNICORN SIGHTINGS</a:t>
                </a:r>
                <a:endParaRPr lang="en-US" sz="3600" dirty="0"/>
              </a:p>
            </p:txBody>
          </p:sp>
        </p:grpSp>
        <p:grpSp>
          <p:nvGrpSpPr>
            <p:cNvPr id="25290" name="Group"/>
            <p:cNvGrpSpPr/>
            <p:nvPr/>
          </p:nvGrpSpPr>
          <p:grpSpPr>
            <a:xfrm>
              <a:off x="685800" y="3581400"/>
              <a:ext cx="5328285" cy="1306830"/>
              <a:chOff x="685800" y="3581400"/>
              <a:chExt cx="5328285" cy="1306830"/>
            </a:xfrm>
          </p:grpSpPr>
          <p:sp>
            <p:nvSpPr>
              <p:cNvPr id="8" name="Text 2"/>
              <p:cNvSpPr/>
              <p:nvPr/>
            </p:nvSpPr>
            <p:spPr>
              <a:xfrm>
                <a:off x="685800" y="3581400"/>
                <a:ext cx="532828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record of the number of unicorns spotted in the fantasy realm and the beauty and mystery.</a:t>
                </a:r>
                <a:endParaRPr lang="en-US" sz="2400" dirty="0"/>
              </a:p>
            </p:txBody>
          </p:sp>
        </p:grpSp>
        <p:pic>
          <p:nvPicPr>
            <p:cNvPr id="9" name="Image 4" descr="preencoded.png">    </p:cNvPr>
            <p:cNvPicPr>
              <a:picLocks noChangeAspect="1"/>
            </p:cNvPicPr>
            <p:nvPr/>
          </p:nvPicPr>
          <p:blipFill>
            <a:blip r:embed="rId5"/>
            <a:stretch>
              <a:fillRect/>
            </a:stretch>
          </p:blipFill>
          <p:spPr>
            <a:xfrm>
              <a:off x="685800" y="5238750"/>
              <a:ext cx="5267325" cy="3952875"/>
            </a:xfrm>
            <a:prstGeom prst="rect">
              <a:avLst/>
            </a:prstGeom>
          </p:spPr>
        </p:pic>
      </p:grpSp>
      <p:grpSp>
        <p:nvGrpSpPr>
          <p:cNvPr id="34926" name="Group"/>
          <p:cNvGrpSpPr/>
          <p:nvPr/>
        </p:nvGrpSpPr>
        <p:grpSpPr>
          <a:xfrm>
            <a:off x="11868150" y="5238750"/>
            <a:ext cx="5267325" cy="3952875"/>
            <a:chOff x="11868150" y="5238750"/>
            <a:chExt cx="5267325" cy="3952875"/>
          </a:xfrm>
        </p:grpSpPr>
        <p:grpSp>
          <p:nvGrpSpPr>
            <p:cNvPr id="16416" name="Group"/>
            <p:cNvGrpSpPr/>
            <p:nvPr/>
          </p:nvGrpSpPr>
          <p:grpSpPr>
            <a:xfrm>
              <a:off x="11868150" y="2619375"/>
              <a:ext cx="4884420" cy="664845"/>
              <a:chOff x="11868150" y="2619375"/>
              <a:chExt cx="4884420" cy="664845"/>
            </a:xfrm>
          </p:grpSpPr>
          <p:sp>
            <p:nvSpPr>
              <p:cNvPr id="10" name="Text 3"/>
              <p:cNvSpPr/>
              <p:nvPr/>
            </p:nvSpPr>
            <p:spPr>
              <a:xfrm>
                <a:off x="11868150" y="2619375"/>
                <a:ext cx="4884420" cy="664845"/>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UNICORN SIGHTINGS</a:t>
                </a:r>
                <a:endParaRPr lang="en-US" sz="3600" dirty="0"/>
              </a:p>
            </p:txBody>
          </p:sp>
        </p:grpSp>
        <p:grpSp>
          <p:nvGrpSpPr>
            <p:cNvPr id="10825" name="Group"/>
            <p:cNvGrpSpPr/>
            <p:nvPr/>
          </p:nvGrpSpPr>
          <p:grpSpPr>
            <a:xfrm>
              <a:off x="11868150" y="3581400"/>
              <a:ext cx="5328285" cy="1306830"/>
              <a:chOff x="11868150" y="3581400"/>
              <a:chExt cx="5328285" cy="1306830"/>
            </a:xfrm>
          </p:grpSpPr>
          <p:sp>
            <p:nvSpPr>
              <p:cNvPr id="11" name="Text 4"/>
              <p:cNvSpPr/>
              <p:nvPr/>
            </p:nvSpPr>
            <p:spPr>
              <a:xfrm>
                <a:off x="11868150" y="3581400"/>
                <a:ext cx="532828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record of the number of unicorns spotted in the fantasy realm and the beauty and mystery.</a:t>
                </a:r>
                <a:endParaRPr lang="en-US" sz="2400" dirty="0"/>
              </a:p>
            </p:txBody>
          </p:sp>
        </p:grpSp>
        <p:pic>
          <p:nvPicPr>
            <p:cNvPr id="12" name="Image 5" descr="preencoded.png">    </p:cNvPr>
            <p:cNvPicPr>
              <a:picLocks noChangeAspect="1"/>
            </p:cNvPicPr>
            <p:nvPr/>
          </p:nvPicPr>
          <p:blipFill>
            <a:blip r:embed="rId6"/>
            <a:stretch>
              <a:fillRect/>
            </a:stretch>
          </p:blipFill>
          <p:spPr>
            <a:xfrm>
              <a:off x="11868150" y="5238750"/>
              <a:ext cx="5267325" cy="3952875"/>
            </a:xfrm>
            <a:prstGeom prst="rect">
              <a:avLst/>
            </a:prstGeom>
          </p:spPr>
        </p:pic>
      </p:grpSp>
      <p:grpSp>
        <p:nvGrpSpPr>
          <p:cNvPr id="83538" name="Group"/>
          <p:cNvGrpSpPr/>
          <p:nvPr/>
        </p:nvGrpSpPr>
        <p:grpSpPr>
          <a:xfrm>
            <a:off x="6276975" y="3743325"/>
            <a:ext cx="5267325" cy="3952875"/>
            <a:chOff x="6276975" y="3743325"/>
            <a:chExt cx="5267325" cy="3952875"/>
          </a:xfrm>
        </p:grpSpPr>
        <p:grpSp>
          <p:nvGrpSpPr>
            <p:cNvPr id="27698" name="Group"/>
            <p:cNvGrpSpPr/>
            <p:nvPr/>
          </p:nvGrpSpPr>
          <p:grpSpPr>
            <a:xfrm>
              <a:off x="6276975" y="1123950"/>
              <a:ext cx="4074795" cy="664845"/>
              <a:chOff x="6276975" y="1123950"/>
              <a:chExt cx="4074795" cy="664845"/>
            </a:xfrm>
          </p:grpSpPr>
          <p:sp>
            <p:nvSpPr>
              <p:cNvPr id="13" name="Text 5"/>
              <p:cNvSpPr/>
              <p:nvPr/>
            </p:nvSpPr>
            <p:spPr>
              <a:xfrm>
                <a:off x="6276975" y="1123950"/>
                <a:ext cx="4074795" cy="664845"/>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DRAGON TAMING</a:t>
                </a:r>
                <a:endParaRPr lang="en-US" sz="3600" dirty="0"/>
              </a:p>
            </p:txBody>
          </p:sp>
        </p:grpSp>
        <p:grpSp>
          <p:nvGrpSpPr>
            <p:cNvPr id="17887" name="Group"/>
            <p:cNvGrpSpPr/>
            <p:nvPr/>
          </p:nvGrpSpPr>
          <p:grpSpPr>
            <a:xfrm>
              <a:off x="6276975" y="2085975"/>
              <a:ext cx="5328285" cy="1306830"/>
              <a:chOff x="6276975" y="2085975"/>
              <a:chExt cx="5328285" cy="1306830"/>
            </a:xfrm>
          </p:grpSpPr>
          <p:sp>
            <p:nvSpPr>
              <p:cNvPr id="14" name="Text 6"/>
              <p:cNvSpPr/>
              <p:nvPr/>
            </p:nvSpPr>
            <p:spPr>
              <a:xfrm>
                <a:off x="6276975" y="2085975"/>
                <a:ext cx="532828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closer look at the art of taming dragons and the brave adventurers who take on these creatures.</a:t>
                </a:r>
                <a:endParaRPr lang="en-US" sz="2400" dirty="0"/>
              </a:p>
            </p:txBody>
          </p:sp>
        </p:grpSp>
        <p:pic>
          <p:nvPicPr>
            <p:cNvPr id="15" name="Image 6" descr="preencoded.png">    </p:cNvPr>
            <p:cNvPicPr>
              <a:picLocks noChangeAspect="1"/>
            </p:cNvPicPr>
            <p:nvPr/>
          </p:nvPicPr>
          <p:blipFill>
            <a:blip r:embed="rId7"/>
            <a:stretch>
              <a:fillRect/>
            </a:stretch>
          </p:blipFill>
          <p:spPr>
            <a:xfrm>
              <a:off x="6276975" y="3743325"/>
              <a:ext cx="5267325" cy="3952875"/>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CE3D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331743" y="1717895"/>
            <a:ext cx="6236118" cy="28575"/>
          </a:xfrm>
          <a:prstGeom prst="rect">
            <a:avLst/>
          </a:prstGeom>
        </p:spPr>
      </p:pic>
      <p:pic>
        <p:nvPicPr>
          <p:cNvPr id="3" name="Image 1" descr="preencoded.png">    </p:cNvPr>
          <p:cNvPicPr>
            <a:picLocks noChangeAspect="1"/>
          </p:cNvPicPr>
          <p:nvPr/>
        </p:nvPicPr>
        <p:blipFill>
          <a:blip r:embed="rId2"/>
          <a:stretch>
            <a:fillRect/>
          </a:stretch>
        </p:blipFill>
        <p:spPr>
          <a:xfrm>
            <a:off x="2257425" y="1247775"/>
            <a:ext cx="968660" cy="968660"/>
          </a:xfrm>
          <a:prstGeom prst="rect">
            <a:avLst/>
          </a:prstGeom>
        </p:spPr>
      </p:pic>
      <p:pic>
        <p:nvPicPr>
          <p:cNvPr id="4" name="Image 2" descr="preencoded.png">    </p:cNvPr>
          <p:cNvPicPr>
            <a:picLocks noChangeAspect="1"/>
          </p:cNvPicPr>
          <p:nvPr/>
        </p:nvPicPr>
        <p:blipFill>
          <a:blip r:embed="rId3"/>
          <a:stretch>
            <a:fillRect/>
          </a:stretch>
        </p:blipFill>
        <p:spPr>
          <a:xfrm rot="10800000">
            <a:off x="8720141" y="8547320"/>
            <a:ext cx="6236118" cy="28575"/>
          </a:xfrm>
          <a:prstGeom prst="rect">
            <a:avLst/>
          </a:prstGeom>
        </p:spPr>
      </p:pic>
      <p:pic>
        <p:nvPicPr>
          <p:cNvPr id="5" name="Image 3" descr="preencoded.png">    </p:cNvPr>
          <p:cNvPicPr>
            <a:picLocks noChangeAspect="1"/>
          </p:cNvPicPr>
          <p:nvPr/>
        </p:nvPicPr>
        <p:blipFill>
          <a:blip r:embed="rId4"/>
          <a:stretch>
            <a:fillRect/>
          </a:stretch>
        </p:blipFill>
        <p:spPr>
          <a:xfrm rot="10800000">
            <a:off x="15061915" y="8077200"/>
            <a:ext cx="968659" cy="968660"/>
          </a:xfrm>
          <a:prstGeom prst="rect">
            <a:avLst/>
          </a:prstGeom>
        </p:spPr>
      </p:pic>
      <p:grpSp>
        <p:nvGrpSpPr>
          <p:cNvPr id="77632"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4579"/>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0" y="1038225"/>
            <a:ext cx="4093464" cy="3328415"/>
          </a:xfrm>
          <a:prstGeom prst="rect">
            <a:avLst/>
          </a:prstGeom>
        </p:spPr>
      </p:pic>
      <p:grpSp>
        <p:nvGrpSpPr>
          <p:cNvPr id="47063" name="Group"/>
          <p:cNvGrpSpPr/>
          <p:nvPr/>
        </p:nvGrpSpPr>
        <p:grpSpPr>
          <a:xfrm>
            <a:off x="4381500" y="3171825"/>
            <a:ext cx="10321290" cy="4263390"/>
            <a:chOff x="4381500" y="3171825"/>
            <a:chExt cx="10321290" cy="4263390"/>
          </a:xfrm>
        </p:grpSpPr>
        <p:sp>
          <p:nvSpPr>
            <p:cNvPr id="9" name="Text 1"/>
            <p:cNvSpPr/>
            <p:nvPr/>
          </p:nvSpPr>
          <p:spPr>
            <a:xfrm>
              <a:off x="4381500" y="3171825"/>
              <a:ext cx="10292715" cy="3693795"/>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10" name="Text 2"/>
            <p:cNvSpPr/>
            <p:nvPr/>
          </p:nvSpPr>
          <p:spPr>
            <a:xfrm>
              <a:off x="11039475" y="6934200"/>
              <a:ext cx="3663315" cy="501015"/>
            </a:xfrm>
            <a:prstGeom prst="rect">
              <a:avLst/>
            </a:prstGeom>
            <a:noFill/>
            <a:ln/>
          </p:spPr>
          <p:txBody>
            <a:bodyPr wrap="square" lIns="0" tIns="0" rIns="0" bIns="0" rtlCol="0" anchor="t"/>
            <a:lstStyle/>
            <a:p>
              <a:pPr algn="l" indent="0" marL="0">
                <a:buNone/>
              </a:pPr>
              <a:r>
                <a:rPr lang="en-US" sz="2700" b="1" u="none" dirty="0">
                  <a:solidFill>
                    <a:srgbClr val="0E0E0E"/>
                  </a:solidFill>
                  <a:latin typeface="Quattrocento" pitchFamily="34" charset="0"/>
                  <a:ea typeface="Quattrocento" pitchFamily="34" charset="-122"/>
                  <a:cs typeface="Quattrocento"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CE3D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3863" y="552450"/>
            <a:ext cx="2857853" cy="1348207"/>
          </a:xfrm>
          <a:prstGeom prst="rect">
            <a:avLst/>
          </a:prstGeom>
        </p:spPr>
      </p:pic>
      <p:pic>
        <p:nvPicPr>
          <p:cNvPr id="3" name="Image 1" descr="preencoded.png">    </p:cNvPr>
          <p:cNvPicPr>
            <a:picLocks noChangeAspect="1"/>
          </p:cNvPicPr>
          <p:nvPr/>
        </p:nvPicPr>
        <p:blipFill>
          <a:blip r:embed="rId2"/>
          <a:stretch>
            <a:fillRect/>
          </a:stretch>
        </p:blipFill>
        <p:spPr>
          <a:xfrm rot="10800000">
            <a:off x="12425361" y="9514629"/>
            <a:ext cx="4717816" cy="28575"/>
          </a:xfrm>
          <a:prstGeom prst="rect">
            <a:avLst/>
          </a:prstGeom>
        </p:spPr>
      </p:pic>
      <p:pic>
        <p:nvPicPr>
          <p:cNvPr id="4" name="Image 2" descr="preencoded.png">    </p:cNvPr>
          <p:cNvPicPr>
            <a:picLocks noChangeAspect="1"/>
          </p:cNvPicPr>
          <p:nvPr/>
        </p:nvPicPr>
        <p:blipFill>
          <a:blip r:embed="rId3"/>
          <a:stretch>
            <a:fillRect/>
          </a:stretch>
        </p:blipFill>
        <p:spPr>
          <a:xfrm rot="10800000">
            <a:off x="17210905" y="9082298"/>
            <a:ext cx="893241" cy="893240"/>
          </a:xfrm>
          <a:prstGeom prst="rect">
            <a:avLst/>
          </a:prstGeom>
        </p:spPr>
      </p:pic>
      <p:grpSp>
        <p:nvGrpSpPr>
          <p:cNvPr id="33550"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4579"/>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428625" y="1666875"/>
            <a:ext cx="9401175" cy="7296150"/>
          </a:xfrm>
          <a:prstGeom prst="rect">
            <a:avLst/>
          </a:prstGeom>
        </p:spPr>
      </p:pic>
      <p:grpSp>
        <p:nvGrpSpPr>
          <p:cNvPr id="69860" name="Group"/>
          <p:cNvGrpSpPr/>
          <p:nvPr/>
        </p:nvGrpSpPr>
        <p:grpSpPr>
          <a:xfrm>
            <a:off x="10591800" y="3276600"/>
            <a:ext cx="5463540" cy="2145030"/>
            <a:chOff x="10591800" y="3276600"/>
            <a:chExt cx="5463540" cy="2145030"/>
          </a:xfrm>
        </p:grpSpPr>
        <p:sp>
          <p:nvSpPr>
            <p:cNvPr id="8" name="Text 1"/>
            <p:cNvSpPr/>
            <p:nvPr/>
          </p:nvSpPr>
          <p:spPr>
            <a:xfrm>
              <a:off x="10591800" y="3276600"/>
              <a:ext cx="5463540" cy="1169670"/>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DRAGON TAMING TECHNIQUE</a:t>
              </a:r>
              <a:endParaRPr lang="en-US" sz="3600" dirty="0"/>
            </a:p>
          </p:txBody>
        </p:sp>
        <p:sp>
          <p:nvSpPr>
            <p:cNvPr id="9" name="Text 2"/>
            <p:cNvSpPr/>
            <p:nvPr/>
          </p:nvSpPr>
          <p:spPr>
            <a:xfrm>
              <a:off x="10591800" y="4514850"/>
              <a:ext cx="54330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guide to taming and caring for dragons in the realm of magic.</a:t>
              </a:r>
              <a:endParaRPr lang="en-US" sz="2400" dirty="0"/>
            </a:p>
          </p:txBody>
        </p:sp>
      </p:grpSp>
      <p:grpSp>
        <p:nvGrpSpPr>
          <p:cNvPr id="89375" name="Group"/>
          <p:cNvGrpSpPr/>
          <p:nvPr/>
        </p:nvGrpSpPr>
        <p:grpSpPr>
          <a:xfrm>
            <a:off x="10591800" y="5848350"/>
            <a:ext cx="5463540" cy="2145030"/>
            <a:chOff x="10591800" y="5848350"/>
            <a:chExt cx="5463540" cy="2145030"/>
          </a:xfrm>
        </p:grpSpPr>
        <p:sp>
          <p:nvSpPr>
            <p:cNvPr id="10" name="Text 3"/>
            <p:cNvSpPr/>
            <p:nvPr/>
          </p:nvSpPr>
          <p:spPr>
            <a:xfrm>
              <a:off x="10591800" y="5848350"/>
              <a:ext cx="5463540" cy="1169670"/>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THE ART OF UNICORN SIGHTING</a:t>
              </a:r>
              <a:endParaRPr lang="en-US" sz="3600" dirty="0"/>
            </a:p>
          </p:txBody>
        </p:sp>
        <p:sp>
          <p:nvSpPr>
            <p:cNvPr id="11" name="Text 4"/>
            <p:cNvSpPr/>
            <p:nvPr/>
          </p:nvSpPr>
          <p:spPr>
            <a:xfrm>
              <a:off x="10591800" y="7086600"/>
              <a:ext cx="54330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Tips and tricks for spotting the elusive unicorns in their natural habitat.</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CE3D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425613" y="404813"/>
            <a:ext cx="3448050" cy="1676400"/>
          </a:xfrm>
          <a:prstGeom prst="rect">
            <a:avLst/>
          </a:prstGeom>
        </p:spPr>
      </p:pic>
      <p:pic>
        <p:nvPicPr>
          <p:cNvPr id="3" name="Image 1" descr="preencoded.png">    </p:cNvPr>
          <p:cNvPicPr>
            <a:picLocks noChangeAspect="1"/>
          </p:cNvPicPr>
          <p:nvPr/>
        </p:nvPicPr>
        <p:blipFill>
          <a:blip r:embed="rId2"/>
          <a:stretch>
            <a:fillRect/>
          </a:stretch>
        </p:blipFill>
        <p:spPr>
          <a:xfrm>
            <a:off x="442913" y="9679009"/>
            <a:ext cx="4752975" cy="28575"/>
          </a:xfrm>
          <a:prstGeom prst="rect">
            <a:avLst/>
          </a:prstGeom>
        </p:spPr>
      </p:pic>
      <p:pic>
        <p:nvPicPr>
          <p:cNvPr id="4" name="Image 2" descr="preencoded.png">    </p:cNvPr>
          <p:cNvPicPr>
            <a:picLocks noChangeAspect="1"/>
          </p:cNvPicPr>
          <p:nvPr/>
        </p:nvPicPr>
        <p:blipFill>
          <a:blip r:embed="rId3"/>
          <a:stretch>
            <a:fillRect/>
          </a:stretch>
        </p:blipFill>
        <p:spPr>
          <a:xfrm>
            <a:off x="2450783" y="9324678"/>
            <a:ext cx="737231" cy="737231"/>
          </a:xfrm>
          <a:prstGeom prst="rect">
            <a:avLst/>
          </a:prstGeom>
        </p:spPr>
      </p:pic>
      <p:sp>
        <p:nvSpPr>
          <p:cNvPr id="5" name="Text 0"/>
          <p:cNvSpPr/>
          <p:nvPr/>
        </p:nvSpPr>
        <p:spPr>
          <a:xfrm>
            <a:off x="1619250" y="1181100"/>
            <a:ext cx="15059025" cy="1114425"/>
          </a:xfrm>
          <a:prstGeom prst="rect">
            <a:avLst/>
          </a:prstGeom>
          <a:noFill/>
          <a:ln/>
        </p:spPr>
        <p:txBody>
          <a:bodyPr wrap="square" lIns="0" tIns="0" rIns="0" bIns="0" rtlCol="0" anchor="t"/>
          <a:lstStyle/>
          <a:p>
            <a:pPr algn="ctr" indent="0" marL="0">
              <a:buNone/>
            </a:pPr>
            <a:r>
              <a:rPr lang="en-US" sz="6000" b="1" u="none" dirty="0">
                <a:solidFill>
                  <a:srgbClr val="C98D2D"/>
                </a:solidFill>
                <a:latin typeface="Quattrocento" pitchFamily="34" charset="0"/>
                <a:ea typeface="Quattrocento" pitchFamily="34" charset="-122"/>
                <a:cs typeface="Quattrocento" pitchFamily="34" charset="-120"/>
              </a:rPr>
              <a:t>THE MAGIC OF DRAGONS: A RESEARCH</a:t>
            </a:r>
            <a:endParaRPr lang="en-US" sz="6000" dirty="0"/>
          </a:p>
        </p:txBody>
      </p:sp>
      <p:grpSp>
        <p:nvGrpSpPr>
          <p:cNvPr id="75727" name="Group"/>
          <p:cNvGrpSpPr/>
          <p:nvPr/>
        </p:nvGrpSpPr>
        <p:grpSpPr>
          <a:xfrm>
            <a:off x="10763248" y="3019425"/>
            <a:ext cx="4981577" cy="5715000"/>
            <a:chOff x="10763248" y="3019425"/>
            <a:chExt cx="4981577" cy="5715000"/>
          </a:xfrm>
        </p:grpSpPr>
        <p:pic>
          <p:nvPicPr>
            <p:cNvPr id="6" name="Image 3" descr="preencoded.png">    </p:cNvPr>
            <p:cNvPicPr>
              <a:picLocks noChangeAspect="1"/>
            </p:cNvPicPr>
            <p:nvPr/>
          </p:nvPicPr>
          <p:blipFill>
            <a:blip r:embed="rId4"/>
            <a:stretch>
              <a:fillRect/>
            </a:stretch>
          </p:blipFill>
          <p:spPr>
            <a:xfrm>
              <a:off x="10763250" y="3752850"/>
              <a:ext cx="4981575" cy="4981575"/>
            </a:xfrm>
            <a:prstGeom prst="rect">
              <a:avLst/>
            </a:prstGeom>
          </p:spPr>
        </p:pic>
        <p:pic>
          <p:nvPicPr>
            <p:cNvPr id="7" name="Image 4" descr="preencoded.png">    </p:cNvPr>
            <p:cNvPicPr>
              <a:picLocks noChangeAspect="1"/>
            </p:cNvPicPr>
            <p:nvPr/>
          </p:nvPicPr>
          <p:blipFill>
            <a:blip r:embed="rId5"/>
            <a:stretch>
              <a:fillRect/>
            </a:stretch>
          </p:blipFill>
          <p:spPr>
            <a:xfrm>
              <a:off x="10763248" y="3752850"/>
              <a:ext cx="4981577" cy="4981575"/>
            </a:xfrm>
            <a:prstGeom prst="rect">
              <a:avLst/>
            </a:prstGeom>
          </p:spPr>
        </p:pic>
        <p:sp>
          <p:nvSpPr>
            <p:cNvPr id="8" name="Shape 1"/>
            <p:cNvSpPr/>
            <p:nvPr/>
          </p:nvSpPr>
          <p:spPr>
            <a:xfrm>
              <a:off x="11820525" y="4800600"/>
              <a:ext cx="2876550" cy="2876550"/>
            </a:xfrm>
            <a:prstGeom prst="ellipse">
              <a:avLst/>
            </a:prstGeom>
            <a:solidFill>
              <a:srgbClr val="C98D2D"/>
            </a:solidFill>
            <a:ln/>
          </p:spPr>
        </p:sp>
        <p:pic>
          <p:nvPicPr>
            <p:cNvPr id="9" name="Image 5" descr="preencoded.png">    </p:cNvPr>
            <p:cNvPicPr>
              <a:picLocks noChangeAspect="1"/>
            </p:cNvPicPr>
            <p:nvPr/>
          </p:nvPicPr>
          <p:blipFill>
            <a:blip r:embed="rId6"/>
            <a:stretch>
              <a:fillRect/>
            </a:stretch>
          </p:blipFill>
          <p:spPr>
            <a:xfrm>
              <a:off x="12887325" y="5567363"/>
              <a:ext cx="742950" cy="609600"/>
            </a:xfrm>
            <a:prstGeom prst="rect">
              <a:avLst/>
            </a:prstGeom>
          </p:spPr>
        </p:pic>
        <p:sp>
          <p:nvSpPr>
            <p:cNvPr id="10" name="Text 2"/>
            <p:cNvSpPr/>
            <p:nvPr/>
          </p:nvSpPr>
          <p:spPr>
            <a:xfrm>
              <a:off x="11216640" y="3019425"/>
              <a:ext cx="4074795" cy="664845"/>
            </a:xfrm>
            <a:prstGeom prst="rect">
              <a:avLst/>
            </a:prstGeom>
            <a:noFill/>
            <a:ln/>
          </p:spPr>
          <p:txBody>
            <a:bodyPr wrap="square" lIns="0" tIns="0" rIns="0" bIns="0" rtlCol="0" anchor="t"/>
            <a:lstStyle/>
            <a:p>
              <a:pPr algn="ctr" indent="0" marL="0">
                <a:buNone/>
              </a:pPr>
              <a:r>
                <a:rPr lang="en-US" sz="3600" b="1" u="none" dirty="0">
                  <a:solidFill>
                    <a:srgbClr val="0E0E0E"/>
                  </a:solidFill>
                  <a:latin typeface="Quattrocento" pitchFamily="34" charset="0"/>
                  <a:ea typeface="Quattrocento" pitchFamily="34" charset="-122"/>
                  <a:cs typeface="Quattrocento" pitchFamily="34" charset="-120"/>
                </a:rPr>
                <a:t>DRAGON TAMING</a:t>
              </a:r>
              <a:endParaRPr lang="en-US" sz="3600" dirty="0"/>
            </a:p>
          </p:txBody>
        </p:sp>
        <p:sp>
          <p:nvSpPr>
            <p:cNvPr id="11" name="Text 3"/>
            <p:cNvSpPr/>
            <p:nvPr/>
          </p:nvSpPr>
          <p:spPr>
            <a:xfrm>
              <a:off x="11889105" y="6376988"/>
              <a:ext cx="2739390" cy="664845"/>
            </a:xfrm>
            <a:prstGeom prst="rect">
              <a:avLst/>
            </a:prstGeom>
            <a:noFill/>
            <a:ln/>
          </p:spPr>
          <p:txBody>
            <a:bodyPr wrap="square" lIns="0" tIns="0" rIns="0" bIns="0" rtlCol="0" anchor="t"/>
            <a:lstStyle/>
            <a:p>
              <a:pPr algn="ctr" indent="0" marL="0">
                <a:buNone/>
              </a:pPr>
              <a:r>
                <a:rPr lang="en-US" sz="3600" b="1" u="none" dirty="0">
                  <a:solidFill>
                    <a:srgbClr val="FFFFFF"/>
                  </a:solidFill>
                  <a:latin typeface="Quattrocento" pitchFamily="34" charset="0"/>
                  <a:ea typeface="Quattrocento" pitchFamily="34" charset="-122"/>
                  <a:cs typeface="Quattrocento" pitchFamily="34" charset="-120"/>
                </a:rPr>
                <a:t>UNICORN </a:t>
              </a:r>
              <a:endParaRPr lang="en-US" sz="3600" dirty="0"/>
            </a:p>
          </p:txBody>
        </p:sp>
      </p:grpSp>
      <p:grpSp>
        <p:nvGrpSpPr>
          <p:cNvPr id="80297" name="Group"/>
          <p:cNvGrpSpPr/>
          <p:nvPr/>
        </p:nvGrpSpPr>
        <p:grpSpPr>
          <a:xfrm>
            <a:off x="17235487" y="8456817"/>
            <a:ext cx="1463470" cy="1601583"/>
            <a:chOff x="17235487" y="8456817"/>
            <a:chExt cx="1463470" cy="1601583"/>
          </a:xfrm>
        </p:grpSpPr>
        <p:pic>
          <p:nvPicPr>
            <p:cNvPr id="12"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13" name="Text 4"/>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4579"/>
                  </a:solidFill>
                  <a:latin typeface="Inter" pitchFamily="34" charset="0"/>
                  <a:ea typeface="Inter" pitchFamily="34" charset="-122"/>
                  <a:cs typeface="Inter" pitchFamily="34" charset="-120"/>
                </a:rPr>
                <a:t>EaTemp</a:t>
              </a:r>
              <a:endParaRPr lang="en-US" sz="2710" dirty="0"/>
            </a:p>
          </p:txBody>
        </p:sp>
      </p:grpSp>
      <p:grpSp>
        <p:nvGrpSpPr>
          <p:cNvPr id="40188" name="Group"/>
          <p:cNvGrpSpPr/>
          <p:nvPr/>
        </p:nvGrpSpPr>
        <p:grpSpPr>
          <a:xfrm>
            <a:off x="2362200" y="3238500"/>
            <a:ext cx="2806065" cy="2364105"/>
            <a:chOff x="2362200" y="3238500"/>
            <a:chExt cx="2806065" cy="2364105"/>
          </a:xfrm>
        </p:grpSpPr>
        <p:sp>
          <p:nvSpPr>
            <p:cNvPr id="14" name="Text 5"/>
            <p:cNvSpPr/>
            <p:nvPr/>
          </p:nvSpPr>
          <p:spPr>
            <a:xfrm>
              <a:off x="2362200" y="3238500"/>
              <a:ext cx="2806065" cy="664845"/>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ARCHERY</a:t>
              </a:r>
              <a:endParaRPr lang="en-US" sz="3600" dirty="0"/>
            </a:p>
          </p:txBody>
        </p:sp>
        <p:sp>
          <p:nvSpPr>
            <p:cNvPr id="15" name="Text 6"/>
            <p:cNvSpPr/>
            <p:nvPr/>
          </p:nvSpPr>
          <p:spPr>
            <a:xfrm>
              <a:off x="2362200" y="3895725"/>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Art of Archery": Discover the intricacies of the Art of Archery .</a:t>
              </a:r>
              <a:endParaRPr lang="en-US" sz="2400" dirty="0"/>
            </a:p>
          </p:txBody>
        </p:sp>
      </p:grpSp>
      <p:grpSp>
        <p:nvGrpSpPr>
          <p:cNvPr id="75495" name="Group"/>
          <p:cNvGrpSpPr/>
          <p:nvPr/>
        </p:nvGrpSpPr>
        <p:grpSpPr>
          <a:xfrm>
            <a:off x="6276975" y="6410325"/>
            <a:ext cx="2806065" cy="2364105"/>
            <a:chOff x="6276975" y="6410325"/>
            <a:chExt cx="2806065" cy="2364105"/>
          </a:xfrm>
        </p:grpSpPr>
        <p:sp>
          <p:nvSpPr>
            <p:cNvPr id="16" name="Text 7"/>
            <p:cNvSpPr/>
            <p:nvPr/>
          </p:nvSpPr>
          <p:spPr>
            <a:xfrm>
              <a:off x="6276975" y="6410325"/>
              <a:ext cx="2806065" cy="664845"/>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UNICORN</a:t>
              </a:r>
              <a:endParaRPr lang="en-US" sz="3600" dirty="0"/>
            </a:p>
          </p:txBody>
        </p:sp>
        <p:sp>
          <p:nvSpPr>
            <p:cNvPr id="17" name="Text 8"/>
            <p:cNvSpPr/>
            <p:nvPr/>
          </p:nvSpPr>
          <p:spPr>
            <a:xfrm>
              <a:off x="6276975" y="7067550"/>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Art of Archery": Discover the intricacies of the Art of Archery .</a:t>
              </a:r>
              <a:endParaRPr lang="en-US" sz="2400" dirty="0"/>
            </a:p>
          </p:txBody>
        </p:sp>
      </p:grpSp>
      <p:grpSp>
        <p:nvGrpSpPr>
          <p:cNvPr id="19704" name="Group"/>
          <p:cNvGrpSpPr/>
          <p:nvPr/>
        </p:nvGrpSpPr>
        <p:grpSpPr>
          <a:xfrm>
            <a:off x="6276975" y="3238500"/>
            <a:ext cx="2806065" cy="2364105"/>
            <a:chOff x="6276975" y="3238500"/>
            <a:chExt cx="2806065" cy="2364105"/>
          </a:xfrm>
        </p:grpSpPr>
        <p:sp>
          <p:nvSpPr>
            <p:cNvPr id="18" name="Text 9"/>
            <p:cNvSpPr/>
            <p:nvPr/>
          </p:nvSpPr>
          <p:spPr>
            <a:xfrm>
              <a:off x="6276975" y="3238500"/>
              <a:ext cx="2806065" cy="664845"/>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MUSIC</a:t>
              </a:r>
              <a:endParaRPr lang="en-US" sz="3600" dirty="0"/>
            </a:p>
          </p:txBody>
        </p:sp>
        <p:sp>
          <p:nvSpPr>
            <p:cNvPr id="19" name="Text 10"/>
            <p:cNvSpPr/>
            <p:nvPr/>
          </p:nvSpPr>
          <p:spPr>
            <a:xfrm>
              <a:off x="6276975" y="3895725"/>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Music of the Elves": Immerse yourself in the enchanting music.</a:t>
              </a:r>
              <a:endParaRPr lang="en-US" sz="2400" dirty="0"/>
            </a:p>
          </p:txBody>
        </p:sp>
      </p:grpSp>
      <p:grpSp>
        <p:nvGrpSpPr>
          <p:cNvPr id="69874" name="Group"/>
          <p:cNvGrpSpPr/>
          <p:nvPr/>
        </p:nvGrpSpPr>
        <p:grpSpPr>
          <a:xfrm>
            <a:off x="2362200" y="6410325"/>
            <a:ext cx="2806065" cy="2364105"/>
            <a:chOff x="2362200" y="6410325"/>
            <a:chExt cx="2806065" cy="2364105"/>
          </a:xfrm>
        </p:grpSpPr>
        <p:sp>
          <p:nvSpPr>
            <p:cNvPr id="20" name="Text 11"/>
            <p:cNvSpPr/>
            <p:nvPr/>
          </p:nvSpPr>
          <p:spPr>
            <a:xfrm>
              <a:off x="2362200" y="6410325"/>
              <a:ext cx="2806065" cy="664845"/>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LIFE</a:t>
              </a:r>
              <a:endParaRPr lang="en-US" sz="3600" dirty="0"/>
            </a:p>
          </p:txBody>
        </p:sp>
        <p:sp>
          <p:nvSpPr>
            <p:cNvPr id="21" name="Text 12"/>
            <p:cNvSpPr/>
            <p:nvPr/>
          </p:nvSpPr>
          <p:spPr>
            <a:xfrm>
              <a:off x="2362200" y="7067550"/>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Life of an Elf": Learn about the customs and daily life of the elves.</a:t>
              </a:r>
              <a:endParaRPr lang="en-US" sz="240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CE3D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3863" y="552450"/>
            <a:ext cx="2857853" cy="1348207"/>
          </a:xfrm>
          <a:prstGeom prst="rect">
            <a:avLst/>
          </a:prstGeom>
        </p:spPr>
      </p:pic>
      <p:pic>
        <p:nvPicPr>
          <p:cNvPr id="3" name="Image 1" descr="preencoded.png">    </p:cNvPr>
          <p:cNvPicPr>
            <a:picLocks noChangeAspect="1"/>
          </p:cNvPicPr>
          <p:nvPr/>
        </p:nvPicPr>
        <p:blipFill>
          <a:blip r:embed="rId2"/>
          <a:stretch>
            <a:fillRect/>
          </a:stretch>
        </p:blipFill>
        <p:spPr>
          <a:xfrm rot="10800000">
            <a:off x="12425361" y="9514629"/>
            <a:ext cx="4717816" cy="28575"/>
          </a:xfrm>
          <a:prstGeom prst="rect">
            <a:avLst/>
          </a:prstGeom>
        </p:spPr>
      </p:pic>
      <p:pic>
        <p:nvPicPr>
          <p:cNvPr id="4" name="Image 2" descr="preencoded.png">    </p:cNvPr>
          <p:cNvPicPr>
            <a:picLocks noChangeAspect="1"/>
          </p:cNvPicPr>
          <p:nvPr/>
        </p:nvPicPr>
        <p:blipFill>
          <a:blip r:embed="rId3"/>
          <a:stretch>
            <a:fillRect/>
          </a:stretch>
        </p:blipFill>
        <p:spPr>
          <a:xfrm rot="10800000">
            <a:off x="17210905" y="9082298"/>
            <a:ext cx="893241" cy="893240"/>
          </a:xfrm>
          <a:prstGeom prst="rect">
            <a:avLst/>
          </a:prstGeom>
        </p:spPr>
      </p:pic>
      <p:grpSp>
        <p:nvGrpSpPr>
          <p:cNvPr id="65463"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4579"/>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6829425" y="352425"/>
            <a:ext cx="5543550" cy="1114425"/>
          </a:xfrm>
          <a:prstGeom prst="rect">
            <a:avLst/>
          </a:prstGeom>
          <a:noFill/>
          <a:ln/>
        </p:spPr>
        <p:txBody>
          <a:bodyPr wrap="square" lIns="0" tIns="0" rIns="0" bIns="0" rtlCol="0" anchor="t"/>
          <a:lstStyle/>
          <a:p>
            <a:pPr algn="l" indent="0" marL="0">
              <a:buNone/>
            </a:pPr>
            <a:r>
              <a:rPr lang="en-US" sz="6000" b="1" u="none" dirty="0">
                <a:solidFill>
                  <a:srgbClr val="C98D2D"/>
                </a:solidFill>
                <a:latin typeface="Quattrocento" pitchFamily="34" charset="0"/>
                <a:ea typeface="Quattrocento" pitchFamily="34" charset="-122"/>
                <a:cs typeface="Quattrocento" pitchFamily="34" charset="-120"/>
              </a:rPr>
              <a:t>PRICING PLAN</a:t>
            </a:r>
            <a:endParaRPr lang="en-US" sz="6000" dirty="0"/>
          </a:p>
        </p:txBody>
      </p:sp>
      <p:grpSp>
        <p:nvGrpSpPr>
          <p:cNvPr id="28060" name="Group"/>
          <p:cNvGrpSpPr/>
          <p:nvPr/>
        </p:nvGrpSpPr>
        <p:grpSpPr>
          <a:xfrm>
            <a:off x="1333500" y="1866900"/>
            <a:ext cx="15630525" cy="6943725"/>
            <a:chOff x="1333500" y="1866900"/>
            <a:chExt cx="15630525" cy="6943725"/>
          </a:xfrm>
        </p:grpSpPr>
        <p:sp>
          <p:nvSpPr>
            <p:cNvPr id="8" name="Shape 2"/>
            <p:cNvSpPr/>
            <p:nvPr/>
          </p:nvSpPr>
          <p:spPr>
            <a:xfrm>
              <a:off x="1333500" y="1866900"/>
              <a:ext cx="4829175" cy="6943725"/>
            </a:xfrm>
            <a:prstGeom prst="roundRect">
              <a:avLst>
                <a:gd name="adj" fmla="val 3156"/>
              </a:avLst>
            </a:prstGeom>
            <a:noFill/>
            <a:ln w="9525">
              <a:solidFill>
                <a:srgbClr val="004579"/>
              </a:solidFill>
              <a:prstDash val="solid"/>
            </a:ln>
          </p:spPr>
        </p:sp>
        <p:pic>
          <p:nvPicPr>
            <p:cNvPr id="9" name="Image 4" descr="preencoded.png">    </p:cNvPr>
            <p:cNvPicPr>
              <a:picLocks noChangeAspect="1"/>
            </p:cNvPicPr>
            <p:nvPr/>
          </p:nvPicPr>
          <p:blipFill>
            <a:blip r:embed="rId5"/>
            <a:stretch>
              <a:fillRect/>
            </a:stretch>
          </p:blipFill>
          <p:spPr>
            <a:xfrm>
              <a:off x="3248025" y="2181225"/>
              <a:ext cx="1000125" cy="1114425"/>
            </a:xfrm>
            <a:prstGeom prst="rect">
              <a:avLst/>
            </a:prstGeom>
          </p:spPr>
        </p:pic>
        <p:sp>
          <p:nvSpPr>
            <p:cNvPr id="10" name="Shape 3"/>
            <p:cNvSpPr/>
            <p:nvPr/>
          </p:nvSpPr>
          <p:spPr>
            <a:xfrm>
              <a:off x="6734175" y="1866900"/>
              <a:ext cx="4829175" cy="6943725"/>
            </a:xfrm>
            <a:prstGeom prst="roundRect">
              <a:avLst>
                <a:gd name="adj" fmla="val 3156"/>
              </a:avLst>
            </a:prstGeom>
            <a:noFill/>
            <a:ln w="9525">
              <a:solidFill>
                <a:srgbClr val="004579"/>
              </a:solidFill>
              <a:prstDash val="solid"/>
            </a:ln>
          </p:spPr>
        </p:sp>
        <p:pic>
          <p:nvPicPr>
            <p:cNvPr id="11" name="Image 5" descr="preencoded.png">    </p:cNvPr>
            <p:cNvPicPr>
              <a:picLocks noChangeAspect="1"/>
            </p:cNvPicPr>
            <p:nvPr/>
          </p:nvPicPr>
          <p:blipFill>
            <a:blip r:embed="rId6"/>
            <a:stretch>
              <a:fillRect/>
            </a:stretch>
          </p:blipFill>
          <p:spPr>
            <a:xfrm>
              <a:off x="8610604" y="2181225"/>
              <a:ext cx="1076317" cy="1114425"/>
            </a:xfrm>
            <a:prstGeom prst="rect">
              <a:avLst/>
            </a:prstGeom>
          </p:spPr>
        </p:pic>
        <p:sp>
          <p:nvSpPr>
            <p:cNvPr id="12" name="Shape 4"/>
            <p:cNvSpPr/>
            <p:nvPr/>
          </p:nvSpPr>
          <p:spPr>
            <a:xfrm>
              <a:off x="12134850" y="1866900"/>
              <a:ext cx="4829175" cy="6943725"/>
            </a:xfrm>
            <a:prstGeom prst="roundRect">
              <a:avLst>
                <a:gd name="adj" fmla="val 3156"/>
              </a:avLst>
            </a:prstGeom>
            <a:noFill/>
            <a:ln w="9525">
              <a:solidFill>
                <a:srgbClr val="004579"/>
              </a:solidFill>
              <a:prstDash val="solid"/>
            </a:ln>
          </p:spPr>
        </p:sp>
        <p:pic>
          <p:nvPicPr>
            <p:cNvPr id="13" name="Image 6" descr="preencoded.png">    </p:cNvPr>
            <p:cNvPicPr>
              <a:picLocks noChangeAspect="1"/>
            </p:cNvPicPr>
            <p:nvPr/>
          </p:nvPicPr>
          <p:blipFill>
            <a:blip r:embed="rId7"/>
            <a:stretch>
              <a:fillRect/>
            </a:stretch>
          </p:blipFill>
          <p:spPr>
            <a:xfrm>
              <a:off x="14006513" y="2181225"/>
              <a:ext cx="1085850" cy="1114425"/>
            </a:xfrm>
            <a:prstGeom prst="rect">
              <a:avLst/>
            </a:prstGeom>
          </p:spPr>
        </p:pic>
        <p:sp>
          <p:nvSpPr>
            <p:cNvPr id="14" name="Text 5"/>
            <p:cNvSpPr/>
            <p:nvPr/>
          </p:nvSpPr>
          <p:spPr>
            <a:xfrm>
              <a:off x="3010853" y="3495675"/>
              <a:ext cx="1474470" cy="664845"/>
            </a:xfrm>
            <a:prstGeom prst="rect">
              <a:avLst/>
            </a:prstGeom>
            <a:noFill/>
            <a:ln/>
          </p:spPr>
          <p:txBody>
            <a:bodyPr wrap="square" lIns="0" tIns="0" rIns="0" bIns="0" rtlCol="0" anchor="t"/>
            <a:lstStyle/>
            <a:p>
              <a:pPr algn="ctr" indent="0" marL="0">
                <a:buNone/>
              </a:pPr>
              <a:r>
                <a:rPr lang="en-US" sz="3600" b="1" u="none" dirty="0">
                  <a:solidFill>
                    <a:srgbClr val="004579"/>
                  </a:solidFill>
                  <a:latin typeface="Quattrocento" pitchFamily="34" charset="0"/>
                  <a:ea typeface="Quattrocento" pitchFamily="34" charset="-122"/>
                  <a:cs typeface="Quattrocento" pitchFamily="34" charset="-120"/>
                </a:rPr>
                <a:t>BASIC</a:t>
              </a:r>
              <a:endParaRPr lang="en-US" sz="3600" dirty="0"/>
            </a:p>
          </p:txBody>
        </p:sp>
        <p:sp>
          <p:nvSpPr>
            <p:cNvPr id="15" name="Text 6"/>
            <p:cNvSpPr/>
            <p:nvPr/>
          </p:nvSpPr>
          <p:spPr>
            <a:xfrm>
              <a:off x="1676400" y="4229100"/>
              <a:ext cx="4204335" cy="36118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Ability to form a small party with fellow adventurers.</a:t>
              </a:r>
              <a:endParaRPr lang="en-US" sz="2400" dirty="0"/>
            </a:p>
          </p:txBody>
        </p:sp>
        <p:sp>
          <p:nvSpPr>
            <p:cNvPr id="16" name="Text 7"/>
            <p:cNvSpPr/>
            <p:nvPr/>
          </p:nvSpPr>
          <p:spPr>
            <a:xfrm>
              <a:off x="2329815" y="7962900"/>
              <a:ext cx="2836545" cy="664845"/>
            </a:xfrm>
            <a:prstGeom prst="rect">
              <a:avLst/>
            </a:prstGeom>
            <a:noFill/>
            <a:ln/>
          </p:spPr>
          <p:txBody>
            <a:bodyPr wrap="square" lIns="0" tIns="0" rIns="0" bIns="0" rtlCol="0" anchor="t"/>
            <a:lstStyle/>
            <a:p>
              <a:pPr algn="ctr" indent="0" marL="0">
                <a:buNone/>
              </a:pPr>
              <a:r>
                <a:rPr lang="en-US" sz="3600" b="1" u="none" dirty="0">
                  <a:solidFill>
                    <a:srgbClr val="0E0E0E"/>
                  </a:solidFill>
                  <a:latin typeface="Quattrocento" pitchFamily="34" charset="0"/>
                  <a:ea typeface="Quattrocento" pitchFamily="34" charset="-122"/>
                  <a:cs typeface="Quattrocento" pitchFamily="34" charset="-120"/>
                </a:rPr>
                <a:t>$10/MONTH</a:t>
              </a:r>
              <a:endParaRPr lang="en-US" sz="3600" dirty="0"/>
            </a:p>
          </p:txBody>
        </p:sp>
        <p:sp>
          <p:nvSpPr>
            <p:cNvPr id="17" name="Text 8"/>
            <p:cNvSpPr/>
            <p:nvPr/>
          </p:nvSpPr>
          <p:spPr>
            <a:xfrm>
              <a:off x="8463915" y="3495675"/>
              <a:ext cx="1369695" cy="664845"/>
            </a:xfrm>
            <a:prstGeom prst="rect">
              <a:avLst/>
            </a:prstGeom>
            <a:noFill/>
            <a:ln/>
          </p:spPr>
          <p:txBody>
            <a:bodyPr wrap="square" lIns="0" tIns="0" rIns="0" bIns="0" rtlCol="0" anchor="t"/>
            <a:lstStyle/>
            <a:p>
              <a:pPr algn="ctr" indent="0" marL="0">
                <a:buNone/>
              </a:pPr>
              <a:r>
                <a:rPr lang="en-US" sz="3600" b="1" u="none" dirty="0">
                  <a:solidFill>
                    <a:srgbClr val="004579"/>
                  </a:solidFill>
                  <a:latin typeface="Quattrocento" pitchFamily="34" charset="0"/>
                  <a:ea typeface="Quattrocento" pitchFamily="34" charset="-122"/>
                  <a:cs typeface="Quattrocento" pitchFamily="34" charset="-120"/>
                </a:rPr>
                <a:t>ELITE</a:t>
              </a:r>
              <a:endParaRPr lang="en-US" sz="3600" dirty="0"/>
            </a:p>
          </p:txBody>
        </p:sp>
        <p:sp>
          <p:nvSpPr>
            <p:cNvPr id="18" name="Text 9"/>
            <p:cNvSpPr/>
            <p:nvPr/>
          </p:nvSpPr>
          <p:spPr>
            <a:xfrm>
              <a:off x="7077075" y="4229100"/>
              <a:ext cx="4204335" cy="36118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Ability to form larger parties with fellow adventurers.</a:t>
              </a:r>
              <a:endParaRPr lang="en-US" sz="2400" dirty="0"/>
            </a:p>
          </p:txBody>
        </p:sp>
        <p:sp>
          <p:nvSpPr>
            <p:cNvPr id="19" name="Text 10"/>
            <p:cNvSpPr/>
            <p:nvPr/>
          </p:nvSpPr>
          <p:spPr>
            <a:xfrm>
              <a:off x="7697153" y="7962900"/>
              <a:ext cx="2903220" cy="664845"/>
            </a:xfrm>
            <a:prstGeom prst="rect">
              <a:avLst/>
            </a:prstGeom>
            <a:noFill/>
            <a:ln/>
          </p:spPr>
          <p:txBody>
            <a:bodyPr wrap="square" lIns="0" tIns="0" rIns="0" bIns="0" rtlCol="0" anchor="t"/>
            <a:lstStyle/>
            <a:p>
              <a:pPr algn="ctr" indent="0" marL="0">
                <a:buNone/>
              </a:pPr>
              <a:r>
                <a:rPr lang="en-US" sz="3600" b="1" u="none" dirty="0">
                  <a:solidFill>
                    <a:srgbClr val="0E0E0E"/>
                  </a:solidFill>
                  <a:latin typeface="Quattrocento" pitchFamily="34" charset="0"/>
                  <a:ea typeface="Quattrocento" pitchFamily="34" charset="-122"/>
                  <a:cs typeface="Quattrocento" pitchFamily="34" charset="-120"/>
                </a:rPr>
                <a:t>$50/MONTH</a:t>
              </a:r>
              <a:endParaRPr lang="en-US" sz="3600" dirty="0"/>
            </a:p>
          </p:txBody>
        </p:sp>
        <p:sp>
          <p:nvSpPr>
            <p:cNvPr id="20" name="Text 11"/>
            <p:cNvSpPr/>
            <p:nvPr/>
          </p:nvSpPr>
          <p:spPr>
            <a:xfrm>
              <a:off x="13121640" y="3495675"/>
              <a:ext cx="2855595" cy="664845"/>
            </a:xfrm>
            <a:prstGeom prst="rect">
              <a:avLst/>
            </a:prstGeom>
            <a:noFill/>
            <a:ln/>
          </p:spPr>
          <p:txBody>
            <a:bodyPr wrap="square" lIns="0" tIns="0" rIns="0" bIns="0" rtlCol="0" anchor="t"/>
            <a:lstStyle/>
            <a:p>
              <a:pPr algn="ctr" indent="0" marL="0">
                <a:buNone/>
              </a:pPr>
              <a:r>
                <a:rPr lang="en-US" sz="3600" b="1" u="none" dirty="0">
                  <a:solidFill>
                    <a:srgbClr val="004579"/>
                  </a:solidFill>
                  <a:latin typeface="Quattrocento" pitchFamily="34" charset="0"/>
                  <a:ea typeface="Quattrocento" pitchFamily="34" charset="-122"/>
                  <a:cs typeface="Quattrocento" pitchFamily="34" charset="-120"/>
                </a:rPr>
                <a:t>LEGENDARY</a:t>
              </a:r>
              <a:endParaRPr lang="en-US" sz="3600" dirty="0"/>
            </a:p>
          </p:txBody>
        </p:sp>
        <p:sp>
          <p:nvSpPr>
            <p:cNvPr id="21" name="Text 12"/>
            <p:cNvSpPr/>
            <p:nvPr/>
          </p:nvSpPr>
          <p:spPr>
            <a:xfrm>
              <a:off x="12477750" y="4229100"/>
              <a:ext cx="4204335" cy="36118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The ability to form the largest parties with fellow adventurers.</a:t>
              </a:r>
              <a:endParaRPr lang="en-US" sz="2400" dirty="0"/>
            </a:p>
          </p:txBody>
        </p:sp>
        <p:sp>
          <p:nvSpPr>
            <p:cNvPr id="22" name="Text 13"/>
            <p:cNvSpPr/>
            <p:nvPr/>
          </p:nvSpPr>
          <p:spPr>
            <a:xfrm>
              <a:off x="12983527" y="7962900"/>
              <a:ext cx="3131820" cy="664845"/>
            </a:xfrm>
            <a:prstGeom prst="rect">
              <a:avLst/>
            </a:prstGeom>
            <a:noFill/>
            <a:ln/>
          </p:spPr>
          <p:txBody>
            <a:bodyPr wrap="square" lIns="0" tIns="0" rIns="0" bIns="0" rtlCol="0" anchor="t"/>
            <a:lstStyle/>
            <a:p>
              <a:pPr algn="ctr" indent="0" marL="0">
                <a:buNone/>
              </a:pPr>
              <a:r>
                <a:rPr lang="en-US" sz="3600" b="1" u="none" dirty="0">
                  <a:solidFill>
                    <a:srgbClr val="0E0E0E"/>
                  </a:solidFill>
                  <a:latin typeface="Quattrocento" pitchFamily="34" charset="0"/>
                  <a:ea typeface="Quattrocento" pitchFamily="34" charset="-122"/>
                  <a:cs typeface="Quattrocento"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CE3D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95275" y="5505450"/>
            <a:ext cx="990600" cy="4305300"/>
          </a:xfrm>
          <a:prstGeom prst="rect">
            <a:avLst/>
          </a:prstGeom>
        </p:spPr>
      </p:pic>
      <p:pic>
        <p:nvPicPr>
          <p:cNvPr id="3" name="Image 1" descr="preencoded.png">    </p:cNvPr>
          <p:cNvPicPr>
            <a:picLocks noChangeAspect="1"/>
          </p:cNvPicPr>
          <p:nvPr/>
        </p:nvPicPr>
        <p:blipFill>
          <a:blip r:embed="rId2"/>
          <a:stretch>
            <a:fillRect/>
          </a:stretch>
        </p:blipFill>
        <p:spPr>
          <a:xfrm>
            <a:off x="17658478" y="261937"/>
            <a:ext cx="28576" cy="4473303"/>
          </a:xfrm>
          <a:prstGeom prst="rect">
            <a:avLst/>
          </a:prstGeom>
        </p:spPr>
      </p:pic>
      <p:pic>
        <p:nvPicPr>
          <p:cNvPr id="4" name="Image 2" descr="preencoded.png">    </p:cNvPr>
          <p:cNvPicPr>
            <a:picLocks noChangeAspect="1"/>
          </p:cNvPicPr>
          <p:nvPr/>
        </p:nvPicPr>
        <p:blipFill>
          <a:blip r:embed="rId3"/>
          <a:stretch>
            <a:fillRect/>
          </a:stretch>
        </p:blipFill>
        <p:spPr>
          <a:xfrm rot="5400000">
            <a:off x="17245223" y="2071067"/>
            <a:ext cx="855085" cy="855090"/>
          </a:xfrm>
          <a:prstGeom prst="rect">
            <a:avLst/>
          </a:prstGeom>
        </p:spPr>
      </p:pic>
      <p:grpSp>
        <p:nvGrpSpPr>
          <p:cNvPr id="32740"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4579"/>
                  </a:solidFill>
                  <a:latin typeface="Inter" pitchFamily="34" charset="0"/>
                  <a:ea typeface="Inter" pitchFamily="34" charset="-122"/>
                  <a:cs typeface="Inter" pitchFamily="34" charset="-120"/>
                </a:rPr>
                <a:t>EaTemp</a:t>
              </a:r>
              <a:endParaRPr lang="en-US" sz="2710" dirty="0"/>
            </a:p>
          </p:txBody>
        </p:sp>
      </p:grpSp>
      <p:grpSp>
        <p:nvGrpSpPr>
          <p:cNvPr id="27196" name="Group"/>
          <p:cNvGrpSpPr/>
          <p:nvPr/>
        </p:nvGrpSpPr>
        <p:grpSpPr>
          <a:xfrm>
            <a:off x="742950" y="1181100"/>
            <a:ext cx="16811625" cy="7793355"/>
            <a:chOff x="742950" y="1181100"/>
            <a:chExt cx="16811625" cy="7793355"/>
          </a:xfrm>
        </p:grpSpPr>
        <p:sp>
          <p:nvSpPr>
            <p:cNvPr id="7" name="Shape 1"/>
            <p:cNvSpPr/>
            <p:nvPr/>
          </p:nvSpPr>
          <p:spPr>
            <a:xfrm>
              <a:off x="952500" y="1181100"/>
              <a:ext cx="4229100" cy="4229100"/>
            </a:xfrm>
            <a:prstGeom prst="ellipse">
              <a:avLst/>
            </a:prstGeom>
            <a:noFill/>
            <a:ln w="104775">
              <a:solidFill>
                <a:srgbClr val="C98D2D"/>
              </a:solidFill>
              <a:prstDash val="solid"/>
            </a:ln>
          </p:spPr>
        </p:sp>
        <p:pic>
          <p:nvPicPr>
            <p:cNvPr id="8" name="Image 4" descr="preencoded.png">    </p:cNvPr>
            <p:cNvPicPr>
              <a:picLocks noChangeAspect="1"/>
            </p:cNvPicPr>
            <p:nvPr/>
          </p:nvPicPr>
          <p:blipFill>
            <a:blip r:embed="rId5"/>
            <a:stretch>
              <a:fillRect/>
            </a:stretch>
          </p:blipFill>
          <p:spPr>
            <a:xfrm>
              <a:off x="2520960" y="2749562"/>
              <a:ext cx="1092180" cy="1092182"/>
            </a:xfrm>
            <a:prstGeom prst="rect">
              <a:avLst/>
            </a:prstGeom>
          </p:spPr>
        </p:pic>
        <p:sp>
          <p:nvSpPr>
            <p:cNvPr id="9" name="Shape 2"/>
            <p:cNvSpPr/>
            <p:nvPr/>
          </p:nvSpPr>
          <p:spPr>
            <a:xfrm>
              <a:off x="5076825" y="1181100"/>
              <a:ext cx="4229100" cy="4229100"/>
            </a:xfrm>
            <a:prstGeom prst="ellipse">
              <a:avLst/>
            </a:prstGeom>
            <a:noFill/>
            <a:ln w="104775">
              <a:solidFill>
                <a:srgbClr val="C98D2D"/>
              </a:solidFill>
              <a:prstDash val="solid"/>
            </a:ln>
          </p:spPr>
        </p:sp>
        <p:pic>
          <p:nvPicPr>
            <p:cNvPr id="10" name="Image 5" descr="preencoded.png">    </p:cNvPr>
            <p:cNvPicPr>
              <a:picLocks noChangeAspect="1"/>
            </p:cNvPicPr>
            <p:nvPr/>
          </p:nvPicPr>
          <p:blipFill>
            <a:blip r:embed="rId6"/>
            <a:stretch>
              <a:fillRect/>
            </a:stretch>
          </p:blipFill>
          <p:spPr>
            <a:xfrm>
              <a:off x="6734175" y="2838450"/>
              <a:ext cx="894080" cy="892810"/>
            </a:xfrm>
            <a:prstGeom prst="rect">
              <a:avLst/>
            </a:prstGeom>
          </p:spPr>
        </p:pic>
        <p:sp>
          <p:nvSpPr>
            <p:cNvPr id="11" name="Shape 3"/>
            <p:cNvSpPr/>
            <p:nvPr/>
          </p:nvSpPr>
          <p:spPr>
            <a:xfrm>
              <a:off x="9201150" y="1181100"/>
              <a:ext cx="4229100" cy="4229100"/>
            </a:xfrm>
            <a:prstGeom prst="ellipse">
              <a:avLst/>
            </a:prstGeom>
            <a:noFill/>
            <a:ln w="104775">
              <a:solidFill>
                <a:srgbClr val="C98D2D"/>
              </a:solidFill>
              <a:prstDash val="solid"/>
            </a:ln>
          </p:spPr>
        </p:sp>
        <p:pic>
          <p:nvPicPr>
            <p:cNvPr id="12" name="Image 6" descr="preencoded.png">    </p:cNvPr>
            <p:cNvPicPr>
              <a:picLocks noChangeAspect="1"/>
            </p:cNvPicPr>
            <p:nvPr/>
          </p:nvPicPr>
          <p:blipFill>
            <a:blip r:embed="rId7"/>
            <a:stretch>
              <a:fillRect/>
            </a:stretch>
          </p:blipFill>
          <p:spPr>
            <a:xfrm>
              <a:off x="10782281" y="2689622"/>
              <a:ext cx="1139446" cy="1139446"/>
            </a:xfrm>
            <a:prstGeom prst="rect">
              <a:avLst/>
            </a:prstGeom>
          </p:spPr>
        </p:pic>
        <p:sp>
          <p:nvSpPr>
            <p:cNvPr id="13" name="Shape 4"/>
            <p:cNvSpPr/>
            <p:nvPr/>
          </p:nvSpPr>
          <p:spPr>
            <a:xfrm>
              <a:off x="13325475" y="1181100"/>
              <a:ext cx="4229100" cy="4229100"/>
            </a:xfrm>
            <a:prstGeom prst="ellipse">
              <a:avLst/>
            </a:prstGeom>
            <a:noFill/>
            <a:ln w="104775">
              <a:solidFill>
                <a:srgbClr val="C98D2D"/>
              </a:solidFill>
              <a:prstDash val="solid"/>
            </a:ln>
          </p:spPr>
        </p:sp>
        <p:pic>
          <p:nvPicPr>
            <p:cNvPr id="14" name="Image 7" descr="preencoded.png">    </p:cNvPr>
            <p:cNvPicPr>
              <a:picLocks noChangeAspect="1"/>
            </p:cNvPicPr>
            <p:nvPr/>
          </p:nvPicPr>
          <p:blipFill>
            <a:blip r:embed="rId8"/>
            <a:stretch>
              <a:fillRect/>
            </a:stretch>
          </p:blipFill>
          <p:spPr>
            <a:xfrm>
              <a:off x="14906626" y="2686047"/>
              <a:ext cx="1117600" cy="1219200"/>
            </a:xfrm>
            <a:prstGeom prst="rect">
              <a:avLst/>
            </a:prstGeom>
          </p:spPr>
        </p:pic>
        <p:sp>
          <p:nvSpPr>
            <p:cNvPr id="15" name="Shape 5"/>
            <p:cNvSpPr/>
            <p:nvPr/>
          </p:nvSpPr>
          <p:spPr>
            <a:xfrm>
              <a:off x="742950" y="2876550"/>
              <a:ext cx="838200" cy="838200"/>
            </a:xfrm>
            <a:prstGeom prst="ellipse">
              <a:avLst/>
            </a:prstGeom>
            <a:solidFill>
              <a:srgbClr val="004579"/>
            </a:solidFill>
            <a:ln/>
          </p:spPr>
        </p:sp>
        <p:sp>
          <p:nvSpPr>
            <p:cNvPr id="16" name="Shape 6"/>
            <p:cNvSpPr/>
            <p:nvPr/>
          </p:nvSpPr>
          <p:spPr>
            <a:xfrm>
              <a:off x="4794693" y="2876550"/>
              <a:ext cx="881635" cy="838200"/>
            </a:xfrm>
            <a:prstGeom prst="ellipse">
              <a:avLst/>
            </a:prstGeom>
            <a:solidFill>
              <a:srgbClr val="004579"/>
            </a:solidFill>
            <a:ln/>
          </p:spPr>
        </p:sp>
        <p:sp>
          <p:nvSpPr>
            <p:cNvPr id="17" name="Shape 7"/>
            <p:cNvSpPr/>
            <p:nvPr/>
          </p:nvSpPr>
          <p:spPr>
            <a:xfrm>
              <a:off x="8896350" y="2876550"/>
              <a:ext cx="838200" cy="838200"/>
            </a:xfrm>
            <a:prstGeom prst="ellipse">
              <a:avLst/>
            </a:prstGeom>
            <a:solidFill>
              <a:srgbClr val="004579"/>
            </a:solidFill>
            <a:ln/>
          </p:spPr>
        </p:sp>
        <p:sp>
          <p:nvSpPr>
            <p:cNvPr id="18" name="Shape 8"/>
            <p:cNvSpPr/>
            <p:nvPr/>
          </p:nvSpPr>
          <p:spPr>
            <a:xfrm>
              <a:off x="12973050" y="2876550"/>
              <a:ext cx="838200" cy="838200"/>
            </a:xfrm>
            <a:prstGeom prst="ellipse">
              <a:avLst/>
            </a:prstGeom>
            <a:solidFill>
              <a:srgbClr val="004579"/>
            </a:solidFill>
            <a:ln/>
          </p:spPr>
        </p:sp>
        <p:sp>
          <p:nvSpPr>
            <p:cNvPr id="19" name="Text 9"/>
            <p:cNvSpPr/>
            <p:nvPr/>
          </p:nvSpPr>
          <p:spPr>
            <a:xfrm>
              <a:off x="947737" y="2871788"/>
              <a:ext cx="695325" cy="1114425"/>
            </a:xfrm>
            <a:prstGeom prst="rect">
              <a:avLst/>
            </a:prstGeom>
            <a:noFill/>
            <a:ln/>
          </p:spPr>
          <p:txBody>
            <a:bodyPr wrap="square" lIns="0" tIns="0" rIns="0" bIns="0" rtlCol="0" anchor="t"/>
            <a:lstStyle/>
            <a:p>
              <a:pPr algn="l" indent="0" marL="0">
                <a:buNone/>
              </a:pPr>
              <a:r>
                <a:rPr lang="en-US" sz="6000" b="1" u="none" dirty="0">
                  <a:solidFill>
                    <a:srgbClr val="FFFFFF"/>
                  </a:solidFill>
                  <a:latin typeface="Quattrocento" pitchFamily="34" charset="0"/>
                  <a:ea typeface="Quattrocento" pitchFamily="34" charset="-122"/>
                  <a:cs typeface="Quattrocento" pitchFamily="34" charset="-120"/>
                </a:rPr>
                <a:t>S</a:t>
              </a:r>
              <a:endParaRPr lang="en-US" sz="6000" dirty="0"/>
            </a:p>
          </p:txBody>
        </p:sp>
        <p:sp>
          <p:nvSpPr>
            <p:cNvPr id="20" name="Text 10"/>
            <p:cNvSpPr/>
            <p:nvPr/>
          </p:nvSpPr>
          <p:spPr>
            <a:xfrm>
              <a:off x="4805363" y="2871788"/>
              <a:ext cx="1133475" cy="1114425"/>
            </a:xfrm>
            <a:prstGeom prst="rect">
              <a:avLst/>
            </a:prstGeom>
            <a:noFill/>
            <a:ln/>
          </p:spPr>
          <p:txBody>
            <a:bodyPr wrap="square" lIns="0" tIns="0" rIns="0" bIns="0" rtlCol="0" anchor="t"/>
            <a:lstStyle/>
            <a:p>
              <a:pPr algn="l" indent="0" marL="0">
                <a:buNone/>
              </a:pPr>
              <a:r>
                <a:rPr lang="en-US" sz="6000" b="1" u="none" dirty="0">
                  <a:solidFill>
                    <a:srgbClr val="FFFFFF"/>
                  </a:solidFill>
                  <a:latin typeface="Quattrocento" pitchFamily="34" charset="0"/>
                  <a:ea typeface="Quattrocento" pitchFamily="34" charset="-122"/>
                  <a:cs typeface="Quattrocento" pitchFamily="34" charset="-120"/>
                </a:rPr>
                <a:t>W</a:t>
              </a:r>
              <a:endParaRPr lang="en-US" sz="6000" dirty="0"/>
            </a:p>
          </p:txBody>
        </p:sp>
        <p:sp>
          <p:nvSpPr>
            <p:cNvPr id="21" name="Text 11"/>
            <p:cNvSpPr/>
            <p:nvPr/>
          </p:nvSpPr>
          <p:spPr>
            <a:xfrm>
              <a:off x="9034463" y="2871788"/>
              <a:ext cx="828675" cy="1114425"/>
            </a:xfrm>
            <a:prstGeom prst="rect">
              <a:avLst/>
            </a:prstGeom>
            <a:noFill/>
            <a:ln/>
          </p:spPr>
          <p:txBody>
            <a:bodyPr wrap="square" lIns="0" tIns="0" rIns="0" bIns="0" rtlCol="0" anchor="t"/>
            <a:lstStyle/>
            <a:p>
              <a:pPr algn="l" indent="0" marL="0">
                <a:buNone/>
              </a:pPr>
              <a:r>
                <a:rPr lang="en-US" sz="6000" b="1" u="none" dirty="0">
                  <a:solidFill>
                    <a:srgbClr val="FFFFFF"/>
                  </a:solidFill>
                  <a:latin typeface="Quattrocento" pitchFamily="34" charset="0"/>
                  <a:ea typeface="Quattrocento" pitchFamily="34" charset="-122"/>
                  <a:cs typeface="Quattrocento" pitchFamily="34" charset="-120"/>
                </a:rPr>
                <a:t>O</a:t>
              </a:r>
              <a:endParaRPr lang="en-US" sz="6000" dirty="0"/>
            </a:p>
          </p:txBody>
        </p:sp>
        <p:sp>
          <p:nvSpPr>
            <p:cNvPr id="22" name="Text 12"/>
            <p:cNvSpPr/>
            <p:nvPr/>
          </p:nvSpPr>
          <p:spPr>
            <a:xfrm>
              <a:off x="13168313" y="2871788"/>
              <a:ext cx="714375" cy="1114425"/>
            </a:xfrm>
            <a:prstGeom prst="rect">
              <a:avLst/>
            </a:prstGeom>
            <a:noFill/>
            <a:ln/>
          </p:spPr>
          <p:txBody>
            <a:bodyPr wrap="square" lIns="0" tIns="0" rIns="0" bIns="0" rtlCol="0" anchor="t"/>
            <a:lstStyle/>
            <a:p>
              <a:pPr algn="l" indent="0" marL="0">
                <a:buNone/>
              </a:pPr>
              <a:r>
                <a:rPr lang="en-US" sz="6000" b="1" u="none" dirty="0">
                  <a:solidFill>
                    <a:srgbClr val="FFFFFF"/>
                  </a:solidFill>
                  <a:latin typeface="Quattrocento" pitchFamily="34" charset="0"/>
                  <a:ea typeface="Quattrocento" pitchFamily="34" charset="-122"/>
                  <a:cs typeface="Quattrocento" pitchFamily="34" charset="-120"/>
                </a:rPr>
                <a:t>T</a:t>
              </a:r>
              <a:endParaRPr lang="en-US" sz="6000" dirty="0"/>
            </a:p>
          </p:txBody>
        </p:sp>
        <p:sp>
          <p:nvSpPr>
            <p:cNvPr id="23" name="Text 13"/>
            <p:cNvSpPr/>
            <p:nvPr/>
          </p:nvSpPr>
          <p:spPr>
            <a:xfrm>
              <a:off x="952500" y="5895975"/>
              <a:ext cx="3621405" cy="501015"/>
            </a:xfrm>
            <a:prstGeom prst="rect">
              <a:avLst/>
            </a:prstGeom>
            <a:noFill/>
            <a:ln/>
          </p:spPr>
          <p:txBody>
            <a:bodyPr wrap="square" lIns="0" tIns="0" rIns="0" bIns="0" rtlCol="0" anchor="t"/>
            <a:lstStyle/>
            <a:p>
              <a:pPr algn="l" indent="0" marL="0">
                <a:buNone/>
              </a:pPr>
              <a:r>
                <a:rPr lang="en-US" sz="2700" b="1" u="none" dirty="0">
                  <a:solidFill>
                    <a:srgbClr val="0E0E0E"/>
                  </a:solidFill>
                  <a:latin typeface="Quattrocento" pitchFamily="34" charset="0"/>
                  <a:ea typeface="Quattrocento" pitchFamily="34" charset="-122"/>
                  <a:cs typeface="Quattrocento" pitchFamily="34" charset="-120"/>
                </a:rPr>
                <a:t>ECLIPSE</a:t>
              </a:r>
              <a:endParaRPr lang="en-US" sz="2700" dirty="0"/>
            </a:p>
          </p:txBody>
        </p:sp>
        <p:sp>
          <p:nvSpPr>
            <p:cNvPr id="24" name="Text 14"/>
            <p:cNvSpPr/>
            <p:nvPr/>
          </p:nvSpPr>
          <p:spPr>
            <a:xfrm>
              <a:off x="952500"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25" name="Text 15"/>
            <p:cNvSpPr/>
            <p:nvPr/>
          </p:nvSpPr>
          <p:spPr>
            <a:xfrm>
              <a:off x="952500" y="7534275"/>
              <a:ext cx="3621405" cy="501015"/>
            </a:xfrm>
            <a:prstGeom prst="rect">
              <a:avLst/>
            </a:prstGeom>
            <a:noFill/>
            <a:ln/>
          </p:spPr>
          <p:txBody>
            <a:bodyPr wrap="square" lIns="0" tIns="0" rIns="0" bIns="0" rtlCol="0" anchor="t"/>
            <a:lstStyle/>
            <a:p>
              <a:pPr algn="l" indent="0" marL="0">
                <a:buNone/>
              </a:pPr>
              <a:r>
                <a:rPr lang="en-US" sz="2700" b="1" u="none" dirty="0">
                  <a:solidFill>
                    <a:srgbClr val="0E0E0E"/>
                  </a:solidFill>
                  <a:latin typeface="Quattrocento" pitchFamily="34" charset="0"/>
                  <a:ea typeface="Quattrocento" pitchFamily="34" charset="-122"/>
                  <a:cs typeface="Quattrocento" pitchFamily="34" charset="-120"/>
                </a:rPr>
                <a:t>QUEST</a:t>
              </a:r>
              <a:endParaRPr lang="en-US" sz="2700" dirty="0"/>
            </a:p>
          </p:txBody>
        </p:sp>
        <p:sp>
          <p:nvSpPr>
            <p:cNvPr id="26" name="Text 16"/>
            <p:cNvSpPr/>
            <p:nvPr/>
          </p:nvSpPr>
          <p:spPr>
            <a:xfrm>
              <a:off x="952500" y="80676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sp>
          <p:nvSpPr>
            <p:cNvPr id="27" name="Text 17"/>
            <p:cNvSpPr/>
            <p:nvPr/>
          </p:nvSpPr>
          <p:spPr>
            <a:xfrm>
              <a:off x="5076825" y="5895975"/>
              <a:ext cx="3621405" cy="501015"/>
            </a:xfrm>
            <a:prstGeom prst="rect">
              <a:avLst/>
            </a:prstGeom>
            <a:noFill/>
            <a:ln/>
          </p:spPr>
          <p:txBody>
            <a:bodyPr wrap="square" lIns="0" tIns="0" rIns="0" bIns="0" rtlCol="0" anchor="t"/>
            <a:lstStyle/>
            <a:p>
              <a:pPr algn="l" indent="0" marL="0">
                <a:buNone/>
              </a:pPr>
              <a:r>
                <a:rPr lang="en-US" sz="2700" b="1" u="none" dirty="0">
                  <a:solidFill>
                    <a:srgbClr val="0E0E0E"/>
                  </a:solidFill>
                  <a:latin typeface="Quattrocento" pitchFamily="34" charset="0"/>
                  <a:ea typeface="Quattrocento" pitchFamily="34" charset="-122"/>
                  <a:cs typeface="Quattrocento" pitchFamily="34" charset="-120"/>
                </a:rPr>
                <a:t>ECLIPSE</a:t>
              </a:r>
              <a:endParaRPr lang="en-US" sz="2700" dirty="0"/>
            </a:p>
          </p:txBody>
        </p:sp>
        <p:sp>
          <p:nvSpPr>
            <p:cNvPr id="28" name="Text 18"/>
            <p:cNvSpPr/>
            <p:nvPr/>
          </p:nvSpPr>
          <p:spPr>
            <a:xfrm>
              <a:off x="5076825"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29" name="Text 19"/>
            <p:cNvSpPr/>
            <p:nvPr/>
          </p:nvSpPr>
          <p:spPr>
            <a:xfrm>
              <a:off x="5076825" y="7534275"/>
              <a:ext cx="3621405" cy="501015"/>
            </a:xfrm>
            <a:prstGeom prst="rect">
              <a:avLst/>
            </a:prstGeom>
            <a:noFill/>
            <a:ln/>
          </p:spPr>
          <p:txBody>
            <a:bodyPr wrap="square" lIns="0" tIns="0" rIns="0" bIns="0" rtlCol="0" anchor="t"/>
            <a:lstStyle/>
            <a:p>
              <a:pPr algn="l" indent="0" marL="0">
                <a:buNone/>
              </a:pPr>
              <a:r>
                <a:rPr lang="en-US" sz="2700" b="1" u="none" dirty="0">
                  <a:solidFill>
                    <a:srgbClr val="0E0E0E"/>
                  </a:solidFill>
                  <a:latin typeface="Quattrocento" pitchFamily="34" charset="0"/>
                  <a:ea typeface="Quattrocento" pitchFamily="34" charset="-122"/>
                  <a:cs typeface="Quattrocento" pitchFamily="34" charset="-120"/>
                </a:rPr>
                <a:t>QUEST</a:t>
              </a:r>
              <a:endParaRPr lang="en-US" sz="2700" dirty="0"/>
            </a:p>
          </p:txBody>
        </p:sp>
        <p:sp>
          <p:nvSpPr>
            <p:cNvPr id="30" name="Text 20"/>
            <p:cNvSpPr/>
            <p:nvPr/>
          </p:nvSpPr>
          <p:spPr>
            <a:xfrm>
              <a:off x="5076825" y="80676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sp>
          <p:nvSpPr>
            <p:cNvPr id="31" name="Text 21"/>
            <p:cNvSpPr/>
            <p:nvPr/>
          </p:nvSpPr>
          <p:spPr>
            <a:xfrm>
              <a:off x="9201150" y="5895975"/>
              <a:ext cx="3621405" cy="501015"/>
            </a:xfrm>
            <a:prstGeom prst="rect">
              <a:avLst/>
            </a:prstGeom>
            <a:noFill/>
            <a:ln/>
          </p:spPr>
          <p:txBody>
            <a:bodyPr wrap="square" lIns="0" tIns="0" rIns="0" bIns="0" rtlCol="0" anchor="t"/>
            <a:lstStyle/>
            <a:p>
              <a:pPr algn="l" indent="0" marL="0">
                <a:buNone/>
              </a:pPr>
              <a:r>
                <a:rPr lang="en-US" sz="2700" b="1" u="none" dirty="0">
                  <a:solidFill>
                    <a:srgbClr val="0E0E0E"/>
                  </a:solidFill>
                  <a:latin typeface="Quattrocento" pitchFamily="34" charset="0"/>
                  <a:ea typeface="Quattrocento" pitchFamily="34" charset="-122"/>
                  <a:cs typeface="Quattrocento" pitchFamily="34" charset="-120"/>
                </a:rPr>
                <a:t>ECLIPSE</a:t>
              </a:r>
              <a:endParaRPr lang="en-US" sz="2700" dirty="0"/>
            </a:p>
          </p:txBody>
        </p:sp>
        <p:sp>
          <p:nvSpPr>
            <p:cNvPr id="32" name="Text 22"/>
            <p:cNvSpPr/>
            <p:nvPr/>
          </p:nvSpPr>
          <p:spPr>
            <a:xfrm>
              <a:off x="9201150"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33" name="Text 23"/>
            <p:cNvSpPr/>
            <p:nvPr/>
          </p:nvSpPr>
          <p:spPr>
            <a:xfrm>
              <a:off x="9201150" y="7534275"/>
              <a:ext cx="3621405" cy="501015"/>
            </a:xfrm>
            <a:prstGeom prst="rect">
              <a:avLst/>
            </a:prstGeom>
            <a:noFill/>
            <a:ln/>
          </p:spPr>
          <p:txBody>
            <a:bodyPr wrap="square" lIns="0" tIns="0" rIns="0" bIns="0" rtlCol="0" anchor="t"/>
            <a:lstStyle/>
            <a:p>
              <a:pPr algn="l" indent="0" marL="0">
                <a:buNone/>
              </a:pPr>
              <a:r>
                <a:rPr lang="en-US" sz="2700" b="1" u="none" dirty="0">
                  <a:solidFill>
                    <a:srgbClr val="0E0E0E"/>
                  </a:solidFill>
                  <a:latin typeface="Quattrocento" pitchFamily="34" charset="0"/>
                  <a:ea typeface="Quattrocento" pitchFamily="34" charset="-122"/>
                  <a:cs typeface="Quattrocento" pitchFamily="34" charset="-120"/>
                </a:rPr>
                <a:t>QUEST</a:t>
              </a:r>
              <a:endParaRPr lang="en-US" sz="2700" dirty="0"/>
            </a:p>
          </p:txBody>
        </p:sp>
        <p:sp>
          <p:nvSpPr>
            <p:cNvPr id="34" name="Text 24"/>
            <p:cNvSpPr/>
            <p:nvPr/>
          </p:nvSpPr>
          <p:spPr>
            <a:xfrm>
              <a:off x="9201150" y="80676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sp>
          <p:nvSpPr>
            <p:cNvPr id="35" name="Text 25"/>
            <p:cNvSpPr/>
            <p:nvPr/>
          </p:nvSpPr>
          <p:spPr>
            <a:xfrm>
              <a:off x="13325475" y="5895975"/>
              <a:ext cx="3621405" cy="501015"/>
            </a:xfrm>
            <a:prstGeom prst="rect">
              <a:avLst/>
            </a:prstGeom>
            <a:noFill/>
            <a:ln/>
          </p:spPr>
          <p:txBody>
            <a:bodyPr wrap="square" lIns="0" tIns="0" rIns="0" bIns="0" rtlCol="0" anchor="t"/>
            <a:lstStyle/>
            <a:p>
              <a:pPr algn="l" indent="0" marL="0">
                <a:buNone/>
              </a:pPr>
              <a:r>
                <a:rPr lang="en-US" sz="2700" b="1" u="none" dirty="0">
                  <a:solidFill>
                    <a:srgbClr val="0E0E0E"/>
                  </a:solidFill>
                  <a:latin typeface="Quattrocento" pitchFamily="34" charset="0"/>
                  <a:ea typeface="Quattrocento" pitchFamily="34" charset="-122"/>
                  <a:cs typeface="Quattrocento" pitchFamily="34" charset="-120"/>
                </a:rPr>
                <a:t>ECLIPSE</a:t>
              </a:r>
              <a:endParaRPr lang="en-US" sz="2700" dirty="0"/>
            </a:p>
          </p:txBody>
        </p:sp>
        <p:sp>
          <p:nvSpPr>
            <p:cNvPr id="36" name="Text 26"/>
            <p:cNvSpPr/>
            <p:nvPr/>
          </p:nvSpPr>
          <p:spPr>
            <a:xfrm>
              <a:off x="13325475"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37" name="Text 27"/>
            <p:cNvSpPr/>
            <p:nvPr/>
          </p:nvSpPr>
          <p:spPr>
            <a:xfrm>
              <a:off x="13325475" y="7534275"/>
              <a:ext cx="3621405" cy="501015"/>
            </a:xfrm>
            <a:prstGeom prst="rect">
              <a:avLst/>
            </a:prstGeom>
            <a:noFill/>
            <a:ln/>
          </p:spPr>
          <p:txBody>
            <a:bodyPr wrap="square" lIns="0" tIns="0" rIns="0" bIns="0" rtlCol="0" anchor="t"/>
            <a:lstStyle/>
            <a:p>
              <a:pPr algn="l" indent="0" marL="0">
                <a:buNone/>
              </a:pPr>
              <a:r>
                <a:rPr lang="en-US" sz="2700" b="1" u="none" dirty="0">
                  <a:solidFill>
                    <a:srgbClr val="0E0E0E"/>
                  </a:solidFill>
                  <a:latin typeface="Quattrocento" pitchFamily="34" charset="0"/>
                  <a:ea typeface="Quattrocento" pitchFamily="34" charset="-122"/>
                  <a:cs typeface="Quattrocento" pitchFamily="34" charset="-120"/>
                </a:rPr>
                <a:t>QUEST</a:t>
              </a:r>
              <a:endParaRPr lang="en-US" sz="2700" dirty="0"/>
            </a:p>
          </p:txBody>
        </p:sp>
        <p:sp>
          <p:nvSpPr>
            <p:cNvPr id="38" name="Text 28"/>
            <p:cNvSpPr/>
            <p:nvPr/>
          </p:nvSpPr>
          <p:spPr>
            <a:xfrm>
              <a:off x="13325475" y="80676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CE3D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3863" y="552450"/>
            <a:ext cx="2857853" cy="1348207"/>
          </a:xfrm>
          <a:prstGeom prst="rect">
            <a:avLst/>
          </a:prstGeom>
        </p:spPr>
      </p:pic>
      <p:pic>
        <p:nvPicPr>
          <p:cNvPr id="3" name="Image 1" descr="preencoded.png">    </p:cNvPr>
          <p:cNvPicPr>
            <a:picLocks noChangeAspect="1"/>
          </p:cNvPicPr>
          <p:nvPr/>
        </p:nvPicPr>
        <p:blipFill>
          <a:blip r:embed="rId2"/>
          <a:stretch>
            <a:fillRect/>
          </a:stretch>
        </p:blipFill>
        <p:spPr>
          <a:xfrm rot="10800000">
            <a:off x="12425361" y="9514629"/>
            <a:ext cx="4717816" cy="28575"/>
          </a:xfrm>
          <a:prstGeom prst="rect">
            <a:avLst/>
          </a:prstGeom>
        </p:spPr>
      </p:pic>
      <p:pic>
        <p:nvPicPr>
          <p:cNvPr id="4" name="Image 2" descr="preencoded.png">    </p:cNvPr>
          <p:cNvPicPr>
            <a:picLocks noChangeAspect="1"/>
          </p:cNvPicPr>
          <p:nvPr/>
        </p:nvPicPr>
        <p:blipFill>
          <a:blip r:embed="rId3"/>
          <a:stretch>
            <a:fillRect/>
          </a:stretch>
        </p:blipFill>
        <p:spPr>
          <a:xfrm rot="10800000">
            <a:off x="17210905" y="9082298"/>
            <a:ext cx="893241" cy="893240"/>
          </a:xfrm>
          <a:prstGeom prst="rect">
            <a:avLst/>
          </a:prstGeom>
        </p:spPr>
      </p:pic>
      <p:grpSp>
        <p:nvGrpSpPr>
          <p:cNvPr id="78599"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4579"/>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971550" y="757238"/>
            <a:ext cx="8620125" cy="8772525"/>
          </a:xfrm>
          <a:prstGeom prst="rect">
            <a:avLst/>
          </a:prstGeom>
        </p:spPr>
      </p:pic>
      <p:sp>
        <p:nvSpPr>
          <p:cNvPr id="8" name="Text 1"/>
          <p:cNvSpPr/>
          <p:nvPr/>
        </p:nvSpPr>
        <p:spPr>
          <a:xfrm>
            <a:off x="10906125" y="1905000"/>
            <a:ext cx="5572125" cy="1114425"/>
          </a:xfrm>
          <a:prstGeom prst="rect">
            <a:avLst/>
          </a:prstGeom>
          <a:noFill/>
          <a:ln/>
        </p:spPr>
        <p:txBody>
          <a:bodyPr wrap="square" lIns="0" tIns="0" rIns="0" bIns="0" rtlCol="0" anchor="t"/>
          <a:lstStyle/>
          <a:p>
            <a:pPr algn="l" indent="0" marL="0">
              <a:buNone/>
            </a:pPr>
            <a:r>
              <a:rPr lang="en-US" sz="6000" b="1" u="none" dirty="0">
                <a:solidFill>
                  <a:srgbClr val="0E0E0E"/>
                </a:solidFill>
                <a:latin typeface="Quattrocento" pitchFamily="34" charset="0"/>
                <a:ea typeface="Quattrocento" pitchFamily="34" charset="-122"/>
                <a:cs typeface="Quattrocento" pitchFamily="34" charset="-120"/>
              </a:rPr>
              <a:t>SOME DATA</a:t>
            </a:r>
            <a:endParaRPr lang="en-US" sz="6000" dirty="0"/>
          </a:p>
        </p:txBody>
      </p:sp>
      <p:grpSp>
        <p:nvGrpSpPr>
          <p:cNvPr id="52634" name="Group"/>
          <p:cNvGrpSpPr/>
          <p:nvPr/>
        </p:nvGrpSpPr>
        <p:grpSpPr>
          <a:xfrm>
            <a:off x="10906125" y="3448050"/>
            <a:ext cx="2741295" cy="1779270"/>
            <a:chOff x="10906125" y="3448050"/>
            <a:chExt cx="2741295" cy="1779270"/>
          </a:xfrm>
        </p:grpSpPr>
        <p:sp>
          <p:nvSpPr>
            <p:cNvPr id="9" name="Text 2"/>
            <p:cNvSpPr/>
            <p:nvPr/>
          </p:nvSpPr>
          <p:spPr>
            <a:xfrm>
              <a:off x="10906125" y="3448050"/>
              <a:ext cx="2741295" cy="1779270"/>
            </a:xfrm>
            <a:prstGeom prst="rect">
              <a:avLst/>
            </a:prstGeom>
            <a:noFill/>
            <a:ln/>
          </p:spPr>
          <p:txBody>
            <a:bodyPr wrap="square" lIns="0" tIns="0" rIns="0" bIns="0" rtlCol="0" anchor="t"/>
            <a:lstStyle/>
            <a:p>
              <a:pPr algn="l" indent="0" marL="0">
                <a:buNone/>
              </a:pPr>
              <a:r>
                <a:rPr lang="en-US" sz="9600" b="1" u="none" dirty="0">
                  <a:solidFill>
                    <a:srgbClr val="C98D2D"/>
                  </a:solidFill>
                  <a:latin typeface="Quattrocento" pitchFamily="34" charset="0"/>
                  <a:ea typeface="Quattrocento" pitchFamily="34" charset="-122"/>
                  <a:cs typeface="Quattrocento" pitchFamily="34" charset="-120"/>
                </a:rPr>
                <a:t>75%</a:t>
              </a:r>
              <a:endParaRPr lang="en-US" sz="9600" dirty="0"/>
            </a:p>
          </p:txBody>
        </p:sp>
      </p:grpSp>
      <p:grpSp>
        <p:nvGrpSpPr>
          <p:cNvPr id="49513" name="Group"/>
          <p:cNvGrpSpPr/>
          <p:nvPr/>
        </p:nvGrpSpPr>
        <p:grpSpPr>
          <a:xfrm>
            <a:off x="10906125" y="5029200"/>
            <a:ext cx="5974080" cy="963930"/>
            <a:chOff x="10906125" y="5029200"/>
            <a:chExt cx="5974080" cy="963930"/>
          </a:xfrm>
        </p:grpSpPr>
        <p:sp>
          <p:nvSpPr>
            <p:cNvPr id="10" name="Text 3"/>
            <p:cNvSpPr/>
            <p:nvPr/>
          </p:nvSpPr>
          <p:spPr>
            <a:xfrm>
              <a:off x="10906125" y="5029200"/>
              <a:ext cx="5974080" cy="501015"/>
            </a:xfrm>
            <a:prstGeom prst="rect">
              <a:avLst/>
            </a:prstGeom>
            <a:noFill/>
            <a:ln/>
          </p:spPr>
          <p:txBody>
            <a:bodyPr wrap="square" lIns="0" tIns="0" rIns="0" bIns="0" rtlCol="0" anchor="t"/>
            <a:lstStyle/>
            <a:p>
              <a:pPr algn="l" indent="0" marL="0">
                <a:buNone/>
              </a:pPr>
              <a:r>
                <a:rPr lang="en-US" sz="2700" b="1" u="none" dirty="0">
                  <a:solidFill>
                    <a:srgbClr val="0E0E0E"/>
                  </a:solidFill>
                  <a:latin typeface="Quattrocento" pitchFamily="34" charset="0"/>
                  <a:ea typeface="Quattrocento" pitchFamily="34" charset="-122"/>
                  <a:cs typeface="Quattrocento" pitchFamily="34" charset="-120"/>
                </a:rPr>
                <a:t>ENCHANTED CREATURES</a:t>
              </a:r>
              <a:endParaRPr lang="en-US" sz="2700" dirty="0"/>
            </a:p>
          </p:txBody>
        </p:sp>
        <p:sp>
          <p:nvSpPr>
            <p:cNvPr id="11" name="Text 4"/>
            <p:cNvSpPr/>
            <p:nvPr/>
          </p:nvSpPr>
          <p:spPr>
            <a:xfrm>
              <a:off x="10906125" y="5486400"/>
              <a:ext cx="5966460"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possess the ability to cast spells.</a:t>
              </a:r>
              <a:endParaRPr lang="en-US" sz="2400" dirty="0"/>
            </a:p>
          </p:txBody>
        </p:sp>
      </p:grpSp>
      <p:grpSp>
        <p:nvGrpSpPr>
          <p:cNvPr id="65451" name="Group"/>
          <p:cNvGrpSpPr/>
          <p:nvPr/>
        </p:nvGrpSpPr>
        <p:grpSpPr>
          <a:xfrm>
            <a:off x="10906125" y="6343650"/>
            <a:ext cx="2893695" cy="1779270"/>
            <a:chOff x="10906125" y="6343650"/>
            <a:chExt cx="2893695" cy="1779270"/>
          </a:xfrm>
        </p:grpSpPr>
        <p:sp>
          <p:nvSpPr>
            <p:cNvPr id="12" name="Text 5"/>
            <p:cNvSpPr/>
            <p:nvPr/>
          </p:nvSpPr>
          <p:spPr>
            <a:xfrm>
              <a:off x="10906125" y="6343650"/>
              <a:ext cx="2893695" cy="1779270"/>
            </a:xfrm>
            <a:prstGeom prst="rect">
              <a:avLst/>
            </a:prstGeom>
            <a:noFill/>
            <a:ln/>
          </p:spPr>
          <p:txBody>
            <a:bodyPr wrap="square" lIns="0" tIns="0" rIns="0" bIns="0" rtlCol="0" anchor="t"/>
            <a:lstStyle/>
            <a:p>
              <a:pPr algn="l" indent="0" marL="0">
                <a:buNone/>
              </a:pPr>
              <a:r>
                <a:rPr lang="en-US" sz="9600" b="1" u="none" dirty="0">
                  <a:solidFill>
                    <a:srgbClr val="C98D2D"/>
                  </a:solidFill>
                  <a:latin typeface="Quattrocento" pitchFamily="34" charset="0"/>
                  <a:ea typeface="Quattrocento" pitchFamily="34" charset="-122"/>
                  <a:cs typeface="Quattrocento" pitchFamily="34" charset="-120"/>
                </a:rPr>
                <a:t>60%</a:t>
              </a:r>
              <a:endParaRPr lang="en-US" sz="9600" dirty="0"/>
            </a:p>
          </p:txBody>
        </p:sp>
      </p:grpSp>
      <p:grpSp>
        <p:nvGrpSpPr>
          <p:cNvPr id="70436" name="Group"/>
          <p:cNvGrpSpPr/>
          <p:nvPr/>
        </p:nvGrpSpPr>
        <p:grpSpPr>
          <a:xfrm>
            <a:off x="10906125" y="7924800"/>
            <a:ext cx="5974080" cy="963930"/>
            <a:chOff x="10906125" y="7924800"/>
            <a:chExt cx="5974080" cy="963930"/>
          </a:xfrm>
        </p:grpSpPr>
        <p:sp>
          <p:nvSpPr>
            <p:cNvPr id="13" name="Text 6"/>
            <p:cNvSpPr/>
            <p:nvPr/>
          </p:nvSpPr>
          <p:spPr>
            <a:xfrm>
              <a:off x="10906125" y="7924800"/>
              <a:ext cx="5974080" cy="501015"/>
            </a:xfrm>
            <a:prstGeom prst="rect">
              <a:avLst/>
            </a:prstGeom>
            <a:noFill/>
            <a:ln/>
          </p:spPr>
          <p:txBody>
            <a:bodyPr wrap="square" lIns="0" tIns="0" rIns="0" bIns="0" rtlCol="0" anchor="t"/>
            <a:lstStyle/>
            <a:p>
              <a:pPr algn="l" indent="0" marL="0">
                <a:buNone/>
              </a:pPr>
              <a:r>
                <a:rPr lang="en-US" sz="2700" b="1" u="none" dirty="0">
                  <a:solidFill>
                    <a:srgbClr val="0E0E0E"/>
                  </a:solidFill>
                  <a:latin typeface="Quattrocento" pitchFamily="34" charset="0"/>
                  <a:ea typeface="Quattrocento" pitchFamily="34" charset="-122"/>
                  <a:cs typeface="Quattrocento" pitchFamily="34" charset="-120"/>
                </a:rPr>
                <a:t>MAGIC-WIELDING INDIVIDUALS</a:t>
              </a:r>
              <a:endParaRPr lang="en-US" sz="2700" dirty="0"/>
            </a:p>
          </p:txBody>
        </p:sp>
        <p:sp>
          <p:nvSpPr>
            <p:cNvPr id="14" name="Text 7"/>
            <p:cNvSpPr/>
            <p:nvPr/>
          </p:nvSpPr>
          <p:spPr>
            <a:xfrm>
              <a:off x="10906125" y="8382000"/>
              <a:ext cx="5966460"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practice the art of illusions.</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CE3D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331743" y="1717895"/>
            <a:ext cx="6236118" cy="28575"/>
          </a:xfrm>
          <a:prstGeom prst="rect">
            <a:avLst/>
          </a:prstGeom>
        </p:spPr>
      </p:pic>
      <p:pic>
        <p:nvPicPr>
          <p:cNvPr id="3" name="Image 1" descr="preencoded.png">    </p:cNvPr>
          <p:cNvPicPr>
            <a:picLocks noChangeAspect="1"/>
          </p:cNvPicPr>
          <p:nvPr/>
        </p:nvPicPr>
        <p:blipFill>
          <a:blip r:embed="rId2"/>
          <a:stretch>
            <a:fillRect/>
          </a:stretch>
        </p:blipFill>
        <p:spPr>
          <a:xfrm>
            <a:off x="2257425" y="1247775"/>
            <a:ext cx="968660" cy="968660"/>
          </a:xfrm>
          <a:prstGeom prst="rect">
            <a:avLst/>
          </a:prstGeom>
        </p:spPr>
      </p:pic>
      <p:pic>
        <p:nvPicPr>
          <p:cNvPr id="4" name="Image 2" descr="preencoded.png">    </p:cNvPr>
          <p:cNvPicPr>
            <a:picLocks noChangeAspect="1"/>
          </p:cNvPicPr>
          <p:nvPr/>
        </p:nvPicPr>
        <p:blipFill>
          <a:blip r:embed="rId3"/>
          <a:stretch>
            <a:fillRect/>
          </a:stretch>
        </p:blipFill>
        <p:spPr>
          <a:xfrm rot="10800000">
            <a:off x="8720141" y="8547320"/>
            <a:ext cx="6236118" cy="28575"/>
          </a:xfrm>
          <a:prstGeom prst="rect">
            <a:avLst/>
          </a:prstGeom>
        </p:spPr>
      </p:pic>
      <p:pic>
        <p:nvPicPr>
          <p:cNvPr id="5" name="Image 3" descr="preencoded.png">    </p:cNvPr>
          <p:cNvPicPr>
            <a:picLocks noChangeAspect="1"/>
          </p:cNvPicPr>
          <p:nvPr/>
        </p:nvPicPr>
        <p:blipFill>
          <a:blip r:embed="rId4"/>
          <a:stretch>
            <a:fillRect/>
          </a:stretch>
        </p:blipFill>
        <p:spPr>
          <a:xfrm rot="10800000">
            <a:off x="15061915" y="8077200"/>
            <a:ext cx="968659" cy="968660"/>
          </a:xfrm>
          <a:prstGeom prst="rect">
            <a:avLst/>
          </a:prstGeom>
        </p:spPr>
      </p:pic>
      <p:grpSp>
        <p:nvGrpSpPr>
          <p:cNvPr id="50049"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4579"/>
                  </a:solidFill>
                  <a:latin typeface="Inter" pitchFamily="34" charset="0"/>
                  <a:ea typeface="Inter" pitchFamily="34" charset="-122"/>
                  <a:cs typeface="Inter" pitchFamily="34" charset="-120"/>
                </a:rPr>
                <a:t>EaTemp</a:t>
              </a:r>
              <a:endParaRPr lang="en-US" sz="2710" dirty="0"/>
            </a:p>
          </p:txBody>
        </p:sp>
      </p:grpSp>
      <p:grpSp>
        <p:nvGrpSpPr>
          <p:cNvPr id="45080" name="Group"/>
          <p:cNvGrpSpPr/>
          <p:nvPr/>
        </p:nvGrpSpPr>
        <p:grpSpPr>
          <a:xfrm>
            <a:off x="5641658" y="6334125"/>
            <a:ext cx="7014210" cy="906780"/>
            <a:chOff x="5641658" y="6334125"/>
            <a:chExt cx="7014210" cy="906780"/>
          </a:xfrm>
        </p:grpSpPr>
        <p:grpSp>
          <p:nvGrpSpPr>
            <p:cNvPr id="21389" name="Group"/>
            <p:cNvGrpSpPr/>
            <p:nvPr/>
          </p:nvGrpSpPr>
          <p:grpSpPr>
            <a:xfrm>
              <a:off x="3177540" y="2552700"/>
              <a:ext cx="11942445" cy="3689985"/>
              <a:chOff x="3177540" y="2552700"/>
              <a:chExt cx="11942445" cy="3689985"/>
            </a:xfrm>
          </p:grpSpPr>
          <p:sp>
            <p:nvSpPr>
              <p:cNvPr id="8" name="Text 1"/>
              <p:cNvSpPr/>
              <p:nvPr/>
            </p:nvSpPr>
            <p:spPr>
              <a:xfrm>
                <a:off x="4738687" y="2552700"/>
                <a:ext cx="8820150" cy="3333750"/>
              </a:xfrm>
              <a:prstGeom prst="rect">
                <a:avLst/>
              </a:prstGeom>
              <a:noFill/>
              <a:ln/>
            </p:spPr>
            <p:txBody>
              <a:bodyPr wrap="square" lIns="0" tIns="0" rIns="0" bIns="0" rtlCol="0" anchor="t"/>
              <a:lstStyle/>
              <a:p>
                <a:pPr algn="ctr" indent="0" marL="0">
                  <a:buNone/>
                </a:pPr>
                <a:r>
                  <a:rPr lang="en-US" sz="18000" b="1" u="none" dirty="0">
                    <a:solidFill>
                      <a:srgbClr val="C98D2D"/>
                    </a:solidFill>
                    <a:latin typeface="Quattrocento" pitchFamily="34" charset="0"/>
                    <a:ea typeface="Quattrocento" pitchFamily="34" charset="-122"/>
                    <a:cs typeface="Quattrocento" pitchFamily="34" charset="-120"/>
                  </a:rPr>
                  <a:t>234,567</a:t>
                </a:r>
                <a:endParaRPr lang="en-US" sz="18000" dirty="0"/>
              </a:p>
            </p:txBody>
          </p:sp>
          <p:sp>
            <p:nvSpPr>
              <p:cNvPr id="9" name="Text 2"/>
              <p:cNvSpPr/>
              <p:nvPr/>
            </p:nvSpPr>
            <p:spPr>
              <a:xfrm>
                <a:off x="3177540" y="5238750"/>
                <a:ext cx="11942445" cy="1003935"/>
              </a:xfrm>
              <a:prstGeom prst="rect">
                <a:avLst/>
              </a:prstGeom>
              <a:noFill/>
              <a:ln/>
            </p:spPr>
            <p:txBody>
              <a:bodyPr wrap="square" lIns="0" tIns="0" rIns="0" bIns="0" rtlCol="0" anchor="t"/>
              <a:lstStyle/>
              <a:p>
                <a:pPr algn="ctr" indent="0" marL="0">
                  <a:buNone/>
                </a:pPr>
                <a:r>
                  <a:rPr lang="en-US" sz="4800" b="1" u="none" dirty="0">
                    <a:solidFill>
                      <a:srgbClr val="0E0E0E"/>
                    </a:solidFill>
                    <a:latin typeface="DM Sans" pitchFamily="34" charset="0"/>
                    <a:ea typeface="DM Sans" pitchFamily="34" charset="-122"/>
                    <a:cs typeface="DM Sans" pitchFamily="34" charset="-120"/>
                  </a:rPr>
                  <a:t>Unicorn Sightings</a:t>
                </a:r>
                <a:endParaRPr lang="en-US" sz="4800" dirty="0"/>
              </a:p>
            </p:txBody>
          </p:sp>
        </p:grpSp>
        <p:sp>
          <p:nvSpPr>
            <p:cNvPr id="10" name="Text 3"/>
            <p:cNvSpPr/>
            <p:nvPr/>
          </p:nvSpPr>
          <p:spPr>
            <a:xfrm>
              <a:off x="5641658" y="6334125"/>
              <a:ext cx="7014210" cy="90678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A tally of the number of unicorns spotted in the fantasy realm.</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CE3D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95275" y="5505450"/>
            <a:ext cx="990600" cy="4305300"/>
          </a:xfrm>
          <a:prstGeom prst="rect">
            <a:avLst/>
          </a:prstGeom>
        </p:spPr>
      </p:pic>
      <p:pic>
        <p:nvPicPr>
          <p:cNvPr id="3" name="Image 1" descr="preencoded.png">    </p:cNvPr>
          <p:cNvPicPr>
            <a:picLocks noChangeAspect="1"/>
          </p:cNvPicPr>
          <p:nvPr/>
        </p:nvPicPr>
        <p:blipFill>
          <a:blip r:embed="rId2"/>
          <a:stretch>
            <a:fillRect/>
          </a:stretch>
        </p:blipFill>
        <p:spPr>
          <a:xfrm>
            <a:off x="17658478" y="261937"/>
            <a:ext cx="28576" cy="4473303"/>
          </a:xfrm>
          <a:prstGeom prst="rect">
            <a:avLst/>
          </a:prstGeom>
        </p:spPr>
      </p:pic>
      <p:pic>
        <p:nvPicPr>
          <p:cNvPr id="4" name="Image 2" descr="preencoded.png">    </p:cNvPr>
          <p:cNvPicPr>
            <a:picLocks noChangeAspect="1"/>
          </p:cNvPicPr>
          <p:nvPr/>
        </p:nvPicPr>
        <p:blipFill>
          <a:blip r:embed="rId3"/>
          <a:stretch>
            <a:fillRect/>
          </a:stretch>
        </p:blipFill>
        <p:spPr>
          <a:xfrm rot="5400000">
            <a:off x="17245223" y="2071077"/>
            <a:ext cx="855085" cy="855090"/>
          </a:xfrm>
          <a:prstGeom prst="rect">
            <a:avLst/>
          </a:prstGeom>
        </p:spPr>
      </p:pic>
      <p:grpSp>
        <p:nvGrpSpPr>
          <p:cNvPr id="41801"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4579"/>
                  </a:solidFill>
                  <a:latin typeface="Inter" pitchFamily="34" charset="0"/>
                  <a:ea typeface="Inter" pitchFamily="34" charset="-122"/>
                  <a:cs typeface="Inter" pitchFamily="34" charset="-120"/>
                </a:rPr>
                <a:t>EaTemp</a:t>
              </a:r>
              <a:endParaRPr lang="en-US" sz="2710" dirty="0"/>
            </a:p>
          </p:txBody>
        </p:sp>
      </p:grpSp>
      <p:grpSp>
        <p:nvGrpSpPr>
          <p:cNvPr id="28179" name="Group"/>
          <p:cNvGrpSpPr/>
          <p:nvPr/>
        </p:nvGrpSpPr>
        <p:grpSpPr>
          <a:xfrm>
            <a:off x="2452688" y="2447925"/>
            <a:ext cx="6513195" cy="1779270"/>
            <a:chOff x="2452688" y="2447925"/>
            <a:chExt cx="6513195" cy="1779270"/>
          </a:xfrm>
        </p:grpSpPr>
        <p:sp>
          <p:nvSpPr>
            <p:cNvPr id="7" name="Text 1"/>
            <p:cNvSpPr/>
            <p:nvPr/>
          </p:nvSpPr>
          <p:spPr>
            <a:xfrm>
              <a:off x="2452688" y="2447925"/>
              <a:ext cx="6513195" cy="1779270"/>
            </a:xfrm>
            <a:prstGeom prst="rect">
              <a:avLst/>
            </a:prstGeom>
            <a:noFill/>
            <a:ln/>
          </p:spPr>
          <p:txBody>
            <a:bodyPr wrap="square" lIns="0" tIns="0" rIns="0" bIns="0" rtlCol="0" anchor="t"/>
            <a:lstStyle/>
            <a:p>
              <a:pPr algn="l" indent="0" marL="0">
                <a:buNone/>
              </a:pPr>
              <a:r>
                <a:rPr lang="en-US" sz="9600" b="1" u="none" dirty="0">
                  <a:solidFill>
                    <a:srgbClr val="C98D2D"/>
                  </a:solidFill>
                  <a:latin typeface="Quattrocento" pitchFamily="34" charset="0"/>
                  <a:ea typeface="Quattrocento" pitchFamily="34" charset="-122"/>
                  <a:cs typeface="Quattrocento" pitchFamily="34" charset="-120"/>
                </a:rPr>
                <a:t>233 COINS</a:t>
              </a:r>
              <a:endParaRPr lang="en-US" sz="9600" dirty="0"/>
            </a:p>
          </p:txBody>
        </p:sp>
      </p:grpSp>
      <p:grpSp>
        <p:nvGrpSpPr>
          <p:cNvPr id="54451" name="Group"/>
          <p:cNvGrpSpPr/>
          <p:nvPr/>
        </p:nvGrpSpPr>
        <p:grpSpPr>
          <a:xfrm>
            <a:off x="2512695" y="3800475"/>
            <a:ext cx="5966460" cy="506730"/>
            <a:chOff x="2512695" y="3800475"/>
            <a:chExt cx="5966460" cy="506730"/>
          </a:xfrm>
        </p:grpSpPr>
        <p:sp>
          <p:nvSpPr>
            <p:cNvPr id="8" name="Text 2"/>
            <p:cNvSpPr/>
            <p:nvPr/>
          </p:nvSpPr>
          <p:spPr>
            <a:xfrm>
              <a:off x="2512695" y="3800475"/>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Treasure Found</a:t>
              </a:r>
              <a:endParaRPr lang="en-US" sz="2400" dirty="0"/>
            </a:p>
          </p:txBody>
        </p:sp>
      </p:grpSp>
      <p:grpSp>
        <p:nvGrpSpPr>
          <p:cNvPr id="10416" name="Group"/>
          <p:cNvGrpSpPr/>
          <p:nvPr/>
        </p:nvGrpSpPr>
        <p:grpSpPr>
          <a:xfrm>
            <a:off x="2252663" y="5238750"/>
            <a:ext cx="6913245" cy="1779270"/>
            <a:chOff x="2252663" y="5238750"/>
            <a:chExt cx="6913245" cy="1779270"/>
          </a:xfrm>
        </p:grpSpPr>
        <p:sp>
          <p:nvSpPr>
            <p:cNvPr id="9" name="Text 3"/>
            <p:cNvSpPr/>
            <p:nvPr/>
          </p:nvSpPr>
          <p:spPr>
            <a:xfrm>
              <a:off x="2252663" y="5238750"/>
              <a:ext cx="6913245" cy="1779270"/>
            </a:xfrm>
            <a:prstGeom prst="rect">
              <a:avLst/>
            </a:prstGeom>
            <a:noFill/>
            <a:ln/>
          </p:spPr>
          <p:txBody>
            <a:bodyPr wrap="square" lIns="0" tIns="0" rIns="0" bIns="0" rtlCol="0" anchor="t"/>
            <a:lstStyle/>
            <a:p>
              <a:pPr algn="l" indent="0" marL="0">
                <a:buNone/>
              </a:pPr>
              <a:r>
                <a:rPr lang="en-US" sz="9600" b="1" u="none" dirty="0">
                  <a:solidFill>
                    <a:srgbClr val="C98D2D"/>
                  </a:solidFill>
                  <a:latin typeface="Quattrocento" pitchFamily="34" charset="0"/>
                  <a:ea typeface="Quattrocento" pitchFamily="34" charset="-122"/>
                  <a:cs typeface="Quattrocento" pitchFamily="34" charset="-120"/>
                </a:rPr>
                <a:t>456 HOURS</a:t>
              </a:r>
              <a:endParaRPr lang="en-US" sz="9600" dirty="0"/>
            </a:p>
          </p:txBody>
        </p:sp>
      </p:grpSp>
      <p:grpSp>
        <p:nvGrpSpPr>
          <p:cNvPr id="74083" name="Group"/>
          <p:cNvGrpSpPr/>
          <p:nvPr/>
        </p:nvGrpSpPr>
        <p:grpSpPr>
          <a:xfrm>
            <a:off x="2512695" y="6591300"/>
            <a:ext cx="5966460" cy="506730"/>
            <a:chOff x="2512695" y="6591300"/>
            <a:chExt cx="5966460" cy="506730"/>
          </a:xfrm>
        </p:grpSpPr>
        <p:sp>
          <p:nvSpPr>
            <p:cNvPr id="10" name="Text 4"/>
            <p:cNvSpPr/>
            <p:nvPr/>
          </p:nvSpPr>
          <p:spPr>
            <a:xfrm>
              <a:off x="2512695" y="6591300"/>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Duration of Spell Casting</a:t>
              </a:r>
              <a:endParaRPr lang="en-US" sz="2400" dirty="0"/>
            </a:p>
          </p:txBody>
        </p:sp>
      </p:grpSp>
      <p:grpSp>
        <p:nvGrpSpPr>
          <p:cNvPr id="32384" name="Group"/>
          <p:cNvGrpSpPr/>
          <p:nvPr/>
        </p:nvGrpSpPr>
        <p:grpSpPr>
          <a:xfrm>
            <a:off x="11930063" y="2447925"/>
            <a:ext cx="2798445" cy="1779270"/>
            <a:chOff x="11930063" y="2447925"/>
            <a:chExt cx="2798445" cy="1779270"/>
          </a:xfrm>
        </p:grpSpPr>
        <p:sp>
          <p:nvSpPr>
            <p:cNvPr id="11" name="Text 5"/>
            <p:cNvSpPr/>
            <p:nvPr/>
          </p:nvSpPr>
          <p:spPr>
            <a:xfrm>
              <a:off x="11930063" y="2447925"/>
              <a:ext cx="2798445" cy="1779270"/>
            </a:xfrm>
            <a:prstGeom prst="rect">
              <a:avLst/>
            </a:prstGeom>
            <a:noFill/>
            <a:ln/>
          </p:spPr>
          <p:txBody>
            <a:bodyPr wrap="square" lIns="0" tIns="0" rIns="0" bIns="0" rtlCol="0" anchor="t"/>
            <a:lstStyle/>
            <a:p>
              <a:pPr algn="l" indent="0" marL="0">
                <a:buNone/>
              </a:pPr>
              <a:r>
                <a:rPr lang="en-US" sz="9600" b="1" u="none" dirty="0">
                  <a:solidFill>
                    <a:srgbClr val="C98D2D"/>
                  </a:solidFill>
                  <a:latin typeface="Quattrocento" pitchFamily="34" charset="0"/>
                  <a:ea typeface="Quattrocento" pitchFamily="34" charset="-122"/>
                  <a:cs typeface="Quattrocento" pitchFamily="34" charset="-120"/>
                </a:rPr>
                <a:t>85%</a:t>
              </a:r>
              <a:endParaRPr lang="en-US" sz="9600" dirty="0"/>
            </a:p>
          </p:txBody>
        </p:sp>
      </p:grpSp>
      <p:grpSp>
        <p:nvGrpSpPr>
          <p:cNvPr id="69624" name="Group"/>
          <p:cNvGrpSpPr/>
          <p:nvPr/>
        </p:nvGrpSpPr>
        <p:grpSpPr>
          <a:xfrm>
            <a:off x="10132695" y="3800475"/>
            <a:ext cx="5966460" cy="506730"/>
            <a:chOff x="10132695" y="3800475"/>
            <a:chExt cx="5966460" cy="506730"/>
          </a:xfrm>
        </p:grpSpPr>
        <p:sp>
          <p:nvSpPr>
            <p:cNvPr id="12" name="Text 6"/>
            <p:cNvSpPr/>
            <p:nvPr/>
          </p:nvSpPr>
          <p:spPr>
            <a:xfrm>
              <a:off x="10132695" y="3800475"/>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Wished Granted</a:t>
              </a:r>
              <a:endParaRPr lang="en-US" sz="2400" dirty="0"/>
            </a:p>
          </p:txBody>
        </p:sp>
      </p:grpSp>
      <p:grpSp>
        <p:nvGrpSpPr>
          <p:cNvPr id="22890" name="Group"/>
          <p:cNvGrpSpPr/>
          <p:nvPr/>
        </p:nvGrpSpPr>
        <p:grpSpPr>
          <a:xfrm>
            <a:off x="10953750" y="5238750"/>
            <a:ext cx="4751070" cy="1779270"/>
            <a:chOff x="10953750" y="5238750"/>
            <a:chExt cx="4751070" cy="1779270"/>
          </a:xfrm>
        </p:grpSpPr>
        <p:sp>
          <p:nvSpPr>
            <p:cNvPr id="13" name="Text 7"/>
            <p:cNvSpPr/>
            <p:nvPr/>
          </p:nvSpPr>
          <p:spPr>
            <a:xfrm>
              <a:off x="10953750" y="5238750"/>
              <a:ext cx="4751070" cy="1779270"/>
            </a:xfrm>
            <a:prstGeom prst="rect">
              <a:avLst/>
            </a:prstGeom>
            <a:noFill/>
            <a:ln/>
          </p:spPr>
          <p:txBody>
            <a:bodyPr wrap="square" lIns="0" tIns="0" rIns="0" bIns="0" rtlCol="0" anchor="t"/>
            <a:lstStyle/>
            <a:p>
              <a:pPr algn="l" indent="0" marL="0">
                <a:buNone/>
              </a:pPr>
              <a:r>
                <a:rPr lang="en-US" sz="9600" b="1" u="none" dirty="0">
                  <a:solidFill>
                    <a:srgbClr val="C98D2D"/>
                  </a:solidFill>
                  <a:latin typeface="Quattrocento" pitchFamily="34" charset="0"/>
                  <a:ea typeface="Quattrocento" pitchFamily="34" charset="-122"/>
                  <a:cs typeface="Quattrocento" pitchFamily="34" charset="-120"/>
                </a:rPr>
                <a:t>323 KM</a:t>
              </a:r>
              <a:endParaRPr lang="en-US" sz="9600" dirty="0"/>
            </a:p>
          </p:txBody>
        </p:sp>
      </p:grpSp>
      <p:grpSp>
        <p:nvGrpSpPr>
          <p:cNvPr id="15974" name="Group"/>
          <p:cNvGrpSpPr/>
          <p:nvPr/>
        </p:nvGrpSpPr>
        <p:grpSpPr>
          <a:xfrm>
            <a:off x="10132695" y="6591300"/>
            <a:ext cx="5966460" cy="506730"/>
            <a:chOff x="10132695" y="6591300"/>
            <a:chExt cx="5966460" cy="506730"/>
          </a:xfrm>
        </p:grpSpPr>
        <p:sp>
          <p:nvSpPr>
            <p:cNvPr id="14" name="Text 8"/>
            <p:cNvSpPr/>
            <p:nvPr/>
          </p:nvSpPr>
          <p:spPr>
            <a:xfrm>
              <a:off x="10132695" y="6591300"/>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CE3D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3863" y="552450"/>
            <a:ext cx="2857853" cy="1348207"/>
          </a:xfrm>
          <a:prstGeom prst="rect">
            <a:avLst/>
          </a:prstGeom>
        </p:spPr>
      </p:pic>
      <p:pic>
        <p:nvPicPr>
          <p:cNvPr id="3" name="Image 1" descr="preencoded.png">    </p:cNvPr>
          <p:cNvPicPr>
            <a:picLocks noChangeAspect="1"/>
          </p:cNvPicPr>
          <p:nvPr/>
        </p:nvPicPr>
        <p:blipFill>
          <a:blip r:embed="rId2"/>
          <a:stretch>
            <a:fillRect/>
          </a:stretch>
        </p:blipFill>
        <p:spPr>
          <a:xfrm rot="10800000">
            <a:off x="12425361" y="9514638"/>
            <a:ext cx="4717816" cy="28575"/>
          </a:xfrm>
          <a:prstGeom prst="rect">
            <a:avLst/>
          </a:prstGeom>
        </p:spPr>
      </p:pic>
      <p:pic>
        <p:nvPicPr>
          <p:cNvPr id="4" name="Image 2" descr="preencoded.png">    </p:cNvPr>
          <p:cNvPicPr>
            <a:picLocks noChangeAspect="1"/>
          </p:cNvPicPr>
          <p:nvPr/>
        </p:nvPicPr>
        <p:blipFill>
          <a:blip r:embed="rId3"/>
          <a:stretch>
            <a:fillRect/>
          </a:stretch>
        </p:blipFill>
        <p:spPr>
          <a:xfrm rot="10800000">
            <a:off x="17210905" y="9082298"/>
            <a:ext cx="893241" cy="893240"/>
          </a:xfrm>
          <a:prstGeom prst="rect">
            <a:avLst/>
          </a:prstGeom>
        </p:spPr>
      </p:pic>
      <p:grpSp>
        <p:nvGrpSpPr>
          <p:cNvPr id="84598"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4579"/>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5181600" y="857250"/>
            <a:ext cx="7915275" cy="1114425"/>
          </a:xfrm>
          <a:prstGeom prst="rect">
            <a:avLst/>
          </a:prstGeom>
          <a:noFill/>
          <a:ln/>
        </p:spPr>
        <p:txBody>
          <a:bodyPr wrap="square" lIns="0" tIns="0" rIns="0" bIns="0" rtlCol="0" anchor="t"/>
          <a:lstStyle/>
          <a:p>
            <a:pPr algn="ctr" indent="0" marL="0">
              <a:buNone/>
            </a:pPr>
            <a:r>
              <a:rPr lang="en-US" sz="6000" b="1" u="none" dirty="0">
                <a:solidFill>
                  <a:srgbClr val="C98D2D"/>
                </a:solidFill>
                <a:latin typeface="Quattrocento" pitchFamily="34" charset="0"/>
                <a:ea typeface="Quattrocento" pitchFamily="34" charset="-122"/>
                <a:cs typeface="Quattrocento" pitchFamily="34" charset="-120"/>
              </a:rPr>
              <a:t>SOME GRAPH</a:t>
            </a:r>
            <a:endParaRPr lang="en-US" sz="6000" dirty="0"/>
          </a:p>
        </p:txBody>
      </p:sp>
      <p:grpSp>
        <p:nvGrpSpPr>
          <p:cNvPr id="90404" name="Group"/>
          <p:cNvGrpSpPr/>
          <p:nvPr/>
        </p:nvGrpSpPr>
        <p:grpSpPr>
          <a:xfrm>
            <a:off x="2038350" y="2824588"/>
            <a:ext cx="6709938" cy="4712871"/>
            <a:chOff x="2038350" y="2824588"/>
            <a:chExt cx="6709938" cy="4712871"/>
          </a:xfrm>
        </p:grpSpPr>
        <p:pic>
          <p:nvPicPr>
            <p:cNvPr id="8" name="Image 4" descr="preencoded.png">    </p:cNvPr>
            <p:cNvPicPr>
              <a:picLocks noChangeAspect="1"/>
            </p:cNvPicPr>
            <p:nvPr/>
          </p:nvPicPr>
          <p:blipFill>
            <a:blip r:embed="rId5"/>
            <a:stretch>
              <a:fillRect/>
            </a:stretch>
          </p:blipFill>
          <p:spPr>
            <a:xfrm>
              <a:off x="2530372" y="2824588"/>
              <a:ext cx="6217916" cy="4133250"/>
            </a:xfrm>
            <a:prstGeom prst="rect">
              <a:avLst/>
            </a:prstGeom>
          </p:spPr>
        </p:pic>
        <p:pic>
          <p:nvPicPr>
            <p:cNvPr id="9" name="Image 5" descr="preencoded.png">    </p:cNvPr>
            <p:cNvPicPr>
              <a:picLocks noChangeAspect="1"/>
            </p:cNvPicPr>
            <p:nvPr/>
          </p:nvPicPr>
          <p:blipFill>
            <a:blip r:embed="rId6"/>
            <a:stretch>
              <a:fillRect/>
            </a:stretch>
          </p:blipFill>
          <p:spPr>
            <a:xfrm>
              <a:off x="3384152" y="3139083"/>
              <a:ext cx="8673" cy="3943830"/>
            </a:xfrm>
            <a:prstGeom prst="rect">
              <a:avLst/>
            </a:prstGeom>
          </p:spPr>
        </p:pic>
        <p:pic>
          <p:nvPicPr>
            <p:cNvPr id="10" name="Image 6" descr="preencoded.png">    </p:cNvPr>
            <p:cNvPicPr>
              <a:picLocks noChangeAspect="1"/>
            </p:cNvPicPr>
            <p:nvPr/>
          </p:nvPicPr>
          <p:blipFill>
            <a:blip r:embed="rId7"/>
            <a:stretch>
              <a:fillRect/>
            </a:stretch>
          </p:blipFill>
          <p:spPr>
            <a:xfrm>
              <a:off x="4237930" y="3139083"/>
              <a:ext cx="8673" cy="3943830"/>
            </a:xfrm>
            <a:prstGeom prst="rect">
              <a:avLst/>
            </a:prstGeom>
          </p:spPr>
        </p:pic>
        <p:pic>
          <p:nvPicPr>
            <p:cNvPr id="11" name="Image 7" descr="preencoded.png">    </p:cNvPr>
            <p:cNvPicPr>
              <a:picLocks noChangeAspect="1"/>
            </p:cNvPicPr>
            <p:nvPr/>
          </p:nvPicPr>
          <p:blipFill>
            <a:blip r:embed="rId8"/>
            <a:stretch>
              <a:fillRect/>
            </a:stretch>
          </p:blipFill>
          <p:spPr>
            <a:xfrm>
              <a:off x="5091711" y="3139083"/>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5945489" y="3139083"/>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6799271"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7653049"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8506828" y="3139083"/>
              <a:ext cx="8673" cy="3943830"/>
            </a:xfrm>
            <a:prstGeom prst="rect">
              <a:avLst/>
            </a:prstGeom>
          </p:spPr>
        </p:pic>
        <p:pic>
          <p:nvPicPr>
            <p:cNvPr id="16" name="Image 12" descr="preencoded.png">    </p:cNvPr>
            <p:cNvPicPr>
              <a:picLocks noChangeAspect="1"/>
            </p:cNvPicPr>
            <p:nvPr/>
          </p:nvPicPr>
          <p:blipFill>
            <a:blip r:embed="rId13"/>
            <a:stretch>
              <a:fillRect/>
            </a:stretch>
          </p:blipFill>
          <p:spPr>
            <a:xfrm>
              <a:off x="2516122" y="4106724"/>
              <a:ext cx="6036870" cy="1780186"/>
            </a:xfrm>
            <a:prstGeom prst="rect">
              <a:avLst/>
            </a:prstGeom>
          </p:spPr>
        </p:pic>
        <p:pic>
          <p:nvPicPr>
            <p:cNvPr id="17" name="Image 13" descr="preencoded.png">    </p:cNvPr>
            <p:cNvPicPr>
              <a:picLocks noChangeAspect="1"/>
            </p:cNvPicPr>
            <p:nvPr/>
          </p:nvPicPr>
          <p:blipFill>
            <a:blip r:embed="rId14"/>
            <a:stretch>
              <a:fillRect/>
            </a:stretch>
          </p:blipFill>
          <p:spPr>
            <a:xfrm>
              <a:off x="2526404" y="4773581"/>
              <a:ext cx="6032267" cy="1701393"/>
            </a:xfrm>
            <a:prstGeom prst="rect">
              <a:avLst/>
            </a:prstGeom>
          </p:spPr>
        </p:pic>
        <p:pic>
          <p:nvPicPr>
            <p:cNvPr id="18" name="Image 14" descr="preencoded.png">    </p:cNvPr>
            <p:cNvPicPr>
              <a:picLocks noChangeAspect="1"/>
            </p:cNvPicPr>
            <p:nvPr/>
          </p:nvPicPr>
          <p:blipFill>
            <a:blip r:embed="rId15"/>
            <a:stretch>
              <a:fillRect/>
            </a:stretch>
          </p:blipFill>
          <p:spPr>
            <a:xfrm>
              <a:off x="3330897" y="4541732"/>
              <a:ext cx="115179" cy="115178"/>
            </a:xfrm>
            <a:prstGeom prst="rect">
              <a:avLst/>
            </a:prstGeom>
          </p:spPr>
        </p:pic>
        <p:pic>
          <p:nvPicPr>
            <p:cNvPr id="19" name="Image 15" descr="preencoded.png">    </p:cNvPr>
            <p:cNvPicPr>
              <a:picLocks noChangeAspect="1"/>
            </p:cNvPicPr>
            <p:nvPr/>
          </p:nvPicPr>
          <p:blipFill>
            <a:blip r:embed="rId16"/>
            <a:stretch>
              <a:fillRect/>
            </a:stretch>
          </p:blipFill>
          <p:spPr>
            <a:xfrm>
              <a:off x="3330897" y="5235848"/>
              <a:ext cx="115179" cy="115179"/>
            </a:xfrm>
            <a:prstGeom prst="rect">
              <a:avLst/>
            </a:prstGeom>
          </p:spPr>
        </p:pic>
        <p:pic>
          <p:nvPicPr>
            <p:cNvPr id="20" name="Image 16" descr="preencoded.png">    </p:cNvPr>
            <p:cNvPicPr>
              <a:picLocks noChangeAspect="1"/>
            </p:cNvPicPr>
            <p:nvPr/>
          </p:nvPicPr>
          <p:blipFill>
            <a:blip r:embed="rId17"/>
            <a:stretch>
              <a:fillRect/>
            </a:stretch>
          </p:blipFill>
          <p:spPr>
            <a:xfrm>
              <a:off x="4184677" y="4238458"/>
              <a:ext cx="115179" cy="115179"/>
            </a:xfrm>
            <a:prstGeom prst="rect">
              <a:avLst/>
            </a:prstGeom>
          </p:spPr>
        </p:pic>
        <p:pic>
          <p:nvPicPr>
            <p:cNvPr id="21" name="Image 17" descr="preencoded.png">    </p:cNvPr>
            <p:cNvPicPr>
              <a:picLocks noChangeAspect="1"/>
            </p:cNvPicPr>
            <p:nvPr/>
          </p:nvPicPr>
          <p:blipFill>
            <a:blip r:embed="rId18"/>
            <a:stretch>
              <a:fillRect/>
            </a:stretch>
          </p:blipFill>
          <p:spPr>
            <a:xfrm>
              <a:off x="4184677" y="5561633"/>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5038458" y="5799609"/>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5038458" y="4733869"/>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5895705" y="5049924"/>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5895705" y="4815483"/>
              <a:ext cx="115179" cy="115179"/>
            </a:xfrm>
            <a:prstGeom prst="rect">
              <a:avLst/>
            </a:prstGeom>
          </p:spPr>
        </p:pic>
        <p:pic>
          <p:nvPicPr>
            <p:cNvPr id="26" name="Image 22" descr="preencoded.png">    </p:cNvPr>
            <p:cNvPicPr>
              <a:picLocks noChangeAspect="1"/>
            </p:cNvPicPr>
            <p:nvPr/>
          </p:nvPicPr>
          <p:blipFill>
            <a:blip r:embed="rId23"/>
            <a:stretch>
              <a:fillRect/>
            </a:stretch>
          </p:blipFill>
          <p:spPr>
            <a:xfrm>
              <a:off x="6746016" y="5750682"/>
              <a:ext cx="115179" cy="115178"/>
            </a:xfrm>
            <a:prstGeom prst="rect">
              <a:avLst/>
            </a:prstGeom>
          </p:spPr>
        </p:pic>
        <p:pic>
          <p:nvPicPr>
            <p:cNvPr id="27" name="Image 23" descr="preencoded.png">    </p:cNvPr>
            <p:cNvPicPr>
              <a:picLocks noChangeAspect="1"/>
            </p:cNvPicPr>
            <p:nvPr/>
          </p:nvPicPr>
          <p:blipFill>
            <a:blip r:embed="rId24"/>
            <a:stretch>
              <a:fillRect/>
            </a:stretch>
          </p:blipFill>
          <p:spPr>
            <a:xfrm>
              <a:off x="6746016" y="5307657"/>
              <a:ext cx="115179" cy="115178"/>
            </a:xfrm>
            <a:prstGeom prst="rect">
              <a:avLst/>
            </a:prstGeom>
          </p:spPr>
        </p:pic>
        <p:pic>
          <p:nvPicPr>
            <p:cNvPr id="28" name="Image 24" descr="preencoded.png">    </p:cNvPr>
            <p:cNvPicPr>
              <a:picLocks noChangeAspect="1"/>
            </p:cNvPicPr>
            <p:nvPr/>
          </p:nvPicPr>
          <p:blipFill>
            <a:blip r:embed="rId25"/>
            <a:stretch>
              <a:fillRect/>
            </a:stretch>
          </p:blipFill>
          <p:spPr>
            <a:xfrm>
              <a:off x="7603266" y="5229337"/>
              <a:ext cx="115179" cy="115179"/>
            </a:xfrm>
            <a:prstGeom prst="rect">
              <a:avLst/>
            </a:prstGeom>
          </p:spPr>
        </p:pic>
        <p:pic>
          <p:nvPicPr>
            <p:cNvPr id="29" name="Image 25" descr="preencoded.png">    </p:cNvPr>
            <p:cNvPicPr>
              <a:picLocks noChangeAspect="1"/>
            </p:cNvPicPr>
            <p:nvPr/>
          </p:nvPicPr>
          <p:blipFill>
            <a:blip r:embed="rId26"/>
            <a:stretch>
              <a:fillRect/>
            </a:stretch>
          </p:blipFill>
          <p:spPr>
            <a:xfrm>
              <a:off x="7603266" y="4929578"/>
              <a:ext cx="115179" cy="115179"/>
            </a:xfrm>
            <a:prstGeom prst="rect">
              <a:avLst/>
            </a:prstGeom>
          </p:spPr>
        </p:pic>
        <p:sp>
          <p:nvSpPr>
            <p:cNvPr id="30"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004579"/>
                  </a:solidFill>
                  <a:latin typeface="Lato" pitchFamily="34" charset="0"/>
                  <a:ea typeface="Lato" pitchFamily="34" charset="-122"/>
                  <a:cs typeface="Lato" pitchFamily="34" charset="-120"/>
                </a:rPr>
                <a:t>0</a:t>
              </a:r>
              <a:endParaRPr lang="en-US" sz="1366" dirty="0"/>
            </a:p>
          </p:txBody>
        </p:sp>
        <p:sp>
          <p:nvSpPr>
            <p:cNvPr id="31"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004579"/>
                  </a:solidFill>
                  <a:latin typeface="Lato" pitchFamily="34" charset="0"/>
                  <a:ea typeface="Lato" pitchFamily="34" charset="-122"/>
                  <a:cs typeface="Lato" pitchFamily="34" charset="-120"/>
                </a:rPr>
                <a:t>1</a:t>
              </a:r>
              <a:endParaRPr lang="en-US" sz="1639" dirty="0"/>
            </a:p>
          </p:txBody>
        </p:sp>
        <p:sp>
          <p:nvSpPr>
            <p:cNvPr id="32"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004579"/>
                  </a:solidFill>
                  <a:latin typeface="Lato" pitchFamily="34" charset="0"/>
                  <a:ea typeface="Lato" pitchFamily="34" charset="-122"/>
                  <a:cs typeface="Lato" pitchFamily="34" charset="-120"/>
                </a:rPr>
                <a:t>2</a:t>
              </a:r>
              <a:endParaRPr lang="en-US" sz="1639" dirty="0"/>
            </a:p>
          </p:txBody>
        </p:sp>
        <p:sp>
          <p:nvSpPr>
            <p:cNvPr id="33"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004579"/>
                  </a:solidFill>
                  <a:latin typeface="Lato" pitchFamily="34" charset="0"/>
                  <a:ea typeface="Lato" pitchFamily="34" charset="-122"/>
                  <a:cs typeface="Lato" pitchFamily="34" charset="-120"/>
                </a:rPr>
                <a:t>3</a:t>
              </a:r>
              <a:endParaRPr lang="en-US" sz="1639" dirty="0"/>
            </a:p>
          </p:txBody>
        </p:sp>
        <p:sp>
          <p:nvSpPr>
            <p:cNvPr id="34"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004579"/>
                  </a:solidFill>
                  <a:latin typeface="Lato" pitchFamily="34" charset="0"/>
                  <a:ea typeface="Lato" pitchFamily="34" charset="-122"/>
                  <a:cs typeface="Lato" pitchFamily="34" charset="-120"/>
                </a:rPr>
                <a:t>4</a:t>
              </a:r>
              <a:endParaRPr lang="en-US" sz="1639" dirty="0"/>
            </a:p>
          </p:txBody>
        </p:sp>
        <p:sp>
          <p:nvSpPr>
            <p:cNvPr id="35"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004579"/>
                  </a:solidFill>
                  <a:latin typeface="Lato" pitchFamily="34" charset="0"/>
                  <a:ea typeface="Lato" pitchFamily="34" charset="-122"/>
                  <a:cs typeface="Lato" pitchFamily="34" charset="-120"/>
                </a:rPr>
                <a:t>5</a:t>
              </a:r>
              <a:endParaRPr lang="en-US" sz="1639" dirty="0"/>
            </a:p>
          </p:txBody>
        </p:sp>
        <p:sp>
          <p:nvSpPr>
            <p:cNvPr id="36"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004579"/>
                  </a:solidFill>
                  <a:latin typeface="Lato" pitchFamily="34" charset="0"/>
                  <a:ea typeface="Lato" pitchFamily="34" charset="-122"/>
                  <a:cs typeface="Lato" pitchFamily="34" charset="-120"/>
                </a:rPr>
                <a:t>6</a:t>
              </a:r>
              <a:endParaRPr lang="en-US" sz="1639" dirty="0"/>
            </a:p>
          </p:txBody>
        </p:sp>
        <p:sp>
          <p:nvSpPr>
            <p:cNvPr id="37"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004579"/>
                  </a:solidFill>
                  <a:latin typeface="Lato" pitchFamily="34" charset="0"/>
                  <a:ea typeface="Lato" pitchFamily="34" charset="-122"/>
                  <a:cs typeface="Lato" pitchFamily="34" charset="-120"/>
                </a:rPr>
                <a:t>7</a:t>
              </a:r>
              <a:endParaRPr lang="en-US" sz="1639" dirty="0"/>
            </a:p>
          </p:txBody>
        </p:sp>
        <p:sp>
          <p:nvSpPr>
            <p:cNvPr id="38"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004579"/>
                  </a:solidFill>
                  <a:latin typeface="Lato" pitchFamily="34" charset="0"/>
                  <a:ea typeface="Lato" pitchFamily="34" charset="-122"/>
                  <a:cs typeface="Lato" pitchFamily="34" charset="-120"/>
                </a:rPr>
                <a:t>8</a:t>
              </a:r>
              <a:endParaRPr lang="en-US" sz="1639" dirty="0"/>
            </a:p>
          </p:txBody>
        </p:sp>
        <p:sp>
          <p:nvSpPr>
            <p:cNvPr id="39"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004579"/>
                  </a:solidFill>
                  <a:latin typeface="Lato" pitchFamily="34" charset="0"/>
                  <a:ea typeface="Lato" pitchFamily="34" charset="-122"/>
                  <a:cs typeface="Lato" pitchFamily="34" charset="-120"/>
                </a:rPr>
                <a:t>10</a:t>
              </a:r>
              <a:endParaRPr lang="en-US" sz="1366" dirty="0"/>
            </a:p>
          </p:txBody>
        </p:sp>
        <p:sp>
          <p:nvSpPr>
            <p:cNvPr id="40"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004579"/>
                  </a:solidFill>
                  <a:latin typeface="Lato" pitchFamily="34" charset="0"/>
                  <a:ea typeface="Lato" pitchFamily="34" charset="-122"/>
                  <a:cs typeface="Lato" pitchFamily="34" charset="-120"/>
                </a:rPr>
                <a:t>20</a:t>
              </a:r>
              <a:endParaRPr lang="en-US" sz="1366" dirty="0"/>
            </a:p>
          </p:txBody>
        </p:sp>
        <p:sp>
          <p:nvSpPr>
            <p:cNvPr id="41"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004579"/>
                  </a:solidFill>
                  <a:latin typeface="Lato" pitchFamily="34" charset="0"/>
                  <a:ea typeface="Lato" pitchFamily="34" charset="-122"/>
                  <a:cs typeface="Lato" pitchFamily="34" charset="-120"/>
                </a:rPr>
                <a:t>30</a:t>
              </a:r>
              <a:endParaRPr lang="en-US" sz="1366" dirty="0"/>
            </a:p>
          </p:txBody>
        </p:sp>
        <p:sp>
          <p:nvSpPr>
            <p:cNvPr id="42"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004579"/>
                  </a:solidFill>
                  <a:latin typeface="Lato" pitchFamily="34" charset="0"/>
                  <a:ea typeface="Lato" pitchFamily="34" charset="-122"/>
                  <a:cs typeface="Lato" pitchFamily="34" charset="-120"/>
                </a:rPr>
                <a:t>40</a:t>
              </a:r>
              <a:endParaRPr lang="en-US" sz="1366" dirty="0"/>
            </a:p>
          </p:txBody>
        </p:sp>
        <p:sp>
          <p:nvSpPr>
            <p:cNvPr id="43"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004579"/>
                  </a:solidFill>
                  <a:latin typeface="Lato" pitchFamily="34" charset="0"/>
                  <a:ea typeface="Lato" pitchFamily="34" charset="-122"/>
                  <a:cs typeface="Lato" pitchFamily="34" charset="-120"/>
                </a:rPr>
                <a:t>50</a:t>
              </a:r>
              <a:endParaRPr lang="en-US" sz="1366" dirty="0"/>
            </a:p>
          </p:txBody>
        </p:sp>
        <p:sp>
          <p:nvSpPr>
            <p:cNvPr id="44"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004579"/>
                  </a:solidFill>
                  <a:latin typeface="Lato" pitchFamily="34" charset="0"/>
                  <a:ea typeface="Lato" pitchFamily="34" charset="-122"/>
                  <a:cs typeface="Lato" pitchFamily="34" charset="-120"/>
                </a:rPr>
                <a:t>60</a:t>
              </a:r>
              <a:endParaRPr lang="en-US" sz="1366" dirty="0"/>
            </a:p>
          </p:txBody>
        </p:sp>
        <p:sp>
          <p:nvSpPr>
            <p:cNvPr id="45"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004579"/>
                  </a:solidFill>
                  <a:latin typeface="Lato" pitchFamily="34" charset="0"/>
                  <a:ea typeface="Lato" pitchFamily="34" charset="-122"/>
                  <a:cs typeface="Lato" pitchFamily="34" charset="-120"/>
                </a:rPr>
                <a:t>70</a:t>
              </a:r>
              <a:endParaRPr lang="en-US" sz="1366" dirty="0"/>
            </a:p>
          </p:txBody>
        </p:sp>
        <p:sp>
          <p:nvSpPr>
            <p:cNvPr id="46"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004579"/>
                  </a:solidFill>
                  <a:latin typeface="Lato" pitchFamily="34" charset="0"/>
                  <a:ea typeface="Lato" pitchFamily="34" charset="-122"/>
                  <a:cs typeface="Lato" pitchFamily="34" charset="-120"/>
                </a:rPr>
                <a:t>80</a:t>
              </a:r>
              <a:endParaRPr lang="en-US" sz="1366" dirty="0"/>
            </a:p>
          </p:txBody>
        </p:sp>
        <p:sp>
          <p:nvSpPr>
            <p:cNvPr id="47"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004579"/>
                  </a:solidFill>
                  <a:latin typeface="Lato" pitchFamily="34" charset="0"/>
                  <a:ea typeface="Lato" pitchFamily="34" charset="-122"/>
                  <a:cs typeface="Lato" pitchFamily="34" charset="-120"/>
                </a:rPr>
                <a:t>90</a:t>
              </a:r>
              <a:endParaRPr lang="en-US" sz="1366" dirty="0"/>
            </a:p>
          </p:txBody>
        </p:sp>
        <p:sp>
          <p:nvSpPr>
            <p:cNvPr id="48"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004579"/>
                  </a:solidFill>
                  <a:latin typeface="Lato" pitchFamily="34" charset="0"/>
                  <a:ea typeface="Lato" pitchFamily="34" charset="-122"/>
                  <a:cs typeface="Lato" pitchFamily="34" charset="-120"/>
                </a:rPr>
                <a:t>100</a:t>
              </a:r>
              <a:endParaRPr lang="en-US" sz="1366" dirty="0"/>
            </a:p>
          </p:txBody>
        </p:sp>
      </p:grpSp>
      <p:grpSp>
        <p:nvGrpSpPr>
          <p:cNvPr id="80877" name="Group"/>
          <p:cNvGrpSpPr/>
          <p:nvPr/>
        </p:nvGrpSpPr>
        <p:grpSpPr>
          <a:xfrm>
            <a:off x="10801350" y="3143250"/>
            <a:ext cx="4181476" cy="4181456"/>
            <a:chOff x="10801350" y="3143250"/>
            <a:chExt cx="4181476" cy="4181456"/>
          </a:xfrm>
        </p:grpSpPr>
        <p:pic>
          <p:nvPicPr>
            <p:cNvPr id="49" name="Image 26" descr="preencoded.png">    </p:cNvPr>
            <p:cNvPicPr>
              <a:picLocks noChangeAspect="1"/>
            </p:cNvPicPr>
            <p:nvPr/>
          </p:nvPicPr>
          <p:blipFill>
            <a:blip r:embed="rId27"/>
            <a:stretch>
              <a:fillRect/>
            </a:stretch>
          </p:blipFill>
          <p:spPr>
            <a:xfrm>
              <a:off x="12892088" y="3143250"/>
              <a:ext cx="2090738" cy="3569103"/>
            </a:xfrm>
            <a:prstGeom prst="rect">
              <a:avLst/>
            </a:prstGeom>
          </p:spPr>
        </p:pic>
        <p:pic>
          <p:nvPicPr>
            <p:cNvPr id="50" name="Image 27" descr="preencoded.png">    </p:cNvPr>
            <p:cNvPicPr>
              <a:picLocks noChangeAspect="1"/>
            </p:cNvPicPr>
            <p:nvPr/>
          </p:nvPicPr>
          <p:blipFill>
            <a:blip r:embed="rId28"/>
            <a:stretch>
              <a:fillRect/>
            </a:stretch>
          </p:blipFill>
          <p:spPr>
            <a:xfrm>
              <a:off x="11413713" y="6268845"/>
              <a:ext cx="2956750" cy="1055861"/>
            </a:xfrm>
            <a:prstGeom prst="rect">
              <a:avLst/>
            </a:prstGeom>
          </p:spPr>
        </p:pic>
        <p:pic>
          <p:nvPicPr>
            <p:cNvPr id="51" name="Image 28" descr="preencoded.png">    </p:cNvPr>
            <p:cNvPicPr>
              <a:picLocks noChangeAspect="1"/>
            </p:cNvPicPr>
            <p:nvPr/>
          </p:nvPicPr>
          <p:blipFill>
            <a:blip r:embed="rId29"/>
            <a:stretch>
              <a:fillRect/>
            </a:stretch>
          </p:blipFill>
          <p:spPr>
            <a:xfrm>
              <a:off x="10801350" y="3143250"/>
              <a:ext cx="2090738" cy="3569103"/>
            </a:xfrm>
            <a:prstGeom prst="rect">
              <a:avLst/>
            </a:prstGeom>
          </p:spPr>
        </p:pic>
        <p:sp>
          <p:nvSpPr>
            <p:cNvPr id="52" name="Text 21"/>
            <p:cNvSpPr/>
            <p:nvPr/>
          </p:nvSpPr>
          <p:spPr>
            <a:xfrm>
              <a:off x="12230100" y="4781550"/>
              <a:ext cx="1493520" cy="664845"/>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34.574</a:t>
              </a:r>
              <a:endParaRPr lang="en-US" sz="3600" dirty="0"/>
            </a:p>
          </p:txBody>
        </p:sp>
        <p:sp>
          <p:nvSpPr>
            <p:cNvPr id="53" name="Text 22"/>
            <p:cNvSpPr/>
            <p:nvPr/>
          </p:nvSpPr>
          <p:spPr>
            <a:xfrm>
              <a:off x="12558713" y="5286375"/>
              <a:ext cx="78295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Total</a:t>
              </a:r>
              <a:endParaRPr lang="en-US" sz="2400" dirty="0"/>
            </a:p>
          </p:txBody>
        </p:sp>
      </p:grpSp>
      <p:grpSp>
        <p:nvGrpSpPr>
          <p:cNvPr id="30475" name="Group"/>
          <p:cNvGrpSpPr/>
          <p:nvPr/>
        </p:nvGrpSpPr>
        <p:grpSpPr>
          <a:xfrm>
            <a:off x="9898380" y="7886700"/>
            <a:ext cx="5996940" cy="1487805"/>
            <a:chOff x="9898380" y="7886700"/>
            <a:chExt cx="5996940" cy="1487805"/>
          </a:xfrm>
        </p:grpSpPr>
        <p:sp>
          <p:nvSpPr>
            <p:cNvPr id="54" name="Text 23"/>
            <p:cNvSpPr/>
            <p:nvPr/>
          </p:nvSpPr>
          <p:spPr>
            <a:xfrm>
              <a:off x="9898380" y="7886700"/>
              <a:ext cx="5996940" cy="664845"/>
            </a:xfrm>
            <a:prstGeom prst="rect">
              <a:avLst/>
            </a:prstGeom>
            <a:noFill/>
            <a:ln/>
          </p:spPr>
          <p:txBody>
            <a:bodyPr wrap="square" lIns="0" tIns="0" rIns="0" bIns="0" rtlCol="0" anchor="t"/>
            <a:lstStyle/>
            <a:p>
              <a:pPr algn="ctr" indent="0" marL="0">
                <a:buNone/>
              </a:pPr>
              <a:r>
                <a:rPr lang="en-US" sz="3600" b="1" u="none" dirty="0">
                  <a:solidFill>
                    <a:srgbClr val="0E0E0E"/>
                  </a:solidFill>
                  <a:latin typeface="Quattrocento" pitchFamily="34" charset="0"/>
                  <a:ea typeface="Quattrocento" pitchFamily="34" charset="-122"/>
                  <a:cs typeface="Quattrocento" pitchFamily="34" charset="-120"/>
                </a:rPr>
                <a:t>TREASURE FOUND</a:t>
              </a:r>
              <a:endParaRPr lang="en-US" sz="3600" dirty="0"/>
            </a:p>
          </p:txBody>
        </p:sp>
        <p:sp>
          <p:nvSpPr>
            <p:cNvPr id="55" name="Text 24"/>
            <p:cNvSpPr/>
            <p:nvPr/>
          </p:nvSpPr>
          <p:spPr>
            <a:xfrm>
              <a:off x="9913620" y="8467725"/>
              <a:ext cx="5966460" cy="90678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A record of the amount of treasure found per month</a:t>
              </a:r>
              <a:endParaRPr lang="en-US" sz="2400" dirty="0"/>
            </a:p>
          </p:txBody>
        </p:sp>
      </p:grpSp>
      <p:grpSp>
        <p:nvGrpSpPr>
          <p:cNvPr id="41103" name="Group"/>
          <p:cNvGrpSpPr/>
          <p:nvPr/>
        </p:nvGrpSpPr>
        <p:grpSpPr>
          <a:xfrm>
            <a:off x="2392680" y="7886700"/>
            <a:ext cx="5996940" cy="1487805"/>
            <a:chOff x="2392680" y="7886700"/>
            <a:chExt cx="5996940" cy="1487805"/>
          </a:xfrm>
        </p:grpSpPr>
        <p:sp>
          <p:nvSpPr>
            <p:cNvPr id="56" name="Text 25"/>
            <p:cNvSpPr/>
            <p:nvPr/>
          </p:nvSpPr>
          <p:spPr>
            <a:xfrm>
              <a:off x="2392680" y="7886700"/>
              <a:ext cx="5996940" cy="664845"/>
            </a:xfrm>
            <a:prstGeom prst="rect">
              <a:avLst/>
            </a:prstGeom>
            <a:noFill/>
            <a:ln/>
          </p:spPr>
          <p:txBody>
            <a:bodyPr wrap="square" lIns="0" tIns="0" rIns="0" bIns="0" rtlCol="0" anchor="t"/>
            <a:lstStyle/>
            <a:p>
              <a:pPr algn="ctr" indent="0" marL="0">
                <a:buNone/>
              </a:pPr>
              <a:r>
                <a:rPr lang="en-US" sz="3600" b="1" u="none" dirty="0">
                  <a:solidFill>
                    <a:srgbClr val="0E0E0E"/>
                  </a:solidFill>
                  <a:latin typeface="Quattrocento" pitchFamily="34" charset="0"/>
                  <a:ea typeface="Quattrocento" pitchFamily="34" charset="-122"/>
                  <a:cs typeface="Quattrocento" pitchFamily="34" charset="-120"/>
                </a:rPr>
                <a:t>SPELLCASTING PROGRESS</a:t>
              </a:r>
              <a:endParaRPr lang="en-US" sz="3600" dirty="0"/>
            </a:p>
          </p:txBody>
        </p:sp>
        <p:sp>
          <p:nvSpPr>
            <p:cNvPr id="57" name="Text 26"/>
            <p:cNvSpPr/>
            <p:nvPr/>
          </p:nvSpPr>
          <p:spPr>
            <a:xfrm>
              <a:off x="2407920" y="8467725"/>
              <a:ext cx="5966460" cy="90678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CE3D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425613" y="404813"/>
            <a:ext cx="3448050" cy="1676400"/>
          </a:xfrm>
          <a:prstGeom prst="rect">
            <a:avLst/>
          </a:prstGeom>
        </p:spPr>
      </p:pic>
      <p:pic>
        <p:nvPicPr>
          <p:cNvPr id="3" name="Image 1" descr="preencoded.png">    </p:cNvPr>
          <p:cNvPicPr>
            <a:picLocks noChangeAspect="1"/>
          </p:cNvPicPr>
          <p:nvPr/>
        </p:nvPicPr>
        <p:blipFill>
          <a:blip r:embed="rId2"/>
          <a:stretch>
            <a:fillRect/>
          </a:stretch>
        </p:blipFill>
        <p:spPr>
          <a:xfrm>
            <a:off x="442913" y="9679019"/>
            <a:ext cx="4752975" cy="28575"/>
          </a:xfrm>
          <a:prstGeom prst="rect">
            <a:avLst/>
          </a:prstGeom>
        </p:spPr>
      </p:pic>
      <p:pic>
        <p:nvPicPr>
          <p:cNvPr id="4" name="Image 2" descr="preencoded.png">    </p:cNvPr>
          <p:cNvPicPr>
            <a:picLocks noChangeAspect="1"/>
          </p:cNvPicPr>
          <p:nvPr/>
        </p:nvPicPr>
        <p:blipFill>
          <a:blip r:embed="rId3"/>
          <a:stretch>
            <a:fillRect/>
          </a:stretch>
        </p:blipFill>
        <p:spPr>
          <a:xfrm>
            <a:off x="2450783" y="9324678"/>
            <a:ext cx="737231" cy="737231"/>
          </a:xfrm>
          <a:prstGeom prst="rect">
            <a:avLst/>
          </a:prstGeom>
        </p:spPr>
      </p:pic>
      <p:grpSp>
        <p:nvGrpSpPr>
          <p:cNvPr id="19142"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4579"/>
                  </a:solidFill>
                  <a:latin typeface="Inter" pitchFamily="34" charset="0"/>
                  <a:ea typeface="Inter" pitchFamily="34" charset="-122"/>
                  <a:cs typeface="Inter" pitchFamily="34" charset="-120"/>
                </a:rPr>
                <a:t>EaTemp</a:t>
              </a:r>
              <a:endParaRPr lang="en-US" sz="2710" dirty="0"/>
            </a:p>
          </p:txBody>
        </p:sp>
      </p:grpSp>
      <p:grpSp>
        <p:nvGrpSpPr>
          <p:cNvPr id="26080" name="Group"/>
          <p:cNvGrpSpPr/>
          <p:nvPr/>
        </p:nvGrpSpPr>
        <p:grpSpPr>
          <a:xfrm>
            <a:off x="10086975" y="5153025"/>
            <a:ext cx="6644640" cy="1564005"/>
            <a:chOff x="10086975" y="5153025"/>
            <a:chExt cx="6644640" cy="1564005"/>
          </a:xfrm>
        </p:grpSpPr>
        <p:sp>
          <p:nvSpPr>
            <p:cNvPr id="7" name="Text 1"/>
            <p:cNvSpPr/>
            <p:nvPr/>
          </p:nvSpPr>
          <p:spPr>
            <a:xfrm>
              <a:off x="10086975" y="5153025"/>
              <a:ext cx="6644640" cy="664845"/>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A WEB APPLICATION</a:t>
              </a:r>
              <a:endParaRPr lang="en-US" sz="3600" dirty="0"/>
            </a:p>
          </p:txBody>
        </p:sp>
        <p:sp>
          <p:nvSpPr>
            <p:cNvPr id="8" name="Text 2"/>
            <p:cNvSpPr/>
            <p:nvPr/>
          </p:nvSpPr>
          <p:spPr>
            <a:xfrm>
              <a:off x="10086975" y="5810250"/>
              <a:ext cx="66141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web application designed for discovering the world of fantasy</a:t>
              </a:r>
              <a:endParaRPr lang="en-US" sz="2400" dirty="0"/>
            </a:p>
          </p:txBody>
        </p:sp>
      </p:grpSp>
      <p:pic>
        <p:nvPicPr>
          <p:cNvPr id="9" name="Image 4" descr="preencoded.png">    </p:cNvPr>
          <p:cNvPicPr>
            <a:picLocks noChangeAspect="1"/>
          </p:cNvPicPr>
          <p:nvPr/>
        </p:nvPicPr>
        <p:blipFill>
          <a:blip r:embed="rId5"/>
          <a:stretch>
            <a:fillRect/>
          </a:stretch>
        </p:blipFill>
        <p:spPr>
          <a:xfrm>
            <a:off x="190500" y="2438400"/>
            <a:ext cx="10325100" cy="6124575"/>
          </a:xfrm>
          <a:prstGeom prst="rect">
            <a:avLst/>
          </a:prstGeom>
        </p:spPr>
      </p:pic>
      <p:pic>
        <p:nvPicPr>
          <p:cNvPr id="10" name="Image 5" descr="preencoded.png">    </p:cNvPr>
          <p:cNvPicPr>
            <a:picLocks noChangeAspect="1"/>
          </p:cNvPicPr>
          <p:nvPr/>
        </p:nvPicPr>
        <p:blipFill>
          <a:blip r:embed="rId6"/>
          <a:stretch>
            <a:fillRect/>
          </a:stretch>
        </p:blipFill>
        <p:spPr>
          <a:xfrm>
            <a:off x="1638300" y="2695575"/>
            <a:ext cx="7419975" cy="4867275"/>
          </a:xfrm>
          <a:prstGeom prst="rect">
            <a:avLst/>
          </a:prstGeom>
        </p:spPr>
      </p:pic>
      <p:sp>
        <p:nvSpPr>
          <p:cNvPr id="11" name="Text 3"/>
          <p:cNvSpPr/>
          <p:nvPr/>
        </p:nvSpPr>
        <p:spPr>
          <a:xfrm>
            <a:off x="10029825" y="3105150"/>
            <a:ext cx="7915275" cy="1962150"/>
          </a:xfrm>
          <a:prstGeom prst="rect">
            <a:avLst/>
          </a:prstGeom>
          <a:noFill/>
          <a:ln/>
        </p:spPr>
        <p:txBody>
          <a:bodyPr wrap="square" lIns="0" tIns="0" rIns="0" bIns="0" rtlCol="0" anchor="t"/>
          <a:lstStyle/>
          <a:p>
            <a:pPr algn="l" indent="0" marL="0">
              <a:buNone/>
            </a:pPr>
            <a:r>
              <a:rPr lang="en-US" sz="6000" b="1" u="none" dirty="0">
                <a:solidFill>
                  <a:srgbClr val="C98D2D"/>
                </a:solidFill>
                <a:latin typeface="Quattrocento" pitchFamily="34" charset="0"/>
                <a:ea typeface="Quattrocento" pitchFamily="34" charset="-122"/>
                <a:cs typeface="Quattrocento" pitchFamily="34" charset="-120"/>
              </a:rPr>
              <a:t>PORTAL TO ADVENTURE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CE3D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95275" y="5505450"/>
            <a:ext cx="990600" cy="4305300"/>
          </a:xfrm>
          <a:prstGeom prst="rect">
            <a:avLst/>
          </a:prstGeom>
        </p:spPr>
      </p:pic>
      <p:pic>
        <p:nvPicPr>
          <p:cNvPr id="3" name="Image 1" descr="preencoded.png">    </p:cNvPr>
          <p:cNvPicPr>
            <a:picLocks noChangeAspect="1"/>
          </p:cNvPicPr>
          <p:nvPr/>
        </p:nvPicPr>
        <p:blipFill>
          <a:blip r:embed="rId2"/>
          <a:stretch>
            <a:fillRect/>
          </a:stretch>
        </p:blipFill>
        <p:spPr>
          <a:xfrm>
            <a:off x="17658478" y="261937"/>
            <a:ext cx="28576" cy="4473303"/>
          </a:xfrm>
          <a:prstGeom prst="rect">
            <a:avLst/>
          </a:prstGeom>
        </p:spPr>
      </p:pic>
      <p:pic>
        <p:nvPicPr>
          <p:cNvPr id="4" name="Image 2" descr="preencoded.png">    </p:cNvPr>
          <p:cNvPicPr>
            <a:picLocks noChangeAspect="1"/>
          </p:cNvPicPr>
          <p:nvPr/>
        </p:nvPicPr>
        <p:blipFill>
          <a:blip r:embed="rId3"/>
          <a:stretch>
            <a:fillRect/>
          </a:stretch>
        </p:blipFill>
        <p:spPr>
          <a:xfrm rot="5400000">
            <a:off x="17245223" y="2071077"/>
            <a:ext cx="855085" cy="855090"/>
          </a:xfrm>
          <a:prstGeom prst="rect">
            <a:avLst/>
          </a:prstGeom>
        </p:spPr>
      </p:pic>
      <p:grpSp>
        <p:nvGrpSpPr>
          <p:cNvPr id="24601"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4579"/>
                  </a:solidFill>
                  <a:latin typeface="Inter" pitchFamily="34" charset="0"/>
                  <a:ea typeface="Inter" pitchFamily="34" charset="-122"/>
                  <a:cs typeface="Inter" pitchFamily="34" charset="-120"/>
                </a:rPr>
                <a:t>EaTemp</a:t>
              </a:r>
              <a:endParaRPr lang="en-US" sz="2710" dirty="0"/>
            </a:p>
          </p:txBody>
        </p:sp>
      </p:grpSp>
      <p:grpSp>
        <p:nvGrpSpPr>
          <p:cNvPr id="43957" name="Group"/>
          <p:cNvGrpSpPr/>
          <p:nvPr/>
        </p:nvGrpSpPr>
        <p:grpSpPr>
          <a:xfrm>
            <a:off x="2209800" y="3114675"/>
            <a:ext cx="6644640" cy="1564005"/>
            <a:chOff x="2209800" y="3114675"/>
            <a:chExt cx="6644640" cy="1564005"/>
          </a:xfrm>
        </p:grpSpPr>
        <p:sp>
          <p:nvSpPr>
            <p:cNvPr id="7" name="Text 1"/>
            <p:cNvSpPr/>
            <p:nvPr/>
          </p:nvSpPr>
          <p:spPr>
            <a:xfrm>
              <a:off x="2209800" y="3114675"/>
              <a:ext cx="6644640" cy="664845"/>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AN MOBILE APP</a:t>
              </a:r>
              <a:endParaRPr lang="en-US" sz="3600" dirty="0"/>
            </a:p>
          </p:txBody>
        </p:sp>
        <p:sp>
          <p:nvSpPr>
            <p:cNvPr id="8" name="Text 2"/>
            <p:cNvSpPr/>
            <p:nvPr/>
          </p:nvSpPr>
          <p:spPr>
            <a:xfrm>
              <a:off x="2209800" y="3771900"/>
              <a:ext cx="66141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An app designed for exploring and experiencing the enchanting realm of fantasy</a:t>
              </a:r>
              <a:endParaRPr lang="en-US" sz="2400" dirty="0"/>
            </a:p>
          </p:txBody>
        </p:sp>
      </p:grpSp>
      <p:sp>
        <p:nvSpPr>
          <p:cNvPr id="9" name="Text 3"/>
          <p:cNvSpPr/>
          <p:nvPr/>
        </p:nvSpPr>
        <p:spPr>
          <a:xfrm>
            <a:off x="2209800" y="5743575"/>
            <a:ext cx="6776085" cy="27165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Live your fantasy dreams</a:t>
            </a:r>
            <a:endParaRPr lang="en-US" sz="2400" dirty="0"/>
          </a:p>
        </p:txBody>
      </p:sp>
      <p:sp>
        <p:nvSpPr>
          <p:cNvPr id="10" name="Text 4"/>
          <p:cNvSpPr/>
          <p:nvPr/>
        </p:nvSpPr>
        <p:spPr>
          <a:xfrm>
            <a:off x="2171700" y="1390650"/>
            <a:ext cx="9572625" cy="1114425"/>
          </a:xfrm>
          <a:prstGeom prst="rect">
            <a:avLst/>
          </a:prstGeom>
          <a:noFill/>
          <a:ln/>
        </p:spPr>
        <p:txBody>
          <a:bodyPr wrap="square" lIns="0" tIns="0" rIns="0" bIns="0" rtlCol="0" anchor="t"/>
          <a:lstStyle/>
          <a:p>
            <a:pPr algn="l" indent="0" marL="0">
              <a:buNone/>
            </a:pPr>
            <a:r>
              <a:rPr lang="en-US" sz="6000" b="1" u="none" dirty="0">
                <a:solidFill>
                  <a:srgbClr val="C98D2D"/>
                </a:solidFill>
                <a:latin typeface="Quattrocento" pitchFamily="34" charset="0"/>
                <a:ea typeface="Quattrocento" pitchFamily="34" charset="-122"/>
                <a:cs typeface="Quattrocento" pitchFamily="34" charset="-120"/>
              </a:rPr>
              <a:t>THE FUTURE OF FANTASY</a:t>
            </a:r>
            <a:endParaRPr lang="en-US" sz="6000" dirty="0"/>
          </a:p>
        </p:txBody>
      </p:sp>
      <p:pic>
        <p:nvPicPr>
          <p:cNvPr id="11" name="Image 4" descr="preencoded.png">    </p:cNvPr>
          <p:cNvPicPr>
            <a:picLocks noChangeAspect="1"/>
          </p:cNvPicPr>
          <p:nvPr/>
        </p:nvPicPr>
        <p:blipFill>
          <a:blip r:embed="rId5"/>
          <a:stretch>
            <a:fillRect/>
          </a:stretch>
        </p:blipFill>
        <p:spPr>
          <a:xfrm>
            <a:off x="11591925" y="771525"/>
            <a:ext cx="4105275" cy="8886825"/>
          </a:xfrm>
          <a:prstGeom prst="rect">
            <a:avLst/>
          </a:prstGeom>
        </p:spPr>
      </p:pic>
      <p:pic>
        <p:nvPicPr>
          <p:cNvPr id="12" name="Image 5" descr="preencoded.png">    </p:cNvPr>
          <p:cNvPicPr>
            <a:picLocks noChangeAspect="1"/>
          </p:cNvPicPr>
          <p:nvPr/>
        </p:nvPicPr>
        <p:blipFill>
          <a:blip r:embed="rId6"/>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CE3D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3863" y="552450"/>
            <a:ext cx="2857853" cy="1348207"/>
          </a:xfrm>
          <a:prstGeom prst="rect">
            <a:avLst/>
          </a:prstGeom>
        </p:spPr>
      </p:pic>
      <p:pic>
        <p:nvPicPr>
          <p:cNvPr id="3" name="Image 1" descr="preencoded.png">    </p:cNvPr>
          <p:cNvPicPr>
            <a:picLocks noChangeAspect="1"/>
          </p:cNvPicPr>
          <p:nvPr/>
        </p:nvPicPr>
        <p:blipFill>
          <a:blip r:embed="rId2"/>
          <a:stretch>
            <a:fillRect/>
          </a:stretch>
        </p:blipFill>
        <p:spPr>
          <a:xfrm rot="10800000">
            <a:off x="12425361" y="9514638"/>
            <a:ext cx="4717816" cy="28575"/>
          </a:xfrm>
          <a:prstGeom prst="rect">
            <a:avLst/>
          </a:prstGeom>
        </p:spPr>
      </p:pic>
      <p:pic>
        <p:nvPicPr>
          <p:cNvPr id="4" name="Image 2" descr="preencoded.png">    </p:cNvPr>
          <p:cNvPicPr>
            <a:picLocks noChangeAspect="1"/>
          </p:cNvPicPr>
          <p:nvPr/>
        </p:nvPicPr>
        <p:blipFill>
          <a:blip r:embed="rId3"/>
          <a:stretch>
            <a:fillRect/>
          </a:stretch>
        </p:blipFill>
        <p:spPr>
          <a:xfrm rot="10800000">
            <a:off x="17210905" y="9082298"/>
            <a:ext cx="893241" cy="893240"/>
          </a:xfrm>
          <a:prstGeom prst="rect">
            <a:avLst/>
          </a:prstGeom>
        </p:spPr>
      </p:pic>
      <p:grpSp>
        <p:nvGrpSpPr>
          <p:cNvPr id="35124"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4579"/>
                  </a:solidFill>
                  <a:latin typeface="Inter" pitchFamily="34" charset="0"/>
                  <a:ea typeface="Inter" pitchFamily="34" charset="-122"/>
                  <a:cs typeface="Inter" pitchFamily="34" charset="-120"/>
                </a:rPr>
                <a:t>EaTemp</a:t>
              </a:r>
              <a:endParaRPr lang="en-US" sz="2710" dirty="0"/>
            </a:p>
          </p:txBody>
        </p:sp>
      </p:grpSp>
      <p:grpSp>
        <p:nvGrpSpPr>
          <p:cNvPr id="27733" name="Group"/>
          <p:cNvGrpSpPr/>
          <p:nvPr/>
        </p:nvGrpSpPr>
        <p:grpSpPr>
          <a:xfrm>
            <a:off x="12658725" y="2590800"/>
            <a:ext cx="5073015" cy="1564005"/>
            <a:chOff x="12658725" y="2590800"/>
            <a:chExt cx="5073015" cy="1564005"/>
          </a:xfrm>
        </p:grpSpPr>
        <p:sp>
          <p:nvSpPr>
            <p:cNvPr id="7" name="Text 1"/>
            <p:cNvSpPr/>
            <p:nvPr/>
          </p:nvSpPr>
          <p:spPr>
            <a:xfrm>
              <a:off x="12658725" y="2590800"/>
              <a:ext cx="5073015" cy="664845"/>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A WEB APPLICATION</a:t>
              </a:r>
              <a:endParaRPr lang="en-US" sz="3600" dirty="0"/>
            </a:p>
          </p:txBody>
        </p:sp>
        <p:sp>
          <p:nvSpPr>
            <p:cNvPr id="8" name="Text 2"/>
            <p:cNvSpPr/>
            <p:nvPr/>
          </p:nvSpPr>
          <p:spPr>
            <a:xfrm>
              <a:off x="12658725" y="3248025"/>
              <a:ext cx="504253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web application designed for discovering the world of fantasy</a:t>
              </a:r>
              <a:endParaRPr lang="en-US" sz="2400" dirty="0"/>
            </a:p>
          </p:txBody>
        </p:sp>
      </p:grpSp>
      <p:sp>
        <p:nvSpPr>
          <p:cNvPr id="9" name="Text 3"/>
          <p:cNvSpPr/>
          <p:nvPr/>
        </p:nvSpPr>
        <p:spPr>
          <a:xfrm>
            <a:off x="619125" y="3048000"/>
            <a:ext cx="5153025" cy="4505325"/>
          </a:xfrm>
          <a:prstGeom prst="rect">
            <a:avLst/>
          </a:prstGeom>
          <a:noFill/>
          <a:ln/>
        </p:spPr>
        <p:txBody>
          <a:bodyPr wrap="square" lIns="0" tIns="0" rIns="0" bIns="0" rtlCol="0" anchor="t"/>
          <a:lstStyle/>
          <a:p>
            <a:pPr algn="l" indent="0" marL="0">
              <a:buNone/>
            </a:pPr>
            <a:r>
              <a:rPr lang="en-US" sz="6000" b="1" u="none" dirty="0">
                <a:solidFill>
                  <a:srgbClr val="C98D2D"/>
                </a:solidFill>
                <a:latin typeface="Quattrocento" pitchFamily="34" charset="0"/>
                <a:ea typeface="Quattrocento" pitchFamily="34" charset="-122"/>
                <a:cs typeface="Quattrocento" pitchFamily="34" charset="-120"/>
              </a:rPr>
              <a:t>A GATEWAY TO A WORLD OF FANTASY AND WONDER</a:t>
            </a:r>
            <a:endParaRPr lang="en-US" sz="6000" dirty="0"/>
          </a:p>
        </p:txBody>
      </p:sp>
      <p:sp>
        <p:nvSpPr>
          <p:cNvPr id="10" name="Text 4"/>
          <p:cNvSpPr/>
          <p:nvPr/>
        </p:nvSpPr>
        <p:spPr>
          <a:xfrm>
            <a:off x="12573000" y="5372100"/>
            <a:ext cx="5204460" cy="3764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Uncover treasures and secret treasures</a:t>
            </a:r>
            <a:endParaRPr lang="en-US" sz="2400" dirty="0"/>
          </a:p>
        </p:txBody>
      </p:sp>
      <p:grpSp>
        <p:nvGrpSpPr>
          <p:cNvPr id="89384" name="Group"/>
          <p:cNvGrpSpPr/>
          <p:nvPr/>
        </p:nvGrpSpPr>
        <p:grpSpPr>
          <a:xfrm>
            <a:off x="5924550" y="561975"/>
            <a:ext cx="6429375" cy="9248775"/>
            <a:chOff x="5924550" y="561975"/>
            <a:chExt cx="6429375" cy="9248775"/>
          </a:xfrm>
        </p:grpSpPr>
        <p:pic>
          <p:nvPicPr>
            <p:cNvPr id="11" name="Image 4" descr="preencoded.png">    </p:cNvPr>
            <p:cNvPicPr>
              <a:picLocks noChangeAspect="1"/>
            </p:cNvPicPr>
            <p:nvPr/>
          </p:nvPicPr>
          <p:blipFill>
            <a:blip r:embed="rId5"/>
            <a:stretch>
              <a:fillRect/>
            </a:stretch>
          </p:blipFill>
          <p:spPr>
            <a:xfrm>
              <a:off x="5924550" y="561975"/>
              <a:ext cx="6429375" cy="9248775"/>
            </a:xfrm>
            <a:prstGeom prst="rect">
              <a:avLst/>
            </a:prstGeom>
          </p:spPr>
        </p:pic>
        <p:pic>
          <p:nvPicPr>
            <p:cNvPr id="12" name="Image 5" descr="preencoded.png">    </p:cNvPr>
            <p:cNvPicPr>
              <a:picLocks noChangeAspect="1"/>
            </p:cNvPicPr>
            <p:nvPr/>
          </p:nvPicPr>
          <p:blipFill>
            <a:blip r:embed="rId6"/>
            <a:stretch>
              <a:fillRect/>
            </a:stretch>
          </p:blipFill>
          <p:spPr>
            <a:xfrm>
              <a:off x="62960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CE3D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52581"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4579"/>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057275" y="523875"/>
            <a:ext cx="5495925" cy="1962150"/>
          </a:xfrm>
          <a:prstGeom prst="rect">
            <a:avLst/>
          </a:prstGeom>
          <a:noFill/>
          <a:ln/>
        </p:spPr>
        <p:txBody>
          <a:bodyPr wrap="square" lIns="0" tIns="0" rIns="0" bIns="0" rtlCol="0" anchor="t"/>
          <a:lstStyle/>
          <a:p>
            <a:pPr algn="l" indent="0" marL="0">
              <a:buNone/>
            </a:pPr>
            <a:r>
              <a:rPr lang="en-US" sz="6000" b="1" u="none" dirty="0">
                <a:solidFill>
                  <a:srgbClr val="C98D2D"/>
                </a:solidFill>
                <a:latin typeface="Quattrocento" pitchFamily="34" charset="0"/>
                <a:ea typeface="Quattrocento" pitchFamily="34" charset="-122"/>
                <a:cs typeface="Quattrocento" pitchFamily="34" charset="-120"/>
              </a:rPr>
              <a:t>A MAGIC PICTURE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CE3D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425613" y="404813"/>
            <a:ext cx="3448050" cy="1676400"/>
          </a:xfrm>
          <a:prstGeom prst="rect">
            <a:avLst/>
          </a:prstGeom>
        </p:spPr>
      </p:pic>
      <p:pic>
        <p:nvPicPr>
          <p:cNvPr id="3" name="Image 1" descr="preencoded.png">    </p:cNvPr>
          <p:cNvPicPr>
            <a:picLocks noChangeAspect="1"/>
          </p:cNvPicPr>
          <p:nvPr/>
        </p:nvPicPr>
        <p:blipFill>
          <a:blip r:embed="rId2"/>
          <a:stretch>
            <a:fillRect/>
          </a:stretch>
        </p:blipFill>
        <p:spPr>
          <a:xfrm>
            <a:off x="442913" y="9679019"/>
            <a:ext cx="4752975" cy="28575"/>
          </a:xfrm>
          <a:prstGeom prst="rect">
            <a:avLst/>
          </a:prstGeom>
        </p:spPr>
      </p:pic>
      <p:pic>
        <p:nvPicPr>
          <p:cNvPr id="4" name="Image 2" descr="preencoded.png">    </p:cNvPr>
          <p:cNvPicPr>
            <a:picLocks noChangeAspect="1"/>
          </p:cNvPicPr>
          <p:nvPr/>
        </p:nvPicPr>
        <p:blipFill>
          <a:blip r:embed="rId3"/>
          <a:stretch>
            <a:fillRect/>
          </a:stretch>
        </p:blipFill>
        <p:spPr>
          <a:xfrm>
            <a:off x="2450783" y="9324678"/>
            <a:ext cx="737231" cy="737231"/>
          </a:xfrm>
          <a:prstGeom prst="rect">
            <a:avLst/>
          </a:prstGeom>
        </p:spPr>
      </p:pic>
      <p:grpSp>
        <p:nvGrpSpPr>
          <p:cNvPr id="59264"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4579"/>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809625" y="523875"/>
            <a:ext cx="4924425" cy="4105275"/>
          </a:xfrm>
          <a:prstGeom prst="rect">
            <a:avLst/>
          </a:prstGeom>
        </p:spPr>
      </p:pic>
      <p:pic>
        <p:nvPicPr>
          <p:cNvPr id="8" name="Image 5" descr="preencoded.png">    </p:cNvPr>
          <p:cNvPicPr>
            <a:picLocks noChangeAspect="1"/>
          </p:cNvPicPr>
          <p:nvPr/>
        </p:nvPicPr>
        <p:blipFill>
          <a:blip r:embed="rId6"/>
          <a:stretch>
            <a:fillRect/>
          </a:stretch>
        </p:blipFill>
        <p:spPr>
          <a:xfrm>
            <a:off x="11991975" y="5067300"/>
            <a:ext cx="4924425" cy="4105275"/>
          </a:xfrm>
          <a:prstGeom prst="rect">
            <a:avLst/>
          </a:prstGeom>
        </p:spPr>
      </p:pic>
      <p:grpSp>
        <p:nvGrpSpPr>
          <p:cNvPr id="30088" name="Group"/>
          <p:cNvGrpSpPr/>
          <p:nvPr/>
        </p:nvGrpSpPr>
        <p:grpSpPr>
          <a:xfrm>
            <a:off x="6505575" y="2095500"/>
            <a:ext cx="912495" cy="1779270"/>
            <a:chOff x="6505575" y="2095500"/>
            <a:chExt cx="912495" cy="1779270"/>
          </a:xfrm>
        </p:grpSpPr>
        <p:sp>
          <p:nvSpPr>
            <p:cNvPr id="9" name="Text 1"/>
            <p:cNvSpPr/>
            <p:nvPr/>
          </p:nvSpPr>
          <p:spPr>
            <a:xfrm>
              <a:off x="6505575" y="2095500"/>
              <a:ext cx="912495" cy="1779270"/>
            </a:xfrm>
            <a:prstGeom prst="rect">
              <a:avLst/>
            </a:prstGeom>
            <a:noFill/>
            <a:ln/>
          </p:spPr>
          <p:txBody>
            <a:bodyPr wrap="square" lIns="0" tIns="0" rIns="0" bIns="0" rtlCol="0" anchor="t"/>
            <a:lstStyle/>
            <a:p>
              <a:pPr algn="l" indent="0" marL="0">
                <a:buNone/>
              </a:pPr>
              <a:r>
                <a:rPr lang="en-US" sz="9600" b="1" u="none" dirty="0">
                  <a:solidFill>
                    <a:srgbClr val="C98D2D"/>
                  </a:solidFill>
                  <a:latin typeface="Quattrocento" pitchFamily="34" charset="0"/>
                  <a:ea typeface="Quattrocento" pitchFamily="34" charset="-122"/>
                  <a:cs typeface="Quattrocento" pitchFamily="34" charset="-120"/>
                </a:rPr>
                <a:t>1</a:t>
              </a:r>
              <a:endParaRPr lang="en-US" sz="9600" dirty="0"/>
            </a:p>
          </p:txBody>
        </p:sp>
      </p:grpSp>
      <p:grpSp>
        <p:nvGrpSpPr>
          <p:cNvPr id="60064" name="Group"/>
          <p:cNvGrpSpPr/>
          <p:nvPr/>
        </p:nvGrpSpPr>
        <p:grpSpPr>
          <a:xfrm>
            <a:off x="7143750" y="1628775"/>
            <a:ext cx="4406265" cy="2392680"/>
            <a:chOff x="7143750" y="1628775"/>
            <a:chExt cx="4406265" cy="2392680"/>
          </a:xfrm>
        </p:grpSpPr>
        <p:sp>
          <p:nvSpPr>
            <p:cNvPr id="10" name="Text 2"/>
            <p:cNvSpPr/>
            <p:nvPr/>
          </p:nvSpPr>
          <p:spPr>
            <a:xfrm>
              <a:off x="7143750" y="1628775"/>
              <a:ext cx="4406265" cy="1169670"/>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DISCOVER THE SECRETS</a:t>
              </a:r>
              <a:endParaRPr lang="en-US" sz="3600" dirty="0"/>
            </a:p>
          </p:txBody>
        </p:sp>
        <p:sp>
          <p:nvSpPr>
            <p:cNvPr id="11" name="Text 3"/>
            <p:cNvSpPr/>
            <p:nvPr/>
          </p:nvSpPr>
          <p:spPr>
            <a:xfrm>
              <a:off x="7143750" y="2714625"/>
              <a:ext cx="437578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Explore the lush, vibrant forest and uncover the mysteries that lie within.</a:t>
              </a:r>
              <a:endParaRPr lang="en-US" sz="2400" dirty="0"/>
            </a:p>
          </p:txBody>
        </p:sp>
      </p:grpSp>
      <p:grpSp>
        <p:nvGrpSpPr>
          <p:cNvPr id="80748" name="Group"/>
          <p:cNvGrpSpPr/>
          <p:nvPr/>
        </p:nvGrpSpPr>
        <p:grpSpPr>
          <a:xfrm>
            <a:off x="809625" y="6638925"/>
            <a:ext cx="1093470" cy="1779270"/>
            <a:chOff x="809625" y="6638925"/>
            <a:chExt cx="1093470" cy="1779270"/>
          </a:xfrm>
        </p:grpSpPr>
        <p:sp>
          <p:nvSpPr>
            <p:cNvPr id="12" name="Text 4"/>
            <p:cNvSpPr/>
            <p:nvPr/>
          </p:nvSpPr>
          <p:spPr>
            <a:xfrm>
              <a:off x="809625" y="6638925"/>
              <a:ext cx="1093470" cy="1779270"/>
            </a:xfrm>
            <a:prstGeom prst="rect">
              <a:avLst/>
            </a:prstGeom>
            <a:noFill/>
            <a:ln/>
          </p:spPr>
          <p:txBody>
            <a:bodyPr wrap="square" lIns="0" tIns="0" rIns="0" bIns="0" rtlCol="0" anchor="t"/>
            <a:lstStyle/>
            <a:p>
              <a:pPr algn="l" indent="0" marL="0">
                <a:buNone/>
              </a:pPr>
              <a:r>
                <a:rPr lang="en-US" sz="9600" b="1" u="none" dirty="0">
                  <a:solidFill>
                    <a:srgbClr val="C98D2D"/>
                  </a:solidFill>
                  <a:latin typeface="Quattrocento" pitchFamily="34" charset="0"/>
                  <a:ea typeface="Quattrocento" pitchFamily="34" charset="-122"/>
                  <a:cs typeface="Quattrocento" pitchFamily="34" charset="-120"/>
                </a:rPr>
                <a:t>3</a:t>
              </a:r>
              <a:endParaRPr lang="en-US" sz="9600" dirty="0"/>
            </a:p>
          </p:txBody>
        </p:sp>
      </p:grpSp>
      <p:grpSp>
        <p:nvGrpSpPr>
          <p:cNvPr id="15544" name="Group"/>
          <p:cNvGrpSpPr/>
          <p:nvPr/>
        </p:nvGrpSpPr>
        <p:grpSpPr>
          <a:xfrm>
            <a:off x="1628775" y="5972175"/>
            <a:ext cx="4225290" cy="2792730"/>
            <a:chOff x="1628775" y="5972175"/>
            <a:chExt cx="4225290" cy="2792730"/>
          </a:xfrm>
        </p:grpSpPr>
        <p:sp>
          <p:nvSpPr>
            <p:cNvPr id="13" name="Text 5"/>
            <p:cNvSpPr/>
            <p:nvPr/>
          </p:nvSpPr>
          <p:spPr>
            <a:xfrm>
              <a:off x="1628775" y="5972175"/>
              <a:ext cx="4225290" cy="1169670"/>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MEET THE CREATURES</a:t>
              </a:r>
              <a:endParaRPr lang="en-US" sz="3600" dirty="0"/>
            </a:p>
          </p:txBody>
        </p:sp>
        <p:sp>
          <p:nvSpPr>
            <p:cNvPr id="14" name="Text 6"/>
            <p:cNvSpPr/>
            <p:nvPr/>
          </p:nvSpPr>
          <p:spPr>
            <a:xfrm>
              <a:off x="1628775" y="7058025"/>
              <a:ext cx="4194810"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Encounter the mythical creatures that call the forest home, from talking animals to fairies.</a:t>
              </a:r>
              <a:endParaRPr lang="en-US" sz="2400" dirty="0"/>
            </a:p>
          </p:txBody>
        </p:sp>
      </p:grpSp>
      <p:grpSp>
        <p:nvGrpSpPr>
          <p:cNvPr id="85054" name="Group"/>
          <p:cNvGrpSpPr/>
          <p:nvPr/>
        </p:nvGrpSpPr>
        <p:grpSpPr>
          <a:xfrm>
            <a:off x="6438900" y="6638925"/>
            <a:ext cx="1093470" cy="1779270"/>
            <a:chOff x="6438900" y="6638925"/>
            <a:chExt cx="1093470" cy="1779270"/>
          </a:xfrm>
        </p:grpSpPr>
        <p:sp>
          <p:nvSpPr>
            <p:cNvPr id="15" name="Text 7"/>
            <p:cNvSpPr/>
            <p:nvPr/>
          </p:nvSpPr>
          <p:spPr>
            <a:xfrm>
              <a:off x="6438900" y="6638925"/>
              <a:ext cx="1093470" cy="1779270"/>
            </a:xfrm>
            <a:prstGeom prst="rect">
              <a:avLst/>
            </a:prstGeom>
            <a:noFill/>
            <a:ln/>
          </p:spPr>
          <p:txBody>
            <a:bodyPr wrap="square" lIns="0" tIns="0" rIns="0" bIns="0" rtlCol="0" anchor="t"/>
            <a:lstStyle/>
            <a:p>
              <a:pPr algn="l" indent="0" marL="0">
                <a:buNone/>
              </a:pPr>
              <a:r>
                <a:rPr lang="en-US" sz="9600" b="1" u="none" dirty="0">
                  <a:solidFill>
                    <a:srgbClr val="C98D2D"/>
                  </a:solidFill>
                  <a:latin typeface="Quattrocento" pitchFamily="34" charset="0"/>
                  <a:ea typeface="Quattrocento" pitchFamily="34" charset="-122"/>
                  <a:cs typeface="Quattrocento" pitchFamily="34" charset="-120"/>
                </a:rPr>
                <a:t>4</a:t>
              </a:r>
              <a:endParaRPr lang="en-US" sz="9600" dirty="0"/>
            </a:p>
          </p:txBody>
        </p:sp>
      </p:grpSp>
      <p:grpSp>
        <p:nvGrpSpPr>
          <p:cNvPr id="28689" name="Group"/>
          <p:cNvGrpSpPr/>
          <p:nvPr/>
        </p:nvGrpSpPr>
        <p:grpSpPr>
          <a:xfrm>
            <a:off x="7258050" y="5972175"/>
            <a:ext cx="4225290" cy="2792730"/>
            <a:chOff x="7258050" y="5972175"/>
            <a:chExt cx="4225290" cy="2792730"/>
          </a:xfrm>
        </p:grpSpPr>
        <p:sp>
          <p:nvSpPr>
            <p:cNvPr id="16" name="Text 8"/>
            <p:cNvSpPr/>
            <p:nvPr/>
          </p:nvSpPr>
          <p:spPr>
            <a:xfrm>
              <a:off x="7258050" y="5972175"/>
              <a:ext cx="4225290" cy="1169670"/>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UNCOVER THE MAGIC</a:t>
              </a:r>
              <a:endParaRPr lang="en-US" sz="3600" dirty="0"/>
            </a:p>
          </p:txBody>
        </p:sp>
        <p:sp>
          <p:nvSpPr>
            <p:cNvPr id="17" name="Text 9"/>
            <p:cNvSpPr/>
            <p:nvPr/>
          </p:nvSpPr>
          <p:spPr>
            <a:xfrm>
              <a:off x="7258050" y="7058025"/>
              <a:ext cx="4194810"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Learn about the powerful magic that pervades the forest and how it affects all who enter.</a:t>
              </a:r>
              <a:endParaRPr lang="en-US" sz="2400" dirty="0"/>
            </a:p>
          </p:txBody>
        </p:sp>
      </p:grpSp>
      <p:grpSp>
        <p:nvGrpSpPr>
          <p:cNvPr id="38343" name="Group"/>
          <p:cNvGrpSpPr/>
          <p:nvPr/>
        </p:nvGrpSpPr>
        <p:grpSpPr>
          <a:xfrm>
            <a:off x="12134850" y="2095500"/>
            <a:ext cx="1122045" cy="1779270"/>
            <a:chOff x="12134850" y="2095500"/>
            <a:chExt cx="1122045" cy="1779270"/>
          </a:xfrm>
        </p:grpSpPr>
        <p:sp>
          <p:nvSpPr>
            <p:cNvPr id="18" name="Text 10"/>
            <p:cNvSpPr/>
            <p:nvPr/>
          </p:nvSpPr>
          <p:spPr>
            <a:xfrm>
              <a:off x="12134850" y="2095500"/>
              <a:ext cx="1122045" cy="1779270"/>
            </a:xfrm>
            <a:prstGeom prst="rect">
              <a:avLst/>
            </a:prstGeom>
            <a:noFill/>
            <a:ln/>
          </p:spPr>
          <p:txBody>
            <a:bodyPr wrap="square" lIns="0" tIns="0" rIns="0" bIns="0" rtlCol="0" anchor="t"/>
            <a:lstStyle/>
            <a:p>
              <a:pPr algn="l" indent="0" marL="0">
                <a:buNone/>
              </a:pPr>
              <a:r>
                <a:rPr lang="en-US" sz="9600" b="1" u="none" dirty="0">
                  <a:solidFill>
                    <a:srgbClr val="C98D2D"/>
                  </a:solidFill>
                  <a:latin typeface="Quattrocento" pitchFamily="34" charset="0"/>
                  <a:ea typeface="Quattrocento" pitchFamily="34" charset="-122"/>
                  <a:cs typeface="Quattrocento" pitchFamily="34" charset="-120"/>
                </a:rPr>
                <a:t>2</a:t>
              </a:r>
              <a:endParaRPr lang="en-US" sz="9600" dirty="0"/>
            </a:p>
          </p:txBody>
        </p:sp>
      </p:grpSp>
      <p:grpSp>
        <p:nvGrpSpPr>
          <p:cNvPr id="14819" name="Group"/>
          <p:cNvGrpSpPr/>
          <p:nvPr/>
        </p:nvGrpSpPr>
        <p:grpSpPr>
          <a:xfrm>
            <a:off x="12982575" y="1628775"/>
            <a:ext cx="4196715" cy="2392680"/>
            <a:chOff x="12982575" y="1628775"/>
            <a:chExt cx="4196715" cy="2392680"/>
          </a:xfrm>
        </p:grpSpPr>
        <p:sp>
          <p:nvSpPr>
            <p:cNvPr id="19" name="Text 11"/>
            <p:cNvSpPr/>
            <p:nvPr/>
          </p:nvSpPr>
          <p:spPr>
            <a:xfrm>
              <a:off x="12982575" y="1628775"/>
              <a:ext cx="4196715" cy="1169670"/>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FIND YOUR OWN PATH</a:t>
              </a:r>
              <a:endParaRPr lang="en-US" sz="3600" dirty="0"/>
            </a:p>
          </p:txBody>
        </p:sp>
        <p:sp>
          <p:nvSpPr>
            <p:cNvPr id="20" name="Text 12"/>
            <p:cNvSpPr/>
            <p:nvPr/>
          </p:nvSpPr>
          <p:spPr>
            <a:xfrm>
              <a:off x="12982575" y="2714625"/>
              <a:ext cx="416623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Choose your own path through the forest, and see where it takes you.</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ECE3D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95275" y="5505450"/>
            <a:ext cx="990600" cy="4305300"/>
          </a:xfrm>
          <a:prstGeom prst="rect">
            <a:avLst/>
          </a:prstGeom>
        </p:spPr>
      </p:pic>
      <p:pic>
        <p:nvPicPr>
          <p:cNvPr id="3" name="Image 1" descr="preencoded.png">    </p:cNvPr>
          <p:cNvPicPr>
            <a:picLocks noChangeAspect="1"/>
          </p:cNvPicPr>
          <p:nvPr/>
        </p:nvPicPr>
        <p:blipFill>
          <a:blip r:embed="rId2"/>
          <a:stretch>
            <a:fillRect/>
          </a:stretch>
        </p:blipFill>
        <p:spPr>
          <a:xfrm>
            <a:off x="17658478" y="261937"/>
            <a:ext cx="28576" cy="4473303"/>
          </a:xfrm>
          <a:prstGeom prst="rect">
            <a:avLst/>
          </a:prstGeom>
        </p:spPr>
      </p:pic>
      <p:pic>
        <p:nvPicPr>
          <p:cNvPr id="4" name="Image 2" descr="preencoded.png">    </p:cNvPr>
          <p:cNvPicPr>
            <a:picLocks noChangeAspect="1"/>
          </p:cNvPicPr>
          <p:nvPr/>
        </p:nvPicPr>
        <p:blipFill>
          <a:blip r:embed="rId3"/>
          <a:stretch>
            <a:fillRect/>
          </a:stretch>
        </p:blipFill>
        <p:spPr>
          <a:xfrm rot="5400000">
            <a:off x="17245223" y="2071077"/>
            <a:ext cx="855085" cy="855090"/>
          </a:xfrm>
          <a:prstGeom prst="rect">
            <a:avLst/>
          </a:prstGeom>
        </p:spPr>
      </p:pic>
      <p:grpSp>
        <p:nvGrpSpPr>
          <p:cNvPr id="69426"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4579"/>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6391275" y="2857500"/>
            <a:ext cx="10858500" cy="5895975"/>
          </a:xfrm>
          <a:prstGeom prst="rect">
            <a:avLst/>
          </a:prstGeom>
        </p:spPr>
      </p:pic>
      <p:sp>
        <p:nvSpPr>
          <p:cNvPr id="8" name="Text 1"/>
          <p:cNvSpPr/>
          <p:nvPr/>
        </p:nvSpPr>
        <p:spPr>
          <a:xfrm>
            <a:off x="3810000" y="828675"/>
            <a:ext cx="10658475" cy="1962150"/>
          </a:xfrm>
          <a:prstGeom prst="rect">
            <a:avLst/>
          </a:prstGeom>
          <a:noFill/>
          <a:ln/>
        </p:spPr>
        <p:txBody>
          <a:bodyPr wrap="square" lIns="0" tIns="0" rIns="0" bIns="0" rtlCol="0" anchor="t"/>
          <a:lstStyle/>
          <a:p>
            <a:pPr algn="ctr" indent="0" marL="0">
              <a:buNone/>
            </a:pPr>
            <a:r>
              <a:rPr lang="en-US" sz="6000" b="1" u="none" dirty="0">
                <a:solidFill>
                  <a:srgbClr val="C98D2D"/>
                </a:solidFill>
                <a:latin typeface="Quattrocento" pitchFamily="34" charset="0"/>
                <a:ea typeface="Quattrocento" pitchFamily="34" charset="-122"/>
                <a:cs typeface="Quattrocento" pitchFamily="34" charset="-120"/>
              </a:rPr>
              <a:t>FANTASY REALM AT A GLANCE</a:t>
            </a:r>
            <a:endParaRPr lang="en-US" sz="6000" dirty="0"/>
          </a:p>
        </p:txBody>
      </p:sp>
      <p:grpSp>
        <p:nvGrpSpPr>
          <p:cNvPr id="16094" name="Group"/>
          <p:cNvGrpSpPr/>
          <p:nvPr/>
        </p:nvGrpSpPr>
        <p:grpSpPr>
          <a:xfrm>
            <a:off x="1285875" y="2605088"/>
            <a:ext cx="5292090" cy="1487805"/>
            <a:chOff x="1285875" y="2605088"/>
            <a:chExt cx="5292090" cy="1487805"/>
          </a:xfrm>
        </p:grpSpPr>
        <p:sp>
          <p:nvSpPr>
            <p:cNvPr id="9" name="Text 2"/>
            <p:cNvSpPr/>
            <p:nvPr/>
          </p:nvSpPr>
          <p:spPr>
            <a:xfrm>
              <a:off x="1285875" y="2605088"/>
              <a:ext cx="5292090" cy="664845"/>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THE FOREST</a:t>
              </a:r>
              <a:endParaRPr lang="en-US" sz="3600" dirty="0"/>
            </a:p>
          </p:txBody>
        </p:sp>
        <p:sp>
          <p:nvSpPr>
            <p:cNvPr id="10" name="Text 3"/>
            <p:cNvSpPr/>
            <p:nvPr/>
          </p:nvSpPr>
          <p:spPr>
            <a:xfrm>
              <a:off x="1285875" y="3186113"/>
              <a:ext cx="526161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magical forest filled with animals and enchanted creatures.</a:t>
              </a:r>
              <a:endParaRPr lang="en-US" sz="2400" dirty="0"/>
            </a:p>
          </p:txBody>
        </p:sp>
      </p:grpSp>
      <p:grpSp>
        <p:nvGrpSpPr>
          <p:cNvPr id="73707" name="Group"/>
          <p:cNvGrpSpPr/>
          <p:nvPr/>
        </p:nvGrpSpPr>
        <p:grpSpPr>
          <a:xfrm>
            <a:off x="1285875" y="4976813"/>
            <a:ext cx="5292090" cy="1487805"/>
            <a:chOff x="1285875" y="4976813"/>
            <a:chExt cx="5292090" cy="1487805"/>
          </a:xfrm>
        </p:grpSpPr>
        <p:sp>
          <p:nvSpPr>
            <p:cNvPr id="11" name="Text 4"/>
            <p:cNvSpPr/>
            <p:nvPr/>
          </p:nvSpPr>
          <p:spPr>
            <a:xfrm>
              <a:off x="1285875" y="4976813"/>
              <a:ext cx="5292090" cy="664845"/>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THE CAVES</a:t>
              </a:r>
              <a:endParaRPr lang="en-US" sz="3600" dirty="0"/>
            </a:p>
          </p:txBody>
        </p:sp>
        <p:sp>
          <p:nvSpPr>
            <p:cNvPr id="12" name="Text 5"/>
            <p:cNvSpPr/>
            <p:nvPr/>
          </p:nvSpPr>
          <p:spPr>
            <a:xfrm>
              <a:off x="1285875" y="5557838"/>
              <a:ext cx="526161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network of underground caves filled with crystals.</a:t>
              </a:r>
              <a:endParaRPr lang="en-US" sz="2400" dirty="0"/>
            </a:p>
          </p:txBody>
        </p:sp>
      </p:grpSp>
      <p:grpSp>
        <p:nvGrpSpPr>
          <p:cNvPr id="53393" name="Group"/>
          <p:cNvGrpSpPr/>
          <p:nvPr/>
        </p:nvGrpSpPr>
        <p:grpSpPr>
          <a:xfrm>
            <a:off x="1285875" y="7348538"/>
            <a:ext cx="5292090" cy="1487805"/>
            <a:chOff x="1285875" y="7348538"/>
            <a:chExt cx="5292090" cy="1487805"/>
          </a:xfrm>
        </p:grpSpPr>
        <p:sp>
          <p:nvSpPr>
            <p:cNvPr id="13" name="Text 6"/>
            <p:cNvSpPr/>
            <p:nvPr/>
          </p:nvSpPr>
          <p:spPr>
            <a:xfrm>
              <a:off x="1285875" y="7348538"/>
              <a:ext cx="5292090" cy="664845"/>
            </a:xfrm>
            <a:prstGeom prst="rect">
              <a:avLst/>
            </a:prstGeom>
            <a:noFill/>
            <a:ln/>
          </p:spPr>
          <p:txBody>
            <a:bodyPr wrap="square" lIns="0" tIns="0" rIns="0" bIns="0" rtlCol="0" anchor="t"/>
            <a:lstStyle/>
            <a:p>
              <a:pPr algn="l" indent="0" marL="0">
                <a:buNone/>
              </a:pPr>
              <a:r>
                <a:rPr lang="en-US" sz="3600" b="1" u="none" dirty="0">
                  <a:solidFill>
                    <a:srgbClr val="0E0E0E"/>
                  </a:solidFill>
                  <a:latin typeface="Quattrocento" pitchFamily="34" charset="0"/>
                  <a:ea typeface="Quattrocento" pitchFamily="34" charset="-122"/>
                  <a:cs typeface="Quattrocento" pitchFamily="34" charset="-120"/>
                </a:rPr>
                <a:t>THE LAIR</a:t>
              </a:r>
              <a:endParaRPr lang="en-US" sz="3600" dirty="0"/>
            </a:p>
          </p:txBody>
        </p:sp>
        <p:sp>
          <p:nvSpPr>
            <p:cNvPr id="14" name="Text 7"/>
            <p:cNvSpPr/>
            <p:nvPr/>
          </p:nvSpPr>
          <p:spPr>
            <a:xfrm>
              <a:off x="1285875" y="7929563"/>
              <a:ext cx="526161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dangerous and mysterious place where dragons reside.</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ECE3D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425613" y="404813"/>
            <a:ext cx="3448050" cy="1676400"/>
          </a:xfrm>
          <a:prstGeom prst="rect">
            <a:avLst/>
          </a:prstGeom>
        </p:spPr>
      </p:pic>
      <p:pic>
        <p:nvPicPr>
          <p:cNvPr id="3" name="Image 1" descr="preencoded.png">    </p:cNvPr>
          <p:cNvPicPr>
            <a:picLocks noChangeAspect="1"/>
          </p:cNvPicPr>
          <p:nvPr/>
        </p:nvPicPr>
        <p:blipFill>
          <a:blip r:embed="rId2"/>
          <a:stretch>
            <a:fillRect/>
          </a:stretch>
        </p:blipFill>
        <p:spPr>
          <a:xfrm>
            <a:off x="442913" y="9679019"/>
            <a:ext cx="4752975" cy="28575"/>
          </a:xfrm>
          <a:prstGeom prst="rect">
            <a:avLst/>
          </a:prstGeom>
        </p:spPr>
      </p:pic>
      <p:pic>
        <p:nvPicPr>
          <p:cNvPr id="4" name="Image 2" descr="preencoded.png">    </p:cNvPr>
          <p:cNvPicPr>
            <a:picLocks noChangeAspect="1"/>
          </p:cNvPicPr>
          <p:nvPr/>
        </p:nvPicPr>
        <p:blipFill>
          <a:blip r:embed="rId3"/>
          <a:stretch>
            <a:fillRect/>
          </a:stretch>
        </p:blipFill>
        <p:spPr>
          <a:xfrm>
            <a:off x="2450783" y="9324678"/>
            <a:ext cx="737231" cy="737231"/>
          </a:xfrm>
          <a:prstGeom prst="rect">
            <a:avLst/>
          </a:prstGeom>
        </p:spPr>
      </p:pic>
      <p:grpSp>
        <p:nvGrpSpPr>
          <p:cNvPr id="37517"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4579"/>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7000875" y="533400"/>
            <a:ext cx="4286250" cy="1114425"/>
          </a:xfrm>
          <a:prstGeom prst="rect">
            <a:avLst/>
          </a:prstGeom>
          <a:noFill/>
          <a:ln/>
        </p:spPr>
        <p:txBody>
          <a:bodyPr wrap="square" lIns="0" tIns="0" rIns="0" bIns="0" rtlCol="0" anchor="t"/>
          <a:lstStyle/>
          <a:p>
            <a:pPr algn="ctr" indent="0" marL="0">
              <a:buNone/>
            </a:pPr>
            <a:r>
              <a:rPr lang="en-US" sz="6000" b="1" u="none" dirty="0">
                <a:solidFill>
                  <a:srgbClr val="C98D2D"/>
                </a:solidFill>
                <a:latin typeface="Quattrocento" pitchFamily="34" charset="0"/>
                <a:ea typeface="Quattrocento" pitchFamily="34" charset="-122"/>
                <a:cs typeface="Quattrocento" pitchFamily="34" charset="-120"/>
              </a:rPr>
              <a:t>OUR TEAM</a:t>
            </a:r>
            <a:endParaRPr lang="en-US" sz="6000" dirty="0"/>
          </a:p>
        </p:txBody>
      </p:sp>
      <p:grpSp>
        <p:nvGrpSpPr>
          <p:cNvPr id="57909" name="Group"/>
          <p:cNvGrpSpPr/>
          <p:nvPr/>
        </p:nvGrpSpPr>
        <p:grpSpPr>
          <a:xfrm>
            <a:off x="1914525" y="2271713"/>
            <a:ext cx="4572000" cy="4572000"/>
            <a:chOff x="1914525" y="2271713"/>
            <a:chExt cx="4572000" cy="4572000"/>
          </a:xfrm>
        </p:grpSpPr>
        <p:pic>
          <p:nvPicPr>
            <p:cNvPr id="8" name="Image 4" descr="preencoded.png">    </p:cNvPr>
            <p:cNvPicPr>
              <a:picLocks noChangeAspect="1"/>
            </p:cNvPicPr>
            <p:nvPr/>
          </p:nvPicPr>
          <p:blipFill>
            <a:blip r:embed="rId5"/>
            <a:stretch>
              <a:fillRect/>
            </a:stretch>
          </p:blipFill>
          <p:spPr>
            <a:xfrm>
              <a:off x="1914525" y="2271713"/>
              <a:ext cx="4572000" cy="4572000"/>
            </a:xfrm>
            <a:prstGeom prst="rect">
              <a:avLst/>
            </a:prstGeom>
          </p:spPr>
        </p:pic>
        <p:grpSp>
          <p:nvGrpSpPr>
            <p:cNvPr id="28863" name="Group"/>
            <p:cNvGrpSpPr/>
            <p:nvPr/>
          </p:nvGrpSpPr>
          <p:grpSpPr>
            <a:xfrm>
              <a:off x="1868805" y="6996113"/>
              <a:ext cx="4663440" cy="1125855"/>
              <a:chOff x="1868805" y="6996113"/>
              <a:chExt cx="4663440" cy="1125855"/>
            </a:xfrm>
          </p:grpSpPr>
          <p:sp>
            <p:nvSpPr>
              <p:cNvPr id="9" name="Text 2"/>
              <p:cNvSpPr/>
              <p:nvPr/>
            </p:nvSpPr>
            <p:spPr>
              <a:xfrm>
                <a:off x="1868805" y="6996113"/>
                <a:ext cx="4663440" cy="664845"/>
              </a:xfrm>
              <a:prstGeom prst="rect">
                <a:avLst/>
              </a:prstGeom>
              <a:noFill/>
              <a:ln/>
            </p:spPr>
            <p:txBody>
              <a:bodyPr wrap="square" lIns="0" tIns="0" rIns="0" bIns="0" rtlCol="0" anchor="t"/>
              <a:lstStyle/>
              <a:p>
                <a:pPr algn="ctr" indent="0" marL="0">
                  <a:buNone/>
                </a:pPr>
                <a:r>
                  <a:rPr lang="en-US" sz="3600" b="1" u="none" dirty="0">
                    <a:solidFill>
                      <a:srgbClr val="0E0E0E"/>
                    </a:solidFill>
                    <a:latin typeface="Quattrocento" pitchFamily="34" charset="0"/>
                    <a:ea typeface="Quattrocento" pitchFamily="34" charset="-122"/>
                    <a:cs typeface="Quattrocento" pitchFamily="34" charset="-120"/>
                  </a:rPr>
                  <a:t>ELDRUIN</a:t>
                </a:r>
                <a:endParaRPr lang="en-US" sz="3600" dirty="0"/>
              </a:p>
            </p:txBody>
          </p:sp>
          <p:sp>
            <p:nvSpPr>
              <p:cNvPr id="10" name="Text 3"/>
              <p:cNvSpPr/>
              <p:nvPr/>
            </p:nvSpPr>
            <p:spPr>
              <a:xfrm>
                <a:off x="1884045" y="7615238"/>
                <a:ext cx="4632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Fire Mage</a:t>
                </a:r>
                <a:endParaRPr lang="en-US" sz="2400" dirty="0"/>
              </a:p>
            </p:txBody>
          </p:sp>
        </p:grpSp>
      </p:grpSp>
      <p:grpSp>
        <p:nvGrpSpPr>
          <p:cNvPr id="60511" name="Group"/>
          <p:cNvGrpSpPr/>
          <p:nvPr/>
        </p:nvGrpSpPr>
        <p:grpSpPr>
          <a:xfrm>
            <a:off x="7134225" y="4100513"/>
            <a:ext cx="4572000" cy="4572000"/>
            <a:chOff x="7134225" y="4100513"/>
            <a:chExt cx="4572000" cy="4572000"/>
          </a:xfrm>
        </p:grpSpPr>
        <p:pic>
          <p:nvPicPr>
            <p:cNvPr id="11" name="Image 5" descr="preencoded.png">    </p:cNvPr>
            <p:cNvPicPr>
              <a:picLocks noChangeAspect="1"/>
            </p:cNvPicPr>
            <p:nvPr/>
          </p:nvPicPr>
          <p:blipFill>
            <a:blip r:embed="rId6"/>
            <a:stretch>
              <a:fillRect/>
            </a:stretch>
          </p:blipFill>
          <p:spPr>
            <a:xfrm>
              <a:off x="7134225" y="4100513"/>
              <a:ext cx="4572000" cy="4572000"/>
            </a:xfrm>
            <a:prstGeom prst="rect">
              <a:avLst/>
            </a:prstGeom>
          </p:spPr>
        </p:pic>
        <p:grpSp>
          <p:nvGrpSpPr>
            <p:cNvPr id="76362" name="Group"/>
            <p:cNvGrpSpPr/>
            <p:nvPr/>
          </p:nvGrpSpPr>
          <p:grpSpPr>
            <a:xfrm>
              <a:off x="7088505" y="8824913"/>
              <a:ext cx="4663440" cy="1125855"/>
              <a:chOff x="7088505" y="8824913"/>
              <a:chExt cx="4663440" cy="1125855"/>
            </a:xfrm>
          </p:grpSpPr>
          <p:sp>
            <p:nvSpPr>
              <p:cNvPr id="12" name="Text 4"/>
              <p:cNvSpPr/>
              <p:nvPr/>
            </p:nvSpPr>
            <p:spPr>
              <a:xfrm>
                <a:off x="7088505" y="8824913"/>
                <a:ext cx="4663440" cy="664845"/>
              </a:xfrm>
              <a:prstGeom prst="rect">
                <a:avLst/>
              </a:prstGeom>
              <a:noFill/>
              <a:ln/>
            </p:spPr>
            <p:txBody>
              <a:bodyPr wrap="square" lIns="0" tIns="0" rIns="0" bIns="0" rtlCol="0" anchor="t"/>
              <a:lstStyle/>
              <a:p>
                <a:pPr algn="ctr" indent="0" marL="0">
                  <a:buNone/>
                </a:pPr>
                <a:r>
                  <a:rPr lang="en-US" sz="3600" b="1" u="none" dirty="0">
                    <a:solidFill>
                      <a:srgbClr val="0E0E0E"/>
                    </a:solidFill>
                    <a:latin typeface="Quattrocento" pitchFamily="34" charset="0"/>
                    <a:ea typeface="Quattrocento" pitchFamily="34" charset="-122"/>
                    <a:cs typeface="Quattrocento" pitchFamily="34" charset="-120"/>
                  </a:rPr>
                  <a:t>ELEMENTALEN</a:t>
                </a:r>
                <a:endParaRPr lang="en-US" sz="3600" dirty="0"/>
              </a:p>
            </p:txBody>
          </p:sp>
          <p:sp>
            <p:nvSpPr>
              <p:cNvPr id="13" name="Text 5"/>
              <p:cNvSpPr/>
              <p:nvPr/>
            </p:nvSpPr>
            <p:spPr>
              <a:xfrm>
                <a:off x="7103745" y="9444038"/>
                <a:ext cx="4632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Guardian</a:t>
                </a:r>
                <a:endParaRPr lang="en-US" sz="2400" dirty="0"/>
              </a:p>
            </p:txBody>
          </p:sp>
        </p:grpSp>
      </p:grpSp>
      <p:grpSp>
        <p:nvGrpSpPr>
          <p:cNvPr id="66405" name="Group"/>
          <p:cNvGrpSpPr/>
          <p:nvPr/>
        </p:nvGrpSpPr>
        <p:grpSpPr>
          <a:xfrm>
            <a:off x="12353925" y="2271713"/>
            <a:ext cx="4572000" cy="4572000"/>
            <a:chOff x="12353925" y="2271713"/>
            <a:chExt cx="4572000" cy="4572000"/>
          </a:xfrm>
        </p:grpSpPr>
        <p:pic>
          <p:nvPicPr>
            <p:cNvPr id="14" name="Image 6" descr="preencoded.png">    </p:cNvPr>
            <p:cNvPicPr>
              <a:picLocks noChangeAspect="1"/>
            </p:cNvPicPr>
            <p:nvPr/>
          </p:nvPicPr>
          <p:blipFill>
            <a:blip r:embed="rId7"/>
            <a:stretch>
              <a:fillRect/>
            </a:stretch>
          </p:blipFill>
          <p:spPr>
            <a:xfrm>
              <a:off x="12353925" y="2271713"/>
              <a:ext cx="4572000" cy="4572000"/>
            </a:xfrm>
            <a:prstGeom prst="rect">
              <a:avLst/>
            </a:prstGeom>
          </p:spPr>
        </p:pic>
        <p:grpSp>
          <p:nvGrpSpPr>
            <p:cNvPr id="63798" name="Group"/>
            <p:cNvGrpSpPr/>
            <p:nvPr/>
          </p:nvGrpSpPr>
          <p:grpSpPr>
            <a:xfrm>
              <a:off x="12308205" y="6996113"/>
              <a:ext cx="4663440" cy="1125855"/>
              <a:chOff x="12308205" y="6996113"/>
              <a:chExt cx="4663440" cy="1125855"/>
            </a:xfrm>
          </p:grpSpPr>
          <p:sp>
            <p:nvSpPr>
              <p:cNvPr id="15" name="Text 6"/>
              <p:cNvSpPr/>
              <p:nvPr/>
            </p:nvSpPr>
            <p:spPr>
              <a:xfrm>
                <a:off x="12308205" y="6996113"/>
                <a:ext cx="4663440" cy="664845"/>
              </a:xfrm>
              <a:prstGeom prst="rect">
                <a:avLst/>
              </a:prstGeom>
              <a:noFill/>
              <a:ln/>
            </p:spPr>
            <p:txBody>
              <a:bodyPr wrap="square" lIns="0" tIns="0" rIns="0" bIns="0" rtlCol="0" anchor="t"/>
              <a:lstStyle/>
              <a:p>
                <a:pPr algn="ctr" indent="0" marL="0">
                  <a:buNone/>
                </a:pPr>
                <a:r>
                  <a:rPr lang="en-US" sz="3600" b="1" u="none" dirty="0">
                    <a:solidFill>
                      <a:srgbClr val="0E0E0E"/>
                    </a:solidFill>
                    <a:latin typeface="Quattrocento" pitchFamily="34" charset="0"/>
                    <a:ea typeface="Quattrocento" pitchFamily="34" charset="-122"/>
                    <a:cs typeface="Quattrocento" pitchFamily="34" charset="-120"/>
                  </a:rPr>
                  <a:t>LUNARIA</a:t>
                </a:r>
                <a:endParaRPr lang="en-US" sz="3600" dirty="0"/>
              </a:p>
            </p:txBody>
          </p:sp>
          <p:sp>
            <p:nvSpPr>
              <p:cNvPr id="16" name="Text 7"/>
              <p:cNvSpPr/>
              <p:nvPr/>
            </p:nvSpPr>
            <p:spPr>
              <a:xfrm>
                <a:off x="12323445" y="7615238"/>
                <a:ext cx="4632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Moon Priestess</a:t>
                </a:r>
                <a:endParaRPr lang="en-US" sz="2400" dirty="0"/>
              </a:p>
            </p:txBody>
          </p:sp>
        </p:gr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ECE3D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3863" y="552450"/>
            <a:ext cx="2857853" cy="1348207"/>
          </a:xfrm>
          <a:prstGeom prst="rect">
            <a:avLst/>
          </a:prstGeom>
        </p:spPr>
      </p:pic>
      <p:pic>
        <p:nvPicPr>
          <p:cNvPr id="3" name="Image 1" descr="preencoded.png">    </p:cNvPr>
          <p:cNvPicPr>
            <a:picLocks noChangeAspect="1"/>
          </p:cNvPicPr>
          <p:nvPr/>
        </p:nvPicPr>
        <p:blipFill>
          <a:blip r:embed="rId2"/>
          <a:stretch>
            <a:fillRect/>
          </a:stretch>
        </p:blipFill>
        <p:spPr>
          <a:xfrm rot="10800000">
            <a:off x="12425361" y="9514638"/>
            <a:ext cx="4717816" cy="28575"/>
          </a:xfrm>
          <a:prstGeom prst="rect">
            <a:avLst/>
          </a:prstGeom>
        </p:spPr>
      </p:pic>
      <p:pic>
        <p:nvPicPr>
          <p:cNvPr id="4" name="Image 2" descr="preencoded.png">    </p:cNvPr>
          <p:cNvPicPr>
            <a:picLocks noChangeAspect="1"/>
          </p:cNvPicPr>
          <p:nvPr/>
        </p:nvPicPr>
        <p:blipFill>
          <a:blip r:embed="rId3"/>
          <a:stretch>
            <a:fillRect/>
          </a:stretch>
        </p:blipFill>
        <p:spPr>
          <a:xfrm rot="10800000">
            <a:off x="17210905" y="9082298"/>
            <a:ext cx="893241" cy="893240"/>
          </a:xfrm>
          <a:prstGeom prst="rect">
            <a:avLst/>
          </a:prstGeom>
        </p:spPr>
      </p:pic>
      <p:grpSp>
        <p:nvGrpSpPr>
          <p:cNvPr id="10071"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4579"/>
                  </a:solidFill>
                  <a:latin typeface="Inter" pitchFamily="34" charset="0"/>
                  <a:ea typeface="Inter" pitchFamily="34" charset="-122"/>
                  <a:cs typeface="Inter" pitchFamily="34" charset="-120"/>
                </a:rPr>
                <a:t>EaTemp</a:t>
              </a:r>
              <a:endParaRPr lang="en-US" sz="2710" dirty="0"/>
            </a:p>
          </p:txBody>
        </p:sp>
      </p:grpSp>
      <p:grpSp>
        <p:nvGrpSpPr>
          <p:cNvPr id="64288" name="Group"/>
          <p:cNvGrpSpPr/>
          <p:nvPr/>
        </p:nvGrpSpPr>
        <p:grpSpPr>
          <a:xfrm>
            <a:off x="3021953" y="3262359"/>
            <a:ext cx="13053719" cy="3147966"/>
            <a:chOff x="3021953" y="3262359"/>
            <a:chExt cx="13053719" cy="3147966"/>
          </a:xfrm>
        </p:grpSpPr>
        <p:grpSp>
          <p:nvGrpSpPr>
            <p:cNvPr id="39723" name="Group"/>
            <p:cNvGrpSpPr/>
            <p:nvPr/>
          </p:nvGrpSpPr>
          <p:grpSpPr>
            <a:xfrm>
              <a:off x="8763000" y="428625"/>
              <a:ext cx="1524000" cy="1524000"/>
              <a:chOff x="8763000" y="428625"/>
              <a:chExt cx="1524000" cy="1524000"/>
            </a:xfrm>
          </p:grpSpPr>
          <p:pic>
            <p:nvPicPr>
              <p:cNvPr id="7" name="Image 4" descr="preencoded.png">    </p:cNvPr>
              <p:cNvPicPr>
                <a:picLocks noChangeAspect="1"/>
              </p:cNvPicPr>
              <p:nvPr/>
            </p:nvPicPr>
            <p:blipFill>
              <a:blip r:embed="rId5"/>
              <a:stretch>
                <a:fillRect/>
              </a:stretch>
            </p:blipFill>
            <p:spPr>
              <a:xfrm>
                <a:off x="8763000" y="428625"/>
                <a:ext cx="1524000" cy="1524000"/>
              </a:xfrm>
              <a:prstGeom prst="rect">
                <a:avLst/>
              </a:prstGeom>
            </p:spPr>
          </p:pic>
          <p:grpSp>
            <p:nvGrpSpPr>
              <p:cNvPr id="85608" name="Group"/>
              <p:cNvGrpSpPr/>
              <p:nvPr/>
            </p:nvGrpSpPr>
            <p:grpSpPr>
              <a:xfrm>
                <a:off x="8157210" y="2105025"/>
                <a:ext cx="2735580" cy="963930"/>
                <a:chOff x="8157210" y="2105025"/>
                <a:chExt cx="2735580" cy="963930"/>
              </a:xfrm>
            </p:grpSpPr>
            <p:sp>
              <p:nvSpPr>
                <p:cNvPr id="8" name="Text 1"/>
                <p:cNvSpPr/>
                <p:nvPr/>
              </p:nvSpPr>
              <p:spPr>
                <a:xfrm>
                  <a:off x="8157210" y="2105025"/>
                  <a:ext cx="2735580" cy="501015"/>
                </a:xfrm>
                <a:prstGeom prst="rect">
                  <a:avLst/>
                </a:prstGeom>
                <a:noFill/>
                <a:ln/>
              </p:spPr>
              <p:txBody>
                <a:bodyPr wrap="square" lIns="0" tIns="0" rIns="0" bIns="0" rtlCol="0" anchor="t"/>
                <a:lstStyle/>
                <a:p>
                  <a:pPr algn="ctr" indent="0" marL="0">
                    <a:buNone/>
                  </a:pPr>
                  <a:r>
                    <a:rPr lang="en-US" sz="2700" b="1" u="none" dirty="0">
                      <a:solidFill>
                        <a:srgbClr val="0E0E0E"/>
                      </a:solidFill>
                      <a:latin typeface="Quattrocento" pitchFamily="34" charset="0"/>
                      <a:ea typeface="Quattrocento" pitchFamily="34" charset="-122"/>
                      <a:cs typeface="Quattrocento" pitchFamily="34" charset="-120"/>
                    </a:rPr>
                    <a:t>CHLOE NG</a:t>
                  </a:r>
                  <a:endParaRPr lang="en-US" sz="2700" dirty="0"/>
                </a:p>
              </p:txBody>
            </p:sp>
            <p:sp>
              <p:nvSpPr>
                <p:cNvPr id="9" name="Text 2"/>
                <p:cNvSpPr/>
                <p:nvPr/>
              </p:nvSpPr>
              <p:spPr>
                <a:xfrm>
                  <a:off x="8161020" y="256222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Mage</a:t>
                  </a:r>
                  <a:endParaRPr lang="en-US" sz="2400" dirty="0"/>
                </a:p>
              </p:txBody>
            </p:sp>
          </p:grpSp>
        </p:grpSp>
        <p:grpSp>
          <p:nvGrpSpPr>
            <p:cNvPr id="63001" name="Group"/>
            <p:cNvGrpSpPr/>
            <p:nvPr/>
          </p:nvGrpSpPr>
          <p:grpSpPr>
            <a:xfrm>
              <a:off x="2324100" y="6629400"/>
              <a:ext cx="1524000" cy="1524000"/>
              <a:chOff x="2324100" y="6629400"/>
              <a:chExt cx="1524000" cy="1524000"/>
            </a:xfrm>
          </p:grpSpPr>
          <p:pic>
            <p:nvPicPr>
              <p:cNvPr id="10" name="Image 5" descr="preencoded.png">    </p:cNvPr>
              <p:cNvPicPr>
                <a:picLocks noChangeAspect="1"/>
              </p:cNvPicPr>
              <p:nvPr/>
            </p:nvPicPr>
            <p:blipFill>
              <a:blip r:embed="rId6"/>
              <a:stretch>
                <a:fillRect/>
              </a:stretch>
            </p:blipFill>
            <p:spPr>
              <a:xfrm>
                <a:off x="2324100" y="6629400"/>
                <a:ext cx="1524000" cy="1524000"/>
              </a:xfrm>
              <a:prstGeom prst="rect">
                <a:avLst/>
              </a:prstGeom>
            </p:spPr>
          </p:pic>
          <p:grpSp>
            <p:nvGrpSpPr>
              <p:cNvPr id="88183" name="Group"/>
              <p:cNvGrpSpPr/>
              <p:nvPr/>
            </p:nvGrpSpPr>
            <p:grpSpPr>
              <a:xfrm>
                <a:off x="1718310" y="8305800"/>
                <a:ext cx="2735580" cy="963930"/>
                <a:chOff x="1718310" y="8305800"/>
                <a:chExt cx="2735580" cy="963930"/>
              </a:xfrm>
            </p:grpSpPr>
            <p:sp>
              <p:nvSpPr>
                <p:cNvPr id="11" name="Text 3"/>
                <p:cNvSpPr/>
                <p:nvPr/>
              </p:nvSpPr>
              <p:spPr>
                <a:xfrm>
                  <a:off x="1718310" y="8305800"/>
                  <a:ext cx="2735580" cy="501015"/>
                </a:xfrm>
                <a:prstGeom prst="rect">
                  <a:avLst/>
                </a:prstGeom>
                <a:noFill/>
                <a:ln/>
              </p:spPr>
              <p:txBody>
                <a:bodyPr wrap="square" lIns="0" tIns="0" rIns="0" bIns="0" rtlCol="0" anchor="t"/>
                <a:lstStyle/>
                <a:p>
                  <a:pPr algn="ctr" indent="0" marL="0">
                    <a:buNone/>
                  </a:pPr>
                  <a:r>
                    <a:rPr lang="en-US" sz="2700" b="1" u="none" dirty="0">
                      <a:solidFill>
                        <a:srgbClr val="0E0E0E"/>
                      </a:solidFill>
                      <a:latin typeface="Quattrocento" pitchFamily="34" charset="0"/>
                      <a:ea typeface="Quattrocento" pitchFamily="34" charset="-122"/>
                      <a:cs typeface="Quattrocento" pitchFamily="34" charset="-120"/>
                    </a:rPr>
                    <a:t>LYRISA</a:t>
                  </a:r>
                  <a:endParaRPr lang="en-US" sz="2700" dirty="0"/>
                </a:p>
              </p:txBody>
            </p:sp>
            <p:sp>
              <p:nvSpPr>
                <p:cNvPr id="12" name="Text 4"/>
                <p:cNvSpPr/>
                <p:nvPr/>
              </p:nvSpPr>
              <p:spPr>
                <a:xfrm>
                  <a:off x="1722120" y="876300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Dreamer</a:t>
                  </a:r>
                  <a:endParaRPr lang="en-US" sz="2400" dirty="0"/>
                </a:p>
              </p:txBody>
            </p:sp>
          </p:grpSp>
        </p:grpSp>
        <p:grpSp>
          <p:nvGrpSpPr>
            <p:cNvPr id="33259" name="Group"/>
            <p:cNvGrpSpPr/>
            <p:nvPr/>
          </p:nvGrpSpPr>
          <p:grpSpPr>
            <a:xfrm>
              <a:off x="5543550" y="6629400"/>
              <a:ext cx="1524000" cy="1524000"/>
              <a:chOff x="5543550" y="6629400"/>
              <a:chExt cx="1524000" cy="1524000"/>
            </a:xfrm>
          </p:grpSpPr>
          <p:pic>
            <p:nvPicPr>
              <p:cNvPr id="13" name="Image 6" descr="preencoded.png">    </p:cNvPr>
              <p:cNvPicPr>
                <a:picLocks noChangeAspect="1"/>
              </p:cNvPicPr>
              <p:nvPr/>
            </p:nvPicPr>
            <p:blipFill>
              <a:blip r:embed="rId7"/>
              <a:stretch>
                <a:fillRect/>
              </a:stretch>
            </p:blipFill>
            <p:spPr>
              <a:xfrm>
                <a:off x="5543550" y="6629400"/>
                <a:ext cx="1524000" cy="1524000"/>
              </a:xfrm>
              <a:prstGeom prst="rect">
                <a:avLst/>
              </a:prstGeom>
            </p:spPr>
          </p:pic>
          <p:grpSp>
            <p:nvGrpSpPr>
              <p:cNvPr id="72171" name="Group"/>
              <p:cNvGrpSpPr/>
              <p:nvPr/>
            </p:nvGrpSpPr>
            <p:grpSpPr>
              <a:xfrm>
                <a:off x="4937760" y="8305800"/>
                <a:ext cx="2735580" cy="963930"/>
                <a:chOff x="4937760" y="8305800"/>
                <a:chExt cx="2735580" cy="963930"/>
              </a:xfrm>
            </p:grpSpPr>
            <p:sp>
              <p:nvSpPr>
                <p:cNvPr id="14" name="Text 5"/>
                <p:cNvSpPr/>
                <p:nvPr/>
              </p:nvSpPr>
              <p:spPr>
                <a:xfrm>
                  <a:off x="4937760" y="8305800"/>
                  <a:ext cx="2735580" cy="501015"/>
                </a:xfrm>
                <a:prstGeom prst="rect">
                  <a:avLst/>
                </a:prstGeom>
                <a:noFill/>
                <a:ln/>
              </p:spPr>
              <p:txBody>
                <a:bodyPr wrap="square" lIns="0" tIns="0" rIns="0" bIns="0" rtlCol="0" anchor="t"/>
                <a:lstStyle/>
                <a:p>
                  <a:pPr algn="ctr" indent="0" marL="0">
                    <a:buNone/>
                  </a:pPr>
                  <a:r>
                    <a:rPr lang="en-US" sz="2700" b="1" u="none" dirty="0">
                      <a:solidFill>
                        <a:srgbClr val="0E0E0E"/>
                      </a:solidFill>
                      <a:latin typeface="Quattrocento" pitchFamily="34" charset="0"/>
                      <a:ea typeface="Quattrocento" pitchFamily="34" charset="-122"/>
                      <a:cs typeface="Quattrocento" pitchFamily="34" charset="-120"/>
                    </a:rPr>
                    <a:t>LUCIAN</a:t>
                  </a:r>
                  <a:endParaRPr lang="en-US" sz="2700" dirty="0"/>
                </a:p>
              </p:txBody>
            </p:sp>
            <p:sp>
              <p:nvSpPr>
                <p:cNvPr id="15" name="Text 6"/>
                <p:cNvSpPr/>
                <p:nvPr/>
              </p:nvSpPr>
              <p:spPr>
                <a:xfrm>
                  <a:off x="4941570" y="876300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Conjurer</a:t>
                  </a:r>
                  <a:endParaRPr lang="en-US" sz="2400" dirty="0"/>
                </a:p>
              </p:txBody>
            </p:sp>
          </p:grpSp>
        </p:grpSp>
        <p:grpSp>
          <p:nvGrpSpPr>
            <p:cNvPr id="14470" name="Group"/>
            <p:cNvGrpSpPr/>
            <p:nvPr/>
          </p:nvGrpSpPr>
          <p:grpSpPr>
            <a:xfrm>
              <a:off x="8763000" y="6629400"/>
              <a:ext cx="1524000" cy="1524000"/>
              <a:chOff x="8763000" y="6629400"/>
              <a:chExt cx="1524000" cy="1524000"/>
            </a:xfrm>
          </p:grpSpPr>
          <p:pic>
            <p:nvPicPr>
              <p:cNvPr id="16" name="Image 7" descr="preencoded.png">    </p:cNvPr>
              <p:cNvPicPr>
                <a:picLocks noChangeAspect="1"/>
              </p:cNvPicPr>
              <p:nvPr/>
            </p:nvPicPr>
            <p:blipFill>
              <a:blip r:embed="rId8"/>
              <a:stretch>
                <a:fillRect/>
              </a:stretch>
            </p:blipFill>
            <p:spPr>
              <a:xfrm>
                <a:off x="8763000" y="6629400"/>
                <a:ext cx="1524000" cy="1524000"/>
              </a:xfrm>
              <a:prstGeom prst="rect">
                <a:avLst/>
              </a:prstGeom>
            </p:spPr>
          </p:pic>
          <p:grpSp>
            <p:nvGrpSpPr>
              <p:cNvPr id="85275" name="Group"/>
              <p:cNvGrpSpPr/>
              <p:nvPr/>
            </p:nvGrpSpPr>
            <p:grpSpPr>
              <a:xfrm>
                <a:off x="8157210" y="8305800"/>
                <a:ext cx="2735580" cy="963930"/>
                <a:chOff x="8157210" y="8305800"/>
                <a:chExt cx="2735580" cy="963930"/>
              </a:xfrm>
            </p:grpSpPr>
            <p:sp>
              <p:nvSpPr>
                <p:cNvPr id="17" name="Text 7"/>
                <p:cNvSpPr/>
                <p:nvPr/>
              </p:nvSpPr>
              <p:spPr>
                <a:xfrm>
                  <a:off x="8157210" y="8305800"/>
                  <a:ext cx="2735580" cy="501015"/>
                </a:xfrm>
                <a:prstGeom prst="rect">
                  <a:avLst/>
                </a:prstGeom>
                <a:noFill/>
                <a:ln/>
              </p:spPr>
              <p:txBody>
                <a:bodyPr wrap="square" lIns="0" tIns="0" rIns="0" bIns="0" rtlCol="0" anchor="t"/>
                <a:lstStyle/>
                <a:p>
                  <a:pPr algn="ctr" indent="0" marL="0">
                    <a:buNone/>
                  </a:pPr>
                  <a:r>
                    <a:rPr lang="en-US" sz="2700" b="1" u="none" dirty="0">
                      <a:solidFill>
                        <a:srgbClr val="0E0E0E"/>
                      </a:solidFill>
                      <a:latin typeface="Quattrocento" pitchFamily="34" charset="0"/>
                      <a:ea typeface="Quattrocento" pitchFamily="34" charset="-122"/>
                      <a:cs typeface="Quattrocento" pitchFamily="34" charset="-120"/>
                    </a:rPr>
                    <a:t>ELVINA</a:t>
                  </a:r>
                  <a:endParaRPr lang="en-US" sz="2700" dirty="0"/>
                </a:p>
              </p:txBody>
            </p:sp>
            <p:sp>
              <p:nvSpPr>
                <p:cNvPr id="18" name="Text 8"/>
                <p:cNvSpPr/>
                <p:nvPr/>
              </p:nvSpPr>
              <p:spPr>
                <a:xfrm>
                  <a:off x="8161020" y="876300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Oracle</a:t>
                  </a:r>
                  <a:endParaRPr lang="en-US" sz="2400" dirty="0"/>
                </a:p>
              </p:txBody>
            </p:sp>
          </p:grpSp>
        </p:grpSp>
        <p:grpSp>
          <p:nvGrpSpPr>
            <p:cNvPr id="36262" name="Group"/>
            <p:cNvGrpSpPr/>
            <p:nvPr/>
          </p:nvGrpSpPr>
          <p:grpSpPr>
            <a:xfrm>
              <a:off x="11982450" y="6629400"/>
              <a:ext cx="1524000" cy="1524000"/>
              <a:chOff x="11982450" y="6629400"/>
              <a:chExt cx="1524000" cy="1524000"/>
            </a:xfrm>
          </p:grpSpPr>
          <p:pic>
            <p:nvPicPr>
              <p:cNvPr id="19" name="Image 8" descr="preencoded.png">    </p:cNvPr>
              <p:cNvPicPr>
                <a:picLocks noChangeAspect="1"/>
              </p:cNvPicPr>
              <p:nvPr/>
            </p:nvPicPr>
            <p:blipFill>
              <a:blip r:embed="rId9"/>
              <a:stretch>
                <a:fillRect/>
              </a:stretch>
            </p:blipFill>
            <p:spPr>
              <a:xfrm>
                <a:off x="11982450" y="6629400"/>
                <a:ext cx="1524000" cy="1524000"/>
              </a:xfrm>
              <a:prstGeom prst="rect">
                <a:avLst/>
              </a:prstGeom>
            </p:spPr>
          </p:pic>
          <p:grpSp>
            <p:nvGrpSpPr>
              <p:cNvPr id="20176" name="Group"/>
              <p:cNvGrpSpPr/>
              <p:nvPr/>
            </p:nvGrpSpPr>
            <p:grpSpPr>
              <a:xfrm>
                <a:off x="11376660" y="8305800"/>
                <a:ext cx="2735580" cy="963930"/>
                <a:chOff x="11376660" y="8305800"/>
                <a:chExt cx="2735580" cy="963930"/>
              </a:xfrm>
            </p:grpSpPr>
            <p:sp>
              <p:nvSpPr>
                <p:cNvPr id="20" name="Text 9"/>
                <p:cNvSpPr/>
                <p:nvPr/>
              </p:nvSpPr>
              <p:spPr>
                <a:xfrm>
                  <a:off x="11376660" y="8305800"/>
                  <a:ext cx="2735580" cy="501015"/>
                </a:xfrm>
                <a:prstGeom prst="rect">
                  <a:avLst/>
                </a:prstGeom>
                <a:noFill/>
                <a:ln/>
              </p:spPr>
              <p:txBody>
                <a:bodyPr wrap="square" lIns="0" tIns="0" rIns="0" bIns="0" rtlCol="0" anchor="t"/>
                <a:lstStyle/>
                <a:p>
                  <a:pPr algn="ctr" indent="0" marL="0">
                    <a:buNone/>
                  </a:pPr>
                  <a:r>
                    <a:rPr lang="en-US" sz="2700" b="1" u="none" dirty="0">
                      <a:solidFill>
                        <a:srgbClr val="0E0E0E"/>
                      </a:solidFill>
                      <a:latin typeface="Quattrocento" pitchFamily="34" charset="0"/>
                      <a:ea typeface="Quattrocento" pitchFamily="34" charset="-122"/>
                      <a:cs typeface="Quattrocento" pitchFamily="34" charset="-120"/>
                    </a:rPr>
                    <a:t>SERAPHINA</a:t>
                  </a:r>
                  <a:endParaRPr lang="en-US" sz="2700" dirty="0"/>
                </a:p>
              </p:txBody>
            </p:sp>
            <p:sp>
              <p:nvSpPr>
                <p:cNvPr id="21" name="Text 10"/>
                <p:cNvSpPr/>
                <p:nvPr/>
              </p:nvSpPr>
              <p:spPr>
                <a:xfrm>
                  <a:off x="11380470" y="876300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Lightbringer</a:t>
                  </a:r>
                  <a:endParaRPr lang="en-US" sz="2400" dirty="0"/>
                </a:p>
              </p:txBody>
            </p:sp>
          </p:grpSp>
        </p:grpSp>
        <p:grpSp>
          <p:nvGrpSpPr>
            <p:cNvPr id="73720" name="Group"/>
            <p:cNvGrpSpPr/>
            <p:nvPr/>
          </p:nvGrpSpPr>
          <p:grpSpPr>
            <a:xfrm>
              <a:off x="15201900" y="6629400"/>
              <a:ext cx="1524000" cy="1524000"/>
              <a:chOff x="15201900" y="6629400"/>
              <a:chExt cx="1524000" cy="1524000"/>
            </a:xfrm>
          </p:grpSpPr>
          <p:pic>
            <p:nvPicPr>
              <p:cNvPr id="22" name="Image 9" descr="preencoded.png">    </p:cNvPr>
              <p:cNvPicPr>
                <a:picLocks noChangeAspect="1"/>
              </p:cNvPicPr>
              <p:nvPr/>
            </p:nvPicPr>
            <p:blipFill>
              <a:blip r:embed="rId10"/>
              <a:stretch>
                <a:fillRect/>
              </a:stretch>
            </p:blipFill>
            <p:spPr>
              <a:xfrm>
                <a:off x="15201900" y="6629400"/>
                <a:ext cx="1524000" cy="1524000"/>
              </a:xfrm>
              <a:prstGeom prst="rect">
                <a:avLst/>
              </a:prstGeom>
            </p:spPr>
          </p:pic>
          <p:grpSp>
            <p:nvGrpSpPr>
              <p:cNvPr id="95839" name="Group"/>
              <p:cNvGrpSpPr/>
              <p:nvPr/>
            </p:nvGrpSpPr>
            <p:grpSpPr>
              <a:xfrm>
                <a:off x="14596110" y="8305800"/>
                <a:ext cx="2735580" cy="963930"/>
                <a:chOff x="14596110" y="8305800"/>
                <a:chExt cx="2735580" cy="963930"/>
              </a:xfrm>
            </p:grpSpPr>
            <p:sp>
              <p:nvSpPr>
                <p:cNvPr id="23" name="Text 11"/>
                <p:cNvSpPr/>
                <p:nvPr/>
              </p:nvSpPr>
              <p:spPr>
                <a:xfrm>
                  <a:off x="14596110" y="8305800"/>
                  <a:ext cx="2735580" cy="501015"/>
                </a:xfrm>
                <a:prstGeom prst="rect">
                  <a:avLst/>
                </a:prstGeom>
                <a:noFill/>
                <a:ln/>
              </p:spPr>
              <p:txBody>
                <a:bodyPr wrap="square" lIns="0" tIns="0" rIns="0" bIns="0" rtlCol="0" anchor="t"/>
                <a:lstStyle/>
                <a:p>
                  <a:pPr algn="ctr" indent="0" marL="0">
                    <a:buNone/>
                  </a:pPr>
                  <a:r>
                    <a:rPr lang="en-US" sz="2700" b="1" u="none" dirty="0">
                      <a:solidFill>
                        <a:srgbClr val="0E0E0E"/>
                      </a:solidFill>
                      <a:latin typeface="Quattrocento" pitchFamily="34" charset="0"/>
                      <a:ea typeface="Quattrocento" pitchFamily="34" charset="-122"/>
                      <a:cs typeface="Quattrocento" pitchFamily="34" charset="-120"/>
                    </a:rPr>
                    <a:t>KAELEN</a:t>
                  </a:r>
                  <a:endParaRPr lang="en-US" sz="2700" dirty="0"/>
                </a:p>
              </p:txBody>
            </p:sp>
            <p:sp>
              <p:nvSpPr>
                <p:cNvPr id="24" name="Text 12"/>
                <p:cNvSpPr/>
                <p:nvPr/>
              </p:nvSpPr>
              <p:spPr>
                <a:xfrm>
                  <a:off x="14599920" y="876300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Sentinel</a:t>
                  </a:r>
                  <a:endParaRPr lang="en-US" sz="2400" dirty="0"/>
                </a:p>
              </p:txBody>
            </p:sp>
          </p:grpSp>
        </p:grpSp>
        <p:grpSp>
          <p:nvGrpSpPr>
            <p:cNvPr id="83197" name="Group"/>
            <p:cNvGrpSpPr/>
            <p:nvPr/>
          </p:nvGrpSpPr>
          <p:grpSpPr>
            <a:xfrm>
              <a:off x="4000500" y="3571875"/>
              <a:ext cx="1524000" cy="1524000"/>
              <a:chOff x="4000500" y="3571875"/>
              <a:chExt cx="1524000" cy="1524000"/>
            </a:xfrm>
          </p:grpSpPr>
          <p:pic>
            <p:nvPicPr>
              <p:cNvPr id="25" name="Image 10" descr="preencoded.png">    </p:cNvPr>
              <p:cNvPicPr>
                <a:picLocks noChangeAspect="1"/>
              </p:cNvPicPr>
              <p:nvPr/>
            </p:nvPicPr>
            <p:blipFill>
              <a:blip r:embed="rId11"/>
              <a:stretch>
                <a:fillRect/>
              </a:stretch>
            </p:blipFill>
            <p:spPr>
              <a:xfrm>
                <a:off x="4000500" y="3571875"/>
                <a:ext cx="1524000" cy="1524000"/>
              </a:xfrm>
              <a:prstGeom prst="rect">
                <a:avLst/>
              </a:prstGeom>
            </p:spPr>
          </p:pic>
          <p:grpSp>
            <p:nvGrpSpPr>
              <p:cNvPr id="75983" name="Group"/>
              <p:cNvGrpSpPr/>
              <p:nvPr/>
            </p:nvGrpSpPr>
            <p:grpSpPr>
              <a:xfrm>
                <a:off x="3394710" y="5248275"/>
                <a:ext cx="2735580" cy="963930"/>
                <a:chOff x="3394710" y="5248275"/>
                <a:chExt cx="2735580" cy="963930"/>
              </a:xfrm>
            </p:grpSpPr>
            <p:sp>
              <p:nvSpPr>
                <p:cNvPr id="26" name="Text 13"/>
                <p:cNvSpPr/>
                <p:nvPr/>
              </p:nvSpPr>
              <p:spPr>
                <a:xfrm>
                  <a:off x="3394710" y="5248275"/>
                  <a:ext cx="2735580" cy="501015"/>
                </a:xfrm>
                <a:prstGeom prst="rect">
                  <a:avLst/>
                </a:prstGeom>
                <a:noFill/>
                <a:ln/>
              </p:spPr>
              <p:txBody>
                <a:bodyPr wrap="square" lIns="0" tIns="0" rIns="0" bIns="0" rtlCol="0" anchor="t"/>
                <a:lstStyle/>
                <a:p>
                  <a:pPr algn="ctr" indent="0" marL="0">
                    <a:buNone/>
                  </a:pPr>
                  <a:r>
                    <a:rPr lang="en-US" sz="2700" b="1" u="none" dirty="0">
                      <a:solidFill>
                        <a:srgbClr val="0E0E0E"/>
                      </a:solidFill>
                      <a:latin typeface="Quattrocento" pitchFamily="34" charset="0"/>
                      <a:ea typeface="Quattrocento" pitchFamily="34" charset="-122"/>
                      <a:cs typeface="Quattrocento" pitchFamily="34" charset="-120"/>
                    </a:rPr>
                    <a:t>AURIELLE</a:t>
                  </a:r>
                  <a:endParaRPr lang="en-US" sz="2700" dirty="0"/>
                </a:p>
              </p:txBody>
            </p:sp>
            <p:sp>
              <p:nvSpPr>
                <p:cNvPr id="27" name="Text 14"/>
                <p:cNvSpPr/>
                <p:nvPr/>
              </p:nvSpPr>
              <p:spPr>
                <a:xfrm>
                  <a:off x="3398520" y="570547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Priestess</a:t>
                  </a:r>
                  <a:endParaRPr lang="en-US" sz="2400" dirty="0"/>
                </a:p>
              </p:txBody>
            </p:sp>
          </p:grpSp>
        </p:grpSp>
        <p:grpSp>
          <p:nvGrpSpPr>
            <p:cNvPr id="49063" name="Group"/>
            <p:cNvGrpSpPr/>
            <p:nvPr/>
          </p:nvGrpSpPr>
          <p:grpSpPr>
            <a:xfrm>
              <a:off x="13639800" y="3571875"/>
              <a:ext cx="1524000" cy="1524000"/>
              <a:chOff x="13639800" y="3571875"/>
              <a:chExt cx="1524000" cy="1524000"/>
            </a:xfrm>
          </p:grpSpPr>
          <p:pic>
            <p:nvPicPr>
              <p:cNvPr id="28" name="Image 11" descr="preencoded.png">    </p:cNvPr>
              <p:cNvPicPr>
                <a:picLocks noChangeAspect="1"/>
              </p:cNvPicPr>
              <p:nvPr/>
            </p:nvPicPr>
            <p:blipFill>
              <a:blip r:embed="rId12"/>
              <a:stretch>
                <a:fillRect/>
              </a:stretch>
            </p:blipFill>
            <p:spPr>
              <a:xfrm>
                <a:off x="13639800" y="3571875"/>
                <a:ext cx="1524000" cy="1524000"/>
              </a:xfrm>
              <a:prstGeom prst="rect">
                <a:avLst/>
              </a:prstGeom>
            </p:spPr>
          </p:pic>
          <p:grpSp>
            <p:nvGrpSpPr>
              <p:cNvPr id="49474" name="Group"/>
              <p:cNvGrpSpPr/>
              <p:nvPr/>
            </p:nvGrpSpPr>
            <p:grpSpPr>
              <a:xfrm>
                <a:off x="13034010" y="5248275"/>
                <a:ext cx="2735580" cy="963930"/>
                <a:chOff x="13034010" y="5248275"/>
                <a:chExt cx="2735580" cy="963930"/>
              </a:xfrm>
            </p:grpSpPr>
            <p:sp>
              <p:nvSpPr>
                <p:cNvPr id="29" name="Text 15"/>
                <p:cNvSpPr/>
                <p:nvPr/>
              </p:nvSpPr>
              <p:spPr>
                <a:xfrm>
                  <a:off x="13034010" y="5248275"/>
                  <a:ext cx="2735580" cy="501015"/>
                </a:xfrm>
                <a:prstGeom prst="rect">
                  <a:avLst/>
                </a:prstGeom>
                <a:noFill/>
                <a:ln/>
              </p:spPr>
              <p:txBody>
                <a:bodyPr wrap="square" lIns="0" tIns="0" rIns="0" bIns="0" rtlCol="0" anchor="t"/>
                <a:lstStyle/>
                <a:p>
                  <a:pPr algn="ctr" indent="0" marL="0">
                    <a:buNone/>
                  </a:pPr>
                  <a:r>
                    <a:rPr lang="en-US" sz="2700" b="1" u="none" dirty="0">
                      <a:solidFill>
                        <a:srgbClr val="0E0E0E"/>
                      </a:solidFill>
                      <a:latin typeface="Quattrocento" pitchFamily="34" charset="0"/>
                      <a:ea typeface="Quattrocento" pitchFamily="34" charset="-122"/>
                      <a:cs typeface="Quattrocento" pitchFamily="34" charset="-120"/>
                    </a:rPr>
                    <a:t>DARIANA</a:t>
                  </a:r>
                  <a:endParaRPr lang="en-US" sz="2700" dirty="0"/>
                </a:p>
              </p:txBody>
            </p:sp>
            <p:sp>
              <p:nvSpPr>
                <p:cNvPr id="30" name="Text 16"/>
                <p:cNvSpPr/>
                <p:nvPr/>
              </p:nvSpPr>
              <p:spPr>
                <a:xfrm>
                  <a:off x="13037820" y="570547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Shaman</a:t>
                  </a:r>
                  <a:endParaRPr lang="en-US" sz="2400" dirty="0"/>
                </a:p>
              </p:txBody>
            </p:sp>
          </p:grpSp>
        </p:grpSp>
        <p:grpSp>
          <p:nvGrpSpPr>
            <p:cNvPr id="34062" name="Group"/>
            <p:cNvGrpSpPr/>
            <p:nvPr/>
          </p:nvGrpSpPr>
          <p:grpSpPr>
            <a:xfrm>
              <a:off x="8763000" y="3571875"/>
              <a:ext cx="1524000" cy="1524000"/>
              <a:chOff x="8763000" y="3571875"/>
              <a:chExt cx="1524000" cy="1524000"/>
            </a:xfrm>
          </p:grpSpPr>
          <p:pic>
            <p:nvPicPr>
              <p:cNvPr id="31" name="Image 12" descr="preencoded.png">    </p:cNvPr>
              <p:cNvPicPr>
                <a:picLocks noChangeAspect="1"/>
              </p:cNvPicPr>
              <p:nvPr/>
            </p:nvPicPr>
            <p:blipFill>
              <a:blip r:embed="rId13"/>
              <a:stretch>
                <a:fillRect/>
              </a:stretch>
            </p:blipFill>
            <p:spPr>
              <a:xfrm>
                <a:off x="8763000" y="3571875"/>
                <a:ext cx="1524000" cy="1524000"/>
              </a:xfrm>
              <a:prstGeom prst="rect">
                <a:avLst/>
              </a:prstGeom>
            </p:spPr>
          </p:pic>
          <p:grpSp>
            <p:nvGrpSpPr>
              <p:cNvPr id="16941" name="Group"/>
              <p:cNvGrpSpPr/>
              <p:nvPr/>
            </p:nvGrpSpPr>
            <p:grpSpPr>
              <a:xfrm>
                <a:off x="8157210" y="5248275"/>
                <a:ext cx="2735580" cy="963930"/>
                <a:chOff x="8157210" y="5248275"/>
                <a:chExt cx="2735580" cy="963930"/>
              </a:xfrm>
            </p:grpSpPr>
            <p:sp>
              <p:nvSpPr>
                <p:cNvPr id="32" name="Text 17"/>
                <p:cNvSpPr/>
                <p:nvPr/>
              </p:nvSpPr>
              <p:spPr>
                <a:xfrm>
                  <a:off x="8157210" y="5248275"/>
                  <a:ext cx="2735580" cy="501015"/>
                </a:xfrm>
                <a:prstGeom prst="rect">
                  <a:avLst/>
                </a:prstGeom>
                <a:noFill/>
                <a:ln/>
              </p:spPr>
              <p:txBody>
                <a:bodyPr wrap="square" lIns="0" tIns="0" rIns="0" bIns="0" rtlCol="0" anchor="t"/>
                <a:lstStyle/>
                <a:p>
                  <a:pPr algn="ctr" indent="0" marL="0">
                    <a:buNone/>
                  </a:pPr>
                  <a:r>
                    <a:rPr lang="en-US" sz="2700" b="1" u="none" dirty="0">
                      <a:solidFill>
                        <a:srgbClr val="0E0E0E"/>
                      </a:solidFill>
                      <a:latin typeface="Quattrocento" pitchFamily="34" charset="0"/>
                      <a:ea typeface="Quattrocento" pitchFamily="34" charset="-122"/>
                      <a:cs typeface="Quattrocento" pitchFamily="34" charset="-120"/>
                    </a:rPr>
                    <a:t>THERONIS</a:t>
                  </a:r>
                  <a:endParaRPr lang="en-US" sz="2700" dirty="0"/>
                </a:p>
              </p:txBody>
            </p:sp>
            <p:sp>
              <p:nvSpPr>
                <p:cNvPr id="33" name="Text 18"/>
                <p:cNvSpPr/>
                <p:nvPr/>
              </p:nvSpPr>
              <p:spPr>
                <a:xfrm>
                  <a:off x="8161020" y="570547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Warrior</a:t>
                  </a:r>
                  <a:endParaRPr lang="en-US" sz="2400" dirty="0"/>
                </a:p>
              </p:txBody>
            </p:sp>
          </p:grpSp>
        </p:grpSp>
        <p:sp>
          <p:nvSpPr>
            <p:cNvPr id="34" name="Shape 19"/>
            <p:cNvSpPr/>
            <p:nvPr/>
          </p:nvSpPr>
          <p:spPr>
            <a:xfrm rot="16200000">
              <a:off x="9215400" y="6410325"/>
              <a:ext cx="609674" cy="0"/>
            </a:xfrm>
            <a:prstGeom prst="line">
              <a:avLst/>
            </a:prstGeom>
            <a:noFill/>
            <a:ln w="9525">
              <a:solidFill>
                <a:srgbClr val="4D4D4D"/>
              </a:solidFill>
              <a:prstDash val="solid"/>
            </a:ln>
          </p:spPr>
        </p:sp>
        <p:sp>
          <p:nvSpPr>
            <p:cNvPr id="35" name="Shape 20"/>
            <p:cNvSpPr/>
            <p:nvPr/>
          </p:nvSpPr>
          <p:spPr>
            <a:xfrm rot="16200000">
              <a:off x="9215400" y="3267075"/>
              <a:ext cx="609674" cy="0"/>
            </a:xfrm>
            <a:prstGeom prst="line">
              <a:avLst/>
            </a:prstGeom>
            <a:noFill/>
            <a:ln w="9525">
              <a:solidFill>
                <a:srgbClr val="4D4D4D"/>
              </a:solidFill>
              <a:prstDash val="solid"/>
            </a:ln>
          </p:spPr>
        </p:sp>
        <p:sp>
          <p:nvSpPr>
            <p:cNvPr id="36" name="Shape 21"/>
            <p:cNvSpPr/>
            <p:nvPr/>
          </p:nvSpPr>
          <p:spPr>
            <a:xfrm rot="21127796">
              <a:off x="4739585" y="3262359"/>
              <a:ext cx="4454601" cy="0"/>
            </a:xfrm>
            <a:prstGeom prst="line">
              <a:avLst/>
            </a:prstGeom>
            <a:noFill/>
            <a:ln w="9525">
              <a:solidFill>
                <a:srgbClr val="4D4D4D"/>
              </a:solidFill>
              <a:prstDash val="solid"/>
            </a:ln>
          </p:spPr>
        </p:sp>
        <p:sp>
          <p:nvSpPr>
            <p:cNvPr id="37" name="Shape 22"/>
            <p:cNvSpPr/>
            <p:nvPr/>
          </p:nvSpPr>
          <p:spPr>
            <a:xfrm rot="20265059">
              <a:off x="3021953" y="6324953"/>
              <a:ext cx="1591538" cy="0"/>
            </a:xfrm>
            <a:prstGeom prst="line">
              <a:avLst/>
            </a:prstGeom>
            <a:noFill/>
            <a:ln w="9525">
              <a:solidFill>
                <a:srgbClr val="4D4D4D"/>
              </a:solidFill>
              <a:prstDash val="solid"/>
            </a:ln>
          </p:spPr>
        </p:sp>
        <p:sp>
          <p:nvSpPr>
            <p:cNvPr id="38" name="Shape 23"/>
            <p:cNvSpPr/>
            <p:nvPr/>
          </p:nvSpPr>
          <p:spPr>
            <a:xfrm rot="20265059">
              <a:off x="12727928" y="6324953"/>
              <a:ext cx="1591538" cy="0"/>
            </a:xfrm>
            <a:prstGeom prst="line">
              <a:avLst/>
            </a:prstGeom>
            <a:noFill/>
            <a:ln w="9525">
              <a:solidFill>
                <a:srgbClr val="4D4D4D"/>
              </a:solidFill>
              <a:prstDash val="solid"/>
            </a:ln>
          </p:spPr>
        </p:sp>
        <p:sp>
          <p:nvSpPr>
            <p:cNvPr id="39" name="Shape 24"/>
            <p:cNvSpPr/>
            <p:nvPr/>
          </p:nvSpPr>
          <p:spPr>
            <a:xfrm rot="1334941">
              <a:off x="4778159" y="6324953"/>
              <a:ext cx="1591538" cy="0"/>
            </a:xfrm>
            <a:prstGeom prst="line">
              <a:avLst/>
            </a:prstGeom>
            <a:noFill/>
            <a:ln w="9525">
              <a:solidFill>
                <a:srgbClr val="4D4D4D"/>
              </a:solidFill>
              <a:prstDash val="solid"/>
            </a:ln>
          </p:spPr>
        </p:sp>
        <p:sp>
          <p:nvSpPr>
            <p:cNvPr id="40" name="Shape 25"/>
            <p:cNvSpPr/>
            <p:nvPr/>
          </p:nvSpPr>
          <p:spPr>
            <a:xfrm rot="1334941">
              <a:off x="14484134" y="6324953"/>
              <a:ext cx="1591538" cy="0"/>
            </a:xfrm>
            <a:prstGeom prst="line">
              <a:avLst/>
            </a:prstGeom>
            <a:noFill/>
            <a:ln w="9525">
              <a:solidFill>
                <a:srgbClr val="4D4D4D"/>
              </a:solidFill>
              <a:prstDash val="solid"/>
            </a:ln>
          </p:spPr>
        </p:sp>
        <p:sp>
          <p:nvSpPr>
            <p:cNvPr id="41" name="Shape 26"/>
            <p:cNvSpPr/>
            <p:nvPr/>
          </p:nvSpPr>
          <p:spPr>
            <a:xfrm rot="472204">
              <a:off x="9970114" y="3262359"/>
              <a:ext cx="4454601" cy="0"/>
            </a:xfrm>
            <a:prstGeom prst="line">
              <a:avLst/>
            </a:prstGeom>
            <a:noFill/>
            <a:ln w="9525">
              <a:solidFill>
                <a:srgbClr val="4D4D4D"/>
              </a:solidFill>
              <a:prstDash val="solid"/>
            </a:ln>
          </p:spPr>
        </p:sp>
      </p:grpSp>
      <p:sp>
        <p:nvSpPr>
          <p:cNvPr id="42" name="Text 27"/>
          <p:cNvSpPr/>
          <p:nvPr/>
        </p:nvSpPr>
        <p:spPr>
          <a:xfrm>
            <a:off x="5810250" y="9601200"/>
            <a:ext cx="6364605" cy="506730"/>
          </a:xfrm>
          <a:prstGeom prst="rect">
            <a:avLst/>
          </a:prstGeom>
          <a:noFill/>
          <a:ln/>
        </p:spPr>
        <p:txBody>
          <a:bodyPr wrap="square" lIns="0" tIns="0" rIns="0" bIns="0" rtlCol="0" anchor="t"/>
          <a:lstStyle/>
          <a:p>
            <a:pPr algn="l" indent="0" marL="0">
              <a:buNone/>
            </a:pPr>
            <a:r>
              <a:rPr lang="en-US" sz="2400" u="none" dirty="0">
                <a:solidFill>
                  <a:srgbClr val="000000"/>
                </a:solidFill>
                <a:latin typeface="DM Sans" pitchFamily="34" charset="0"/>
                <a:ea typeface="DM Sans" pitchFamily="34" charset="-122"/>
                <a:cs typeface="DM Sans" pitchFamily="34" charset="-120"/>
              </a:rPr>
              <a:t>To download more editable chart, </a:t>
            </a:r>
            <a:pPr algn="l" indent="0" marL="0">
              <a:buNone/>
            </a:pPr>
            <a:r>
              <a:rPr lang="en-US" sz="2400" u="sng" dirty="0">
                <a:solidFill>
                  <a:srgbClr val="000000"/>
                </a:solidFill>
                <a:uFill>
                  <a:solidFill>
                    <a:srgbClr val="00FF00"/>
                  </a:solidFill>
                </a:uFill>
                <a:latin typeface="Montserrat" pitchFamily="34" charset="0"/>
                <a:ea typeface="Montserrat" pitchFamily="34" charset="-122"/>
                <a:cs typeface="Montserrat" pitchFamily="34" charset="-120"/>
                <a:hlinkClick r:id="rId14"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43" name="Text 28"/>
          <p:cNvSpPr/>
          <p:nvPr/>
        </p:nvSpPr>
        <p:spPr>
          <a:xfrm rot="16200000">
            <a:off x="-3071813" y="4271962"/>
            <a:ext cx="7962900" cy="1114425"/>
          </a:xfrm>
          <a:prstGeom prst="rect">
            <a:avLst/>
          </a:prstGeom>
          <a:noFill/>
          <a:ln/>
        </p:spPr>
        <p:txBody>
          <a:bodyPr wrap="square" lIns="0" tIns="0" rIns="0" bIns="0" rtlCol="0" anchor="t"/>
          <a:lstStyle/>
          <a:p>
            <a:pPr algn="r" indent="0" marL="0">
              <a:buNone/>
            </a:pPr>
            <a:r>
              <a:rPr lang="en-US" sz="6000" b="1" u="none" dirty="0">
                <a:solidFill>
                  <a:srgbClr val="C98D2D"/>
                </a:solidFill>
                <a:latin typeface="Quattrocento" pitchFamily="34" charset="0"/>
                <a:ea typeface="Quattrocento" pitchFamily="34" charset="-122"/>
                <a:cs typeface="Quattrocento" pitchFamily="34" charset="-120"/>
              </a:rPr>
              <a:t>THE ORGANIZATION</a:t>
            </a:r>
            <a:endParaRPr lang="en-US" sz="6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ECE3D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331743" y="1717886"/>
            <a:ext cx="6236118" cy="28575"/>
          </a:xfrm>
          <a:prstGeom prst="rect">
            <a:avLst/>
          </a:prstGeom>
        </p:spPr>
      </p:pic>
      <p:pic>
        <p:nvPicPr>
          <p:cNvPr id="3" name="Image 1" descr="preencoded.png">    </p:cNvPr>
          <p:cNvPicPr>
            <a:picLocks noChangeAspect="1"/>
          </p:cNvPicPr>
          <p:nvPr/>
        </p:nvPicPr>
        <p:blipFill>
          <a:blip r:embed="rId2"/>
          <a:stretch>
            <a:fillRect/>
          </a:stretch>
        </p:blipFill>
        <p:spPr>
          <a:xfrm>
            <a:off x="2257425" y="1247775"/>
            <a:ext cx="968660" cy="968660"/>
          </a:xfrm>
          <a:prstGeom prst="rect">
            <a:avLst/>
          </a:prstGeom>
        </p:spPr>
      </p:pic>
      <p:pic>
        <p:nvPicPr>
          <p:cNvPr id="4" name="Image 2" descr="preencoded.png">    </p:cNvPr>
          <p:cNvPicPr>
            <a:picLocks noChangeAspect="1"/>
          </p:cNvPicPr>
          <p:nvPr/>
        </p:nvPicPr>
        <p:blipFill>
          <a:blip r:embed="rId3"/>
          <a:stretch>
            <a:fillRect/>
          </a:stretch>
        </p:blipFill>
        <p:spPr>
          <a:xfrm rot="10800000">
            <a:off x="8720141" y="8547311"/>
            <a:ext cx="6236118" cy="28575"/>
          </a:xfrm>
          <a:prstGeom prst="rect">
            <a:avLst/>
          </a:prstGeom>
        </p:spPr>
      </p:pic>
      <p:pic>
        <p:nvPicPr>
          <p:cNvPr id="5" name="Image 3" descr="preencoded.png">    </p:cNvPr>
          <p:cNvPicPr>
            <a:picLocks noChangeAspect="1"/>
          </p:cNvPicPr>
          <p:nvPr/>
        </p:nvPicPr>
        <p:blipFill>
          <a:blip r:embed="rId4"/>
          <a:stretch>
            <a:fillRect/>
          </a:stretch>
        </p:blipFill>
        <p:spPr>
          <a:xfrm rot="10800000">
            <a:off x="15061915" y="8077200"/>
            <a:ext cx="968659" cy="968660"/>
          </a:xfrm>
          <a:prstGeom prst="rect">
            <a:avLst/>
          </a:prstGeom>
        </p:spPr>
      </p:pic>
      <p:pic>
        <p:nvPicPr>
          <p:cNvPr id="6" name="Image 4" descr="preencoded.png">    </p:cNvPr>
          <p:cNvPicPr>
            <a:picLocks noChangeAspect="1"/>
          </p:cNvPicPr>
          <p:nvPr/>
        </p:nvPicPr>
        <p:blipFill>
          <a:blip r:embed="rId5"/>
          <a:stretch>
            <a:fillRect/>
          </a:stretch>
        </p:blipFill>
        <p:spPr>
          <a:xfrm>
            <a:off x="9934575" y="1733550"/>
            <a:ext cx="7305675" cy="7543800"/>
          </a:xfrm>
          <a:prstGeom prst="rect">
            <a:avLst/>
          </a:prstGeom>
        </p:spPr>
      </p:pic>
      <p:grpSp>
        <p:nvGrpSpPr>
          <p:cNvPr id="85815"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4579"/>
                  </a:solidFill>
                  <a:latin typeface="Inter" pitchFamily="34" charset="0"/>
                  <a:ea typeface="Inter" pitchFamily="34" charset="-122"/>
                  <a:cs typeface="Inter" pitchFamily="34" charset="-120"/>
                </a:rPr>
                <a:t>EaTemp</a:t>
              </a:r>
              <a:endParaRPr lang="en-US" sz="2710" dirty="0"/>
            </a:p>
          </p:txBody>
        </p:sp>
      </p:grpSp>
      <p:sp>
        <p:nvSpPr>
          <p:cNvPr id="9" name="Text 1"/>
          <p:cNvSpPr/>
          <p:nvPr/>
        </p:nvSpPr>
        <p:spPr>
          <a:xfrm>
            <a:off x="2257425" y="2276475"/>
            <a:ext cx="7543800" cy="1962150"/>
          </a:xfrm>
          <a:prstGeom prst="rect">
            <a:avLst/>
          </a:prstGeom>
          <a:noFill/>
          <a:ln/>
        </p:spPr>
        <p:txBody>
          <a:bodyPr wrap="square" lIns="0" tIns="0" rIns="0" bIns="0" rtlCol="0" anchor="t"/>
          <a:lstStyle/>
          <a:p>
            <a:pPr algn="l" indent="0" marL="0">
              <a:buNone/>
            </a:pPr>
            <a:r>
              <a:rPr lang="en-US" sz="6000" b="1" u="none" dirty="0">
                <a:solidFill>
                  <a:srgbClr val="C98D2D"/>
                </a:solidFill>
                <a:latin typeface="Quattrocento" pitchFamily="34" charset="0"/>
                <a:ea typeface="Quattrocento" pitchFamily="34" charset="-122"/>
                <a:cs typeface="Quattrocento" pitchFamily="34" charset="-120"/>
              </a:rPr>
              <a:t>THANK YOU FOR CHOOSING EATEMP</a:t>
            </a:r>
            <a:endParaRPr lang="en-US" sz="6000" dirty="0"/>
          </a:p>
        </p:txBody>
      </p:sp>
      <p:sp>
        <p:nvSpPr>
          <p:cNvPr id="10" name="Text 2"/>
          <p:cNvSpPr/>
          <p:nvPr/>
        </p:nvSpPr>
        <p:spPr>
          <a:xfrm>
            <a:off x="2257425" y="4533900"/>
            <a:ext cx="6985635" cy="3288030"/>
          </a:xfrm>
          <a:prstGeom prst="rect">
            <a:avLst/>
          </a:prstGeom>
          <a:noFill/>
          <a:ln/>
        </p:spPr>
        <p:txBody>
          <a:bodyPr wrap="square" lIns="0" tIns="0" rIns="0" bIns="0" rtlCol="0" anchor="t"/>
          <a:lstStyle/>
          <a:p>
            <a:pPr algn="l" indent="0" marL="0">
              <a:spcAft>
                <a:spcPts val="1200"/>
              </a:spcAft>
              <a:buNone/>
            </a:pPr>
            <a:r>
              <a:rPr lang="en-US" sz="2400" u="none" dirty="0">
                <a:solidFill>
                  <a:srgbClr val="0E0E0E"/>
                </a:solidFill>
                <a:latin typeface="DM Sans" pitchFamily="34" charset="0"/>
                <a:ea typeface="DM Sans" pitchFamily="34" charset="-122"/>
                <a:cs typeface="DM Sans" pitchFamily="34" charset="-120"/>
              </a:rPr>
              <a:t>We offer free and high-quality slides templates for your presentations. We appreciate you choosing us and hope our templates have been helpful. </a:t>
            </a:r>
            <a:endParaRPr lang="en-US" sz="2400" dirty="0"/>
          </a:p>
          <a:p>
            <a:pPr algn="l" indent="0" marL="0">
              <a:spcAft>
                <a:spcPts val="1200"/>
              </a:spcAft>
              <a:buNone/>
            </a:pPr>
            <a:r>
              <a:rPr lang="en-US" sz="2400" u="none" dirty="0">
                <a:solidFill>
                  <a:srgbClr val="0E0E0E"/>
                </a:solidFill>
                <a:latin typeface="DM Sans" pitchFamily="34" charset="0"/>
                <a:ea typeface="DM Sans" pitchFamily="34" charset="-122"/>
                <a:cs typeface="DM Sans" pitchFamily="34" charset="-120"/>
              </a:rPr>
              <a:t>As a new website, we rely on your support to grow, so please help us by sharing our site with your friends and colleagues. </a:t>
            </a:r>
            <a:endParaRPr lang="en-US" sz="2400" dirty="0"/>
          </a:p>
        </p:txBody>
      </p:sp>
      <p:sp>
        <p:nvSpPr>
          <p:cNvPr id="11" name="Text 3"/>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00000"/>
                </a:solidFill>
                <a:latin typeface="Inter" pitchFamily="34" charset="0"/>
                <a:ea typeface="Inter" pitchFamily="34" charset="-122"/>
                <a:cs typeface="Inter" pitchFamily="34" charset="-120"/>
              </a:rPr>
              <a:t>Credit | Image: </a:t>
            </a:r>
            <a:pPr algn="l" indent="0" marL="0">
              <a:buNone/>
            </a:pPr>
            <a:r>
              <a:rPr lang="en-US" sz="1800" u="sng" dirty="0">
                <a:solidFill>
                  <a:srgbClr val="000000"/>
                </a:solidFill>
                <a:uFill>
                  <a:solidFill>
                    <a:srgbClr val="00FF00"/>
                  </a:solidFill>
                </a:uFill>
                <a:latin typeface="Inter" pitchFamily="34" charset="0"/>
                <a:ea typeface="Inter" pitchFamily="34" charset="-122"/>
                <a:cs typeface="Inter" pitchFamily="34" charset="-120"/>
                <a:hlinkClick r:id="rId7"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00000"/>
                </a:solidFill>
                <a:latin typeface="Inter" pitchFamily="34" charset="0"/>
                <a:ea typeface="Inter" pitchFamily="34" charset="-122"/>
                <a:cs typeface="Inter" pitchFamily="34" charset="-120"/>
              </a:rPr>
              <a:t> </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2026-10-20T08:53:23Z</dcterms:created>
  <dcterms:modified xsi:type="dcterms:W3CDTF">2026-10-20T08:53:23Z</dcterms:modified>
</cp:coreProperties>
</file>