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Quattrocento"/>
      <p:bold r:id="rId29"/>
    </p:embeddedFont>
    <p:embeddedFont>
      <p:font typeface="Lato"/>
      <p:regular r:id="rId30"/>
      <p:bold r:id="rId31"/>
      <p:italic r:id="rId32"/>
      <p:boldItalic r:id="rId33"/>
    </p:embeddedFont>
    <p:embeddedFont>
      <p:font typeface="Montserrat"/>
      <p:regular r:id="rId34"/>
      <p:bold r:id="rId35"/>
      <p:italic r:id="rId36"/>
      <p:boldItalic r:id="rId37"/>
    </p:embeddedFont>
    <p:embeddedFont>
      <p:font typeface="Inter"/>
      <p:regular r:id="rId38"/>
      <p:bold r:id="rId39"/>
    </p:embeddedFont>
    <p:embeddedFont>
      <p:font typeface="DM Sans"/>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AESYMD/V74NoIjjFb3LQvHqU2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DM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Montserrat-bold.fntdata"/><Relationship Id="rId12" Type="http://schemas.openxmlformats.org/officeDocument/2006/relationships/slide" Target="slides/slide8.xml"/><Relationship Id="rId34" Type="http://schemas.openxmlformats.org/officeDocument/2006/relationships/font" Target="fonts/Montserrat-regular.fntdata"/><Relationship Id="rId15" Type="http://schemas.openxmlformats.org/officeDocument/2006/relationships/slide" Target="slides/slide11.xml"/><Relationship Id="rId37" Type="http://schemas.openxmlformats.org/officeDocument/2006/relationships/font" Target="fonts/Montserrat-boldItalic.fntdata"/><Relationship Id="rId14" Type="http://schemas.openxmlformats.org/officeDocument/2006/relationships/slide" Target="slides/slide10.xml"/><Relationship Id="rId36" Type="http://schemas.openxmlformats.org/officeDocument/2006/relationships/font" Target="fonts/Montserrat-italic.fntdata"/><Relationship Id="rId17" Type="http://schemas.openxmlformats.org/officeDocument/2006/relationships/slide" Target="slides/slide13.xml"/><Relationship Id="rId39" Type="http://schemas.openxmlformats.org/officeDocument/2006/relationships/font" Target="fonts/Inter-bold.fntdata"/><Relationship Id="rId16" Type="http://schemas.openxmlformats.org/officeDocument/2006/relationships/slide" Target="slides/slide12.xml"/><Relationship Id="rId38" Type="http://schemas.openxmlformats.org/officeDocument/2006/relationships/font" Target="fonts/Inter-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072bf0c2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072bf0c2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072bf0c2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d072bf0c22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2d072bf0c22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d072bf0c22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072bf0c22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d072bf0c22_0_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d072bf0c22_0_2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d072bf0c22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2d072bf0c22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2d072bf0c22_0_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d072bf0c22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d072bf0c22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2d072bf0c22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d072bf0c22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2d072bf0c22_0_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d072bf0c22_0_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d072bf0c22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d072bf0c22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2d072bf0c22_0_3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d072bf0c22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2d072bf0c22_0_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2d072bf0c22_0_4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d072bf0c22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2d072bf0c22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2d072bf0c22_0_4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d072bf0c22_0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2d072bf0c22_0_4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2d072bf0c22_0_4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d072bf0c22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d072bf0c22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2d072bf0c22_0_4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2d072bf0c2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2d072bf0c2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g2d072bf0c2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d072bf0c22_0_4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2d072bf0c22_0_4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g2d072bf0c22_0_4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d072bf0c22_0_5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2d072bf0c22_0_5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g2d072bf0c22_0_5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d072bf0c22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2d072bf0c22_0_5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g2d072bf0c22_0_5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d072bf0c22_0_5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2d072bf0c22_0_5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g2d072bf0c22_0_5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d072bf0c22_0_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2d072bf0c22_0_6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g2d072bf0c22_0_6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2d072bf0c2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g2d072bf0c2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g2d072bf0c22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d072bf0c22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d072bf0c22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2d072bf0c22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d072bf0c22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d072bf0c22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2d072bf0c22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072bf0c22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2d072bf0c22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2d072bf0c22_0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d072bf0c22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d072bf0c22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2d072bf0c22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072bf0c22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d072bf0c22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2d072bf0c22_0_1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d072bf0c22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d072bf0c22_0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2d072bf0c22_0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49.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125.png"/><Relationship Id="rId5" Type="http://schemas.openxmlformats.org/officeDocument/2006/relationships/image" Target="../media/image23.png"/><Relationship Id="rId6" Type="http://schemas.openxmlformats.org/officeDocument/2006/relationships/image" Target="../media/image15.png"/><Relationship Id="rId7" Type="http://schemas.openxmlformats.org/officeDocument/2006/relationships/image" Target="../media/image83.png"/><Relationship Id="rId8" Type="http://schemas.openxmlformats.org/officeDocument/2006/relationships/image" Target="../media/image78.png"/></Relationships>
</file>

<file path=ppt/slides/_rels/slide11.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10.png"/><Relationship Id="rId13" Type="http://schemas.openxmlformats.org/officeDocument/2006/relationships/image" Target="../media/image92.png"/><Relationship Id="rId12"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65.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61.png"/><Relationship Id="rId8"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15.png"/><Relationship Id="rId7" Type="http://schemas.openxmlformats.org/officeDocument/2006/relationships/image" Target="../media/image1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3.png"/><Relationship Id="rId6" Type="http://schemas.openxmlformats.org/officeDocument/2006/relationships/image" Target="../media/image25.png"/><Relationship Id="rId7"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20" Type="http://schemas.openxmlformats.org/officeDocument/2006/relationships/image" Target="../media/image117.png"/><Relationship Id="rId22" Type="http://schemas.openxmlformats.org/officeDocument/2006/relationships/image" Target="../media/image105.png"/><Relationship Id="rId21" Type="http://schemas.openxmlformats.org/officeDocument/2006/relationships/image" Target="../media/image104.png"/><Relationship Id="rId24" Type="http://schemas.openxmlformats.org/officeDocument/2006/relationships/image" Target="../media/image109.png"/><Relationship Id="rId23" Type="http://schemas.openxmlformats.org/officeDocument/2006/relationships/image" Target="../media/image110.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97.png"/><Relationship Id="rId9" Type="http://schemas.openxmlformats.org/officeDocument/2006/relationships/image" Target="../media/image95.png"/><Relationship Id="rId26" Type="http://schemas.openxmlformats.org/officeDocument/2006/relationships/image" Target="../media/image112.png"/><Relationship Id="rId25" Type="http://schemas.openxmlformats.org/officeDocument/2006/relationships/image" Target="../media/image113.png"/><Relationship Id="rId28" Type="http://schemas.openxmlformats.org/officeDocument/2006/relationships/image" Target="../media/image120.png"/><Relationship Id="rId27" Type="http://schemas.openxmlformats.org/officeDocument/2006/relationships/image" Target="../media/image114.png"/><Relationship Id="rId5" Type="http://schemas.openxmlformats.org/officeDocument/2006/relationships/image" Target="../media/image23.png"/><Relationship Id="rId6" Type="http://schemas.openxmlformats.org/officeDocument/2006/relationships/image" Target="../media/image15.png"/><Relationship Id="rId29" Type="http://schemas.openxmlformats.org/officeDocument/2006/relationships/image" Target="../media/image111.png"/><Relationship Id="rId7" Type="http://schemas.openxmlformats.org/officeDocument/2006/relationships/image" Target="../media/image157.png"/><Relationship Id="rId8" Type="http://schemas.openxmlformats.org/officeDocument/2006/relationships/image" Target="../media/image91.png"/><Relationship Id="rId30" Type="http://schemas.openxmlformats.org/officeDocument/2006/relationships/image" Target="../media/image133.png"/><Relationship Id="rId11" Type="http://schemas.openxmlformats.org/officeDocument/2006/relationships/image" Target="../media/image94.png"/><Relationship Id="rId10" Type="http://schemas.openxmlformats.org/officeDocument/2006/relationships/image" Target="../media/image96.png"/><Relationship Id="rId13" Type="http://schemas.openxmlformats.org/officeDocument/2006/relationships/image" Target="../media/image98.png"/><Relationship Id="rId12" Type="http://schemas.openxmlformats.org/officeDocument/2006/relationships/image" Target="../media/image100.png"/><Relationship Id="rId15" Type="http://schemas.openxmlformats.org/officeDocument/2006/relationships/image" Target="../media/image103.png"/><Relationship Id="rId14" Type="http://schemas.openxmlformats.org/officeDocument/2006/relationships/image" Target="../media/image102.png"/><Relationship Id="rId17" Type="http://schemas.openxmlformats.org/officeDocument/2006/relationships/image" Target="../media/image156.png"/><Relationship Id="rId16" Type="http://schemas.openxmlformats.org/officeDocument/2006/relationships/image" Target="../media/image130.png"/><Relationship Id="rId19" Type="http://schemas.openxmlformats.org/officeDocument/2006/relationships/image" Target="../media/image108.png"/><Relationship Id="rId18" Type="http://schemas.openxmlformats.org/officeDocument/2006/relationships/image" Target="../media/image1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49.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27.png"/><Relationship Id="rId8" Type="http://schemas.openxmlformats.org/officeDocument/2006/relationships/image" Target="../media/image1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140.png"/><Relationship Id="rId8" Type="http://schemas.openxmlformats.org/officeDocument/2006/relationships/image" Target="../media/image1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97.png"/><Relationship Id="rId5" Type="http://schemas.openxmlformats.org/officeDocument/2006/relationships/image" Target="../media/image23.png"/><Relationship Id="rId6" Type="http://schemas.openxmlformats.org/officeDocument/2006/relationships/image" Target="../media/image15.png"/><Relationship Id="rId7" Type="http://schemas.openxmlformats.org/officeDocument/2006/relationships/image" Target="../media/image141.png"/><Relationship Id="rId8" Type="http://schemas.openxmlformats.org/officeDocument/2006/relationships/image" Target="../media/image1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3.png"/><Relationship Id="rId6" Type="http://schemas.openxmlformats.org/officeDocument/2006/relationships/image" Target="../media/image25.png"/><Relationship Id="rId7"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49.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50.png"/><Relationship Id="rId8" Type="http://schemas.openxmlformats.org/officeDocument/2006/relationships/image" Target="../media/image1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17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49.png"/><Relationship Id="rId9" Type="http://schemas.openxmlformats.org/officeDocument/2006/relationships/image" Target="../media/image184.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76.png"/><Relationship Id="rId8" Type="http://schemas.openxmlformats.org/officeDocument/2006/relationships/image" Target="../media/image178.png"/></Relationships>
</file>

<file path=ppt/slides/_rels/slide23.xml.rels><?xml version="1.0" encoding="UTF-8" standalone="yes"?><Relationships xmlns="http://schemas.openxmlformats.org/package/2006/relationships"><Relationship Id="rId20" Type="http://schemas.openxmlformats.org/officeDocument/2006/relationships/image" Target="../media/image180.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97.png"/><Relationship Id="rId9" Type="http://schemas.openxmlformats.org/officeDocument/2006/relationships/image" Target="../media/image160.png"/><Relationship Id="rId5" Type="http://schemas.openxmlformats.org/officeDocument/2006/relationships/image" Target="../media/image23.png"/><Relationship Id="rId6" Type="http://schemas.openxmlformats.org/officeDocument/2006/relationships/image" Target="../media/image15.png"/><Relationship Id="rId7" Type="http://schemas.openxmlformats.org/officeDocument/2006/relationships/image" Target="../media/image158.png"/><Relationship Id="rId8" Type="http://schemas.openxmlformats.org/officeDocument/2006/relationships/image" Target="../media/image165.png"/><Relationship Id="rId11" Type="http://schemas.openxmlformats.org/officeDocument/2006/relationships/image" Target="../media/image161.png"/><Relationship Id="rId10" Type="http://schemas.openxmlformats.org/officeDocument/2006/relationships/image" Target="../media/image166.png"/><Relationship Id="rId13" Type="http://schemas.openxmlformats.org/officeDocument/2006/relationships/image" Target="../media/image168.png"/><Relationship Id="rId12" Type="http://schemas.openxmlformats.org/officeDocument/2006/relationships/image" Target="../media/image177.png"/><Relationship Id="rId15" Type="http://schemas.openxmlformats.org/officeDocument/2006/relationships/image" Target="../media/image164.png"/><Relationship Id="rId14" Type="http://schemas.openxmlformats.org/officeDocument/2006/relationships/image" Target="../media/image169.png"/><Relationship Id="rId17" Type="http://schemas.openxmlformats.org/officeDocument/2006/relationships/image" Target="../media/image173.png"/><Relationship Id="rId16" Type="http://schemas.openxmlformats.org/officeDocument/2006/relationships/image" Target="../media/image162.png"/><Relationship Id="rId19" Type="http://schemas.openxmlformats.org/officeDocument/2006/relationships/image" Target="../media/image171.png"/><Relationship Id="rId18" Type="http://schemas.openxmlformats.org/officeDocument/2006/relationships/image" Target="../media/image17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hyperlink" Target="https://unsplash.com/" TargetMode="External"/><Relationship Id="rId5" Type="http://schemas.openxmlformats.org/officeDocument/2006/relationships/image" Target="../media/image185.png"/><Relationship Id="rId6" Type="http://schemas.openxmlformats.org/officeDocument/2006/relationships/image" Target="../media/image25.png"/><Relationship Id="rId7" Type="http://schemas.openxmlformats.org/officeDocument/2006/relationships/image" Target="../media/image186.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10.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07.png"/><Relationship Id="rId8"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62.png"/><Relationship Id="rId8"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3.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15.png"/><Relationship Id="rId7"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15" name="Shape 15"/>
        <p:cNvGrpSpPr/>
        <p:nvPr/>
      </p:nvGrpSpPr>
      <p:grpSpPr>
        <a:xfrm>
          <a:off x="0" y="0"/>
          <a:ext cx="0" cy="0"/>
          <a:chOff x="0" y="0"/>
          <a:chExt cx="0" cy="0"/>
        </a:xfrm>
      </p:grpSpPr>
      <p:pic>
        <p:nvPicPr>
          <p:cNvPr descr=" " id="16" name="Google Shape;16;g2d072bf0c22_0_0"/>
          <p:cNvPicPr preferRelativeResize="0"/>
          <p:nvPr/>
        </p:nvPicPr>
        <p:blipFill rotWithShape="1">
          <a:blip r:embed="rId3">
            <a:alphaModFix/>
          </a:blip>
          <a:srcRect b="0" l="0" r="0" t="0"/>
          <a:stretch/>
        </p:blipFill>
        <p:spPr>
          <a:xfrm>
            <a:off x="19236554" y="539750"/>
            <a:ext cx="4597975" cy="2235200"/>
          </a:xfrm>
          <a:prstGeom prst="rect">
            <a:avLst/>
          </a:prstGeom>
          <a:noFill/>
          <a:ln>
            <a:noFill/>
          </a:ln>
        </p:spPr>
      </p:pic>
      <p:pic>
        <p:nvPicPr>
          <p:cNvPr descr=" " id="17" name="Google Shape;17;g2d072bf0c22_0_0"/>
          <p:cNvPicPr preferRelativeResize="0"/>
          <p:nvPr/>
        </p:nvPicPr>
        <p:blipFill rotWithShape="1">
          <a:blip r:embed="rId4">
            <a:alphaModFix/>
          </a:blip>
          <a:srcRect b="0" l="0" r="0" t="0"/>
          <a:stretch/>
        </p:blipFill>
        <p:spPr>
          <a:xfrm>
            <a:off x="590624" y="12905348"/>
            <a:ext cx="6338092" cy="38100"/>
          </a:xfrm>
          <a:prstGeom prst="rect">
            <a:avLst/>
          </a:prstGeom>
          <a:noFill/>
          <a:ln>
            <a:noFill/>
          </a:ln>
        </p:spPr>
      </p:pic>
      <p:pic>
        <p:nvPicPr>
          <p:cNvPr descr=" " id="18" name="Google Shape;18;g2d072bf0c22_0_0"/>
          <p:cNvPicPr preferRelativeResize="0"/>
          <p:nvPr/>
        </p:nvPicPr>
        <p:blipFill rotWithShape="1">
          <a:blip r:embed="rId5">
            <a:alphaModFix/>
          </a:blip>
          <a:srcRect b="0" l="0" r="0" t="0"/>
          <a:stretch/>
        </p:blipFill>
        <p:spPr>
          <a:xfrm>
            <a:off x="3268119" y="12432909"/>
            <a:ext cx="983099" cy="982975"/>
          </a:xfrm>
          <a:prstGeom prst="rect">
            <a:avLst/>
          </a:prstGeom>
          <a:noFill/>
          <a:ln>
            <a:noFill/>
          </a:ln>
        </p:spPr>
      </p:pic>
      <p:sp>
        <p:nvSpPr>
          <p:cNvPr id="19" name="Google Shape;19;g2d072bf0c22_0_0"/>
          <p:cNvSpPr/>
          <p:nvPr/>
        </p:nvSpPr>
        <p:spPr>
          <a:xfrm>
            <a:off x="10148568" y="4114800"/>
            <a:ext cx="12638100" cy="439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24000"/>
              <a:buFont typeface="Quattrocento"/>
              <a:buNone/>
            </a:pPr>
            <a:r>
              <a:rPr b="1" i="0" lang="en-US" sz="24000" u="none" cap="none" strike="noStrike">
                <a:solidFill>
                  <a:srgbClr val="C98D2D"/>
                </a:solidFill>
                <a:latin typeface="Quattrocento"/>
                <a:ea typeface="Quattrocento"/>
                <a:cs typeface="Quattrocento"/>
                <a:sym typeface="Quattrocento"/>
              </a:rPr>
              <a:t>JUSTICE </a:t>
            </a:r>
            <a:endParaRPr b="0" i="0" sz="24000" u="none" cap="none" strike="noStrike">
              <a:solidFill>
                <a:schemeClr val="dk1"/>
              </a:solidFill>
              <a:latin typeface="Calibri"/>
              <a:ea typeface="Calibri"/>
              <a:cs typeface="Calibri"/>
              <a:sym typeface="Calibri"/>
            </a:endParaRPr>
          </a:p>
        </p:txBody>
      </p:sp>
      <p:sp>
        <p:nvSpPr>
          <p:cNvPr id="20" name="Google Shape;20;g2d072bf0c22_0_0"/>
          <p:cNvSpPr/>
          <p:nvPr/>
        </p:nvSpPr>
        <p:spPr>
          <a:xfrm>
            <a:off x="10148568" y="7493000"/>
            <a:ext cx="12197700" cy="23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6400"/>
              <a:buFont typeface="DM Sans"/>
              <a:buNone/>
            </a:pPr>
            <a:r>
              <a:rPr b="1" i="0" lang="en-US" sz="6400" u="none" cap="none" strike="noStrike">
                <a:solidFill>
                  <a:srgbClr val="004579"/>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2d072bf0c22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d072bf0c22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3" name="Google Shape;23;g2d072bf0c22_0_0"/>
          <p:cNvPicPr preferRelativeResize="0"/>
          <p:nvPr/>
        </p:nvPicPr>
        <p:blipFill rotWithShape="1">
          <a:blip r:embed="rId7">
            <a:alphaModFix/>
          </a:blip>
          <a:srcRect b="0" l="0" r="0" t="0"/>
          <a:stretch/>
        </p:blipFill>
        <p:spPr>
          <a:xfrm>
            <a:off x="2197375" y="1295400"/>
            <a:ext cx="7214502" cy="1112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225" name="Shape 225"/>
        <p:cNvGrpSpPr/>
        <p:nvPr/>
      </p:nvGrpSpPr>
      <p:grpSpPr>
        <a:xfrm>
          <a:off x="0" y="0"/>
          <a:ext cx="0" cy="0"/>
          <a:chOff x="0" y="0"/>
          <a:chExt cx="0" cy="0"/>
        </a:xfrm>
      </p:grpSpPr>
      <p:pic>
        <p:nvPicPr>
          <p:cNvPr descr=" " id="226" name="Google Shape;226;g2d072bf0c22_0_201"/>
          <p:cNvPicPr preferRelativeResize="0"/>
          <p:nvPr/>
        </p:nvPicPr>
        <p:blipFill rotWithShape="1">
          <a:blip r:embed="rId3">
            <a:alphaModFix/>
          </a:blip>
          <a:srcRect b="0" l="0" r="0" t="0"/>
          <a:stretch/>
        </p:blipFill>
        <p:spPr>
          <a:xfrm>
            <a:off x="565221" y="736600"/>
            <a:ext cx="3810948" cy="1797608"/>
          </a:xfrm>
          <a:prstGeom prst="rect">
            <a:avLst/>
          </a:prstGeom>
          <a:noFill/>
          <a:ln>
            <a:noFill/>
          </a:ln>
        </p:spPr>
      </p:pic>
      <p:pic>
        <p:nvPicPr>
          <p:cNvPr descr=" " id="227" name="Google Shape;227;g2d072bf0c22_0_201"/>
          <p:cNvPicPr preferRelativeResize="0"/>
          <p:nvPr/>
        </p:nvPicPr>
        <p:blipFill rotWithShape="1">
          <a:blip r:embed="rId4">
            <a:alphaModFix/>
          </a:blip>
          <a:srcRect b="0" l="0" r="0" t="0"/>
          <a:stretch/>
        </p:blipFill>
        <p:spPr>
          <a:xfrm>
            <a:off x="16569221" y="12686171"/>
            <a:ext cx="6291204" cy="38100"/>
          </a:xfrm>
          <a:prstGeom prst="rect">
            <a:avLst/>
          </a:prstGeom>
          <a:noFill/>
          <a:ln>
            <a:noFill/>
          </a:ln>
        </p:spPr>
      </p:pic>
      <p:pic>
        <p:nvPicPr>
          <p:cNvPr descr=" " id="228" name="Google Shape;228;g2d072bf0c22_0_201"/>
          <p:cNvPicPr preferRelativeResize="0"/>
          <p:nvPr/>
        </p:nvPicPr>
        <p:blipFill rotWithShape="1">
          <a:blip r:embed="rId5">
            <a:alphaModFix/>
          </a:blip>
          <a:srcRect b="0" l="0" r="0" t="0"/>
          <a:stretch/>
        </p:blipFill>
        <p:spPr>
          <a:xfrm>
            <a:off x="22950742" y="12109735"/>
            <a:ext cx="1191134" cy="1190985"/>
          </a:xfrm>
          <a:prstGeom prst="rect">
            <a:avLst/>
          </a:prstGeom>
          <a:noFill/>
          <a:ln>
            <a:noFill/>
          </a:ln>
        </p:spPr>
      </p:pic>
      <p:sp>
        <p:nvSpPr>
          <p:cNvPr id="229" name="Google Shape;229;g2d072bf0c22_0_2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0" name="Google Shape;230;g2d072bf0c22_0_20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31" name="Google Shape;231;g2d072bf0c22_0_201"/>
          <p:cNvSpPr/>
          <p:nvPr/>
        </p:nvSpPr>
        <p:spPr>
          <a:xfrm>
            <a:off x="9107038" y="469900"/>
            <a:ext cx="73755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PRICING PLAN</a:t>
            </a:r>
            <a:endParaRPr b="0" i="0" sz="8000" u="none" cap="none" strike="noStrike">
              <a:solidFill>
                <a:schemeClr val="dk1"/>
              </a:solidFill>
              <a:latin typeface="Calibri"/>
              <a:ea typeface="Calibri"/>
              <a:cs typeface="Calibri"/>
              <a:sym typeface="Calibri"/>
            </a:endParaRPr>
          </a:p>
        </p:txBody>
      </p:sp>
      <p:sp>
        <p:nvSpPr>
          <p:cNvPr id="232" name="Google Shape;232;g2d072bf0c22_0_201"/>
          <p:cNvSpPr/>
          <p:nvPr/>
        </p:nvSpPr>
        <p:spPr>
          <a:xfrm>
            <a:off x="1778222" y="2489200"/>
            <a:ext cx="20843400" cy="94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d072bf0c22_0_201"/>
          <p:cNvSpPr/>
          <p:nvPr/>
        </p:nvSpPr>
        <p:spPr>
          <a:xfrm>
            <a:off x="1778222" y="2489200"/>
            <a:ext cx="6439800" cy="9474300"/>
          </a:xfrm>
          <a:prstGeom prst="roundRect">
            <a:avLst>
              <a:gd fmla="val 3124" name="adj"/>
            </a:avLst>
          </a:prstGeom>
          <a:noFill/>
          <a:ln cap="flat" cmpd="sng" w="127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4" name="Google Shape;234;g2d072bf0c22_0_201"/>
          <p:cNvPicPr preferRelativeResize="0"/>
          <p:nvPr/>
        </p:nvPicPr>
        <p:blipFill rotWithShape="1">
          <a:blip r:embed="rId7">
            <a:alphaModFix/>
          </a:blip>
          <a:srcRect b="0" l="0" r="0" t="0"/>
          <a:stretch/>
        </p:blipFill>
        <p:spPr>
          <a:xfrm>
            <a:off x="4185173" y="2946400"/>
            <a:ext cx="1625803" cy="1625600"/>
          </a:xfrm>
          <a:prstGeom prst="rect">
            <a:avLst/>
          </a:prstGeom>
          <a:noFill/>
          <a:ln>
            <a:noFill/>
          </a:ln>
        </p:spPr>
      </p:pic>
      <p:sp>
        <p:nvSpPr>
          <p:cNvPr id="235" name="Google Shape;235;g2d072bf0c22_0_201"/>
          <p:cNvSpPr/>
          <p:nvPr/>
        </p:nvSpPr>
        <p:spPr>
          <a:xfrm>
            <a:off x="4020052" y="4876800"/>
            <a:ext cx="19560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BASIC</a:t>
            </a:r>
            <a:endParaRPr b="0" i="0" sz="4800" u="none" cap="none" strike="noStrike">
              <a:solidFill>
                <a:schemeClr val="dk1"/>
              </a:solidFill>
              <a:latin typeface="Calibri"/>
              <a:ea typeface="Calibri"/>
              <a:cs typeface="Calibri"/>
              <a:sym typeface="Calibri"/>
            </a:endParaRPr>
          </a:p>
        </p:txBody>
      </p:sp>
      <p:sp>
        <p:nvSpPr>
          <p:cNvPr id="236" name="Google Shape;236;g2d072bf0c22_0_201"/>
          <p:cNvSpPr/>
          <p:nvPr/>
        </p:nvSpPr>
        <p:spPr>
          <a:xfrm>
            <a:off x="2235479" y="58547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37" name="Google Shape;237;g2d072bf0c22_0_201"/>
          <p:cNvSpPr/>
          <p:nvPr/>
        </p:nvSpPr>
        <p:spPr>
          <a:xfrm>
            <a:off x="3111889" y="10833100"/>
            <a:ext cx="37725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$10/MONTH</a:t>
            </a:r>
            <a:endParaRPr b="0" i="0" sz="4800" u="none" cap="none" strike="noStrike">
              <a:solidFill>
                <a:schemeClr val="dk1"/>
              </a:solidFill>
              <a:latin typeface="Calibri"/>
              <a:ea typeface="Calibri"/>
              <a:cs typeface="Calibri"/>
              <a:sym typeface="Calibri"/>
            </a:endParaRPr>
          </a:p>
        </p:txBody>
      </p:sp>
      <p:sp>
        <p:nvSpPr>
          <p:cNvPr id="238" name="Google Shape;238;g2d072bf0c22_0_201"/>
          <p:cNvSpPr/>
          <p:nvPr/>
        </p:nvSpPr>
        <p:spPr>
          <a:xfrm>
            <a:off x="8980022" y="2489200"/>
            <a:ext cx="6439800" cy="9474300"/>
          </a:xfrm>
          <a:prstGeom prst="roundRect">
            <a:avLst>
              <a:gd fmla="val 3124" name="adj"/>
            </a:avLst>
          </a:prstGeom>
          <a:noFill/>
          <a:ln cap="flat" cmpd="sng" w="127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9" name="Google Shape;239;g2d072bf0c22_0_201"/>
          <p:cNvPicPr preferRelativeResize="0"/>
          <p:nvPr/>
        </p:nvPicPr>
        <p:blipFill rotWithShape="1">
          <a:blip r:embed="rId8">
            <a:alphaModFix/>
          </a:blip>
          <a:srcRect b="0" l="0" r="0" t="0"/>
          <a:stretch/>
        </p:blipFill>
        <p:spPr>
          <a:xfrm>
            <a:off x="11386973" y="2946400"/>
            <a:ext cx="1625803" cy="1625600"/>
          </a:xfrm>
          <a:prstGeom prst="rect">
            <a:avLst/>
          </a:prstGeom>
          <a:noFill/>
          <a:ln>
            <a:noFill/>
          </a:ln>
        </p:spPr>
      </p:pic>
      <p:sp>
        <p:nvSpPr>
          <p:cNvPr id="240" name="Google Shape;240;g2d072bf0c22_0_201"/>
          <p:cNvSpPr/>
          <p:nvPr/>
        </p:nvSpPr>
        <p:spPr>
          <a:xfrm>
            <a:off x="11291711" y="4876800"/>
            <a:ext cx="18162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ELITE</a:t>
            </a:r>
            <a:endParaRPr b="0" i="0" sz="4800" u="none" cap="none" strike="noStrike">
              <a:solidFill>
                <a:schemeClr val="dk1"/>
              </a:solidFill>
              <a:latin typeface="Calibri"/>
              <a:ea typeface="Calibri"/>
              <a:cs typeface="Calibri"/>
              <a:sym typeface="Calibri"/>
            </a:endParaRPr>
          </a:p>
        </p:txBody>
      </p:sp>
      <p:sp>
        <p:nvSpPr>
          <p:cNvPr id="241" name="Google Shape;241;g2d072bf0c22_0_201"/>
          <p:cNvSpPr/>
          <p:nvPr/>
        </p:nvSpPr>
        <p:spPr>
          <a:xfrm>
            <a:off x="9437280" y="58547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42" name="Google Shape;242;g2d072bf0c22_0_201"/>
          <p:cNvSpPr/>
          <p:nvPr/>
        </p:nvSpPr>
        <p:spPr>
          <a:xfrm>
            <a:off x="10269233" y="10833100"/>
            <a:ext cx="38613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$50/MONTH</a:t>
            </a:r>
            <a:endParaRPr b="0" i="0" sz="4800" u="none" cap="none" strike="noStrike">
              <a:solidFill>
                <a:schemeClr val="dk1"/>
              </a:solidFill>
              <a:latin typeface="Calibri"/>
              <a:ea typeface="Calibri"/>
              <a:cs typeface="Calibri"/>
              <a:sym typeface="Calibri"/>
            </a:endParaRPr>
          </a:p>
        </p:txBody>
      </p:sp>
      <p:sp>
        <p:nvSpPr>
          <p:cNvPr id="243" name="Google Shape;243;g2d072bf0c22_0_201"/>
          <p:cNvSpPr/>
          <p:nvPr/>
        </p:nvSpPr>
        <p:spPr>
          <a:xfrm>
            <a:off x="16181822" y="2489200"/>
            <a:ext cx="6439800" cy="9474300"/>
          </a:xfrm>
          <a:prstGeom prst="roundRect">
            <a:avLst>
              <a:gd fmla="val 3124" name="adj"/>
            </a:avLst>
          </a:prstGeom>
          <a:noFill/>
          <a:ln cap="flat" cmpd="sng" w="127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4" name="Google Shape;244;g2d072bf0c22_0_201"/>
          <p:cNvPicPr preferRelativeResize="0"/>
          <p:nvPr/>
        </p:nvPicPr>
        <p:blipFill rotWithShape="1">
          <a:blip r:embed="rId9">
            <a:alphaModFix/>
          </a:blip>
          <a:srcRect b="0" l="0" r="0" t="0"/>
          <a:stretch/>
        </p:blipFill>
        <p:spPr>
          <a:xfrm>
            <a:off x="18588773" y="2946400"/>
            <a:ext cx="1625803" cy="1625600"/>
          </a:xfrm>
          <a:prstGeom prst="rect">
            <a:avLst/>
          </a:prstGeom>
          <a:noFill/>
          <a:ln>
            <a:noFill/>
          </a:ln>
        </p:spPr>
      </p:pic>
      <p:sp>
        <p:nvSpPr>
          <p:cNvPr id="245" name="Google Shape;245;g2d072bf0c22_0_201"/>
          <p:cNvSpPr/>
          <p:nvPr/>
        </p:nvSpPr>
        <p:spPr>
          <a:xfrm>
            <a:off x="17502788" y="4876800"/>
            <a:ext cx="37977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LEGENDARY</a:t>
            </a:r>
            <a:endParaRPr b="0" i="0" sz="4800" u="none" cap="none" strike="noStrike">
              <a:solidFill>
                <a:schemeClr val="dk1"/>
              </a:solidFill>
              <a:latin typeface="Calibri"/>
              <a:ea typeface="Calibri"/>
              <a:cs typeface="Calibri"/>
              <a:sym typeface="Calibri"/>
            </a:endParaRPr>
          </a:p>
        </p:txBody>
      </p:sp>
      <p:sp>
        <p:nvSpPr>
          <p:cNvPr id="246" name="Google Shape;246;g2d072bf0c22_0_201"/>
          <p:cNvSpPr/>
          <p:nvPr/>
        </p:nvSpPr>
        <p:spPr>
          <a:xfrm>
            <a:off x="16639080" y="58547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47" name="Google Shape;247;g2d072bf0c22_0_201"/>
          <p:cNvSpPr/>
          <p:nvPr/>
        </p:nvSpPr>
        <p:spPr>
          <a:xfrm>
            <a:off x="17318615" y="10833100"/>
            <a:ext cx="41661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252" name="Shape 252"/>
        <p:cNvGrpSpPr/>
        <p:nvPr/>
      </p:nvGrpSpPr>
      <p:grpSpPr>
        <a:xfrm>
          <a:off x="0" y="0"/>
          <a:ext cx="0" cy="0"/>
          <a:chOff x="0" y="0"/>
          <a:chExt cx="0" cy="0"/>
        </a:xfrm>
      </p:grpSpPr>
      <p:pic>
        <p:nvPicPr>
          <p:cNvPr descr=" " id="253" name="Google Shape;253;g2d072bf0c22_0_227"/>
          <p:cNvPicPr preferRelativeResize="0"/>
          <p:nvPr/>
        </p:nvPicPr>
        <p:blipFill rotWithShape="1">
          <a:blip r:embed="rId3">
            <a:alphaModFix/>
          </a:blip>
          <a:srcRect b="0" l="0" r="0" t="0"/>
          <a:stretch/>
        </p:blipFill>
        <p:spPr>
          <a:xfrm>
            <a:off x="393749" y="7340600"/>
            <a:ext cx="1320965" cy="5740400"/>
          </a:xfrm>
          <a:prstGeom prst="rect">
            <a:avLst/>
          </a:prstGeom>
          <a:noFill/>
          <a:ln>
            <a:noFill/>
          </a:ln>
        </p:spPr>
      </p:pic>
      <p:pic>
        <p:nvPicPr>
          <p:cNvPr descr=" " id="254" name="Google Shape;254;g2d072bf0c22_0_227"/>
          <p:cNvPicPr preferRelativeResize="0"/>
          <p:nvPr/>
        </p:nvPicPr>
        <p:blipFill rotWithShape="1">
          <a:blip r:embed="rId4">
            <a:alphaModFix/>
          </a:blip>
          <a:srcRect b="0" l="0" r="0" t="0"/>
          <a:stretch/>
        </p:blipFill>
        <p:spPr>
          <a:xfrm>
            <a:off x="23547580" y="349250"/>
            <a:ext cx="38108" cy="5964399"/>
          </a:xfrm>
          <a:prstGeom prst="rect">
            <a:avLst/>
          </a:prstGeom>
          <a:noFill/>
          <a:ln>
            <a:noFill/>
          </a:ln>
        </p:spPr>
      </p:pic>
      <p:pic>
        <p:nvPicPr>
          <p:cNvPr descr=" " id="255" name="Google Shape;255;g2d072bf0c22_0_227"/>
          <p:cNvPicPr preferRelativeResize="0"/>
          <p:nvPr/>
        </p:nvPicPr>
        <p:blipFill rotWithShape="1">
          <a:blip r:embed="rId5">
            <a:alphaModFix/>
          </a:blip>
          <a:srcRect b="0" l="0" r="0" t="0"/>
          <a:stretch/>
        </p:blipFill>
        <p:spPr>
          <a:xfrm>
            <a:off x="22996500" y="2761431"/>
            <a:ext cx="1140262" cy="1140110"/>
          </a:xfrm>
          <a:prstGeom prst="rect">
            <a:avLst/>
          </a:prstGeom>
          <a:noFill/>
          <a:ln>
            <a:noFill/>
          </a:ln>
        </p:spPr>
      </p:pic>
      <p:sp>
        <p:nvSpPr>
          <p:cNvPr id="256" name="Google Shape;256;g2d072bf0c22_0_2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7" name="Google Shape;257;g2d072bf0c22_0_22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58" name="Google Shape;258;g2d072bf0c22_0_227"/>
          <p:cNvPicPr preferRelativeResize="0"/>
          <p:nvPr/>
        </p:nvPicPr>
        <p:blipFill rotWithShape="1">
          <a:blip r:embed="rId7">
            <a:alphaModFix/>
          </a:blip>
          <a:srcRect b="0" l="0" r="0" t="0"/>
          <a:stretch/>
        </p:blipFill>
        <p:spPr>
          <a:xfrm>
            <a:off x="990724" y="1574800"/>
            <a:ext cx="22418302" cy="10579100"/>
          </a:xfrm>
          <a:prstGeom prst="rect">
            <a:avLst/>
          </a:prstGeom>
          <a:noFill/>
          <a:ln>
            <a:noFill/>
          </a:ln>
        </p:spPr>
      </p:pic>
      <p:sp>
        <p:nvSpPr>
          <p:cNvPr id="259" name="Google Shape;259;g2d072bf0c22_0_227"/>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0" name="Google Shape;260;g2d072bf0c22_0_227"/>
          <p:cNvPicPr preferRelativeResize="0"/>
          <p:nvPr/>
        </p:nvPicPr>
        <p:blipFill rotWithShape="1">
          <a:blip r:embed="rId8">
            <a:alphaModFix/>
          </a:blip>
          <a:srcRect b="0" l="0" r="0" t="0"/>
          <a:stretch/>
        </p:blipFill>
        <p:spPr>
          <a:xfrm>
            <a:off x="1270159" y="1574800"/>
            <a:ext cx="5639505" cy="5638800"/>
          </a:xfrm>
          <a:prstGeom prst="rect">
            <a:avLst/>
          </a:prstGeom>
          <a:noFill/>
          <a:ln>
            <a:noFill/>
          </a:ln>
        </p:spPr>
      </p:pic>
      <p:pic>
        <p:nvPicPr>
          <p:cNvPr descr=" " id="261" name="Google Shape;261;g2d072bf0c22_0_227"/>
          <p:cNvPicPr preferRelativeResize="0"/>
          <p:nvPr/>
        </p:nvPicPr>
        <p:blipFill rotWithShape="1">
          <a:blip r:embed="rId9">
            <a:alphaModFix/>
          </a:blip>
          <a:srcRect b="0" l="0" r="0" t="0"/>
          <a:stretch/>
        </p:blipFill>
        <p:spPr>
          <a:xfrm>
            <a:off x="3361700" y="3666083"/>
            <a:ext cx="1456422" cy="1456246"/>
          </a:xfrm>
          <a:prstGeom prst="rect">
            <a:avLst/>
          </a:prstGeom>
          <a:noFill/>
          <a:ln>
            <a:noFill/>
          </a:ln>
        </p:spPr>
      </p:pic>
      <p:pic>
        <p:nvPicPr>
          <p:cNvPr descr=" " id="262" name="Google Shape;262;g2d072bf0c22_0_227"/>
          <p:cNvPicPr preferRelativeResize="0"/>
          <p:nvPr/>
        </p:nvPicPr>
        <p:blipFill rotWithShape="1">
          <a:blip r:embed="rId8">
            <a:alphaModFix/>
          </a:blip>
          <a:srcRect b="0" l="0" r="0" t="0"/>
          <a:stretch/>
        </p:blipFill>
        <p:spPr>
          <a:xfrm>
            <a:off x="6769946" y="1574800"/>
            <a:ext cx="5639505" cy="5638800"/>
          </a:xfrm>
          <a:prstGeom prst="rect">
            <a:avLst/>
          </a:prstGeom>
          <a:noFill/>
          <a:ln>
            <a:noFill/>
          </a:ln>
        </p:spPr>
      </p:pic>
      <p:pic>
        <p:nvPicPr>
          <p:cNvPr descr=" " id="263" name="Google Shape;263;g2d072bf0c22_0_227"/>
          <p:cNvPicPr preferRelativeResize="0"/>
          <p:nvPr/>
        </p:nvPicPr>
        <p:blipFill rotWithShape="1">
          <a:blip r:embed="rId10">
            <a:alphaModFix/>
          </a:blip>
          <a:srcRect b="0" l="0" r="0" t="0"/>
          <a:stretch/>
        </p:blipFill>
        <p:spPr>
          <a:xfrm>
            <a:off x="8776797" y="3581400"/>
            <a:ext cx="1625803" cy="1625600"/>
          </a:xfrm>
          <a:prstGeom prst="rect">
            <a:avLst/>
          </a:prstGeom>
          <a:noFill/>
          <a:ln>
            <a:noFill/>
          </a:ln>
        </p:spPr>
      </p:pic>
      <p:pic>
        <p:nvPicPr>
          <p:cNvPr descr=" " id="264" name="Google Shape;264;g2d072bf0c22_0_227"/>
          <p:cNvPicPr preferRelativeResize="0"/>
          <p:nvPr/>
        </p:nvPicPr>
        <p:blipFill rotWithShape="1">
          <a:blip r:embed="rId11">
            <a:alphaModFix/>
          </a:blip>
          <a:srcRect b="0" l="0" r="0" t="0"/>
          <a:stretch/>
        </p:blipFill>
        <p:spPr>
          <a:xfrm>
            <a:off x="8980022" y="3784600"/>
            <a:ext cx="1192256" cy="1190414"/>
          </a:xfrm>
          <a:prstGeom prst="rect">
            <a:avLst/>
          </a:prstGeom>
          <a:noFill/>
          <a:ln>
            <a:noFill/>
          </a:ln>
        </p:spPr>
      </p:pic>
      <p:pic>
        <p:nvPicPr>
          <p:cNvPr descr=" " id="265" name="Google Shape;265;g2d072bf0c22_0_227"/>
          <p:cNvPicPr preferRelativeResize="0"/>
          <p:nvPr/>
        </p:nvPicPr>
        <p:blipFill rotWithShape="1">
          <a:blip r:embed="rId8">
            <a:alphaModFix/>
          </a:blip>
          <a:srcRect b="0" l="0" r="0" t="0"/>
          <a:stretch/>
        </p:blipFill>
        <p:spPr>
          <a:xfrm>
            <a:off x="12269734" y="1574800"/>
            <a:ext cx="5639505" cy="5638800"/>
          </a:xfrm>
          <a:prstGeom prst="rect">
            <a:avLst/>
          </a:prstGeom>
          <a:noFill/>
          <a:ln>
            <a:noFill/>
          </a:ln>
        </p:spPr>
      </p:pic>
      <p:pic>
        <p:nvPicPr>
          <p:cNvPr descr=" " id="266" name="Google Shape;266;g2d072bf0c22_0_227"/>
          <p:cNvPicPr preferRelativeResize="0"/>
          <p:nvPr/>
        </p:nvPicPr>
        <p:blipFill rotWithShape="1">
          <a:blip r:embed="rId10">
            <a:alphaModFix/>
          </a:blip>
          <a:srcRect b="0" l="0" r="0" t="0"/>
          <a:stretch/>
        </p:blipFill>
        <p:spPr>
          <a:xfrm>
            <a:off x="14276584" y="3581400"/>
            <a:ext cx="1625803" cy="1625600"/>
          </a:xfrm>
          <a:prstGeom prst="rect">
            <a:avLst/>
          </a:prstGeom>
          <a:noFill/>
          <a:ln>
            <a:noFill/>
          </a:ln>
        </p:spPr>
      </p:pic>
      <p:pic>
        <p:nvPicPr>
          <p:cNvPr descr=" " id="267" name="Google Shape;267;g2d072bf0c22_0_227"/>
          <p:cNvPicPr preferRelativeResize="0"/>
          <p:nvPr/>
        </p:nvPicPr>
        <p:blipFill rotWithShape="1">
          <a:blip r:embed="rId12">
            <a:alphaModFix/>
          </a:blip>
          <a:srcRect b="0" l="0" r="0" t="0"/>
          <a:stretch/>
        </p:blipFill>
        <p:spPr>
          <a:xfrm>
            <a:off x="14378172" y="3586163"/>
            <a:ext cx="1519452" cy="1519262"/>
          </a:xfrm>
          <a:prstGeom prst="rect">
            <a:avLst/>
          </a:prstGeom>
          <a:noFill/>
          <a:ln>
            <a:noFill/>
          </a:ln>
        </p:spPr>
      </p:pic>
      <p:pic>
        <p:nvPicPr>
          <p:cNvPr descr=" " id="268" name="Google Shape;268;g2d072bf0c22_0_227"/>
          <p:cNvPicPr preferRelativeResize="0"/>
          <p:nvPr/>
        </p:nvPicPr>
        <p:blipFill rotWithShape="1">
          <a:blip r:embed="rId8">
            <a:alphaModFix/>
          </a:blip>
          <a:srcRect b="0" l="0" r="0" t="0"/>
          <a:stretch/>
        </p:blipFill>
        <p:spPr>
          <a:xfrm>
            <a:off x="17769521" y="1574800"/>
            <a:ext cx="5639505" cy="5638800"/>
          </a:xfrm>
          <a:prstGeom prst="rect">
            <a:avLst/>
          </a:prstGeom>
          <a:noFill/>
          <a:ln>
            <a:noFill/>
          </a:ln>
        </p:spPr>
      </p:pic>
      <p:pic>
        <p:nvPicPr>
          <p:cNvPr descr=" " id="269" name="Google Shape;269;g2d072bf0c22_0_227"/>
          <p:cNvPicPr preferRelativeResize="0"/>
          <p:nvPr/>
        </p:nvPicPr>
        <p:blipFill rotWithShape="1">
          <a:blip r:embed="rId10">
            <a:alphaModFix/>
          </a:blip>
          <a:srcRect b="0" l="0" r="0" t="0"/>
          <a:stretch/>
        </p:blipFill>
        <p:spPr>
          <a:xfrm>
            <a:off x="19776372" y="3581400"/>
            <a:ext cx="1625803" cy="1625600"/>
          </a:xfrm>
          <a:prstGeom prst="rect">
            <a:avLst/>
          </a:prstGeom>
          <a:noFill/>
          <a:ln>
            <a:noFill/>
          </a:ln>
        </p:spPr>
      </p:pic>
      <p:pic>
        <p:nvPicPr>
          <p:cNvPr descr=" " id="270" name="Google Shape;270;g2d072bf0c22_0_227"/>
          <p:cNvPicPr preferRelativeResize="0"/>
          <p:nvPr/>
        </p:nvPicPr>
        <p:blipFill rotWithShape="1">
          <a:blip r:embed="rId13">
            <a:alphaModFix/>
          </a:blip>
          <a:srcRect b="0" l="0" r="0" t="0"/>
          <a:stretch/>
        </p:blipFill>
        <p:spPr>
          <a:xfrm>
            <a:off x="19844116" y="3581400"/>
            <a:ext cx="1490319" cy="1625600"/>
          </a:xfrm>
          <a:prstGeom prst="rect">
            <a:avLst/>
          </a:prstGeom>
          <a:noFill/>
          <a:ln>
            <a:noFill/>
          </a:ln>
        </p:spPr>
      </p:pic>
      <p:sp>
        <p:nvSpPr>
          <p:cNvPr id="271" name="Google Shape;271;g2d072bf0c22_0_227"/>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d072bf0c22_0_227"/>
          <p:cNvSpPr/>
          <p:nvPr/>
        </p:nvSpPr>
        <p:spPr>
          <a:xfrm>
            <a:off x="990724" y="3835400"/>
            <a:ext cx="1117800" cy="1117500"/>
          </a:xfrm>
          <a:prstGeom prst="roundRect">
            <a:avLst>
              <a:gd fmla="val 378818" name="adj"/>
            </a:avLst>
          </a:prstGeom>
          <a:solidFill>
            <a:srgbClr val="004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d072bf0c22_0_227"/>
          <p:cNvSpPr/>
          <p:nvPr/>
        </p:nvSpPr>
        <p:spPr>
          <a:xfrm>
            <a:off x="1263808" y="3829050"/>
            <a:ext cx="9102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Quattrocento"/>
              <a:buNone/>
            </a:pPr>
            <a:r>
              <a:rPr b="1" i="0" lang="en-US" sz="8000" u="none" cap="none" strike="noStrike">
                <a:solidFill>
                  <a:srgbClr val="FFFFFF"/>
                </a:solidFill>
                <a:latin typeface="Quattrocento"/>
                <a:ea typeface="Quattrocento"/>
                <a:cs typeface="Quattrocento"/>
                <a:sym typeface="Quattrocento"/>
              </a:rPr>
              <a:t>S</a:t>
            </a:r>
            <a:endParaRPr b="0" i="0" sz="8000" u="none" cap="none" strike="noStrike">
              <a:solidFill>
                <a:schemeClr val="dk1"/>
              </a:solidFill>
              <a:latin typeface="Calibri"/>
              <a:ea typeface="Calibri"/>
              <a:cs typeface="Calibri"/>
              <a:sym typeface="Calibri"/>
            </a:endParaRPr>
          </a:p>
        </p:txBody>
      </p:sp>
      <p:sp>
        <p:nvSpPr>
          <p:cNvPr id="274" name="Google Shape;274;g2d072bf0c22_0_227"/>
          <p:cNvSpPr/>
          <p:nvPr/>
        </p:nvSpPr>
        <p:spPr>
          <a:xfrm>
            <a:off x="6427003" y="3835400"/>
            <a:ext cx="1117800" cy="1117500"/>
          </a:xfrm>
          <a:prstGeom prst="roundRect">
            <a:avLst>
              <a:gd fmla="val 378818" name="adj"/>
            </a:avLst>
          </a:prstGeom>
          <a:solidFill>
            <a:srgbClr val="004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d072bf0c22_0_227"/>
          <p:cNvSpPr/>
          <p:nvPr/>
        </p:nvSpPr>
        <p:spPr>
          <a:xfrm>
            <a:off x="6407951" y="3829050"/>
            <a:ext cx="14946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Quattrocento"/>
              <a:buNone/>
            </a:pPr>
            <a:r>
              <a:rPr b="1" i="0" lang="en-US" sz="8000" u="none" cap="none" strike="noStrike">
                <a:solidFill>
                  <a:srgbClr val="FFFFFF"/>
                </a:solidFill>
                <a:latin typeface="Quattrocento"/>
                <a:ea typeface="Quattrocento"/>
                <a:cs typeface="Quattrocento"/>
                <a:sym typeface="Quattrocento"/>
              </a:rPr>
              <a:t>W</a:t>
            </a:r>
            <a:endParaRPr b="0" i="0" sz="8000" u="none" cap="none" strike="noStrike">
              <a:solidFill>
                <a:schemeClr val="dk1"/>
              </a:solidFill>
              <a:latin typeface="Calibri"/>
              <a:ea typeface="Calibri"/>
              <a:cs typeface="Calibri"/>
              <a:sym typeface="Calibri"/>
            </a:endParaRPr>
          </a:p>
        </p:txBody>
      </p:sp>
      <p:sp>
        <p:nvSpPr>
          <p:cNvPr id="276" name="Google Shape;276;g2d072bf0c22_0_227"/>
          <p:cNvSpPr/>
          <p:nvPr/>
        </p:nvSpPr>
        <p:spPr>
          <a:xfrm>
            <a:off x="11863283" y="3835400"/>
            <a:ext cx="1117800" cy="1117500"/>
          </a:xfrm>
          <a:prstGeom prst="roundRect">
            <a:avLst>
              <a:gd fmla="val 378818" name="adj"/>
            </a:avLst>
          </a:prstGeom>
          <a:solidFill>
            <a:srgbClr val="004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d072bf0c22_0_227"/>
          <p:cNvSpPr/>
          <p:nvPr/>
        </p:nvSpPr>
        <p:spPr>
          <a:xfrm>
            <a:off x="12047456" y="3829050"/>
            <a:ext cx="10881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Quattrocento"/>
              <a:buNone/>
            </a:pPr>
            <a:r>
              <a:rPr b="1" i="0" lang="en-US" sz="8000" u="none" cap="none" strike="noStrike">
                <a:solidFill>
                  <a:srgbClr val="FFFFFF"/>
                </a:solidFill>
                <a:latin typeface="Quattrocento"/>
                <a:ea typeface="Quattrocento"/>
                <a:cs typeface="Quattrocento"/>
                <a:sym typeface="Quattrocento"/>
              </a:rPr>
              <a:t>O</a:t>
            </a:r>
            <a:endParaRPr b="0" i="0" sz="8000" u="none" cap="none" strike="noStrike">
              <a:solidFill>
                <a:schemeClr val="dk1"/>
              </a:solidFill>
              <a:latin typeface="Calibri"/>
              <a:ea typeface="Calibri"/>
              <a:cs typeface="Calibri"/>
              <a:sym typeface="Calibri"/>
            </a:endParaRPr>
          </a:p>
        </p:txBody>
      </p:sp>
      <p:sp>
        <p:nvSpPr>
          <p:cNvPr id="278" name="Google Shape;278;g2d072bf0c22_0_227"/>
          <p:cNvSpPr/>
          <p:nvPr/>
        </p:nvSpPr>
        <p:spPr>
          <a:xfrm>
            <a:off x="17299562" y="3835400"/>
            <a:ext cx="1117800" cy="1117500"/>
          </a:xfrm>
          <a:prstGeom prst="roundRect">
            <a:avLst>
              <a:gd fmla="val 378818" name="adj"/>
            </a:avLst>
          </a:prstGeom>
          <a:solidFill>
            <a:srgbClr val="004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d072bf0c22_0_227"/>
          <p:cNvSpPr/>
          <p:nvPr/>
        </p:nvSpPr>
        <p:spPr>
          <a:xfrm>
            <a:off x="17559945" y="3829050"/>
            <a:ext cx="9357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Quattrocento"/>
              <a:buNone/>
            </a:pPr>
            <a:r>
              <a:rPr b="1" i="0" lang="en-US" sz="8000" u="none" cap="none" strike="noStrike">
                <a:solidFill>
                  <a:srgbClr val="FFFFFF"/>
                </a:solidFill>
                <a:latin typeface="Quattrocento"/>
                <a:ea typeface="Quattrocento"/>
                <a:cs typeface="Quattrocento"/>
                <a:sym typeface="Quattrocento"/>
              </a:rPr>
              <a:t>T</a:t>
            </a:r>
            <a:endParaRPr b="0" i="0" sz="8000" u="none" cap="none" strike="noStrike">
              <a:solidFill>
                <a:schemeClr val="dk1"/>
              </a:solidFill>
              <a:latin typeface="Calibri"/>
              <a:ea typeface="Calibri"/>
              <a:cs typeface="Calibri"/>
              <a:sym typeface="Calibri"/>
            </a:endParaRPr>
          </a:p>
        </p:txBody>
      </p:sp>
      <p:sp>
        <p:nvSpPr>
          <p:cNvPr id="280" name="Google Shape;280;g2d072bf0c22_0_227"/>
          <p:cNvSpPr/>
          <p:nvPr/>
        </p:nvSpPr>
        <p:spPr>
          <a:xfrm>
            <a:off x="1270159" y="7861300"/>
            <a:ext cx="4737600" cy="396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d072bf0c22_0_227"/>
          <p:cNvSpPr/>
          <p:nvPr/>
        </p:nvSpPr>
        <p:spPr>
          <a:xfrm>
            <a:off x="1270159"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d072bf0c22_0_227"/>
          <p:cNvSpPr/>
          <p:nvPr/>
        </p:nvSpPr>
        <p:spPr>
          <a:xfrm>
            <a:off x="1270159"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d072bf0c22_0_227"/>
          <p:cNvSpPr/>
          <p:nvPr/>
        </p:nvSpPr>
        <p:spPr>
          <a:xfrm>
            <a:off x="1270159" y="78613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ECLIPSE</a:t>
            </a:r>
            <a:endParaRPr b="0" i="0" sz="3600" u="none" cap="none" strike="noStrike">
              <a:solidFill>
                <a:schemeClr val="dk1"/>
              </a:solidFill>
              <a:latin typeface="Calibri"/>
              <a:ea typeface="Calibri"/>
              <a:cs typeface="Calibri"/>
              <a:sym typeface="Calibri"/>
            </a:endParaRPr>
          </a:p>
        </p:txBody>
      </p:sp>
      <p:sp>
        <p:nvSpPr>
          <p:cNvPr id="284" name="Google Shape;284;g2d072bf0c22_0_227"/>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5" name="Google Shape;285;g2d072bf0c22_0_227"/>
          <p:cNvSpPr/>
          <p:nvPr/>
        </p:nvSpPr>
        <p:spPr>
          <a:xfrm>
            <a:off x="1270159"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d072bf0c22_0_227"/>
          <p:cNvSpPr/>
          <p:nvPr/>
        </p:nvSpPr>
        <p:spPr>
          <a:xfrm>
            <a:off x="1270159"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d072bf0c22_0_227"/>
          <p:cNvSpPr/>
          <p:nvPr/>
        </p:nvSpPr>
        <p:spPr>
          <a:xfrm>
            <a:off x="1270159" y="100457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QUEST</a:t>
            </a:r>
            <a:endParaRPr b="0" i="0" sz="3600" u="none" cap="none" strike="noStrike">
              <a:solidFill>
                <a:schemeClr val="dk1"/>
              </a:solidFill>
              <a:latin typeface="Calibri"/>
              <a:ea typeface="Calibri"/>
              <a:cs typeface="Calibri"/>
              <a:sym typeface="Calibri"/>
            </a:endParaRPr>
          </a:p>
        </p:txBody>
      </p:sp>
      <p:sp>
        <p:nvSpPr>
          <p:cNvPr id="288" name="Google Shape;288;g2d072bf0c22_0_227"/>
          <p:cNvSpPr/>
          <p:nvPr/>
        </p:nvSpPr>
        <p:spPr>
          <a:xfrm>
            <a:off x="1270159" y="107569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9" name="Google Shape;289;g2d072bf0c22_0_227"/>
          <p:cNvSpPr/>
          <p:nvPr/>
        </p:nvSpPr>
        <p:spPr>
          <a:xfrm>
            <a:off x="6769946" y="7861300"/>
            <a:ext cx="4737600" cy="396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d072bf0c22_0_227"/>
          <p:cNvSpPr/>
          <p:nvPr/>
        </p:nvSpPr>
        <p:spPr>
          <a:xfrm>
            <a:off x="6769946"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d072bf0c22_0_227"/>
          <p:cNvSpPr/>
          <p:nvPr/>
        </p:nvSpPr>
        <p:spPr>
          <a:xfrm>
            <a:off x="6769946"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d072bf0c22_0_227"/>
          <p:cNvSpPr/>
          <p:nvPr/>
        </p:nvSpPr>
        <p:spPr>
          <a:xfrm>
            <a:off x="6769946" y="78613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ECLIPSE</a:t>
            </a:r>
            <a:endParaRPr b="0" i="0" sz="3600" u="none" cap="none" strike="noStrike">
              <a:solidFill>
                <a:schemeClr val="dk1"/>
              </a:solidFill>
              <a:latin typeface="Calibri"/>
              <a:ea typeface="Calibri"/>
              <a:cs typeface="Calibri"/>
              <a:sym typeface="Calibri"/>
            </a:endParaRPr>
          </a:p>
        </p:txBody>
      </p:sp>
      <p:sp>
        <p:nvSpPr>
          <p:cNvPr id="293" name="Google Shape;293;g2d072bf0c22_0_227"/>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4" name="Google Shape;294;g2d072bf0c22_0_227"/>
          <p:cNvSpPr/>
          <p:nvPr/>
        </p:nvSpPr>
        <p:spPr>
          <a:xfrm>
            <a:off x="6769946"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d072bf0c22_0_227"/>
          <p:cNvSpPr/>
          <p:nvPr/>
        </p:nvSpPr>
        <p:spPr>
          <a:xfrm>
            <a:off x="6769946"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d072bf0c22_0_227"/>
          <p:cNvSpPr/>
          <p:nvPr/>
        </p:nvSpPr>
        <p:spPr>
          <a:xfrm>
            <a:off x="6769946" y="100457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QUEST</a:t>
            </a:r>
            <a:endParaRPr b="0" i="0" sz="3600" u="none" cap="none" strike="noStrike">
              <a:solidFill>
                <a:schemeClr val="dk1"/>
              </a:solidFill>
              <a:latin typeface="Calibri"/>
              <a:ea typeface="Calibri"/>
              <a:cs typeface="Calibri"/>
              <a:sym typeface="Calibri"/>
            </a:endParaRPr>
          </a:p>
        </p:txBody>
      </p:sp>
      <p:sp>
        <p:nvSpPr>
          <p:cNvPr id="297" name="Google Shape;297;g2d072bf0c22_0_227"/>
          <p:cNvSpPr/>
          <p:nvPr/>
        </p:nvSpPr>
        <p:spPr>
          <a:xfrm>
            <a:off x="6769946" y="107569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98" name="Google Shape;298;g2d072bf0c22_0_227"/>
          <p:cNvSpPr/>
          <p:nvPr/>
        </p:nvSpPr>
        <p:spPr>
          <a:xfrm>
            <a:off x="12269734" y="7861300"/>
            <a:ext cx="4737600" cy="396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d072bf0c22_0_227"/>
          <p:cNvSpPr/>
          <p:nvPr/>
        </p:nvSpPr>
        <p:spPr>
          <a:xfrm>
            <a:off x="12269734"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d072bf0c22_0_227"/>
          <p:cNvSpPr/>
          <p:nvPr/>
        </p:nvSpPr>
        <p:spPr>
          <a:xfrm>
            <a:off x="12269734"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d072bf0c22_0_227"/>
          <p:cNvSpPr/>
          <p:nvPr/>
        </p:nvSpPr>
        <p:spPr>
          <a:xfrm>
            <a:off x="12269734" y="78613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ECLIPSE</a:t>
            </a:r>
            <a:endParaRPr b="0" i="0" sz="3600" u="none" cap="none" strike="noStrike">
              <a:solidFill>
                <a:schemeClr val="dk1"/>
              </a:solidFill>
              <a:latin typeface="Calibri"/>
              <a:ea typeface="Calibri"/>
              <a:cs typeface="Calibri"/>
              <a:sym typeface="Calibri"/>
            </a:endParaRPr>
          </a:p>
        </p:txBody>
      </p:sp>
      <p:sp>
        <p:nvSpPr>
          <p:cNvPr id="302" name="Google Shape;302;g2d072bf0c22_0_227"/>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03" name="Google Shape;303;g2d072bf0c22_0_227"/>
          <p:cNvSpPr/>
          <p:nvPr/>
        </p:nvSpPr>
        <p:spPr>
          <a:xfrm>
            <a:off x="12269734"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d072bf0c22_0_227"/>
          <p:cNvSpPr/>
          <p:nvPr/>
        </p:nvSpPr>
        <p:spPr>
          <a:xfrm>
            <a:off x="12269734"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d072bf0c22_0_227"/>
          <p:cNvSpPr/>
          <p:nvPr/>
        </p:nvSpPr>
        <p:spPr>
          <a:xfrm>
            <a:off x="12269734" y="100457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QUEST</a:t>
            </a:r>
            <a:endParaRPr b="0" i="0" sz="3600" u="none" cap="none" strike="noStrike">
              <a:solidFill>
                <a:schemeClr val="dk1"/>
              </a:solidFill>
              <a:latin typeface="Calibri"/>
              <a:ea typeface="Calibri"/>
              <a:cs typeface="Calibri"/>
              <a:sym typeface="Calibri"/>
            </a:endParaRPr>
          </a:p>
        </p:txBody>
      </p:sp>
      <p:sp>
        <p:nvSpPr>
          <p:cNvPr id="306" name="Google Shape;306;g2d072bf0c22_0_227"/>
          <p:cNvSpPr/>
          <p:nvPr/>
        </p:nvSpPr>
        <p:spPr>
          <a:xfrm>
            <a:off x="12269734" y="107569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307" name="Google Shape;307;g2d072bf0c22_0_227"/>
          <p:cNvSpPr/>
          <p:nvPr/>
        </p:nvSpPr>
        <p:spPr>
          <a:xfrm>
            <a:off x="17769521" y="7861300"/>
            <a:ext cx="4737600" cy="396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d072bf0c22_0_227"/>
          <p:cNvSpPr/>
          <p:nvPr/>
        </p:nvSpPr>
        <p:spPr>
          <a:xfrm>
            <a:off x="17769521"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d072bf0c22_0_227"/>
          <p:cNvSpPr/>
          <p:nvPr/>
        </p:nvSpPr>
        <p:spPr>
          <a:xfrm>
            <a:off x="17769521" y="78613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d072bf0c22_0_227"/>
          <p:cNvSpPr/>
          <p:nvPr/>
        </p:nvSpPr>
        <p:spPr>
          <a:xfrm>
            <a:off x="17769521" y="78613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ECLIPSE</a:t>
            </a:r>
            <a:endParaRPr b="0" i="0" sz="3600" u="none" cap="none" strike="noStrike">
              <a:solidFill>
                <a:schemeClr val="dk1"/>
              </a:solidFill>
              <a:latin typeface="Calibri"/>
              <a:ea typeface="Calibri"/>
              <a:cs typeface="Calibri"/>
              <a:sym typeface="Calibri"/>
            </a:endParaRPr>
          </a:p>
        </p:txBody>
      </p:sp>
      <p:sp>
        <p:nvSpPr>
          <p:cNvPr id="311" name="Google Shape;311;g2d072bf0c22_0_227"/>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12" name="Google Shape;312;g2d072bf0c22_0_227"/>
          <p:cNvSpPr/>
          <p:nvPr/>
        </p:nvSpPr>
        <p:spPr>
          <a:xfrm>
            <a:off x="17769521"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d072bf0c22_0_227"/>
          <p:cNvSpPr/>
          <p:nvPr/>
        </p:nvSpPr>
        <p:spPr>
          <a:xfrm>
            <a:off x="17769521" y="10045700"/>
            <a:ext cx="47376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d072bf0c22_0_227"/>
          <p:cNvSpPr/>
          <p:nvPr/>
        </p:nvSpPr>
        <p:spPr>
          <a:xfrm>
            <a:off x="17769521" y="10045700"/>
            <a:ext cx="4890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QUEST</a:t>
            </a:r>
            <a:endParaRPr b="0" i="0" sz="3600" u="none" cap="none" strike="noStrike">
              <a:solidFill>
                <a:schemeClr val="dk1"/>
              </a:solidFill>
              <a:latin typeface="Calibri"/>
              <a:ea typeface="Calibri"/>
              <a:cs typeface="Calibri"/>
              <a:sym typeface="Calibri"/>
            </a:endParaRPr>
          </a:p>
        </p:txBody>
      </p:sp>
      <p:sp>
        <p:nvSpPr>
          <p:cNvPr id="315" name="Google Shape;315;g2d072bf0c22_0_227"/>
          <p:cNvSpPr/>
          <p:nvPr/>
        </p:nvSpPr>
        <p:spPr>
          <a:xfrm>
            <a:off x="17769521" y="107569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320" name="Shape 320"/>
        <p:cNvGrpSpPr/>
        <p:nvPr/>
      </p:nvGrpSpPr>
      <p:grpSpPr>
        <a:xfrm>
          <a:off x="0" y="0"/>
          <a:ext cx="0" cy="0"/>
          <a:chOff x="0" y="0"/>
          <a:chExt cx="0" cy="0"/>
        </a:xfrm>
      </p:grpSpPr>
      <p:pic>
        <p:nvPicPr>
          <p:cNvPr descr=" " id="321" name="Google Shape;321;g2d072bf0c22_0_294"/>
          <p:cNvPicPr preferRelativeResize="0"/>
          <p:nvPr/>
        </p:nvPicPr>
        <p:blipFill rotWithShape="1">
          <a:blip r:embed="rId3">
            <a:alphaModFix/>
          </a:blip>
          <a:srcRect b="0" l="0" r="0" t="0"/>
          <a:stretch/>
        </p:blipFill>
        <p:spPr>
          <a:xfrm>
            <a:off x="565221" y="736600"/>
            <a:ext cx="3810948" cy="1797608"/>
          </a:xfrm>
          <a:prstGeom prst="rect">
            <a:avLst/>
          </a:prstGeom>
          <a:noFill/>
          <a:ln>
            <a:noFill/>
          </a:ln>
        </p:spPr>
      </p:pic>
      <p:pic>
        <p:nvPicPr>
          <p:cNvPr descr=" " id="322" name="Google Shape;322;g2d072bf0c22_0_294"/>
          <p:cNvPicPr preferRelativeResize="0"/>
          <p:nvPr/>
        </p:nvPicPr>
        <p:blipFill rotWithShape="1">
          <a:blip r:embed="rId4">
            <a:alphaModFix/>
          </a:blip>
          <a:srcRect b="0" l="0" r="0" t="0"/>
          <a:stretch/>
        </p:blipFill>
        <p:spPr>
          <a:xfrm>
            <a:off x="16569221" y="12686171"/>
            <a:ext cx="6291204" cy="38100"/>
          </a:xfrm>
          <a:prstGeom prst="rect">
            <a:avLst/>
          </a:prstGeom>
          <a:noFill/>
          <a:ln>
            <a:noFill/>
          </a:ln>
        </p:spPr>
      </p:pic>
      <p:pic>
        <p:nvPicPr>
          <p:cNvPr descr=" " id="323" name="Google Shape;323;g2d072bf0c22_0_294"/>
          <p:cNvPicPr preferRelativeResize="0"/>
          <p:nvPr/>
        </p:nvPicPr>
        <p:blipFill rotWithShape="1">
          <a:blip r:embed="rId5">
            <a:alphaModFix/>
          </a:blip>
          <a:srcRect b="0" l="0" r="0" t="0"/>
          <a:stretch/>
        </p:blipFill>
        <p:spPr>
          <a:xfrm>
            <a:off x="22950742" y="12109735"/>
            <a:ext cx="1191134" cy="1190985"/>
          </a:xfrm>
          <a:prstGeom prst="rect">
            <a:avLst/>
          </a:prstGeom>
          <a:noFill/>
          <a:ln>
            <a:noFill/>
          </a:ln>
        </p:spPr>
      </p:pic>
      <p:sp>
        <p:nvSpPr>
          <p:cNvPr id="324" name="Google Shape;324;g2d072bf0c22_0_2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5" name="Google Shape;325;g2d072bf0c22_0_29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326" name="Google Shape;326;g2d072bf0c22_0_294"/>
          <p:cNvPicPr preferRelativeResize="0"/>
          <p:nvPr/>
        </p:nvPicPr>
        <p:blipFill rotWithShape="1">
          <a:blip r:embed="rId7">
            <a:alphaModFix/>
          </a:blip>
          <a:srcRect b="0" l="0" r="0" t="0"/>
          <a:stretch/>
        </p:blipFill>
        <p:spPr>
          <a:xfrm>
            <a:off x="1295562" y="1981200"/>
            <a:ext cx="11964895" cy="9753600"/>
          </a:xfrm>
          <a:prstGeom prst="rect">
            <a:avLst/>
          </a:prstGeom>
          <a:noFill/>
          <a:ln>
            <a:noFill/>
          </a:ln>
        </p:spPr>
      </p:pic>
      <p:sp>
        <p:nvSpPr>
          <p:cNvPr id="327" name="Google Shape;327;g2d072bf0c22_0_294"/>
          <p:cNvSpPr/>
          <p:nvPr/>
        </p:nvSpPr>
        <p:spPr>
          <a:xfrm>
            <a:off x="14543318" y="2540000"/>
            <a:ext cx="75660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Quattrocento"/>
              <a:buNone/>
            </a:pPr>
            <a:r>
              <a:rPr b="1" i="0" lang="en-US" sz="8000" u="none" cap="none" strike="noStrike">
                <a:solidFill>
                  <a:srgbClr val="0E0E0E"/>
                </a:solidFill>
                <a:latin typeface="Quattrocento"/>
                <a:ea typeface="Quattrocento"/>
                <a:cs typeface="Quattrocento"/>
                <a:sym typeface="Quattrocento"/>
              </a:rPr>
              <a:t>SOME DATA</a:t>
            </a:r>
            <a:endParaRPr b="0" i="0" sz="8000" u="none" cap="none" strike="noStrike">
              <a:solidFill>
                <a:schemeClr val="dk1"/>
              </a:solidFill>
              <a:latin typeface="Calibri"/>
              <a:ea typeface="Calibri"/>
              <a:cs typeface="Calibri"/>
              <a:sym typeface="Calibri"/>
            </a:endParaRPr>
          </a:p>
        </p:txBody>
      </p:sp>
      <p:sp>
        <p:nvSpPr>
          <p:cNvPr id="328" name="Google Shape;328;g2d072bf0c22_0_294"/>
          <p:cNvSpPr/>
          <p:nvPr/>
        </p:nvSpPr>
        <p:spPr>
          <a:xfrm>
            <a:off x="14543318" y="4597400"/>
            <a:ext cx="7875000" cy="711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d072bf0c22_0_294"/>
          <p:cNvSpPr/>
          <p:nvPr/>
        </p:nvSpPr>
        <p:spPr>
          <a:xfrm>
            <a:off x="14543318" y="45974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d072bf0c22_0_294"/>
          <p:cNvSpPr/>
          <p:nvPr/>
        </p:nvSpPr>
        <p:spPr>
          <a:xfrm>
            <a:off x="14543318" y="4597400"/>
            <a:ext cx="30864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d072bf0c22_0_294"/>
          <p:cNvSpPr/>
          <p:nvPr/>
        </p:nvSpPr>
        <p:spPr>
          <a:xfrm>
            <a:off x="14543318" y="4597400"/>
            <a:ext cx="36285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75%</a:t>
            </a:r>
            <a:endParaRPr b="0" i="0" sz="12800" u="none" cap="none" strike="noStrike">
              <a:solidFill>
                <a:schemeClr val="dk1"/>
              </a:solidFill>
              <a:latin typeface="Calibri"/>
              <a:ea typeface="Calibri"/>
              <a:cs typeface="Calibri"/>
              <a:sym typeface="Calibri"/>
            </a:endParaRPr>
          </a:p>
        </p:txBody>
      </p:sp>
      <p:sp>
        <p:nvSpPr>
          <p:cNvPr id="332" name="Google Shape;332;g2d072bf0c22_0_294"/>
          <p:cNvSpPr/>
          <p:nvPr/>
        </p:nvSpPr>
        <p:spPr>
          <a:xfrm>
            <a:off x="14543318" y="6705600"/>
            <a:ext cx="78750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d072bf0c22_0_294"/>
          <p:cNvSpPr/>
          <p:nvPr/>
        </p:nvSpPr>
        <p:spPr>
          <a:xfrm>
            <a:off x="14543318" y="6705600"/>
            <a:ext cx="80274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ENCHANTED CREATURES</a:t>
            </a:r>
            <a:endParaRPr b="0" i="0" sz="3600" u="none" cap="none" strike="noStrike">
              <a:solidFill>
                <a:schemeClr val="dk1"/>
              </a:solidFill>
              <a:latin typeface="Calibri"/>
              <a:ea typeface="Calibri"/>
              <a:cs typeface="Calibri"/>
              <a:sym typeface="Calibri"/>
            </a:endParaRPr>
          </a:p>
        </p:txBody>
      </p:sp>
      <p:sp>
        <p:nvSpPr>
          <p:cNvPr id="334" name="Google Shape;334;g2d072bf0c22_0_294"/>
          <p:cNvSpPr/>
          <p:nvPr/>
        </p:nvSpPr>
        <p:spPr>
          <a:xfrm>
            <a:off x="14543318" y="73152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35" name="Google Shape;335;g2d072bf0c22_0_294"/>
          <p:cNvSpPr/>
          <p:nvPr/>
        </p:nvSpPr>
        <p:spPr>
          <a:xfrm>
            <a:off x="14543318" y="84582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d072bf0c22_0_294"/>
          <p:cNvSpPr/>
          <p:nvPr/>
        </p:nvSpPr>
        <p:spPr>
          <a:xfrm>
            <a:off x="14543318" y="8458200"/>
            <a:ext cx="32898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d072bf0c22_0_294"/>
          <p:cNvSpPr/>
          <p:nvPr/>
        </p:nvSpPr>
        <p:spPr>
          <a:xfrm>
            <a:off x="14543318" y="8458200"/>
            <a:ext cx="38316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60%</a:t>
            </a:r>
            <a:endParaRPr b="0" i="0" sz="12800" u="none" cap="none" strike="noStrike">
              <a:solidFill>
                <a:schemeClr val="dk1"/>
              </a:solidFill>
              <a:latin typeface="Calibri"/>
              <a:ea typeface="Calibri"/>
              <a:cs typeface="Calibri"/>
              <a:sym typeface="Calibri"/>
            </a:endParaRPr>
          </a:p>
        </p:txBody>
      </p:sp>
      <p:sp>
        <p:nvSpPr>
          <p:cNvPr id="338" name="Google Shape;338;g2d072bf0c22_0_294"/>
          <p:cNvSpPr/>
          <p:nvPr/>
        </p:nvSpPr>
        <p:spPr>
          <a:xfrm>
            <a:off x="14543318" y="10566400"/>
            <a:ext cx="78750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d072bf0c22_0_294"/>
          <p:cNvSpPr/>
          <p:nvPr/>
        </p:nvSpPr>
        <p:spPr>
          <a:xfrm>
            <a:off x="14543318" y="10566400"/>
            <a:ext cx="80274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MAGIC-WIELDING INDIVIDUALS</a:t>
            </a:r>
            <a:endParaRPr b="0" i="0" sz="3600" u="none" cap="none" strike="noStrike">
              <a:solidFill>
                <a:schemeClr val="dk1"/>
              </a:solidFill>
              <a:latin typeface="Calibri"/>
              <a:ea typeface="Calibri"/>
              <a:cs typeface="Calibri"/>
              <a:sym typeface="Calibri"/>
            </a:endParaRPr>
          </a:p>
        </p:txBody>
      </p:sp>
      <p:sp>
        <p:nvSpPr>
          <p:cNvPr id="340" name="Google Shape;340;g2d072bf0c22_0_294"/>
          <p:cNvSpPr/>
          <p:nvPr/>
        </p:nvSpPr>
        <p:spPr>
          <a:xfrm>
            <a:off x="14543318" y="111760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345" name="Shape 345"/>
        <p:cNvGrpSpPr/>
        <p:nvPr/>
      </p:nvGrpSpPr>
      <p:grpSpPr>
        <a:xfrm>
          <a:off x="0" y="0"/>
          <a:ext cx="0" cy="0"/>
          <a:chOff x="0" y="0"/>
          <a:chExt cx="0" cy="0"/>
        </a:xfrm>
      </p:grpSpPr>
      <p:pic>
        <p:nvPicPr>
          <p:cNvPr descr=" " id="346" name="Google Shape;346;g2d072bf0c22_0_318"/>
          <p:cNvPicPr preferRelativeResize="0"/>
          <p:nvPr/>
        </p:nvPicPr>
        <p:blipFill rotWithShape="1">
          <a:blip r:embed="rId3">
            <a:alphaModFix/>
          </a:blip>
          <a:srcRect b="0" l="0" r="0" t="0"/>
          <a:stretch/>
        </p:blipFill>
        <p:spPr>
          <a:xfrm>
            <a:off x="4442879" y="2290527"/>
            <a:ext cx="8315864" cy="38100"/>
          </a:xfrm>
          <a:prstGeom prst="rect">
            <a:avLst/>
          </a:prstGeom>
          <a:noFill/>
          <a:ln>
            <a:noFill/>
          </a:ln>
        </p:spPr>
      </p:pic>
      <p:pic>
        <p:nvPicPr>
          <p:cNvPr descr=" " id="347" name="Google Shape;347;g2d072bf0c22_0_318"/>
          <p:cNvPicPr preferRelativeResize="0"/>
          <p:nvPr/>
        </p:nvPicPr>
        <p:blipFill rotWithShape="1">
          <a:blip r:embed="rId4">
            <a:alphaModFix/>
          </a:blip>
          <a:srcRect b="0" l="0" r="0" t="0"/>
          <a:stretch/>
        </p:blipFill>
        <p:spPr>
          <a:xfrm>
            <a:off x="3010276" y="1663700"/>
            <a:ext cx="1291707" cy="1291543"/>
          </a:xfrm>
          <a:prstGeom prst="rect">
            <a:avLst/>
          </a:prstGeom>
          <a:noFill/>
          <a:ln>
            <a:noFill/>
          </a:ln>
        </p:spPr>
      </p:pic>
      <p:pic>
        <p:nvPicPr>
          <p:cNvPr descr=" " id="348" name="Google Shape;348;g2d072bf0c22_0_318"/>
          <p:cNvPicPr preferRelativeResize="0"/>
          <p:nvPr/>
        </p:nvPicPr>
        <p:blipFill rotWithShape="1">
          <a:blip r:embed="rId5">
            <a:alphaModFix/>
          </a:blip>
          <a:srcRect b="0" l="0" r="0" t="0"/>
          <a:stretch/>
        </p:blipFill>
        <p:spPr>
          <a:xfrm>
            <a:off x="11628306" y="11396427"/>
            <a:ext cx="8315864" cy="38100"/>
          </a:xfrm>
          <a:prstGeom prst="rect">
            <a:avLst/>
          </a:prstGeom>
          <a:noFill/>
          <a:ln>
            <a:noFill/>
          </a:ln>
        </p:spPr>
      </p:pic>
      <p:pic>
        <p:nvPicPr>
          <p:cNvPr descr=" " id="349" name="Google Shape;349;g2d072bf0c22_0_318"/>
          <p:cNvPicPr preferRelativeResize="0"/>
          <p:nvPr/>
        </p:nvPicPr>
        <p:blipFill rotWithShape="1">
          <a:blip r:embed="rId6">
            <a:alphaModFix/>
          </a:blip>
          <a:srcRect b="0" l="0" r="0" t="0"/>
          <a:stretch/>
        </p:blipFill>
        <p:spPr>
          <a:xfrm>
            <a:off x="20085064" y="10769600"/>
            <a:ext cx="1291707" cy="1291543"/>
          </a:xfrm>
          <a:prstGeom prst="rect">
            <a:avLst/>
          </a:prstGeom>
          <a:noFill/>
          <a:ln>
            <a:noFill/>
          </a:ln>
        </p:spPr>
      </p:pic>
      <p:sp>
        <p:nvSpPr>
          <p:cNvPr id="350" name="Google Shape;350;g2d072bf0c22_0_3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2d072bf0c22_0_31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52" name="Google Shape;352;g2d072bf0c22_0_318"/>
          <p:cNvSpPr/>
          <p:nvPr/>
        </p:nvSpPr>
        <p:spPr>
          <a:xfrm>
            <a:off x="4318540" y="3403600"/>
            <a:ext cx="15762600" cy="610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d072bf0c22_0_318"/>
          <p:cNvSpPr/>
          <p:nvPr/>
        </p:nvSpPr>
        <p:spPr>
          <a:xfrm>
            <a:off x="4318540" y="3403600"/>
            <a:ext cx="15762600" cy="46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d072bf0c22_0_318"/>
          <p:cNvSpPr/>
          <p:nvPr/>
        </p:nvSpPr>
        <p:spPr>
          <a:xfrm>
            <a:off x="6344443" y="3403600"/>
            <a:ext cx="11710800" cy="439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C98D2D"/>
              </a:buClr>
              <a:buSzPts val="24000"/>
              <a:buFont typeface="Quattrocento"/>
              <a:buNone/>
            </a:pPr>
            <a:r>
              <a:rPr b="1" i="0" lang="en-US" sz="24000" u="none" cap="none" strike="noStrike">
                <a:solidFill>
                  <a:srgbClr val="C98D2D"/>
                </a:solidFill>
                <a:latin typeface="Quattrocento"/>
                <a:ea typeface="Quattrocento"/>
                <a:cs typeface="Quattrocento"/>
                <a:sym typeface="Quattrocento"/>
              </a:rPr>
              <a:t>234,567</a:t>
            </a:r>
            <a:endParaRPr b="0" i="0" sz="24000" u="none" cap="none" strike="noStrike">
              <a:solidFill>
                <a:schemeClr val="dk1"/>
              </a:solidFill>
              <a:latin typeface="Calibri"/>
              <a:ea typeface="Calibri"/>
              <a:cs typeface="Calibri"/>
              <a:sym typeface="Calibri"/>
            </a:endParaRPr>
          </a:p>
        </p:txBody>
      </p:sp>
      <p:sp>
        <p:nvSpPr>
          <p:cNvPr id="355" name="Google Shape;355;g2d072bf0c22_0_318"/>
          <p:cNvSpPr/>
          <p:nvPr/>
        </p:nvSpPr>
        <p:spPr>
          <a:xfrm>
            <a:off x="4183056" y="69850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56" name="Google Shape;356;g2d072bf0c22_0_318"/>
          <p:cNvSpPr/>
          <p:nvPr/>
        </p:nvSpPr>
        <p:spPr>
          <a:xfrm>
            <a:off x="7496054" y="84455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361" name="Shape 361"/>
        <p:cNvGrpSpPr/>
        <p:nvPr/>
      </p:nvGrpSpPr>
      <p:grpSpPr>
        <a:xfrm>
          <a:off x="0" y="0"/>
          <a:ext cx="0" cy="0"/>
          <a:chOff x="0" y="0"/>
          <a:chExt cx="0" cy="0"/>
        </a:xfrm>
      </p:grpSpPr>
      <p:pic>
        <p:nvPicPr>
          <p:cNvPr descr=" " id="362" name="Google Shape;362;g2d072bf0c22_0_333"/>
          <p:cNvPicPr preferRelativeResize="0"/>
          <p:nvPr/>
        </p:nvPicPr>
        <p:blipFill rotWithShape="1">
          <a:blip r:embed="rId3">
            <a:alphaModFix/>
          </a:blip>
          <a:srcRect b="0" l="0" r="0" t="0"/>
          <a:stretch/>
        </p:blipFill>
        <p:spPr>
          <a:xfrm>
            <a:off x="393749" y="7340600"/>
            <a:ext cx="1320965" cy="5740400"/>
          </a:xfrm>
          <a:prstGeom prst="rect">
            <a:avLst/>
          </a:prstGeom>
          <a:noFill/>
          <a:ln>
            <a:noFill/>
          </a:ln>
        </p:spPr>
      </p:pic>
      <p:pic>
        <p:nvPicPr>
          <p:cNvPr descr=" " id="363" name="Google Shape;363;g2d072bf0c22_0_333"/>
          <p:cNvPicPr preferRelativeResize="0"/>
          <p:nvPr/>
        </p:nvPicPr>
        <p:blipFill rotWithShape="1">
          <a:blip r:embed="rId4">
            <a:alphaModFix/>
          </a:blip>
          <a:srcRect b="0" l="0" r="0" t="0"/>
          <a:stretch/>
        </p:blipFill>
        <p:spPr>
          <a:xfrm>
            <a:off x="23547580" y="349250"/>
            <a:ext cx="38108" cy="5964411"/>
          </a:xfrm>
          <a:prstGeom prst="rect">
            <a:avLst/>
          </a:prstGeom>
          <a:noFill/>
          <a:ln>
            <a:noFill/>
          </a:ln>
        </p:spPr>
      </p:pic>
      <p:pic>
        <p:nvPicPr>
          <p:cNvPr descr=" " id="364" name="Google Shape;364;g2d072bf0c22_0_333"/>
          <p:cNvPicPr preferRelativeResize="0"/>
          <p:nvPr/>
        </p:nvPicPr>
        <p:blipFill rotWithShape="1">
          <a:blip r:embed="rId5">
            <a:alphaModFix/>
          </a:blip>
          <a:srcRect b="0" l="0" r="0" t="0"/>
          <a:stretch/>
        </p:blipFill>
        <p:spPr>
          <a:xfrm>
            <a:off x="22996500" y="2761431"/>
            <a:ext cx="1140262" cy="1140123"/>
          </a:xfrm>
          <a:prstGeom prst="rect">
            <a:avLst/>
          </a:prstGeom>
          <a:noFill/>
          <a:ln>
            <a:noFill/>
          </a:ln>
        </p:spPr>
      </p:pic>
      <p:sp>
        <p:nvSpPr>
          <p:cNvPr id="365" name="Google Shape;365;g2d072bf0c22_0_3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6" name="Google Shape;366;g2d072bf0c22_0_33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67" name="Google Shape;367;g2d072bf0c22_0_333"/>
          <p:cNvSpPr/>
          <p:nvPr/>
        </p:nvSpPr>
        <p:spPr>
          <a:xfrm>
            <a:off x="3391324" y="3263900"/>
            <a:ext cx="78750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d072bf0c22_0_333"/>
          <p:cNvSpPr/>
          <p:nvPr/>
        </p:nvSpPr>
        <p:spPr>
          <a:xfrm>
            <a:off x="3270659" y="3263900"/>
            <a:ext cx="81162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d072bf0c22_0_333"/>
          <p:cNvSpPr/>
          <p:nvPr/>
        </p:nvSpPr>
        <p:spPr>
          <a:xfrm>
            <a:off x="3270659" y="3263900"/>
            <a:ext cx="86583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233 COINS</a:t>
            </a:r>
            <a:endParaRPr b="0" i="0" sz="12800" u="none" cap="none" strike="noStrike">
              <a:solidFill>
                <a:schemeClr val="dk1"/>
              </a:solidFill>
              <a:latin typeface="Calibri"/>
              <a:ea typeface="Calibri"/>
              <a:cs typeface="Calibri"/>
              <a:sym typeface="Calibri"/>
            </a:endParaRPr>
          </a:p>
        </p:txBody>
      </p:sp>
      <p:sp>
        <p:nvSpPr>
          <p:cNvPr id="370" name="Google Shape;370;g2d072bf0c22_0_333"/>
          <p:cNvSpPr/>
          <p:nvPr/>
        </p:nvSpPr>
        <p:spPr>
          <a:xfrm>
            <a:off x="3391324" y="50673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d072bf0c22_0_333"/>
          <p:cNvSpPr/>
          <p:nvPr/>
        </p:nvSpPr>
        <p:spPr>
          <a:xfrm>
            <a:off x="3323582" y="50673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72" name="Google Shape;372;g2d072bf0c22_0_333"/>
          <p:cNvSpPr/>
          <p:nvPr/>
        </p:nvSpPr>
        <p:spPr>
          <a:xfrm>
            <a:off x="3391324" y="6985000"/>
            <a:ext cx="78750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2d072bf0c22_0_333"/>
          <p:cNvSpPr/>
          <p:nvPr/>
        </p:nvSpPr>
        <p:spPr>
          <a:xfrm>
            <a:off x="3003925" y="6985000"/>
            <a:ext cx="86499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d072bf0c22_0_333"/>
          <p:cNvSpPr/>
          <p:nvPr/>
        </p:nvSpPr>
        <p:spPr>
          <a:xfrm>
            <a:off x="3003925" y="6985000"/>
            <a:ext cx="91917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456 HOURS</a:t>
            </a:r>
            <a:endParaRPr b="0" i="0" sz="12800" u="none" cap="none" strike="noStrike">
              <a:solidFill>
                <a:schemeClr val="dk1"/>
              </a:solidFill>
              <a:latin typeface="Calibri"/>
              <a:ea typeface="Calibri"/>
              <a:cs typeface="Calibri"/>
              <a:sym typeface="Calibri"/>
            </a:endParaRPr>
          </a:p>
        </p:txBody>
      </p:sp>
      <p:sp>
        <p:nvSpPr>
          <p:cNvPr id="375" name="Google Shape;375;g2d072bf0c22_0_333"/>
          <p:cNvSpPr/>
          <p:nvPr/>
        </p:nvSpPr>
        <p:spPr>
          <a:xfrm>
            <a:off x="3391324" y="87884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d072bf0c22_0_333"/>
          <p:cNvSpPr/>
          <p:nvPr/>
        </p:nvSpPr>
        <p:spPr>
          <a:xfrm>
            <a:off x="3323582" y="87884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77" name="Google Shape;377;g2d072bf0c22_0_333"/>
          <p:cNvSpPr/>
          <p:nvPr/>
        </p:nvSpPr>
        <p:spPr>
          <a:xfrm>
            <a:off x="13552594" y="3263900"/>
            <a:ext cx="78750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d072bf0c22_0_333"/>
          <p:cNvSpPr/>
          <p:nvPr/>
        </p:nvSpPr>
        <p:spPr>
          <a:xfrm>
            <a:off x="15908738" y="3263900"/>
            <a:ext cx="3162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d072bf0c22_0_333"/>
          <p:cNvSpPr/>
          <p:nvPr/>
        </p:nvSpPr>
        <p:spPr>
          <a:xfrm>
            <a:off x="15908738" y="3263900"/>
            <a:ext cx="37047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85%</a:t>
            </a:r>
            <a:endParaRPr b="0" i="0" sz="12800" u="none" cap="none" strike="noStrike">
              <a:solidFill>
                <a:schemeClr val="dk1"/>
              </a:solidFill>
              <a:latin typeface="Calibri"/>
              <a:ea typeface="Calibri"/>
              <a:cs typeface="Calibri"/>
              <a:sym typeface="Calibri"/>
            </a:endParaRPr>
          </a:p>
        </p:txBody>
      </p:sp>
      <p:sp>
        <p:nvSpPr>
          <p:cNvPr id="380" name="Google Shape;380;g2d072bf0c22_0_333"/>
          <p:cNvSpPr/>
          <p:nvPr/>
        </p:nvSpPr>
        <p:spPr>
          <a:xfrm>
            <a:off x="13552594" y="50673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d072bf0c22_0_333"/>
          <p:cNvSpPr/>
          <p:nvPr/>
        </p:nvSpPr>
        <p:spPr>
          <a:xfrm>
            <a:off x="13484852" y="50673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82" name="Google Shape;382;g2d072bf0c22_0_333"/>
          <p:cNvSpPr/>
          <p:nvPr/>
        </p:nvSpPr>
        <p:spPr>
          <a:xfrm>
            <a:off x="13552594" y="6985000"/>
            <a:ext cx="78750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d072bf0c22_0_333"/>
          <p:cNvSpPr/>
          <p:nvPr/>
        </p:nvSpPr>
        <p:spPr>
          <a:xfrm>
            <a:off x="14606826" y="6985000"/>
            <a:ext cx="5766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d072bf0c22_0_333"/>
          <p:cNvSpPr/>
          <p:nvPr/>
        </p:nvSpPr>
        <p:spPr>
          <a:xfrm>
            <a:off x="14606826" y="6985000"/>
            <a:ext cx="63084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323 KM</a:t>
            </a:r>
            <a:endParaRPr b="0" i="0" sz="12800" u="none" cap="none" strike="noStrike">
              <a:solidFill>
                <a:schemeClr val="dk1"/>
              </a:solidFill>
              <a:latin typeface="Calibri"/>
              <a:ea typeface="Calibri"/>
              <a:cs typeface="Calibri"/>
              <a:sym typeface="Calibri"/>
            </a:endParaRPr>
          </a:p>
        </p:txBody>
      </p:sp>
      <p:sp>
        <p:nvSpPr>
          <p:cNvPr id="385" name="Google Shape;385;g2d072bf0c22_0_333"/>
          <p:cNvSpPr/>
          <p:nvPr/>
        </p:nvSpPr>
        <p:spPr>
          <a:xfrm>
            <a:off x="13552594" y="87884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d072bf0c22_0_333"/>
          <p:cNvSpPr/>
          <p:nvPr/>
        </p:nvSpPr>
        <p:spPr>
          <a:xfrm>
            <a:off x="13484852" y="87884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391" name="Shape 391"/>
        <p:cNvGrpSpPr/>
        <p:nvPr/>
      </p:nvGrpSpPr>
      <p:grpSpPr>
        <a:xfrm>
          <a:off x="0" y="0"/>
          <a:ext cx="0" cy="0"/>
          <a:chOff x="0" y="0"/>
          <a:chExt cx="0" cy="0"/>
        </a:xfrm>
      </p:grpSpPr>
      <p:pic>
        <p:nvPicPr>
          <p:cNvPr descr=" " id="392" name="Google Shape;392;g2d072bf0c22_0_362"/>
          <p:cNvPicPr preferRelativeResize="0"/>
          <p:nvPr/>
        </p:nvPicPr>
        <p:blipFill rotWithShape="1">
          <a:blip r:embed="rId3">
            <a:alphaModFix/>
          </a:blip>
          <a:srcRect b="0" l="0" r="0" t="0"/>
          <a:stretch/>
        </p:blipFill>
        <p:spPr>
          <a:xfrm>
            <a:off x="565221" y="736600"/>
            <a:ext cx="3810948" cy="1797621"/>
          </a:xfrm>
          <a:prstGeom prst="rect">
            <a:avLst/>
          </a:prstGeom>
          <a:noFill/>
          <a:ln>
            <a:noFill/>
          </a:ln>
        </p:spPr>
      </p:pic>
      <p:pic>
        <p:nvPicPr>
          <p:cNvPr descr=" " id="393" name="Google Shape;393;g2d072bf0c22_0_362"/>
          <p:cNvPicPr preferRelativeResize="0"/>
          <p:nvPr/>
        </p:nvPicPr>
        <p:blipFill rotWithShape="1">
          <a:blip r:embed="rId4">
            <a:alphaModFix/>
          </a:blip>
          <a:srcRect b="0" l="0" r="0" t="0"/>
          <a:stretch/>
        </p:blipFill>
        <p:spPr>
          <a:xfrm>
            <a:off x="16569221" y="12686184"/>
            <a:ext cx="6291204" cy="38100"/>
          </a:xfrm>
          <a:prstGeom prst="rect">
            <a:avLst/>
          </a:prstGeom>
          <a:noFill/>
          <a:ln>
            <a:noFill/>
          </a:ln>
        </p:spPr>
      </p:pic>
      <p:pic>
        <p:nvPicPr>
          <p:cNvPr descr=" " id="394" name="Google Shape;394;g2d072bf0c22_0_362"/>
          <p:cNvPicPr preferRelativeResize="0"/>
          <p:nvPr/>
        </p:nvPicPr>
        <p:blipFill rotWithShape="1">
          <a:blip r:embed="rId5">
            <a:alphaModFix/>
          </a:blip>
          <a:srcRect b="0" l="0" r="0" t="0"/>
          <a:stretch/>
        </p:blipFill>
        <p:spPr>
          <a:xfrm>
            <a:off x="22950742" y="12109723"/>
            <a:ext cx="1191134" cy="1190997"/>
          </a:xfrm>
          <a:prstGeom prst="rect">
            <a:avLst/>
          </a:prstGeom>
          <a:noFill/>
          <a:ln>
            <a:noFill/>
          </a:ln>
        </p:spPr>
      </p:pic>
      <p:sp>
        <p:nvSpPr>
          <p:cNvPr id="395" name="Google Shape;395;g2d072bf0c22_0_3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6" name="Google Shape;396;g2d072bf0c22_0_36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97" name="Google Shape;397;g2d072bf0c22_0_362"/>
          <p:cNvSpPr/>
          <p:nvPr/>
        </p:nvSpPr>
        <p:spPr>
          <a:xfrm>
            <a:off x="6841922" y="1143000"/>
            <a:ext cx="106905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SOME GRAPH</a:t>
            </a:r>
            <a:endParaRPr b="0" i="0" sz="8000" u="none" cap="none" strike="noStrike">
              <a:solidFill>
                <a:schemeClr val="dk1"/>
              </a:solidFill>
              <a:latin typeface="Calibri"/>
              <a:ea typeface="Calibri"/>
              <a:cs typeface="Calibri"/>
              <a:sym typeface="Calibri"/>
            </a:endParaRPr>
          </a:p>
        </p:txBody>
      </p:sp>
      <p:sp>
        <p:nvSpPr>
          <p:cNvPr id="398" name="Google Shape;398;g2d072bf0c22_0_362"/>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d072bf0c22_0_362"/>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400" name="Google Shape;400;g2d072bf0c22_0_362"/>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401" name="Google Shape;401;g2d072bf0c22_0_362"/>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402" name="Google Shape;402;g2d072bf0c22_0_362"/>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403" name="Google Shape;403;g2d072bf0c22_0_362"/>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04" name="Google Shape;404;g2d072bf0c22_0_362"/>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05" name="Google Shape;405;g2d072bf0c22_0_362"/>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06" name="Google Shape;406;g2d072bf0c22_0_362"/>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07" name="Google Shape;407;g2d072bf0c22_0_362"/>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2185"/>
              <a:buFont typeface="Lato"/>
              <a:buNone/>
            </a:pPr>
            <a:r>
              <a:rPr b="0" i="0" lang="en-US" sz="2185" u="none" cap="none" strike="noStrike">
                <a:solidFill>
                  <a:srgbClr val="004579"/>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08" name="Google Shape;408;g2d072bf0c22_0_362"/>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09" name="Google Shape;409;g2d072bf0c22_0_362"/>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10" name="Google Shape;410;g2d072bf0c22_0_362"/>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11" name="Google Shape;411;g2d072bf0c22_0_362"/>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12" name="Google Shape;412;g2d072bf0c22_0_362"/>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13" name="Google Shape;413;g2d072bf0c22_0_362"/>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14" name="Google Shape;414;g2d072bf0c22_0_362"/>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15" name="Google Shape;415;g2d072bf0c22_0_362"/>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16" name="Google Shape;416;g2d072bf0c22_0_362"/>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17" name="Google Shape;417;g2d072bf0c22_0_362"/>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579"/>
              </a:buClr>
              <a:buSzPts val="1820"/>
              <a:buFont typeface="Lato"/>
              <a:buNone/>
            </a:pPr>
            <a:r>
              <a:rPr b="0" i="0" lang="en-US" sz="1820" u="none" cap="none" strike="noStrike">
                <a:solidFill>
                  <a:srgbClr val="004579"/>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18" name="Google Shape;418;g2d072bf0c22_0_362"/>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419" name="Google Shape;419;g2d072bf0c22_0_362"/>
          <p:cNvPicPr preferRelativeResize="0"/>
          <p:nvPr/>
        </p:nvPicPr>
        <p:blipFill rotWithShape="1">
          <a:blip r:embed="rId8">
            <a:alphaModFix/>
          </a:blip>
          <a:srcRect b="0" l="0" r="0" t="0"/>
          <a:stretch/>
        </p:blipFill>
        <p:spPr>
          <a:xfrm>
            <a:off x="4512766" y="4185444"/>
            <a:ext cx="11567" cy="5258445"/>
          </a:xfrm>
          <a:prstGeom prst="rect">
            <a:avLst/>
          </a:prstGeom>
          <a:noFill/>
          <a:ln>
            <a:noFill/>
          </a:ln>
        </p:spPr>
      </p:pic>
      <p:pic>
        <p:nvPicPr>
          <p:cNvPr descr=" " id="420" name="Google Shape;420;g2d072bf0c22_0_362"/>
          <p:cNvPicPr preferRelativeResize="0"/>
          <p:nvPr/>
        </p:nvPicPr>
        <p:blipFill rotWithShape="1">
          <a:blip r:embed="rId9">
            <a:alphaModFix/>
          </a:blip>
          <a:srcRect b="0" l="0" r="0" t="0"/>
          <a:stretch/>
        </p:blipFill>
        <p:spPr>
          <a:xfrm>
            <a:off x="5651279" y="4185444"/>
            <a:ext cx="11567" cy="5258445"/>
          </a:xfrm>
          <a:prstGeom prst="rect">
            <a:avLst/>
          </a:prstGeom>
          <a:noFill/>
          <a:ln>
            <a:noFill/>
          </a:ln>
        </p:spPr>
      </p:pic>
      <p:pic>
        <p:nvPicPr>
          <p:cNvPr descr=" " id="421" name="Google Shape;421;g2d072bf0c22_0_362"/>
          <p:cNvPicPr preferRelativeResize="0"/>
          <p:nvPr/>
        </p:nvPicPr>
        <p:blipFill rotWithShape="1">
          <a:blip r:embed="rId10">
            <a:alphaModFix/>
          </a:blip>
          <a:srcRect b="0" l="0" r="0" t="0"/>
          <a:stretch/>
        </p:blipFill>
        <p:spPr>
          <a:xfrm>
            <a:off x="6789795" y="4185444"/>
            <a:ext cx="11567" cy="5258445"/>
          </a:xfrm>
          <a:prstGeom prst="rect">
            <a:avLst/>
          </a:prstGeom>
          <a:noFill/>
          <a:ln>
            <a:noFill/>
          </a:ln>
        </p:spPr>
      </p:pic>
      <p:pic>
        <p:nvPicPr>
          <p:cNvPr descr=" " id="422" name="Google Shape;422;g2d072bf0c22_0_362"/>
          <p:cNvPicPr preferRelativeResize="0"/>
          <p:nvPr/>
        </p:nvPicPr>
        <p:blipFill rotWithShape="1">
          <a:blip r:embed="rId11">
            <a:alphaModFix/>
          </a:blip>
          <a:srcRect b="0" l="0" r="0" t="0"/>
          <a:stretch/>
        </p:blipFill>
        <p:spPr>
          <a:xfrm>
            <a:off x="7928309" y="4185444"/>
            <a:ext cx="11567" cy="5258445"/>
          </a:xfrm>
          <a:prstGeom prst="rect">
            <a:avLst/>
          </a:prstGeom>
          <a:noFill/>
          <a:ln>
            <a:noFill/>
          </a:ln>
        </p:spPr>
      </p:pic>
      <p:pic>
        <p:nvPicPr>
          <p:cNvPr descr=" " id="423" name="Google Shape;423;g2d072bf0c22_0_362"/>
          <p:cNvPicPr preferRelativeResize="0"/>
          <p:nvPr/>
        </p:nvPicPr>
        <p:blipFill rotWithShape="1">
          <a:blip r:embed="rId12">
            <a:alphaModFix/>
          </a:blip>
          <a:srcRect b="0" l="0" r="0" t="0"/>
          <a:stretch/>
        </p:blipFill>
        <p:spPr>
          <a:xfrm>
            <a:off x="9066828" y="4185444"/>
            <a:ext cx="11567" cy="5258445"/>
          </a:xfrm>
          <a:prstGeom prst="rect">
            <a:avLst/>
          </a:prstGeom>
          <a:noFill/>
          <a:ln>
            <a:noFill/>
          </a:ln>
        </p:spPr>
      </p:pic>
      <p:pic>
        <p:nvPicPr>
          <p:cNvPr descr=" " id="424" name="Google Shape;424;g2d072bf0c22_0_362"/>
          <p:cNvPicPr preferRelativeResize="0"/>
          <p:nvPr/>
        </p:nvPicPr>
        <p:blipFill rotWithShape="1">
          <a:blip r:embed="rId13">
            <a:alphaModFix/>
          </a:blip>
          <a:srcRect b="0" l="0" r="0" t="0"/>
          <a:stretch/>
        </p:blipFill>
        <p:spPr>
          <a:xfrm>
            <a:off x="10205341" y="4185444"/>
            <a:ext cx="11567" cy="5258445"/>
          </a:xfrm>
          <a:prstGeom prst="rect">
            <a:avLst/>
          </a:prstGeom>
          <a:noFill/>
          <a:ln>
            <a:noFill/>
          </a:ln>
        </p:spPr>
      </p:pic>
      <p:pic>
        <p:nvPicPr>
          <p:cNvPr descr=" " id="425" name="Google Shape;425;g2d072bf0c22_0_362"/>
          <p:cNvPicPr preferRelativeResize="0"/>
          <p:nvPr/>
        </p:nvPicPr>
        <p:blipFill rotWithShape="1">
          <a:blip r:embed="rId14">
            <a:alphaModFix/>
          </a:blip>
          <a:srcRect b="0" l="0" r="0" t="0"/>
          <a:stretch/>
        </p:blipFill>
        <p:spPr>
          <a:xfrm>
            <a:off x="11343854" y="4185444"/>
            <a:ext cx="11567" cy="5258445"/>
          </a:xfrm>
          <a:prstGeom prst="rect">
            <a:avLst/>
          </a:prstGeom>
          <a:noFill/>
          <a:ln>
            <a:noFill/>
          </a:ln>
        </p:spPr>
      </p:pic>
      <p:pic>
        <p:nvPicPr>
          <p:cNvPr descr=" " id="426" name="Google Shape;426;g2d072bf0c22_0_362"/>
          <p:cNvPicPr preferRelativeResize="0"/>
          <p:nvPr/>
        </p:nvPicPr>
        <p:blipFill rotWithShape="1">
          <a:blip r:embed="rId15">
            <a:alphaModFix/>
          </a:blip>
          <a:srcRect b="0" l="0" r="0" t="0"/>
          <a:stretch/>
        </p:blipFill>
        <p:spPr>
          <a:xfrm>
            <a:off x="3355539" y="5483845"/>
            <a:ext cx="8050167" cy="2373585"/>
          </a:xfrm>
          <a:prstGeom prst="rect">
            <a:avLst/>
          </a:prstGeom>
          <a:noFill/>
          <a:ln>
            <a:noFill/>
          </a:ln>
        </p:spPr>
      </p:pic>
      <p:pic>
        <p:nvPicPr>
          <p:cNvPr descr=" " id="427" name="Google Shape;427;g2d072bf0c22_0_362"/>
          <p:cNvPicPr preferRelativeResize="0"/>
          <p:nvPr/>
        </p:nvPicPr>
        <p:blipFill rotWithShape="1">
          <a:blip r:embed="rId16">
            <a:alphaModFix/>
          </a:blip>
          <a:srcRect b="0" l="0" r="0" t="0"/>
          <a:stretch/>
        </p:blipFill>
        <p:spPr>
          <a:xfrm>
            <a:off x="3369143" y="6359525"/>
            <a:ext cx="8044030" cy="2268538"/>
          </a:xfrm>
          <a:prstGeom prst="rect">
            <a:avLst/>
          </a:prstGeom>
          <a:noFill/>
          <a:ln>
            <a:noFill/>
          </a:ln>
        </p:spPr>
      </p:pic>
      <p:pic>
        <p:nvPicPr>
          <p:cNvPr descr=" " id="428" name="Google Shape;428;g2d072bf0c22_0_362"/>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429" name="Google Shape;429;g2d072bf0c22_0_362"/>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430" name="Google Shape;430;g2d072bf0c22_0_362"/>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431" name="Google Shape;431;g2d072bf0c22_0_362"/>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432" name="Google Shape;432;g2d072bf0c22_0_362"/>
          <p:cNvPicPr preferRelativeResize="0"/>
          <p:nvPr/>
        </p:nvPicPr>
        <p:blipFill rotWithShape="1">
          <a:blip r:embed="rId21">
            <a:alphaModFix/>
          </a:blip>
          <a:srcRect b="0" l="0" r="0" t="0"/>
          <a:stretch/>
        </p:blipFill>
        <p:spPr>
          <a:xfrm>
            <a:off x="6718783" y="7732812"/>
            <a:ext cx="153591" cy="153566"/>
          </a:xfrm>
          <a:prstGeom prst="rect">
            <a:avLst/>
          </a:prstGeom>
          <a:noFill/>
          <a:ln>
            <a:noFill/>
          </a:ln>
        </p:spPr>
      </p:pic>
      <p:pic>
        <p:nvPicPr>
          <p:cNvPr descr=" " id="433" name="Google Shape;433;g2d072bf0c22_0_362"/>
          <p:cNvPicPr preferRelativeResize="0"/>
          <p:nvPr/>
        </p:nvPicPr>
        <p:blipFill rotWithShape="1">
          <a:blip r:embed="rId22">
            <a:alphaModFix/>
          </a:blip>
          <a:srcRect b="0" l="0" r="0" t="0"/>
          <a:stretch/>
        </p:blipFill>
        <p:spPr>
          <a:xfrm>
            <a:off x="6718783" y="6311826"/>
            <a:ext cx="153591" cy="153566"/>
          </a:xfrm>
          <a:prstGeom prst="rect">
            <a:avLst/>
          </a:prstGeom>
          <a:noFill/>
          <a:ln>
            <a:noFill/>
          </a:ln>
        </p:spPr>
      </p:pic>
      <p:pic>
        <p:nvPicPr>
          <p:cNvPr descr=" " id="434" name="Google Shape;434;g2d072bf0c22_0_362"/>
          <p:cNvPicPr preferRelativeResize="0"/>
          <p:nvPr/>
        </p:nvPicPr>
        <p:blipFill rotWithShape="1">
          <a:blip r:embed="rId23">
            <a:alphaModFix/>
          </a:blip>
          <a:srcRect b="0" l="0" r="0" t="0"/>
          <a:stretch/>
        </p:blipFill>
        <p:spPr>
          <a:xfrm>
            <a:off x="7861923" y="6733232"/>
            <a:ext cx="153591" cy="153566"/>
          </a:xfrm>
          <a:prstGeom prst="rect">
            <a:avLst/>
          </a:prstGeom>
          <a:noFill/>
          <a:ln>
            <a:noFill/>
          </a:ln>
        </p:spPr>
      </p:pic>
      <p:pic>
        <p:nvPicPr>
          <p:cNvPr descr=" " id="435" name="Google Shape;435;g2d072bf0c22_0_362"/>
          <p:cNvPicPr preferRelativeResize="0"/>
          <p:nvPr/>
        </p:nvPicPr>
        <p:blipFill rotWithShape="1">
          <a:blip r:embed="rId24">
            <a:alphaModFix/>
          </a:blip>
          <a:srcRect b="0" l="0" r="0" t="0"/>
          <a:stretch/>
        </p:blipFill>
        <p:spPr>
          <a:xfrm>
            <a:off x="7861923" y="6420644"/>
            <a:ext cx="153591" cy="153566"/>
          </a:xfrm>
          <a:prstGeom prst="rect">
            <a:avLst/>
          </a:prstGeom>
          <a:noFill/>
          <a:ln>
            <a:noFill/>
          </a:ln>
        </p:spPr>
      </p:pic>
      <p:pic>
        <p:nvPicPr>
          <p:cNvPr descr=" " id="436" name="Google Shape;436;g2d072bf0c22_0_362"/>
          <p:cNvPicPr preferRelativeResize="0"/>
          <p:nvPr/>
        </p:nvPicPr>
        <p:blipFill rotWithShape="1">
          <a:blip r:embed="rId25">
            <a:alphaModFix/>
          </a:blip>
          <a:srcRect b="0" l="0" r="0" t="0"/>
          <a:stretch/>
        </p:blipFill>
        <p:spPr>
          <a:xfrm>
            <a:off x="8995813" y="7667575"/>
            <a:ext cx="153591" cy="153566"/>
          </a:xfrm>
          <a:prstGeom prst="rect">
            <a:avLst/>
          </a:prstGeom>
          <a:noFill/>
          <a:ln>
            <a:noFill/>
          </a:ln>
        </p:spPr>
      </p:pic>
      <p:pic>
        <p:nvPicPr>
          <p:cNvPr descr=" " id="437" name="Google Shape;437;g2d072bf0c22_0_362"/>
          <p:cNvPicPr preferRelativeResize="0"/>
          <p:nvPr/>
        </p:nvPicPr>
        <p:blipFill rotWithShape="1">
          <a:blip r:embed="rId26">
            <a:alphaModFix/>
          </a:blip>
          <a:srcRect b="0" l="0" r="0" t="0"/>
          <a:stretch/>
        </p:blipFill>
        <p:spPr>
          <a:xfrm>
            <a:off x="8995813" y="7076877"/>
            <a:ext cx="153591" cy="153566"/>
          </a:xfrm>
          <a:prstGeom prst="rect">
            <a:avLst/>
          </a:prstGeom>
          <a:noFill/>
          <a:ln>
            <a:noFill/>
          </a:ln>
        </p:spPr>
      </p:pic>
      <p:pic>
        <p:nvPicPr>
          <p:cNvPr descr=" " id="438" name="Google Shape;438;g2d072bf0c22_0_362"/>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439" name="Google Shape;439;g2d072bf0c22_0_362"/>
          <p:cNvPicPr preferRelativeResize="0"/>
          <p:nvPr/>
        </p:nvPicPr>
        <p:blipFill rotWithShape="1">
          <a:blip r:embed="rId28">
            <a:alphaModFix/>
          </a:blip>
          <a:srcRect b="0" l="0" r="0" t="0"/>
          <a:stretch/>
        </p:blipFill>
        <p:spPr>
          <a:xfrm>
            <a:off x="10138955" y="6572771"/>
            <a:ext cx="153591" cy="153566"/>
          </a:xfrm>
          <a:prstGeom prst="rect">
            <a:avLst/>
          </a:prstGeom>
          <a:noFill/>
          <a:ln>
            <a:noFill/>
          </a:ln>
        </p:spPr>
      </p:pic>
      <p:sp>
        <p:nvSpPr>
          <p:cNvPr id="440" name="Google Shape;440;g2d072bf0c22_0_36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d072bf0c22_0_36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2" name="Google Shape;442;g2d072bf0c22_0_362"/>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443" name="Google Shape;443;g2d072bf0c22_0_362"/>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444" name="Google Shape;444;g2d072bf0c22_0_362"/>
          <p:cNvSpPr/>
          <p:nvPr/>
        </p:nvSpPr>
        <p:spPr>
          <a:xfrm>
            <a:off x="16308838" y="6365379"/>
            <a:ext cx="17781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2d072bf0c22_0_362"/>
          <p:cNvSpPr/>
          <p:nvPr/>
        </p:nvSpPr>
        <p:spPr>
          <a:xfrm>
            <a:off x="16308838" y="6375400"/>
            <a:ext cx="19815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34.574</a:t>
            </a:r>
            <a:endParaRPr b="0" i="0" sz="4800" u="none" cap="none" strike="noStrike">
              <a:solidFill>
                <a:schemeClr val="dk1"/>
              </a:solidFill>
              <a:latin typeface="Calibri"/>
              <a:ea typeface="Calibri"/>
              <a:cs typeface="Calibri"/>
              <a:sym typeface="Calibri"/>
            </a:endParaRPr>
          </a:p>
        </p:txBody>
      </p:sp>
      <p:sp>
        <p:nvSpPr>
          <p:cNvPr id="446" name="Google Shape;446;g2d072bf0c22_0_362"/>
          <p:cNvSpPr/>
          <p:nvPr/>
        </p:nvSpPr>
        <p:spPr>
          <a:xfrm>
            <a:off x="16747043" y="704850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47" name="Google Shape;447;g2d072bf0c22_0_362"/>
          <p:cNvSpPr/>
          <p:nvPr/>
        </p:nvSpPr>
        <p:spPr>
          <a:xfrm>
            <a:off x="13260457" y="10515600"/>
            <a:ext cx="78750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d072bf0c22_0_362"/>
          <p:cNvSpPr/>
          <p:nvPr/>
        </p:nvSpPr>
        <p:spPr>
          <a:xfrm>
            <a:off x="13260457" y="10515600"/>
            <a:ext cx="78750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d072bf0c22_0_362"/>
          <p:cNvSpPr/>
          <p:nvPr/>
        </p:nvSpPr>
        <p:spPr>
          <a:xfrm>
            <a:off x="13158845" y="10515600"/>
            <a:ext cx="80781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TREASURE FOUND</a:t>
            </a:r>
            <a:endParaRPr b="0" i="0" sz="4800" u="none" cap="none" strike="noStrike">
              <a:solidFill>
                <a:schemeClr val="dk1"/>
              </a:solidFill>
              <a:latin typeface="Calibri"/>
              <a:ea typeface="Calibri"/>
              <a:cs typeface="Calibri"/>
              <a:sym typeface="Calibri"/>
            </a:endParaRPr>
          </a:p>
        </p:txBody>
      </p:sp>
      <p:sp>
        <p:nvSpPr>
          <p:cNvPr id="450" name="Google Shape;450;g2d072bf0c22_0_362"/>
          <p:cNvSpPr/>
          <p:nvPr/>
        </p:nvSpPr>
        <p:spPr>
          <a:xfrm>
            <a:off x="13192716" y="112903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51" name="Google Shape;451;g2d072bf0c22_0_362"/>
          <p:cNvSpPr/>
          <p:nvPr/>
        </p:nvSpPr>
        <p:spPr>
          <a:xfrm>
            <a:off x="3251606" y="10515600"/>
            <a:ext cx="78750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d072bf0c22_0_362"/>
          <p:cNvSpPr/>
          <p:nvPr/>
        </p:nvSpPr>
        <p:spPr>
          <a:xfrm>
            <a:off x="3251606" y="10515600"/>
            <a:ext cx="78750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d072bf0c22_0_362"/>
          <p:cNvSpPr/>
          <p:nvPr/>
        </p:nvSpPr>
        <p:spPr>
          <a:xfrm>
            <a:off x="3149994" y="10515600"/>
            <a:ext cx="80781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SPELLCASTING PROGRESS</a:t>
            </a:r>
            <a:endParaRPr b="0" i="0" sz="4800" u="none" cap="none" strike="noStrike">
              <a:solidFill>
                <a:schemeClr val="dk1"/>
              </a:solidFill>
              <a:latin typeface="Calibri"/>
              <a:ea typeface="Calibri"/>
              <a:cs typeface="Calibri"/>
              <a:sym typeface="Calibri"/>
            </a:endParaRPr>
          </a:p>
        </p:txBody>
      </p:sp>
      <p:sp>
        <p:nvSpPr>
          <p:cNvPr id="454" name="Google Shape;454;g2d072bf0c22_0_362"/>
          <p:cNvSpPr/>
          <p:nvPr/>
        </p:nvSpPr>
        <p:spPr>
          <a:xfrm>
            <a:off x="3183865" y="112903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459" name="Shape 459"/>
        <p:cNvGrpSpPr/>
        <p:nvPr/>
      </p:nvGrpSpPr>
      <p:grpSpPr>
        <a:xfrm>
          <a:off x="0" y="0"/>
          <a:ext cx="0" cy="0"/>
          <a:chOff x="0" y="0"/>
          <a:chExt cx="0" cy="0"/>
        </a:xfrm>
      </p:grpSpPr>
      <p:pic>
        <p:nvPicPr>
          <p:cNvPr descr=" " id="460" name="Google Shape;460;g2d072bf0c22_0_429"/>
          <p:cNvPicPr preferRelativeResize="0"/>
          <p:nvPr/>
        </p:nvPicPr>
        <p:blipFill rotWithShape="1">
          <a:blip r:embed="rId3">
            <a:alphaModFix/>
          </a:blip>
          <a:srcRect b="0" l="0" r="0" t="0"/>
          <a:stretch/>
        </p:blipFill>
        <p:spPr>
          <a:xfrm>
            <a:off x="19236554" y="539750"/>
            <a:ext cx="4597975" cy="2235200"/>
          </a:xfrm>
          <a:prstGeom prst="rect">
            <a:avLst/>
          </a:prstGeom>
          <a:noFill/>
          <a:ln>
            <a:noFill/>
          </a:ln>
        </p:spPr>
      </p:pic>
      <p:pic>
        <p:nvPicPr>
          <p:cNvPr descr=" " id="461" name="Google Shape;461;g2d072bf0c22_0_429"/>
          <p:cNvPicPr preferRelativeResize="0"/>
          <p:nvPr/>
        </p:nvPicPr>
        <p:blipFill rotWithShape="1">
          <a:blip r:embed="rId4">
            <a:alphaModFix/>
          </a:blip>
          <a:srcRect b="0" l="0" r="0" t="0"/>
          <a:stretch/>
        </p:blipFill>
        <p:spPr>
          <a:xfrm>
            <a:off x="590624" y="12905358"/>
            <a:ext cx="6338092" cy="38100"/>
          </a:xfrm>
          <a:prstGeom prst="rect">
            <a:avLst/>
          </a:prstGeom>
          <a:noFill/>
          <a:ln>
            <a:noFill/>
          </a:ln>
        </p:spPr>
      </p:pic>
      <p:pic>
        <p:nvPicPr>
          <p:cNvPr descr=" " id="462" name="Google Shape;462;g2d072bf0c22_0_429"/>
          <p:cNvPicPr preferRelativeResize="0"/>
          <p:nvPr/>
        </p:nvPicPr>
        <p:blipFill rotWithShape="1">
          <a:blip r:embed="rId5">
            <a:alphaModFix/>
          </a:blip>
          <a:srcRect b="0" l="0" r="0" t="0"/>
          <a:stretch/>
        </p:blipFill>
        <p:spPr>
          <a:xfrm>
            <a:off x="3268119" y="12432903"/>
            <a:ext cx="983099" cy="982985"/>
          </a:xfrm>
          <a:prstGeom prst="rect">
            <a:avLst/>
          </a:prstGeom>
          <a:noFill/>
          <a:ln>
            <a:noFill/>
          </a:ln>
        </p:spPr>
      </p:pic>
      <p:sp>
        <p:nvSpPr>
          <p:cNvPr id="463" name="Google Shape;463;g2d072bf0c22_0_4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2d072bf0c22_0_42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65" name="Google Shape;465;g2d072bf0c22_0_429"/>
          <p:cNvSpPr/>
          <p:nvPr/>
        </p:nvSpPr>
        <p:spPr>
          <a:xfrm>
            <a:off x="13450981" y="6870700"/>
            <a:ext cx="87387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d072bf0c22_0_429"/>
          <p:cNvSpPr/>
          <p:nvPr/>
        </p:nvSpPr>
        <p:spPr>
          <a:xfrm>
            <a:off x="13450981" y="6870700"/>
            <a:ext cx="87387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2d072bf0c22_0_429"/>
          <p:cNvSpPr/>
          <p:nvPr/>
        </p:nvSpPr>
        <p:spPr>
          <a:xfrm>
            <a:off x="13450981" y="6870700"/>
            <a:ext cx="89418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A WEB APPLICATION</a:t>
            </a:r>
            <a:endParaRPr b="0" i="0" sz="4800" u="none" cap="none" strike="noStrike">
              <a:solidFill>
                <a:schemeClr val="dk1"/>
              </a:solidFill>
              <a:latin typeface="Calibri"/>
              <a:ea typeface="Calibri"/>
              <a:cs typeface="Calibri"/>
              <a:sym typeface="Calibri"/>
            </a:endParaRPr>
          </a:p>
        </p:txBody>
      </p:sp>
      <p:sp>
        <p:nvSpPr>
          <p:cNvPr id="468" name="Google Shape;468;g2d072bf0c22_0_429"/>
          <p:cNvSpPr/>
          <p:nvPr/>
        </p:nvSpPr>
        <p:spPr>
          <a:xfrm>
            <a:off x="13450981" y="77470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69" name="Google Shape;469;g2d072bf0c22_0_429"/>
          <p:cNvPicPr preferRelativeResize="0"/>
          <p:nvPr/>
        </p:nvPicPr>
        <p:blipFill rotWithShape="1">
          <a:blip r:embed="rId7">
            <a:alphaModFix/>
          </a:blip>
          <a:srcRect b="0" l="0" r="0" t="0"/>
          <a:stretch/>
        </p:blipFill>
        <p:spPr>
          <a:xfrm>
            <a:off x="254032" y="3251200"/>
            <a:ext cx="13768521" cy="8166100"/>
          </a:xfrm>
          <a:prstGeom prst="rect">
            <a:avLst/>
          </a:prstGeom>
          <a:noFill/>
          <a:ln>
            <a:noFill/>
          </a:ln>
        </p:spPr>
      </p:pic>
      <p:pic>
        <p:nvPicPr>
          <p:cNvPr descr=" " id="470" name="Google Shape;470;g2d072bf0c22_0_429"/>
          <p:cNvPicPr preferRelativeResize="0"/>
          <p:nvPr/>
        </p:nvPicPr>
        <p:blipFill rotWithShape="1">
          <a:blip r:embed="rId8">
            <a:alphaModFix/>
          </a:blip>
          <a:srcRect b="0" l="0" r="0" t="0"/>
          <a:stretch/>
        </p:blipFill>
        <p:spPr>
          <a:xfrm>
            <a:off x="2184673" y="3594100"/>
            <a:ext cx="9894537" cy="6489700"/>
          </a:xfrm>
          <a:prstGeom prst="rect">
            <a:avLst/>
          </a:prstGeom>
          <a:noFill/>
          <a:ln>
            <a:noFill/>
          </a:ln>
        </p:spPr>
      </p:pic>
      <p:sp>
        <p:nvSpPr>
          <p:cNvPr id="471" name="Google Shape;471;g2d072bf0c22_0_429"/>
          <p:cNvSpPr/>
          <p:nvPr/>
        </p:nvSpPr>
        <p:spPr>
          <a:xfrm>
            <a:off x="13374772" y="4140200"/>
            <a:ext cx="10690500" cy="259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476" name="Shape 476"/>
        <p:cNvGrpSpPr/>
        <p:nvPr/>
      </p:nvGrpSpPr>
      <p:grpSpPr>
        <a:xfrm>
          <a:off x="0" y="0"/>
          <a:ext cx="0" cy="0"/>
          <a:chOff x="0" y="0"/>
          <a:chExt cx="0" cy="0"/>
        </a:xfrm>
      </p:grpSpPr>
      <p:pic>
        <p:nvPicPr>
          <p:cNvPr descr=" " id="477" name="Google Shape;477;g2d072bf0c22_0_445"/>
          <p:cNvPicPr preferRelativeResize="0"/>
          <p:nvPr/>
        </p:nvPicPr>
        <p:blipFill rotWithShape="1">
          <a:blip r:embed="rId3">
            <a:alphaModFix/>
          </a:blip>
          <a:srcRect b="0" l="0" r="0" t="0"/>
          <a:stretch/>
        </p:blipFill>
        <p:spPr>
          <a:xfrm>
            <a:off x="393749" y="7340600"/>
            <a:ext cx="1320965" cy="5740400"/>
          </a:xfrm>
          <a:prstGeom prst="rect">
            <a:avLst/>
          </a:prstGeom>
          <a:noFill/>
          <a:ln>
            <a:noFill/>
          </a:ln>
        </p:spPr>
      </p:pic>
      <p:pic>
        <p:nvPicPr>
          <p:cNvPr descr=" " id="478" name="Google Shape;478;g2d072bf0c22_0_445"/>
          <p:cNvPicPr preferRelativeResize="0"/>
          <p:nvPr/>
        </p:nvPicPr>
        <p:blipFill rotWithShape="1">
          <a:blip r:embed="rId4">
            <a:alphaModFix/>
          </a:blip>
          <a:srcRect b="0" l="0" r="0" t="0"/>
          <a:stretch/>
        </p:blipFill>
        <p:spPr>
          <a:xfrm>
            <a:off x="23547580" y="349250"/>
            <a:ext cx="38108" cy="5964411"/>
          </a:xfrm>
          <a:prstGeom prst="rect">
            <a:avLst/>
          </a:prstGeom>
          <a:noFill/>
          <a:ln>
            <a:noFill/>
          </a:ln>
        </p:spPr>
      </p:pic>
      <p:pic>
        <p:nvPicPr>
          <p:cNvPr descr=" " id="479" name="Google Shape;479;g2d072bf0c22_0_445"/>
          <p:cNvPicPr preferRelativeResize="0"/>
          <p:nvPr/>
        </p:nvPicPr>
        <p:blipFill rotWithShape="1">
          <a:blip r:embed="rId5">
            <a:alphaModFix/>
          </a:blip>
          <a:srcRect b="0" l="0" r="0" t="0"/>
          <a:stretch/>
        </p:blipFill>
        <p:spPr>
          <a:xfrm>
            <a:off x="22996500" y="2761431"/>
            <a:ext cx="1140262" cy="1140123"/>
          </a:xfrm>
          <a:prstGeom prst="rect">
            <a:avLst/>
          </a:prstGeom>
          <a:noFill/>
          <a:ln>
            <a:noFill/>
          </a:ln>
        </p:spPr>
      </p:pic>
      <p:sp>
        <p:nvSpPr>
          <p:cNvPr id="480" name="Google Shape;480;g2d072bf0c22_0_4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1" name="Google Shape;481;g2d072bf0c22_0_44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82" name="Google Shape;482;g2d072bf0c22_0_445"/>
          <p:cNvSpPr/>
          <p:nvPr/>
        </p:nvSpPr>
        <p:spPr>
          <a:xfrm>
            <a:off x="2946768" y="4152900"/>
            <a:ext cx="87387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d072bf0c22_0_445"/>
          <p:cNvSpPr/>
          <p:nvPr/>
        </p:nvSpPr>
        <p:spPr>
          <a:xfrm>
            <a:off x="2946768" y="4152900"/>
            <a:ext cx="87387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d072bf0c22_0_445"/>
          <p:cNvSpPr/>
          <p:nvPr/>
        </p:nvSpPr>
        <p:spPr>
          <a:xfrm>
            <a:off x="2946768" y="4152900"/>
            <a:ext cx="89418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AN MOBILE APP</a:t>
            </a:r>
            <a:endParaRPr b="0" i="0" sz="4800" u="none" cap="none" strike="noStrike">
              <a:solidFill>
                <a:schemeClr val="dk1"/>
              </a:solidFill>
              <a:latin typeface="Calibri"/>
              <a:ea typeface="Calibri"/>
              <a:cs typeface="Calibri"/>
              <a:sym typeface="Calibri"/>
            </a:endParaRPr>
          </a:p>
        </p:txBody>
      </p:sp>
      <p:sp>
        <p:nvSpPr>
          <p:cNvPr id="485" name="Google Shape;485;g2d072bf0c22_0_445"/>
          <p:cNvSpPr/>
          <p:nvPr/>
        </p:nvSpPr>
        <p:spPr>
          <a:xfrm>
            <a:off x="2946768" y="50292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86" name="Google Shape;486;g2d072bf0c22_0_445"/>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87" name="Google Shape;487;g2d072bf0c22_0_445"/>
          <p:cNvSpPr/>
          <p:nvPr/>
        </p:nvSpPr>
        <p:spPr>
          <a:xfrm>
            <a:off x="2895962" y="1854200"/>
            <a:ext cx="129006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THE FUTURE OF FANTASY</a:t>
            </a:r>
            <a:endParaRPr b="0" i="0" sz="8000" u="none" cap="none" strike="noStrike">
              <a:solidFill>
                <a:schemeClr val="dk1"/>
              </a:solidFill>
              <a:latin typeface="Calibri"/>
              <a:ea typeface="Calibri"/>
              <a:cs typeface="Calibri"/>
              <a:sym typeface="Calibri"/>
            </a:endParaRPr>
          </a:p>
        </p:txBody>
      </p:sp>
      <p:pic>
        <p:nvPicPr>
          <p:cNvPr descr=" " id="488" name="Google Shape;488;g2d072bf0c22_0_445"/>
          <p:cNvPicPr preferRelativeResize="0"/>
          <p:nvPr/>
        </p:nvPicPr>
        <p:blipFill rotWithShape="1">
          <a:blip r:embed="rId7">
            <a:alphaModFix/>
          </a:blip>
          <a:srcRect b="0" l="0" r="0" t="0"/>
          <a:stretch/>
        </p:blipFill>
        <p:spPr>
          <a:xfrm>
            <a:off x="15457832" y="1028700"/>
            <a:ext cx="5474384" cy="11849100"/>
          </a:xfrm>
          <a:prstGeom prst="rect">
            <a:avLst/>
          </a:prstGeom>
          <a:noFill/>
          <a:ln>
            <a:noFill/>
          </a:ln>
        </p:spPr>
      </p:pic>
      <p:pic>
        <p:nvPicPr>
          <p:cNvPr descr=" " id="489" name="Google Shape;489;g2d072bf0c22_0_445"/>
          <p:cNvPicPr preferRelativeResize="0"/>
          <p:nvPr/>
        </p:nvPicPr>
        <p:blipFill rotWithShape="1">
          <a:blip r:embed="rId8">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494" name="Shape 494"/>
        <p:cNvGrpSpPr/>
        <p:nvPr/>
      </p:nvGrpSpPr>
      <p:grpSpPr>
        <a:xfrm>
          <a:off x="0" y="0"/>
          <a:ext cx="0" cy="0"/>
          <a:chOff x="0" y="0"/>
          <a:chExt cx="0" cy="0"/>
        </a:xfrm>
      </p:grpSpPr>
      <p:pic>
        <p:nvPicPr>
          <p:cNvPr descr=" " id="495" name="Google Shape;495;g2d072bf0c22_0_462"/>
          <p:cNvPicPr preferRelativeResize="0"/>
          <p:nvPr/>
        </p:nvPicPr>
        <p:blipFill rotWithShape="1">
          <a:blip r:embed="rId3">
            <a:alphaModFix/>
          </a:blip>
          <a:srcRect b="0" l="0" r="0" t="0"/>
          <a:stretch/>
        </p:blipFill>
        <p:spPr>
          <a:xfrm>
            <a:off x="565221" y="736600"/>
            <a:ext cx="3810948" cy="1797621"/>
          </a:xfrm>
          <a:prstGeom prst="rect">
            <a:avLst/>
          </a:prstGeom>
          <a:noFill/>
          <a:ln>
            <a:noFill/>
          </a:ln>
        </p:spPr>
      </p:pic>
      <p:pic>
        <p:nvPicPr>
          <p:cNvPr descr=" " id="496" name="Google Shape;496;g2d072bf0c22_0_462"/>
          <p:cNvPicPr preferRelativeResize="0"/>
          <p:nvPr/>
        </p:nvPicPr>
        <p:blipFill rotWithShape="1">
          <a:blip r:embed="rId4">
            <a:alphaModFix/>
          </a:blip>
          <a:srcRect b="0" l="0" r="0" t="0"/>
          <a:stretch/>
        </p:blipFill>
        <p:spPr>
          <a:xfrm>
            <a:off x="16569221" y="12686184"/>
            <a:ext cx="6291204" cy="38100"/>
          </a:xfrm>
          <a:prstGeom prst="rect">
            <a:avLst/>
          </a:prstGeom>
          <a:noFill/>
          <a:ln>
            <a:noFill/>
          </a:ln>
        </p:spPr>
      </p:pic>
      <p:pic>
        <p:nvPicPr>
          <p:cNvPr descr=" " id="497" name="Google Shape;497;g2d072bf0c22_0_462"/>
          <p:cNvPicPr preferRelativeResize="0"/>
          <p:nvPr/>
        </p:nvPicPr>
        <p:blipFill rotWithShape="1">
          <a:blip r:embed="rId5">
            <a:alphaModFix/>
          </a:blip>
          <a:srcRect b="0" l="0" r="0" t="0"/>
          <a:stretch/>
        </p:blipFill>
        <p:spPr>
          <a:xfrm>
            <a:off x="22950742" y="12109723"/>
            <a:ext cx="1191134" cy="1190997"/>
          </a:xfrm>
          <a:prstGeom prst="rect">
            <a:avLst/>
          </a:prstGeom>
          <a:noFill/>
          <a:ln>
            <a:noFill/>
          </a:ln>
        </p:spPr>
      </p:pic>
      <p:sp>
        <p:nvSpPr>
          <p:cNvPr id="498" name="Google Shape;498;g2d072bf0c22_0_4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9" name="Google Shape;499;g2d072bf0c22_0_46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00" name="Google Shape;500;g2d072bf0c22_0_462"/>
          <p:cNvSpPr/>
          <p:nvPr/>
        </p:nvSpPr>
        <p:spPr>
          <a:xfrm>
            <a:off x="16880410" y="3454400"/>
            <a:ext cx="66429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d072bf0c22_0_462"/>
          <p:cNvSpPr/>
          <p:nvPr/>
        </p:nvSpPr>
        <p:spPr>
          <a:xfrm>
            <a:off x="16880410" y="3454400"/>
            <a:ext cx="66429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d072bf0c22_0_462"/>
          <p:cNvSpPr/>
          <p:nvPr/>
        </p:nvSpPr>
        <p:spPr>
          <a:xfrm>
            <a:off x="16880410" y="3454400"/>
            <a:ext cx="68463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A WEB APPLICATION</a:t>
            </a:r>
            <a:endParaRPr b="0" i="0" sz="4800" u="none" cap="none" strike="noStrike">
              <a:solidFill>
                <a:schemeClr val="dk1"/>
              </a:solidFill>
              <a:latin typeface="Calibri"/>
              <a:ea typeface="Calibri"/>
              <a:cs typeface="Calibri"/>
              <a:sym typeface="Calibri"/>
            </a:endParaRPr>
          </a:p>
        </p:txBody>
      </p:sp>
      <p:sp>
        <p:nvSpPr>
          <p:cNvPr id="503" name="Google Shape;503;g2d072bf0c22_0_462"/>
          <p:cNvSpPr/>
          <p:nvPr/>
        </p:nvSpPr>
        <p:spPr>
          <a:xfrm>
            <a:off x="16880410" y="4330700"/>
            <a:ext cx="67785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04" name="Google Shape;504;g2d072bf0c22_0_462"/>
          <p:cNvSpPr/>
          <p:nvPr/>
        </p:nvSpPr>
        <p:spPr>
          <a:xfrm>
            <a:off x="825603" y="4064000"/>
            <a:ext cx="7007100" cy="59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505" name="Google Shape;505;g2d072bf0c22_0_462"/>
          <p:cNvSpPr/>
          <p:nvPr/>
        </p:nvSpPr>
        <p:spPr>
          <a:xfrm>
            <a:off x="16766096" y="71628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506" name="Google Shape;506;g2d072bf0c22_0_462"/>
          <p:cNvPicPr preferRelativeResize="0"/>
          <p:nvPr/>
        </p:nvPicPr>
        <p:blipFill rotWithShape="1">
          <a:blip r:embed="rId7">
            <a:alphaModFix/>
          </a:blip>
          <a:srcRect b="0" l="0" r="0" t="0"/>
          <a:stretch/>
        </p:blipFill>
        <p:spPr>
          <a:xfrm>
            <a:off x="7900387" y="749300"/>
            <a:ext cx="8573572" cy="12331700"/>
          </a:xfrm>
          <a:prstGeom prst="rect">
            <a:avLst/>
          </a:prstGeom>
          <a:noFill/>
          <a:ln>
            <a:noFill/>
          </a:ln>
        </p:spPr>
      </p:pic>
      <p:pic>
        <p:nvPicPr>
          <p:cNvPr descr=" " id="507" name="Google Shape;507;g2d072bf0c22_0_462"/>
          <p:cNvPicPr preferRelativeResize="0"/>
          <p:nvPr/>
        </p:nvPicPr>
        <p:blipFill rotWithShape="1">
          <a:blip r:embed="rId8">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512" name="Shape 512"/>
        <p:cNvGrpSpPr/>
        <p:nvPr/>
      </p:nvGrpSpPr>
      <p:grpSpPr>
        <a:xfrm>
          <a:off x="0" y="0"/>
          <a:ext cx="0" cy="0"/>
          <a:chOff x="0" y="0"/>
          <a:chExt cx="0" cy="0"/>
        </a:xfrm>
      </p:grpSpPr>
      <p:pic>
        <p:nvPicPr>
          <p:cNvPr descr=" " id="513" name="Google Shape;513;g2d072bf0c22_0_47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14" name="Google Shape;514;g2d072bf0c22_0_4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5" name="Google Shape;515;g2d072bf0c22_0_47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6" name="Google Shape;516;g2d072bf0c22_0_479"/>
          <p:cNvSpPr/>
          <p:nvPr/>
        </p:nvSpPr>
        <p:spPr>
          <a:xfrm>
            <a:off x="1409876" y="698500"/>
            <a:ext cx="7464300" cy="259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28" name="Shape 28"/>
        <p:cNvGrpSpPr/>
        <p:nvPr/>
      </p:nvGrpSpPr>
      <p:grpSpPr>
        <a:xfrm>
          <a:off x="0" y="0"/>
          <a:ext cx="0" cy="0"/>
          <a:chOff x="0" y="0"/>
          <a:chExt cx="0" cy="0"/>
        </a:xfrm>
      </p:grpSpPr>
      <p:pic>
        <p:nvPicPr>
          <p:cNvPr descr=" " id="29" name="Google Shape;29;g2d072bf0c22_0_12"/>
          <p:cNvPicPr preferRelativeResize="0"/>
          <p:nvPr/>
        </p:nvPicPr>
        <p:blipFill rotWithShape="1">
          <a:blip r:embed="rId3">
            <a:alphaModFix/>
          </a:blip>
          <a:srcRect b="0" l="0" r="0" t="0"/>
          <a:stretch/>
        </p:blipFill>
        <p:spPr>
          <a:xfrm>
            <a:off x="4442879" y="2290527"/>
            <a:ext cx="8315864" cy="38100"/>
          </a:xfrm>
          <a:prstGeom prst="rect">
            <a:avLst/>
          </a:prstGeom>
          <a:noFill/>
          <a:ln>
            <a:noFill/>
          </a:ln>
        </p:spPr>
      </p:pic>
      <p:pic>
        <p:nvPicPr>
          <p:cNvPr descr=" " id="30" name="Google Shape;30;g2d072bf0c22_0_12"/>
          <p:cNvPicPr preferRelativeResize="0"/>
          <p:nvPr/>
        </p:nvPicPr>
        <p:blipFill rotWithShape="1">
          <a:blip r:embed="rId4">
            <a:alphaModFix/>
          </a:blip>
          <a:srcRect b="0" l="0" r="0" t="0"/>
          <a:stretch/>
        </p:blipFill>
        <p:spPr>
          <a:xfrm>
            <a:off x="3010276" y="1663700"/>
            <a:ext cx="1291707" cy="1291547"/>
          </a:xfrm>
          <a:prstGeom prst="rect">
            <a:avLst/>
          </a:prstGeom>
          <a:noFill/>
          <a:ln>
            <a:noFill/>
          </a:ln>
        </p:spPr>
      </p:pic>
      <p:pic>
        <p:nvPicPr>
          <p:cNvPr descr=" " id="31" name="Google Shape;31;g2d072bf0c22_0_12"/>
          <p:cNvPicPr preferRelativeResize="0"/>
          <p:nvPr/>
        </p:nvPicPr>
        <p:blipFill rotWithShape="1">
          <a:blip r:embed="rId5">
            <a:alphaModFix/>
          </a:blip>
          <a:srcRect b="0" l="0" r="0" t="0"/>
          <a:stretch/>
        </p:blipFill>
        <p:spPr>
          <a:xfrm>
            <a:off x="11628306" y="11396427"/>
            <a:ext cx="8315864" cy="38100"/>
          </a:xfrm>
          <a:prstGeom prst="rect">
            <a:avLst/>
          </a:prstGeom>
          <a:noFill/>
          <a:ln>
            <a:noFill/>
          </a:ln>
        </p:spPr>
      </p:pic>
      <p:pic>
        <p:nvPicPr>
          <p:cNvPr descr=" " id="32" name="Google Shape;32;g2d072bf0c22_0_12"/>
          <p:cNvPicPr preferRelativeResize="0"/>
          <p:nvPr/>
        </p:nvPicPr>
        <p:blipFill rotWithShape="1">
          <a:blip r:embed="rId6">
            <a:alphaModFix/>
          </a:blip>
          <a:srcRect b="0" l="0" r="0" t="0"/>
          <a:stretch/>
        </p:blipFill>
        <p:spPr>
          <a:xfrm>
            <a:off x="20085064" y="10769600"/>
            <a:ext cx="1291707" cy="1291546"/>
          </a:xfrm>
          <a:prstGeom prst="rect">
            <a:avLst/>
          </a:prstGeom>
          <a:noFill/>
          <a:ln>
            <a:noFill/>
          </a:ln>
        </p:spPr>
      </p:pic>
      <p:sp>
        <p:nvSpPr>
          <p:cNvPr id="33" name="Google Shape;33;g2d072bf0c22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 name="Google Shape;34;g2d072bf0c22_0_1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5" name="Google Shape;35;g2d072bf0c22_0_12"/>
          <p:cNvSpPr/>
          <p:nvPr/>
        </p:nvSpPr>
        <p:spPr>
          <a:xfrm>
            <a:off x="7743735" y="4394200"/>
            <a:ext cx="8899500" cy="2345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WELCOME</a:t>
            </a:r>
            <a:endParaRPr b="0" i="0" sz="12800" u="none" cap="none" strike="noStrike">
              <a:solidFill>
                <a:schemeClr val="dk1"/>
              </a:solidFill>
              <a:latin typeface="Calibri"/>
              <a:ea typeface="Calibri"/>
              <a:cs typeface="Calibri"/>
              <a:sym typeface="Calibri"/>
            </a:endParaRPr>
          </a:p>
        </p:txBody>
      </p:sp>
      <p:sp>
        <p:nvSpPr>
          <p:cNvPr id="36" name="Google Shape;36;g2d072bf0c22_0_12"/>
          <p:cNvSpPr/>
          <p:nvPr/>
        </p:nvSpPr>
        <p:spPr>
          <a:xfrm>
            <a:off x="5000192" y="6921500"/>
            <a:ext cx="143994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521" name="Shape 521"/>
        <p:cNvGrpSpPr/>
        <p:nvPr/>
      </p:nvGrpSpPr>
      <p:grpSpPr>
        <a:xfrm>
          <a:off x="0" y="0"/>
          <a:ext cx="0" cy="0"/>
          <a:chOff x="0" y="0"/>
          <a:chExt cx="0" cy="0"/>
        </a:xfrm>
      </p:grpSpPr>
      <p:pic>
        <p:nvPicPr>
          <p:cNvPr descr=" " id="522" name="Google Shape;522;g2d072bf0c22_0_487"/>
          <p:cNvPicPr preferRelativeResize="0"/>
          <p:nvPr/>
        </p:nvPicPr>
        <p:blipFill rotWithShape="1">
          <a:blip r:embed="rId3">
            <a:alphaModFix/>
          </a:blip>
          <a:srcRect b="0" l="0" r="0" t="0"/>
          <a:stretch/>
        </p:blipFill>
        <p:spPr>
          <a:xfrm>
            <a:off x="19236554" y="539750"/>
            <a:ext cx="4597975" cy="2235200"/>
          </a:xfrm>
          <a:prstGeom prst="rect">
            <a:avLst/>
          </a:prstGeom>
          <a:noFill/>
          <a:ln>
            <a:noFill/>
          </a:ln>
        </p:spPr>
      </p:pic>
      <p:pic>
        <p:nvPicPr>
          <p:cNvPr descr=" " id="523" name="Google Shape;523;g2d072bf0c22_0_487"/>
          <p:cNvPicPr preferRelativeResize="0"/>
          <p:nvPr/>
        </p:nvPicPr>
        <p:blipFill rotWithShape="1">
          <a:blip r:embed="rId4">
            <a:alphaModFix/>
          </a:blip>
          <a:srcRect b="0" l="0" r="0" t="0"/>
          <a:stretch/>
        </p:blipFill>
        <p:spPr>
          <a:xfrm>
            <a:off x="590624" y="12905358"/>
            <a:ext cx="6338092" cy="38100"/>
          </a:xfrm>
          <a:prstGeom prst="rect">
            <a:avLst/>
          </a:prstGeom>
          <a:noFill/>
          <a:ln>
            <a:noFill/>
          </a:ln>
        </p:spPr>
      </p:pic>
      <p:pic>
        <p:nvPicPr>
          <p:cNvPr descr=" " id="524" name="Google Shape;524;g2d072bf0c22_0_487"/>
          <p:cNvPicPr preferRelativeResize="0"/>
          <p:nvPr/>
        </p:nvPicPr>
        <p:blipFill rotWithShape="1">
          <a:blip r:embed="rId5">
            <a:alphaModFix/>
          </a:blip>
          <a:srcRect b="0" l="0" r="0" t="0"/>
          <a:stretch/>
        </p:blipFill>
        <p:spPr>
          <a:xfrm>
            <a:off x="3268119" y="12432903"/>
            <a:ext cx="983099" cy="982985"/>
          </a:xfrm>
          <a:prstGeom prst="rect">
            <a:avLst/>
          </a:prstGeom>
          <a:noFill/>
          <a:ln>
            <a:noFill/>
          </a:ln>
        </p:spPr>
      </p:pic>
      <p:sp>
        <p:nvSpPr>
          <p:cNvPr id="525" name="Google Shape;525;g2d072bf0c22_0_4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6" name="Google Shape;526;g2d072bf0c22_0_48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27" name="Google Shape;527;g2d072bf0c22_0_487"/>
          <p:cNvPicPr preferRelativeResize="0"/>
          <p:nvPr/>
        </p:nvPicPr>
        <p:blipFill rotWithShape="1">
          <a:blip r:embed="rId7">
            <a:alphaModFix/>
          </a:blip>
          <a:srcRect b="0" l="0" r="0" t="0"/>
          <a:stretch/>
        </p:blipFill>
        <p:spPr>
          <a:xfrm>
            <a:off x="1079635" y="698500"/>
            <a:ext cx="6566721" cy="5473700"/>
          </a:xfrm>
          <a:prstGeom prst="rect">
            <a:avLst/>
          </a:prstGeom>
          <a:noFill/>
          <a:ln>
            <a:noFill/>
          </a:ln>
        </p:spPr>
      </p:pic>
      <p:pic>
        <p:nvPicPr>
          <p:cNvPr descr=" " id="528" name="Google Shape;528;g2d072bf0c22_0_487"/>
          <p:cNvPicPr preferRelativeResize="0"/>
          <p:nvPr/>
        </p:nvPicPr>
        <p:blipFill rotWithShape="1">
          <a:blip r:embed="rId8">
            <a:alphaModFix/>
          </a:blip>
          <a:srcRect b="0" l="0" r="0" t="0"/>
          <a:stretch/>
        </p:blipFill>
        <p:spPr>
          <a:xfrm>
            <a:off x="15991299" y="6756400"/>
            <a:ext cx="6566721" cy="5473700"/>
          </a:xfrm>
          <a:prstGeom prst="rect">
            <a:avLst/>
          </a:prstGeom>
          <a:noFill/>
          <a:ln>
            <a:noFill/>
          </a:ln>
        </p:spPr>
      </p:pic>
      <p:sp>
        <p:nvSpPr>
          <p:cNvPr id="529" name="Google Shape;529;g2d072bf0c22_0_487"/>
          <p:cNvSpPr/>
          <p:nvPr/>
        </p:nvSpPr>
        <p:spPr>
          <a:xfrm>
            <a:off x="8675184" y="2171700"/>
            <a:ext cx="66048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d072bf0c22_0_487"/>
          <p:cNvSpPr/>
          <p:nvPr/>
        </p:nvSpPr>
        <p:spPr>
          <a:xfrm>
            <a:off x="8675184" y="2794000"/>
            <a:ext cx="6477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d072bf0c22_0_487"/>
          <p:cNvSpPr/>
          <p:nvPr/>
        </p:nvSpPr>
        <p:spPr>
          <a:xfrm>
            <a:off x="8675184" y="2794000"/>
            <a:ext cx="11898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1</a:t>
            </a:r>
            <a:endParaRPr b="0" i="0" sz="12800" u="none" cap="none" strike="noStrike">
              <a:solidFill>
                <a:schemeClr val="dk1"/>
              </a:solidFill>
              <a:latin typeface="Calibri"/>
              <a:ea typeface="Calibri"/>
              <a:cs typeface="Calibri"/>
              <a:sym typeface="Calibri"/>
            </a:endParaRPr>
          </a:p>
        </p:txBody>
      </p:sp>
      <p:sp>
        <p:nvSpPr>
          <p:cNvPr id="532" name="Google Shape;532;g2d072bf0c22_0_487"/>
          <p:cNvSpPr/>
          <p:nvPr/>
        </p:nvSpPr>
        <p:spPr>
          <a:xfrm>
            <a:off x="9526191" y="2171700"/>
            <a:ext cx="57537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d072bf0c22_0_487"/>
          <p:cNvSpPr/>
          <p:nvPr/>
        </p:nvSpPr>
        <p:spPr>
          <a:xfrm>
            <a:off x="9526191" y="2171700"/>
            <a:ext cx="5957100" cy="154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DISCOVER THE SECRETS</a:t>
            </a:r>
            <a:endParaRPr b="0" i="0" sz="4800" u="none" cap="none" strike="noStrike">
              <a:solidFill>
                <a:schemeClr val="dk1"/>
              </a:solidFill>
              <a:latin typeface="Calibri"/>
              <a:ea typeface="Calibri"/>
              <a:cs typeface="Calibri"/>
              <a:sym typeface="Calibri"/>
            </a:endParaRPr>
          </a:p>
        </p:txBody>
      </p:sp>
      <p:sp>
        <p:nvSpPr>
          <p:cNvPr id="534" name="Google Shape;534;g2d072bf0c22_0_487"/>
          <p:cNvSpPr/>
          <p:nvPr/>
        </p:nvSpPr>
        <p:spPr>
          <a:xfrm>
            <a:off x="9526191" y="3619500"/>
            <a:ext cx="58893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35" name="Google Shape;535;g2d072bf0c22_0_487"/>
          <p:cNvSpPr/>
          <p:nvPr/>
        </p:nvSpPr>
        <p:spPr>
          <a:xfrm>
            <a:off x="1079635" y="7962900"/>
            <a:ext cx="6604800"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d072bf0c22_0_487"/>
          <p:cNvSpPr/>
          <p:nvPr/>
        </p:nvSpPr>
        <p:spPr>
          <a:xfrm>
            <a:off x="1079635" y="8851900"/>
            <a:ext cx="8892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d072bf0c22_0_487"/>
          <p:cNvSpPr/>
          <p:nvPr/>
        </p:nvSpPr>
        <p:spPr>
          <a:xfrm>
            <a:off x="1079635" y="8851900"/>
            <a:ext cx="14310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3</a:t>
            </a:r>
            <a:endParaRPr b="0" i="0" sz="12800" u="none" cap="none" strike="noStrike">
              <a:solidFill>
                <a:schemeClr val="dk1"/>
              </a:solidFill>
              <a:latin typeface="Calibri"/>
              <a:ea typeface="Calibri"/>
              <a:cs typeface="Calibri"/>
              <a:sym typeface="Calibri"/>
            </a:endParaRPr>
          </a:p>
        </p:txBody>
      </p:sp>
      <p:sp>
        <p:nvSpPr>
          <p:cNvPr id="538" name="Google Shape;538;g2d072bf0c22_0_487"/>
          <p:cNvSpPr/>
          <p:nvPr/>
        </p:nvSpPr>
        <p:spPr>
          <a:xfrm>
            <a:off x="2171971" y="7962900"/>
            <a:ext cx="5512500"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d072bf0c22_0_487"/>
          <p:cNvSpPr/>
          <p:nvPr/>
        </p:nvSpPr>
        <p:spPr>
          <a:xfrm>
            <a:off x="2171971" y="7962900"/>
            <a:ext cx="5715600" cy="154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MEET THE CREATURES</a:t>
            </a:r>
            <a:endParaRPr b="0" i="0" sz="4800" u="none" cap="none" strike="noStrike">
              <a:solidFill>
                <a:schemeClr val="dk1"/>
              </a:solidFill>
              <a:latin typeface="Calibri"/>
              <a:ea typeface="Calibri"/>
              <a:cs typeface="Calibri"/>
              <a:sym typeface="Calibri"/>
            </a:endParaRPr>
          </a:p>
        </p:txBody>
      </p:sp>
      <p:sp>
        <p:nvSpPr>
          <p:cNvPr id="540" name="Google Shape;540;g2d072bf0c22_0_487"/>
          <p:cNvSpPr/>
          <p:nvPr/>
        </p:nvSpPr>
        <p:spPr>
          <a:xfrm>
            <a:off x="2171971" y="9410700"/>
            <a:ext cx="56481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41" name="Google Shape;541;g2d072bf0c22_0_487"/>
          <p:cNvSpPr/>
          <p:nvPr/>
        </p:nvSpPr>
        <p:spPr>
          <a:xfrm>
            <a:off x="8586273" y="7962900"/>
            <a:ext cx="6604800"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d072bf0c22_0_487"/>
          <p:cNvSpPr/>
          <p:nvPr/>
        </p:nvSpPr>
        <p:spPr>
          <a:xfrm>
            <a:off x="8586273" y="8851900"/>
            <a:ext cx="8892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d072bf0c22_0_487"/>
          <p:cNvSpPr/>
          <p:nvPr/>
        </p:nvSpPr>
        <p:spPr>
          <a:xfrm>
            <a:off x="8586273" y="8851900"/>
            <a:ext cx="14310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4</a:t>
            </a:r>
            <a:endParaRPr b="0" i="0" sz="12800" u="none" cap="none" strike="noStrike">
              <a:solidFill>
                <a:schemeClr val="dk1"/>
              </a:solidFill>
              <a:latin typeface="Calibri"/>
              <a:ea typeface="Calibri"/>
              <a:cs typeface="Calibri"/>
              <a:sym typeface="Calibri"/>
            </a:endParaRPr>
          </a:p>
        </p:txBody>
      </p:sp>
      <p:sp>
        <p:nvSpPr>
          <p:cNvPr id="544" name="Google Shape;544;g2d072bf0c22_0_487"/>
          <p:cNvSpPr/>
          <p:nvPr/>
        </p:nvSpPr>
        <p:spPr>
          <a:xfrm>
            <a:off x="9678610" y="7962900"/>
            <a:ext cx="5512500"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d072bf0c22_0_487"/>
          <p:cNvSpPr/>
          <p:nvPr/>
        </p:nvSpPr>
        <p:spPr>
          <a:xfrm>
            <a:off x="9678610" y="7962900"/>
            <a:ext cx="5715600" cy="154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UNCOVER THE MAGIC</a:t>
            </a:r>
            <a:endParaRPr b="0" i="0" sz="4800" u="none" cap="none" strike="noStrike">
              <a:solidFill>
                <a:schemeClr val="dk1"/>
              </a:solidFill>
              <a:latin typeface="Calibri"/>
              <a:ea typeface="Calibri"/>
              <a:cs typeface="Calibri"/>
              <a:sym typeface="Calibri"/>
            </a:endParaRPr>
          </a:p>
        </p:txBody>
      </p:sp>
      <p:sp>
        <p:nvSpPr>
          <p:cNvPr id="546" name="Google Shape;546;g2d072bf0c22_0_487"/>
          <p:cNvSpPr/>
          <p:nvPr/>
        </p:nvSpPr>
        <p:spPr>
          <a:xfrm>
            <a:off x="9678610" y="9410700"/>
            <a:ext cx="56481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47" name="Google Shape;547;g2d072bf0c22_0_487"/>
          <p:cNvSpPr/>
          <p:nvPr/>
        </p:nvSpPr>
        <p:spPr>
          <a:xfrm>
            <a:off x="16181822" y="2171700"/>
            <a:ext cx="66048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d072bf0c22_0_487"/>
          <p:cNvSpPr/>
          <p:nvPr/>
        </p:nvSpPr>
        <p:spPr>
          <a:xfrm>
            <a:off x="16181822" y="2794000"/>
            <a:ext cx="9273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d072bf0c22_0_487"/>
          <p:cNvSpPr/>
          <p:nvPr/>
        </p:nvSpPr>
        <p:spPr>
          <a:xfrm>
            <a:off x="16181822" y="2794000"/>
            <a:ext cx="14691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2</a:t>
            </a:r>
            <a:endParaRPr b="0" i="0" sz="12800" u="none" cap="none" strike="noStrike">
              <a:solidFill>
                <a:schemeClr val="dk1"/>
              </a:solidFill>
              <a:latin typeface="Calibri"/>
              <a:ea typeface="Calibri"/>
              <a:cs typeface="Calibri"/>
              <a:sym typeface="Calibri"/>
            </a:endParaRPr>
          </a:p>
        </p:txBody>
      </p:sp>
      <p:sp>
        <p:nvSpPr>
          <p:cNvPr id="550" name="Google Shape;550;g2d072bf0c22_0_487"/>
          <p:cNvSpPr/>
          <p:nvPr/>
        </p:nvSpPr>
        <p:spPr>
          <a:xfrm>
            <a:off x="17312264" y="2171700"/>
            <a:ext cx="54744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2d072bf0c22_0_487"/>
          <p:cNvSpPr/>
          <p:nvPr/>
        </p:nvSpPr>
        <p:spPr>
          <a:xfrm>
            <a:off x="17312264" y="2171700"/>
            <a:ext cx="5677500" cy="154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FIND YOUR OWN PATH</a:t>
            </a:r>
            <a:endParaRPr b="0" i="0" sz="4800" u="none" cap="none" strike="noStrike">
              <a:solidFill>
                <a:schemeClr val="dk1"/>
              </a:solidFill>
              <a:latin typeface="Calibri"/>
              <a:ea typeface="Calibri"/>
              <a:cs typeface="Calibri"/>
              <a:sym typeface="Calibri"/>
            </a:endParaRPr>
          </a:p>
        </p:txBody>
      </p:sp>
      <p:sp>
        <p:nvSpPr>
          <p:cNvPr id="552" name="Google Shape;552;g2d072bf0c22_0_487"/>
          <p:cNvSpPr/>
          <p:nvPr/>
        </p:nvSpPr>
        <p:spPr>
          <a:xfrm>
            <a:off x="17312264" y="3619500"/>
            <a:ext cx="56100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557" name="Shape 557"/>
        <p:cNvGrpSpPr/>
        <p:nvPr/>
      </p:nvGrpSpPr>
      <p:grpSpPr>
        <a:xfrm>
          <a:off x="0" y="0"/>
          <a:ext cx="0" cy="0"/>
          <a:chOff x="0" y="0"/>
          <a:chExt cx="0" cy="0"/>
        </a:xfrm>
      </p:grpSpPr>
      <p:pic>
        <p:nvPicPr>
          <p:cNvPr descr=" " id="558" name="Google Shape;558;g2d072bf0c22_0_522"/>
          <p:cNvPicPr preferRelativeResize="0"/>
          <p:nvPr/>
        </p:nvPicPr>
        <p:blipFill rotWithShape="1">
          <a:blip r:embed="rId3">
            <a:alphaModFix/>
          </a:blip>
          <a:srcRect b="0" l="0" r="0" t="0"/>
          <a:stretch/>
        </p:blipFill>
        <p:spPr>
          <a:xfrm>
            <a:off x="393749" y="7340600"/>
            <a:ext cx="1320965" cy="5740400"/>
          </a:xfrm>
          <a:prstGeom prst="rect">
            <a:avLst/>
          </a:prstGeom>
          <a:noFill/>
          <a:ln>
            <a:noFill/>
          </a:ln>
        </p:spPr>
      </p:pic>
      <p:pic>
        <p:nvPicPr>
          <p:cNvPr descr=" " id="559" name="Google Shape;559;g2d072bf0c22_0_522"/>
          <p:cNvPicPr preferRelativeResize="0"/>
          <p:nvPr/>
        </p:nvPicPr>
        <p:blipFill rotWithShape="1">
          <a:blip r:embed="rId4">
            <a:alphaModFix/>
          </a:blip>
          <a:srcRect b="0" l="0" r="0" t="0"/>
          <a:stretch/>
        </p:blipFill>
        <p:spPr>
          <a:xfrm>
            <a:off x="23547580" y="349250"/>
            <a:ext cx="38108" cy="5964411"/>
          </a:xfrm>
          <a:prstGeom prst="rect">
            <a:avLst/>
          </a:prstGeom>
          <a:noFill/>
          <a:ln>
            <a:noFill/>
          </a:ln>
        </p:spPr>
      </p:pic>
      <p:pic>
        <p:nvPicPr>
          <p:cNvPr descr=" " id="560" name="Google Shape;560;g2d072bf0c22_0_522"/>
          <p:cNvPicPr preferRelativeResize="0"/>
          <p:nvPr/>
        </p:nvPicPr>
        <p:blipFill rotWithShape="1">
          <a:blip r:embed="rId5">
            <a:alphaModFix/>
          </a:blip>
          <a:srcRect b="0" l="0" r="0" t="0"/>
          <a:stretch/>
        </p:blipFill>
        <p:spPr>
          <a:xfrm>
            <a:off x="22996500" y="2761431"/>
            <a:ext cx="1140262" cy="1140123"/>
          </a:xfrm>
          <a:prstGeom prst="rect">
            <a:avLst/>
          </a:prstGeom>
          <a:noFill/>
          <a:ln>
            <a:noFill/>
          </a:ln>
        </p:spPr>
      </p:pic>
      <p:sp>
        <p:nvSpPr>
          <p:cNvPr id="561" name="Google Shape;561;g2d072bf0c22_0_5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2" name="Google Shape;562;g2d072bf0c22_0_52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63" name="Google Shape;563;g2d072bf0c22_0_522"/>
          <p:cNvPicPr preferRelativeResize="0"/>
          <p:nvPr/>
        </p:nvPicPr>
        <p:blipFill rotWithShape="1">
          <a:blip r:embed="rId7">
            <a:alphaModFix/>
          </a:blip>
          <a:srcRect b="0" l="0" r="0" t="0"/>
          <a:stretch/>
        </p:blipFill>
        <p:spPr>
          <a:xfrm>
            <a:off x="8522765" y="3810000"/>
            <a:ext cx="14479810" cy="7861300"/>
          </a:xfrm>
          <a:prstGeom prst="rect">
            <a:avLst/>
          </a:prstGeom>
          <a:noFill/>
          <a:ln>
            <a:noFill/>
          </a:ln>
        </p:spPr>
      </p:pic>
      <p:sp>
        <p:nvSpPr>
          <p:cNvPr id="564" name="Google Shape;564;g2d072bf0c22_0_522"/>
          <p:cNvSpPr/>
          <p:nvPr/>
        </p:nvSpPr>
        <p:spPr>
          <a:xfrm>
            <a:off x="5012893" y="1104900"/>
            <a:ext cx="14348700" cy="259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FANTASY REALM AT A GLANCE</a:t>
            </a:r>
            <a:endParaRPr b="0" i="0" sz="8000" u="none" cap="none" strike="noStrike">
              <a:solidFill>
                <a:schemeClr val="dk1"/>
              </a:solidFill>
              <a:latin typeface="Calibri"/>
              <a:ea typeface="Calibri"/>
              <a:cs typeface="Calibri"/>
              <a:sym typeface="Calibri"/>
            </a:endParaRPr>
          </a:p>
        </p:txBody>
      </p:sp>
      <p:sp>
        <p:nvSpPr>
          <p:cNvPr id="565" name="Google Shape;565;g2d072bf0c22_0_522"/>
          <p:cNvSpPr/>
          <p:nvPr/>
        </p:nvSpPr>
        <p:spPr>
          <a:xfrm>
            <a:off x="1714714" y="34734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d072bf0c22_0_522"/>
          <p:cNvSpPr/>
          <p:nvPr/>
        </p:nvSpPr>
        <p:spPr>
          <a:xfrm>
            <a:off x="1714714" y="34734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2d072bf0c22_0_522"/>
          <p:cNvSpPr/>
          <p:nvPr/>
        </p:nvSpPr>
        <p:spPr>
          <a:xfrm>
            <a:off x="1714714" y="3473450"/>
            <a:ext cx="71382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THE FOREST</a:t>
            </a:r>
            <a:endParaRPr b="0" i="0" sz="4800" u="none" cap="none" strike="noStrike">
              <a:solidFill>
                <a:schemeClr val="dk1"/>
              </a:solidFill>
              <a:latin typeface="Calibri"/>
              <a:ea typeface="Calibri"/>
              <a:cs typeface="Calibri"/>
              <a:sym typeface="Calibri"/>
            </a:endParaRPr>
          </a:p>
        </p:txBody>
      </p:sp>
      <p:sp>
        <p:nvSpPr>
          <p:cNvPr id="568" name="Google Shape;568;g2d072bf0c22_0_522"/>
          <p:cNvSpPr/>
          <p:nvPr/>
        </p:nvSpPr>
        <p:spPr>
          <a:xfrm>
            <a:off x="1714714" y="42481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69" name="Google Shape;569;g2d072bf0c22_0_522"/>
          <p:cNvSpPr/>
          <p:nvPr/>
        </p:nvSpPr>
        <p:spPr>
          <a:xfrm>
            <a:off x="1714714" y="66357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d072bf0c22_0_522"/>
          <p:cNvSpPr/>
          <p:nvPr/>
        </p:nvSpPr>
        <p:spPr>
          <a:xfrm>
            <a:off x="1714714" y="66357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d072bf0c22_0_522"/>
          <p:cNvSpPr/>
          <p:nvPr/>
        </p:nvSpPr>
        <p:spPr>
          <a:xfrm>
            <a:off x="1714714" y="6635750"/>
            <a:ext cx="71382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THE CAVES</a:t>
            </a:r>
            <a:endParaRPr b="0" i="0" sz="4800" u="none" cap="none" strike="noStrike">
              <a:solidFill>
                <a:schemeClr val="dk1"/>
              </a:solidFill>
              <a:latin typeface="Calibri"/>
              <a:ea typeface="Calibri"/>
              <a:cs typeface="Calibri"/>
              <a:sym typeface="Calibri"/>
            </a:endParaRPr>
          </a:p>
        </p:txBody>
      </p:sp>
      <p:sp>
        <p:nvSpPr>
          <p:cNvPr id="572" name="Google Shape;572;g2d072bf0c22_0_522"/>
          <p:cNvSpPr/>
          <p:nvPr/>
        </p:nvSpPr>
        <p:spPr>
          <a:xfrm>
            <a:off x="1714714" y="74104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73" name="Google Shape;573;g2d072bf0c22_0_522"/>
          <p:cNvSpPr/>
          <p:nvPr/>
        </p:nvSpPr>
        <p:spPr>
          <a:xfrm>
            <a:off x="1714714" y="97980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d072bf0c22_0_522"/>
          <p:cNvSpPr/>
          <p:nvPr/>
        </p:nvSpPr>
        <p:spPr>
          <a:xfrm>
            <a:off x="1714714" y="97980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d072bf0c22_0_522"/>
          <p:cNvSpPr/>
          <p:nvPr/>
        </p:nvSpPr>
        <p:spPr>
          <a:xfrm>
            <a:off x="1714714" y="9798050"/>
            <a:ext cx="71382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THE LAIR</a:t>
            </a:r>
            <a:endParaRPr b="0" i="0" sz="4800" u="none" cap="none" strike="noStrike">
              <a:solidFill>
                <a:schemeClr val="dk1"/>
              </a:solidFill>
              <a:latin typeface="Calibri"/>
              <a:ea typeface="Calibri"/>
              <a:cs typeface="Calibri"/>
              <a:sym typeface="Calibri"/>
            </a:endParaRPr>
          </a:p>
        </p:txBody>
      </p:sp>
      <p:sp>
        <p:nvSpPr>
          <p:cNvPr id="576" name="Google Shape;576;g2d072bf0c22_0_522"/>
          <p:cNvSpPr/>
          <p:nvPr/>
        </p:nvSpPr>
        <p:spPr>
          <a:xfrm>
            <a:off x="1714714" y="105727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581" name="Shape 581"/>
        <p:cNvGrpSpPr/>
        <p:nvPr/>
      </p:nvGrpSpPr>
      <p:grpSpPr>
        <a:xfrm>
          <a:off x="0" y="0"/>
          <a:ext cx="0" cy="0"/>
          <a:chOff x="0" y="0"/>
          <a:chExt cx="0" cy="0"/>
        </a:xfrm>
      </p:grpSpPr>
      <p:pic>
        <p:nvPicPr>
          <p:cNvPr descr=" " id="582" name="Google Shape;582;g2d072bf0c22_0_545"/>
          <p:cNvPicPr preferRelativeResize="0"/>
          <p:nvPr/>
        </p:nvPicPr>
        <p:blipFill rotWithShape="1">
          <a:blip r:embed="rId3">
            <a:alphaModFix/>
          </a:blip>
          <a:srcRect b="0" l="0" r="0" t="0"/>
          <a:stretch/>
        </p:blipFill>
        <p:spPr>
          <a:xfrm>
            <a:off x="19236554" y="539750"/>
            <a:ext cx="4597975" cy="2235200"/>
          </a:xfrm>
          <a:prstGeom prst="rect">
            <a:avLst/>
          </a:prstGeom>
          <a:noFill/>
          <a:ln>
            <a:noFill/>
          </a:ln>
        </p:spPr>
      </p:pic>
      <p:pic>
        <p:nvPicPr>
          <p:cNvPr descr=" " id="583" name="Google Shape;583;g2d072bf0c22_0_545"/>
          <p:cNvPicPr preferRelativeResize="0"/>
          <p:nvPr/>
        </p:nvPicPr>
        <p:blipFill rotWithShape="1">
          <a:blip r:embed="rId4">
            <a:alphaModFix/>
          </a:blip>
          <a:srcRect b="0" l="0" r="0" t="0"/>
          <a:stretch/>
        </p:blipFill>
        <p:spPr>
          <a:xfrm>
            <a:off x="590624" y="12905358"/>
            <a:ext cx="6338092" cy="38100"/>
          </a:xfrm>
          <a:prstGeom prst="rect">
            <a:avLst/>
          </a:prstGeom>
          <a:noFill/>
          <a:ln>
            <a:noFill/>
          </a:ln>
        </p:spPr>
      </p:pic>
      <p:pic>
        <p:nvPicPr>
          <p:cNvPr descr=" " id="584" name="Google Shape;584;g2d072bf0c22_0_545"/>
          <p:cNvPicPr preferRelativeResize="0"/>
          <p:nvPr/>
        </p:nvPicPr>
        <p:blipFill rotWithShape="1">
          <a:blip r:embed="rId5">
            <a:alphaModFix/>
          </a:blip>
          <a:srcRect b="0" l="0" r="0" t="0"/>
          <a:stretch/>
        </p:blipFill>
        <p:spPr>
          <a:xfrm>
            <a:off x="3268119" y="12432903"/>
            <a:ext cx="983099" cy="982985"/>
          </a:xfrm>
          <a:prstGeom prst="rect">
            <a:avLst/>
          </a:prstGeom>
          <a:noFill/>
          <a:ln>
            <a:noFill/>
          </a:ln>
        </p:spPr>
      </p:pic>
      <p:sp>
        <p:nvSpPr>
          <p:cNvPr id="585" name="Google Shape;585;g2d072bf0c22_0_5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d072bf0c22_0_54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87" name="Google Shape;587;g2d072bf0c22_0_545"/>
          <p:cNvSpPr/>
          <p:nvPr/>
        </p:nvSpPr>
        <p:spPr>
          <a:xfrm>
            <a:off x="9267925" y="711200"/>
            <a:ext cx="58512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OUR TEAM</a:t>
            </a:r>
            <a:endParaRPr b="0" i="0" sz="8000" u="none" cap="none" strike="noStrike">
              <a:solidFill>
                <a:schemeClr val="dk1"/>
              </a:solidFill>
              <a:latin typeface="Calibri"/>
              <a:ea typeface="Calibri"/>
              <a:cs typeface="Calibri"/>
              <a:sym typeface="Calibri"/>
            </a:endParaRPr>
          </a:p>
        </p:txBody>
      </p:sp>
      <p:sp>
        <p:nvSpPr>
          <p:cNvPr id="588" name="Google Shape;588;g2d072bf0c22_0_545"/>
          <p:cNvSpPr/>
          <p:nvPr/>
        </p:nvSpPr>
        <p:spPr>
          <a:xfrm>
            <a:off x="2553019" y="3028950"/>
            <a:ext cx="6096900" cy="765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9" name="Google Shape;589;g2d072bf0c22_0_545"/>
          <p:cNvPicPr preferRelativeResize="0"/>
          <p:nvPr/>
        </p:nvPicPr>
        <p:blipFill rotWithShape="1">
          <a:blip r:embed="rId7">
            <a:alphaModFix/>
          </a:blip>
          <a:srcRect b="0" l="0" r="0" t="0"/>
          <a:stretch/>
        </p:blipFill>
        <p:spPr>
          <a:xfrm>
            <a:off x="2553019" y="3028950"/>
            <a:ext cx="6096762" cy="6096000"/>
          </a:xfrm>
          <a:prstGeom prst="rect">
            <a:avLst/>
          </a:prstGeom>
          <a:noFill/>
          <a:ln>
            <a:noFill/>
          </a:ln>
        </p:spPr>
      </p:pic>
      <p:sp>
        <p:nvSpPr>
          <p:cNvPr id="590" name="Google Shape;590;g2d072bf0c22_0_545"/>
          <p:cNvSpPr/>
          <p:nvPr/>
        </p:nvSpPr>
        <p:spPr>
          <a:xfrm>
            <a:off x="2553019" y="9328150"/>
            <a:ext cx="60969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d072bf0c22_0_545"/>
          <p:cNvSpPr/>
          <p:nvPr/>
        </p:nvSpPr>
        <p:spPr>
          <a:xfrm>
            <a:off x="2553019" y="9328150"/>
            <a:ext cx="60969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d072bf0c22_0_545"/>
          <p:cNvSpPr/>
          <p:nvPr/>
        </p:nvSpPr>
        <p:spPr>
          <a:xfrm>
            <a:off x="2451406" y="9328150"/>
            <a:ext cx="63000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ELDRUIN</a:t>
            </a:r>
            <a:endParaRPr b="0" i="0" sz="4800" u="none" cap="none" strike="noStrike">
              <a:solidFill>
                <a:schemeClr val="dk1"/>
              </a:solidFill>
              <a:latin typeface="Calibri"/>
              <a:ea typeface="Calibri"/>
              <a:cs typeface="Calibri"/>
              <a:sym typeface="Calibri"/>
            </a:endParaRPr>
          </a:p>
        </p:txBody>
      </p:sp>
      <p:sp>
        <p:nvSpPr>
          <p:cNvPr id="593" name="Google Shape;593;g2d072bf0c22_0_545"/>
          <p:cNvSpPr/>
          <p:nvPr/>
        </p:nvSpPr>
        <p:spPr>
          <a:xfrm>
            <a:off x="2485277" y="101536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594" name="Google Shape;594;g2d072bf0c22_0_545"/>
          <p:cNvSpPr/>
          <p:nvPr/>
        </p:nvSpPr>
        <p:spPr>
          <a:xfrm>
            <a:off x="9513489" y="5467350"/>
            <a:ext cx="6096900" cy="765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5" name="Google Shape;595;g2d072bf0c22_0_545"/>
          <p:cNvPicPr preferRelativeResize="0"/>
          <p:nvPr/>
        </p:nvPicPr>
        <p:blipFill rotWithShape="1">
          <a:blip r:embed="rId8">
            <a:alphaModFix/>
          </a:blip>
          <a:srcRect b="0" l="0" r="0" t="0"/>
          <a:stretch/>
        </p:blipFill>
        <p:spPr>
          <a:xfrm>
            <a:off x="9513489" y="5467350"/>
            <a:ext cx="6096762" cy="6096000"/>
          </a:xfrm>
          <a:prstGeom prst="rect">
            <a:avLst/>
          </a:prstGeom>
          <a:noFill/>
          <a:ln>
            <a:noFill/>
          </a:ln>
        </p:spPr>
      </p:pic>
      <p:sp>
        <p:nvSpPr>
          <p:cNvPr id="596" name="Google Shape;596;g2d072bf0c22_0_545"/>
          <p:cNvSpPr/>
          <p:nvPr/>
        </p:nvSpPr>
        <p:spPr>
          <a:xfrm>
            <a:off x="9513489" y="11766550"/>
            <a:ext cx="60969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d072bf0c22_0_545"/>
          <p:cNvSpPr/>
          <p:nvPr/>
        </p:nvSpPr>
        <p:spPr>
          <a:xfrm>
            <a:off x="9513489" y="11766550"/>
            <a:ext cx="60969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d072bf0c22_0_545"/>
          <p:cNvSpPr/>
          <p:nvPr/>
        </p:nvSpPr>
        <p:spPr>
          <a:xfrm>
            <a:off x="9411876" y="11766550"/>
            <a:ext cx="63000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ELEMENTALEN</a:t>
            </a:r>
            <a:endParaRPr b="0" i="0" sz="4800" u="none" cap="none" strike="noStrike">
              <a:solidFill>
                <a:schemeClr val="dk1"/>
              </a:solidFill>
              <a:latin typeface="Calibri"/>
              <a:ea typeface="Calibri"/>
              <a:cs typeface="Calibri"/>
              <a:sym typeface="Calibri"/>
            </a:endParaRPr>
          </a:p>
        </p:txBody>
      </p:sp>
      <p:sp>
        <p:nvSpPr>
          <p:cNvPr id="599" name="Google Shape;599;g2d072bf0c22_0_545"/>
          <p:cNvSpPr/>
          <p:nvPr/>
        </p:nvSpPr>
        <p:spPr>
          <a:xfrm>
            <a:off x="9445747" y="125920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600" name="Google Shape;600;g2d072bf0c22_0_545"/>
          <p:cNvSpPr/>
          <p:nvPr/>
        </p:nvSpPr>
        <p:spPr>
          <a:xfrm>
            <a:off x="16473959" y="3028950"/>
            <a:ext cx="6096900" cy="765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1" name="Google Shape;601;g2d072bf0c22_0_545"/>
          <p:cNvPicPr preferRelativeResize="0"/>
          <p:nvPr/>
        </p:nvPicPr>
        <p:blipFill rotWithShape="1">
          <a:blip r:embed="rId9">
            <a:alphaModFix/>
          </a:blip>
          <a:srcRect b="0" l="0" r="0" t="0"/>
          <a:stretch/>
        </p:blipFill>
        <p:spPr>
          <a:xfrm>
            <a:off x="16473959" y="3028950"/>
            <a:ext cx="6096762" cy="6096000"/>
          </a:xfrm>
          <a:prstGeom prst="rect">
            <a:avLst/>
          </a:prstGeom>
          <a:noFill/>
          <a:ln>
            <a:noFill/>
          </a:ln>
        </p:spPr>
      </p:pic>
      <p:sp>
        <p:nvSpPr>
          <p:cNvPr id="602" name="Google Shape;602;g2d072bf0c22_0_545"/>
          <p:cNvSpPr/>
          <p:nvPr/>
        </p:nvSpPr>
        <p:spPr>
          <a:xfrm>
            <a:off x="16473959" y="9328150"/>
            <a:ext cx="60969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2d072bf0c22_0_545"/>
          <p:cNvSpPr/>
          <p:nvPr/>
        </p:nvSpPr>
        <p:spPr>
          <a:xfrm>
            <a:off x="16473959" y="9328150"/>
            <a:ext cx="60969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d072bf0c22_0_545"/>
          <p:cNvSpPr/>
          <p:nvPr/>
        </p:nvSpPr>
        <p:spPr>
          <a:xfrm>
            <a:off x="16372346" y="9328150"/>
            <a:ext cx="63000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LUNARIA</a:t>
            </a:r>
            <a:endParaRPr b="0" i="0" sz="4800" u="none" cap="none" strike="noStrike">
              <a:solidFill>
                <a:schemeClr val="dk1"/>
              </a:solidFill>
              <a:latin typeface="Calibri"/>
              <a:ea typeface="Calibri"/>
              <a:cs typeface="Calibri"/>
              <a:sym typeface="Calibri"/>
            </a:endParaRPr>
          </a:p>
        </p:txBody>
      </p:sp>
      <p:sp>
        <p:nvSpPr>
          <p:cNvPr id="605" name="Google Shape;605;g2d072bf0c22_0_545"/>
          <p:cNvSpPr/>
          <p:nvPr/>
        </p:nvSpPr>
        <p:spPr>
          <a:xfrm>
            <a:off x="16406217" y="101536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610" name="Shape 610"/>
        <p:cNvGrpSpPr/>
        <p:nvPr/>
      </p:nvGrpSpPr>
      <p:grpSpPr>
        <a:xfrm>
          <a:off x="0" y="0"/>
          <a:ext cx="0" cy="0"/>
          <a:chOff x="0" y="0"/>
          <a:chExt cx="0" cy="0"/>
        </a:xfrm>
      </p:grpSpPr>
      <p:pic>
        <p:nvPicPr>
          <p:cNvPr descr=" " id="611" name="Google Shape;611;g2d072bf0c22_0_573"/>
          <p:cNvPicPr preferRelativeResize="0"/>
          <p:nvPr/>
        </p:nvPicPr>
        <p:blipFill rotWithShape="1">
          <a:blip r:embed="rId3">
            <a:alphaModFix/>
          </a:blip>
          <a:srcRect b="0" l="0" r="0" t="0"/>
          <a:stretch/>
        </p:blipFill>
        <p:spPr>
          <a:xfrm>
            <a:off x="565221" y="736600"/>
            <a:ext cx="3810948" cy="1797621"/>
          </a:xfrm>
          <a:prstGeom prst="rect">
            <a:avLst/>
          </a:prstGeom>
          <a:noFill/>
          <a:ln>
            <a:noFill/>
          </a:ln>
        </p:spPr>
      </p:pic>
      <p:pic>
        <p:nvPicPr>
          <p:cNvPr descr=" " id="612" name="Google Shape;612;g2d072bf0c22_0_573"/>
          <p:cNvPicPr preferRelativeResize="0"/>
          <p:nvPr/>
        </p:nvPicPr>
        <p:blipFill rotWithShape="1">
          <a:blip r:embed="rId4">
            <a:alphaModFix/>
          </a:blip>
          <a:srcRect b="0" l="0" r="0" t="0"/>
          <a:stretch/>
        </p:blipFill>
        <p:spPr>
          <a:xfrm>
            <a:off x="16569221" y="12686184"/>
            <a:ext cx="6291204" cy="38100"/>
          </a:xfrm>
          <a:prstGeom prst="rect">
            <a:avLst/>
          </a:prstGeom>
          <a:noFill/>
          <a:ln>
            <a:noFill/>
          </a:ln>
        </p:spPr>
      </p:pic>
      <p:pic>
        <p:nvPicPr>
          <p:cNvPr descr=" " id="613" name="Google Shape;613;g2d072bf0c22_0_573"/>
          <p:cNvPicPr preferRelativeResize="0"/>
          <p:nvPr/>
        </p:nvPicPr>
        <p:blipFill rotWithShape="1">
          <a:blip r:embed="rId5">
            <a:alphaModFix/>
          </a:blip>
          <a:srcRect b="0" l="0" r="0" t="0"/>
          <a:stretch/>
        </p:blipFill>
        <p:spPr>
          <a:xfrm>
            <a:off x="22950742" y="12109723"/>
            <a:ext cx="1191134" cy="1190997"/>
          </a:xfrm>
          <a:prstGeom prst="rect">
            <a:avLst/>
          </a:prstGeom>
          <a:noFill/>
          <a:ln>
            <a:noFill/>
          </a:ln>
        </p:spPr>
      </p:pic>
      <p:sp>
        <p:nvSpPr>
          <p:cNvPr id="614" name="Google Shape;614;g2d072bf0c22_0_5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5" name="Google Shape;615;g2d072bf0c22_0_57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16" name="Google Shape;616;g2d072bf0c22_0_573"/>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2d072bf0c22_0_573"/>
          <p:cNvSpPr/>
          <p:nvPr/>
        </p:nvSpPr>
        <p:spPr>
          <a:xfrm>
            <a:off x="10618527" y="5715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2d072bf0c22_0_573"/>
          <p:cNvPicPr preferRelativeResize="0"/>
          <p:nvPr/>
        </p:nvPicPr>
        <p:blipFill rotWithShape="1">
          <a:blip r:embed="rId7">
            <a:alphaModFix/>
          </a:blip>
          <a:srcRect b="0" l="0" r="0" t="0"/>
          <a:stretch/>
        </p:blipFill>
        <p:spPr>
          <a:xfrm>
            <a:off x="11685461" y="571500"/>
            <a:ext cx="2032254" cy="2032000"/>
          </a:xfrm>
          <a:prstGeom prst="rect">
            <a:avLst/>
          </a:prstGeom>
          <a:noFill/>
          <a:ln>
            <a:noFill/>
          </a:ln>
        </p:spPr>
      </p:pic>
      <p:sp>
        <p:nvSpPr>
          <p:cNvPr id="619" name="Google Shape;619;g2d072bf0c22_0_573"/>
          <p:cNvSpPr/>
          <p:nvPr/>
        </p:nvSpPr>
        <p:spPr>
          <a:xfrm>
            <a:off x="10923365" y="28067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2d072bf0c22_0_573"/>
          <p:cNvSpPr/>
          <p:nvPr/>
        </p:nvSpPr>
        <p:spPr>
          <a:xfrm>
            <a:off x="10847156" y="28067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CHLOE NG</a:t>
            </a:r>
            <a:endParaRPr b="0" i="0" sz="3600" u="none" cap="none" strike="noStrike">
              <a:solidFill>
                <a:schemeClr val="dk1"/>
              </a:solidFill>
              <a:latin typeface="Calibri"/>
              <a:ea typeface="Calibri"/>
              <a:cs typeface="Calibri"/>
              <a:sym typeface="Calibri"/>
            </a:endParaRPr>
          </a:p>
        </p:txBody>
      </p:sp>
      <p:sp>
        <p:nvSpPr>
          <p:cNvPr id="621" name="Google Shape;621;g2d072bf0c22_0_573"/>
          <p:cNvSpPr/>
          <p:nvPr/>
        </p:nvSpPr>
        <p:spPr>
          <a:xfrm>
            <a:off x="10855623" y="34163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622" name="Google Shape;622;g2d072bf0c22_0_573"/>
          <p:cNvSpPr/>
          <p:nvPr/>
        </p:nvSpPr>
        <p:spPr>
          <a:xfrm>
            <a:off x="2032254" y="88392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2d072bf0c22_0_573"/>
          <p:cNvPicPr preferRelativeResize="0"/>
          <p:nvPr/>
        </p:nvPicPr>
        <p:blipFill rotWithShape="1">
          <a:blip r:embed="rId8">
            <a:alphaModFix/>
          </a:blip>
          <a:srcRect b="0" l="0" r="0" t="0"/>
          <a:stretch/>
        </p:blipFill>
        <p:spPr>
          <a:xfrm>
            <a:off x="3099187" y="8839200"/>
            <a:ext cx="2032254" cy="2032000"/>
          </a:xfrm>
          <a:prstGeom prst="rect">
            <a:avLst/>
          </a:prstGeom>
          <a:noFill/>
          <a:ln>
            <a:noFill/>
          </a:ln>
        </p:spPr>
      </p:pic>
      <p:sp>
        <p:nvSpPr>
          <p:cNvPr id="624" name="Google Shape;624;g2d072bf0c22_0_573"/>
          <p:cNvSpPr/>
          <p:nvPr/>
        </p:nvSpPr>
        <p:spPr>
          <a:xfrm>
            <a:off x="2337092" y="110744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d072bf0c22_0_573"/>
          <p:cNvSpPr/>
          <p:nvPr/>
        </p:nvSpPr>
        <p:spPr>
          <a:xfrm>
            <a:off x="2260883" y="110744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LYRISA</a:t>
            </a:r>
            <a:endParaRPr b="0" i="0" sz="3600" u="none" cap="none" strike="noStrike">
              <a:solidFill>
                <a:schemeClr val="dk1"/>
              </a:solidFill>
              <a:latin typeface="Calibri"/>
              <a:ea typeface="Calibri"/>
              <a:cs typeface="Calibri"/>
              <a:sym typeface="Calibri"/>
            </a:endParaRPr>
          </a:p>
        </p:txBody>
      </p:sp>
      <p:sp>
        <p:nvSpPr>
          <p:cNvPr id="626" name="Google Shape;626;g2d072bf0c22_0_573"/>
          <p:cNvSpPr/>
          <p:nvPr/>
        </p:nvSpPr>
        <p:spPr>
          <a:xfrm>
            <a:off x="2269350" y="116840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627" name="Google Shape;627;g2d072bf0c22_0_573"/>
          <p:cNvSpPr/>
          <p:nvPr/>
        </p:nvSpPr>
        <p:spPr>
          <a:xfrm>
            <a:off x="6325391" y="88392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8" name="Google Shape;628;g2d072bf0c22_0_573"/>
          <p:cNvPicPr preferRelativeResize="0"/>
          <p:nvPr/>
        </p:nvPicPr>
        <p:blipFill rotWithShape="1">
          <a:blip r:embed="rId9">
            <a:alphaModFix/>
          </a:blip>
          <a:srcRect b="0" l="0" r="0" t="0"/>
          <a:stretch/>
        </p:blipFill>
        <p:spPr>
          <a:xfrm>
            <a:off x="7392324" y="8839200"/>
            <a:ext cx="2032254" cy="2032000"/>
          </a:xfrm>
          <a:prstGeom prst="rect">
            <a:avLst/>
          </a:prstGeom>
          <a:noFill/>
          <a:ln>
            <a:noFill/>
          </a:ln>
        </p:spPr>
      </p:pic>
      <p:sp>
        <p:nvSpPr>
          <p:cNvPr id="629" name="Google Shape;629;g2d072bf0c22_0_573"/>
          <p:cNvSpPr/>
          <p:nvPr/>
        </p:nvSpPr>
        <p:spPr>
          <a:xfrm>
            <a:off x="6630229" y="110744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d072bf0c22_0_573"/>
          <p:cNvSpPr/>
          <p:nvPr/>
        </p:nvSpPr>
        <p:spPr>
          <a:xfrm>
            <a:off x="6554019" y="110744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LUCIAN</a:t>
            </a:r>
            <a:endParaRPr b="0" i="0" sz="3600" u="none" cap="none" strike="noStrike">
              <a:solidFill>
                <a:schemeClr val="dk1"/>
              </a:solidFill>
              <a:latin typeface="Calibri"/>
              <a:ea typeface="Calibri"/>
              <a:cs typeface="Calibri"/>
              <a:sym typeface="Calibri"/>
            </a:endParaRPr>
          </a:p>
        </p:txBody>
      </p:sp>
      <p:sp>
        <p:nvSpPr>
          <p:cNvPr id="631" name="Google Shape;631;g2d072bf0c22_0_573"/>
          <p:cNvSpPr/>
          <p:nvPr/>
        </p:nvSpPr>
        <p:spPr>
          <a:xfrm>
            <a:off x="6562487" y="116840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632" name="Google Shape;632;g2d072bf0c22_0_573"/>
          <p:cNvSpPr/>
          <p:nvPr/>
        </p:nvSpPr>
        <p:spPr>
          <a:xfrm>
            <a:off x="10618527" y="88392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2d072bf0c22_0_573"/>
          <p:cNvPicPr preferRelativeResize="0"/>
          <p:nvPr/>
        </p:nvPicPr>
        <p:blipFill rotWithShape="1">
          <a:blip r:embed="rId10">
            <a:alphaModFix/>
          </a:blip>
          <a:srcRect b="0" l="0" r="0" t="0"/>
          <a:stretch/>
        </p:blipFill>
        <p:spPr>
          <a:xfrm>
            <a:off x="11685461" y="8839200"/>
            <a:ext cx="2032254" cy="2032000"/>
          </a:xfrm>
          <a:prstGeom prst="rect">
            <a:avLst/>
          </a:prstGeom>
          <a:noFill/>
          <a:ln>
            <a:noFill/>
          </a:ln>
        </p:spPr>
      </p:pic>
      <p:sp>
        <p:nvSpPr>
          <p:cNvPr id="634" name="Google Shape;634;g2d072bf0c22_0_573"/>
          <p:cNvSpPr/>
          <p:nvPr/>
        </p:nvSpPr>
        <p:spPr>
          <a:xfrm>
            <a:off x="10923365" y="110744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d072bf0c22_0_573"/>
          <p:cNvSpPr/>
          <p:nvPr/>
        </p:nvSpPr>
        <p:spPr>
          <a:xfrm>
            <a:off x="10847156" y="110744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ELVINA</a:t>
            </a:r>
            <a:endParaRPr b="0" i="0" sz="3600" u="none" cap="none" strike="noStrike">
              <a:solidFill>
                <a:schemeClr val="dk1"/>
              </a:solidFill>
              <a:latin typeface="Calibri"/>
              <a:ea typeface="Calibri"/>
              <a:cs typeface="Calibri"/>
              <a:sym typeface="Calibri"/>
            </a:endParaRPr>
          </a:p>
        </p:txBody>
      </p:sp>
      <p:sp>
        <p:nvSpPr>
          <p:cNvPr id="636" name="Google Shape;636;g2d072bf0c22_0_573"/>
          <p:cNvSpPr/>
          <p:nvPr/>
        </p:nvSpPr>
        <p:spPr>
          <a:xfrm>
            <a:off x="10855623" y="116840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637" name="Google Shape;637;g2d072bf0c22_0_573"/>
          <p:cNvSpPr/>
          <p:nvPr/>
        </p:nvSpPr>
        <p:spPr>
          <a:xfrm>
            <a:off x="14911664" y="88392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2d072bf0c22_0_573"/>
          <p:cNvPicPr preferRelativeResize="0"/>
          <p:nvPr/>
        </p:nvPicPr>
        <p:blipFill rotWithShape="1">
          <a:blip r:embed="rId11">
            <a:alphaModFix/>
          </a:blip>
          <a:srcRect b="0" l="0" r="0" t="0"/>
          <a:stretch/>
        </p:blipFill>
        <p:spPr>
          <a:xfrm>
            <a:off x="15978597" y="8839200"/>
            <a:ext cx="2032254" cy="2032000"/>
          </a:xfrm>
          <a:prstGeom prst="rect">
            <a:avLst/>
          </a:prstGeom>
          <a:noFill/>
          <a:ln>
            <a:noFill/>
          </a:ln>
        </p:spPr>
      </p:pic>
      <p:sp>
        <p:nvSpPr>
          <p:cNvPr id="639" name="Google Shape;639;g2d072bf0c22_0_573"/>
          <p:cNvSpPr/>
          <p:nvPr/>
        </p:nvSpPr>
        <p:spPr>
          <a:xfrm>
            <a:off x="15216502" y="110744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2d072bf0c22_0_573"/>
          <p:cNvSpPr/>
          <p:nvPr/>
        </p:nvSpPr>
        <p:spPr>
          <a:xfrm>
            <a:off x="15140292" y="110744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SERAPHINA</a:t>
            </a:r>
            <a:endParaRPr b="0" i="0" sz="3600" u="none" cap="none" strike="noStrike">
              <a:solidFill>
                <a:schemeClr val="dk1"/>
              </a:solidFill>
              <a:latin typeface="Calibri"/>
              <a:ea typeface="Calibri"/>
              <a:cs typeface="Calibri"/>
              <a:sym typeface="Calibri"/>
            </a:endParaRPr>
          </a:p>
        </p:txBody>
      </p:sp>
      <p:sp>
        <p:nvSpPr>
          <p:cNvPr id="641" name="Google Shape;641;g2d072bf0c22_0_573"/>
          <p:cNvSpPr/>
          <p:nvPr/>
        </p:nvSpPr>
        <p:spPr>
          <a:xfrm>
            <a:off x="15148760" y="116840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642" name="Google Shape;642;g2d072bf0c22_0_573"/>
          <p:cNvSpPr/>
          <p:nvPr/>
        </p:nvSpPr>
        <p:spPr>
          <a:xfrm>
            <a:off x="19204800" y="88392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3" name="Google Shape;643;g2d072bf0c22_0_573"/>
          <p:cNvPicPr preferRelativeResize="0"/>
          <p:nvPr/>
        </p:nvPicPr>
        <p:blipFill rotWithShape="1">
          <a:blip r:embed="rId12">
            <a:alphaModFix/>
          </a:blip>
          <a:srcRect b="0" l="0" r="0" t="0"/>
          <a:stretch/>
        </p:blipFill>
        <p:spPr>
          <a:xfrm>
            <a:off x="20271734" y="8839200"/>
            <a:ext cx="2032254" cy="2032000"/>
          </a:xfrm>
          <a:prstGeom prst="rect">
            <a:avLst/>
          </a:prstGeom>
          <a:noFill/>
          <a:ln>
            <a:noFill/>
          </a:ln>
        </p:spPr>
      </p:pic>
      <p:sp>
        <p:nvSpPr>
          <p:cNvPr id="644" name="Google Shape;644;g2d072bf0c22_0_573"/>
          <p:cNvSpPr/>
          <p:nvPr/>
        </p:nvSpPr>
        <p:spPr>
          <a:xfrm>
            <a:off x="19509638" y="110744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2d072bf0c22_0_573"/>
          <p:cNvSpPr/>
          <p:nvPr/>
        </p:nvSpPr>
        <p:spPr>
          <a:xfrm>
            <a:off x="19433429" y="110744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KAELEN</a:t>
            </a:r>
            <a:endParaRPr b="0" i="0" sz="3600" u="none" cap="none" strike="noStrike">
              <a:solidFill>
                <a:schemeClr val="dk1"/>
              </a:solidFill>
              <a:latin typeface="Calibri"/>
              <a:ea typeface="Calibri"/>
              <a:cs typeface="Calibri"/>
              <a:sym typeface="Calibri"/>
            </a:endParaRPr>
          </a:p>
        </p:txBody>
      </p:sp>
      <p:sp>
        <p:nvSpPr>
          <p:cNvPr id="646" name="Google Shape;646;g2d072bf0c22_0_573"/>
          <p:cNvSpPr/>
          <p:nvPr/>
        </p:nvSpPr>
        <p:spPr>
          <a:xfrm>
            <a:off x="19441897" y="116840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647" name="Google Shape;647;g2d072bf0c22_0_573"/>
          <p:cNvSpPr/>
          <p:nvPr/>
        </p:nvSpPr>
        <p:spPr>
          <a:xfrm>
            <a:off x="4267733" y="47625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8" name="Google Shape;648;g2d072bf0c22_0_573"/>
          <p:cNvPicPr preferRelativeResize="0"/>
          <p:nvPr/>
        </p:nvPicPr>
        <p:blipFill rotWithShape="1">
          <a:blip r:embed="rId13">
            <a:alphaModFix/>
          </a:blip>
          <a:srcRect b="0" l="0" r="0" t="0"/>
          <a:stretch/>
        </p:blipFill>
        <p:spPr>
          <a:xfrm>
            <a:off x="5334667" y="4762500"/>
            <a:ext cx="2032254" cy="2032000"/>
          </a:xfrm>
          <a:prstGeom prst="rect">
            <a:avLst/>
          </a:prstGeom>
          <a:noFill/>
          <a:ln>
            <a:noFill/>
          </a:ln>
        </p:spPr>
      </p:pic>
      <p:sp>
        <p:nvSpPr>
          <p:cNvPr id="649" name="Google Shape;649;g2d072bf0c22_0_573"/>
          <p:cNvSpPr/>
          <p:nvPr/>
        </p:nvSpPr>
        <p:spPr>
          <a:xfrm>
            <a:off x="4572572" y="69977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2d072bf0c22_0_573"/>
          <p:cNvSpPr/>
          <p:nvPr/>
        </p:nvSpPr>
        <p:spPr>
          <a:xfrm>
            <a:off x="4496362" y="69977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AURIELLE</a:t>
            </a:r>
            <a:endParaRPr b="0" i="0" sz="3600" u="none" cap="none" strike="noStrike">
              <a:solidFill>
                <a:schemeClr val="dk1"/>
              </a:solidFill>
              <a:latin typeface="Calibri"/>
              <a:ea typeface="Calibri"/>
              <a:cs typeface="Calibri"/>
              <a:sym typeface="Calibri"/>
            </a:endParaRPr>
          </a:p>
        </p:txBody>
      </p:sp>
      <p:sp>
        <p:nvSpPr>
          <p:cNvPr id="651" name="Google Shape;651;g2d072bf0c22_0_573"/>
          <p:cNvSpPr/>
          <p:nvPr/>
        </p:nvSpPr>
        <p:spPr>
          <a:xfrm>
            <a:off x="4504830" y="76073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652" name="Google Shape;652;g2d072bf0c22_0_573"/>
          <p:cNvSpPr/>
          <p:nvPr/>
        </p:nvSpPr>
        <p:spPr>
          <a:xfrm>
            <a:off x="17121740" y="47625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3" name="Google Shape;653;g2d072bf0c22_0_573"/>
          <p:cNvPicPr preferRelativeResize="0"/>
          <p:nvPr/>
        </p:nvPicPr>
        <p:blipFill rotWithShape="1">
          <a:blip r:embed="rId14">
            <a:alphaModFix/>
          </a:blip>
          <a:srcRect b="0" l="0" r="0" t="0"/>
          <a:stretch/>
        </p:blipFill>
        <p:spPr>
          <a:xfrm>
            <a:off x="18188673" y="4762500"/>
            <a:ext cx="2032254" cy="2032000"/>
          </a:xfrm>
          <a:prstGeom prst="rect">
            <a:avLst/>
          </a:prstGeom>
          <a:noFill/>
          <a:ln>
            <a:noFill/>
          </a:ln>
        </p:spPr>
      </p:pic>
      <p:sp>
        <p:nvSpPr>
          <p:cNvPr id="654" name="Google Shape;654;g2d072bf0c22_0_573"/>
          <p:cNvSpPr/>
          <p:nvPr/>
        </p:nvSpPr>
        <p:spPr>
          <a:xfrm>
            <a:off x="17426578" y="69977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2d072bf0c22_0_573"/>
          <p:cNvSpPr/>
          <p:nvPr/>
        </p:nvSpPr>
        <p:spPr>
          <a:xfrm>
            <a:off x="17350369" y="69977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DARIANA</a:t>
            </a:r>
            <a:endParaRPr b="0" i="0" sz="3600" u="none" cap="none" strike="noStrike">
              <a:solidFill>
                <a:schemeClr val="dk1"/>
              </a:solidFill>
              <a:latin typeface="Calibri"/>
              <a:ea typeface="Calibri"/>
              <a:cs typeface="Calibri"/>
              <a:sym typeface="Calibri"/>
            </a:endParaRPr>
          </a:p>
        </p:txBody>
      </p:sp>
      <p:sp>
        <p:nvSpPr>
          <p:cNvPr id="656" name="Google Shape;656;g2d072bf0c22_0_573"/>
          <p:cNvSpPr/>
          <p:nvPr/>
        </p:nvSpPr>
        <p:spPr>
          <a:xfrm>
            <a:off x="17358836" y="76073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657" name="Google Shape;657;g2d072bf0c22_0_573"/>
          <p:cNvSpPr/>
          <p:nvPr/>
        </p:nvSpPr>
        <p:spPr>
          <a:xfrm>
            <a:off x="10618527" y="4762500"/>
            <a:ext cx="4166100" cy="3378300"/>
          </a:xfrm>
          <a:prstGeom prst="roundRect">
            <a:avLst>
              <a:gd fmla="val 162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8" name="Google Shape;658;g2d072bf0c22_0_573"/>
          <p:cNvPicPr preferRelativeResize="0"/>
          <p:nvPr/>
        </p:nvPicPr>
        <p:blipFill rotWithShape="1">
          <a:blip r:embed="rId15">
            <a:alphaModFix/>
          </a:blip>
          <a:srcRect b="0" l="0" r="0" t="0"/>
          <a:stretch/>
        </p:blipFill>
        <p:spPr>
          <a:xfrm>
            <a:off x="11685461" y="4762500"/>
            <a:ext cx="2032254" cy="2032000"/>
          </a:xfrm>
          <a:prstGeom prst="rect">
            <a:avLst/>
          </a:prstGeom>
          <a:noFill/>
          <a:ln>
            <a:noFill/>
          </a:ln>
        </p:spPr>
      </p:pic>
      <p:sp>
        <p:nvSpPr>
          <p:cNvPr id="659" name="Google Shape;659;g2d072bf0c22_0_573"/>
          <p:cNvSpPr/>
          <p:nvPr/>
        </p:nvSpPr>
        <p:spPr>
          <a:xfrm>
            <a:off x="10923365" y="6997700"/>
            <a:ext cx="3556500" cy="1143000"/>
          </a:xfrm>
          <a:prstGeom prst="roundRect">
            <a:avLst>
              <a:gd fmla="val 4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d072bf0c22_0_573"/>
          <p:cNvSpPr/>
          <p:nvPr/>
        </p:nvSpPr>
        <p:spPr>
          <a:xfrm>
            <a:off x="10847156" y="6997700"/>
            <a:ext cx="37089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THERONIS</a:t>
            </a:r>
            <a:endParaRPr b="0" i="0" sz="3600" u="none" cap="none" strike="noStrike">
              <a:solidFill>
                <a:schemeClr val="dk1"/>
              </a:solidFill>
              <a:latin typeface="Calibri"/>
              <a:ea typeface="Calibri"/>
              <a:cs typeface="Calibri"/>
              <a:sym typeface="Calibri"/>
            </a:endParaRPr>
          </a:p>
        </p:txBody>
      </p:sp>
      <p:sp>
        <p:nvSpPr>
          <p:cNvPr id="661" name="Google Shape;661;g2d072bf0c22_0_573"/>
          <p:cNvSpPr/>
          <p:nvPr/>
        </p:nvSpPr>
        <p:spPr>
          <a:xfrm>
            <a:off x="10855623" y="76073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662" name="Google Shape;662;g2d072bf0c22_0_573"/>
          <p:cNvPicPr preferRelativeResize="0"/>
          <p:nvPr/>
        </p:nvPicPr>
        <p:blipFill rotWithShape="1">
          <a:blip r:embed="rId16">
            <a:alphaModFix/>
          </a:blip>
          <a:srcRect b="0" l="0" r="0" t="0"/>
          <a:stretch/>
        </p:blipFill>
        <p:spPr>
          <a:xfrm>
            <a:off x="12688886" y="8140700"/>
            <a:ext cx="12702" cy="812800"/>
          </a:xfrm>
          <a:prstGeom prst="rect">
            <a:avLst/>
          </a:prstGeom>
          <a:noFill/>
          <a:ln>
            <a:noFill/>
          </a:ln>
        </p:spPr>
      </p:pic>
      <p:pic>
        <p:nvPicPr>
          <p:cNvPr descr=" " id="663" name="Google Shape;663;g2d072bf0c22_0_573"/>
          <p:cNvPicPr preferRelativeResize="0"/>
          <p:nvPr/>
        </p:nvPicPr>
        <p:blipFill rotWithShape="1">
          <a:blip r:embed="rId16">
            <a:alphaModFix/>
          </a:blip>
          <a:srcRect b="0" l="0" r="0" t="0"/>
          <a:stretch/>
        </p:blipFill>
        <p:spPr>
          <a:xfrm>
            <a:off x="12688886" y="3949700"/>
            <a:ext cx="12702" cy="812800"/>
          </a:xfrm>
          <a:prstGeom prst="rect">
            <a:avLst/>
          </a:prstGeom>
          <a:noFill/>
          <a:ln>
            <a:noFill/>
          </a:ln>
        </p:spPr>
      </p:pic>
      <p:pic>
        <p:nvPicPr>
          <p:cNvPr descr=" " id="664" name="Google Shape;664;g2d072bf0c22_0_573"/>
          <p:cNvPicPr preferRelativeResize="0"/>
          <p:nvPr/>
        </p:nvPicPr>
        <p:blipFill rotWithShape="1">
          <a:blip r:embed="rId17">
            <a:alphaModFix/>
          </a:blip>
          <a:srcRect b="0" l="0" r="0" t="0"/>
          <a:stretch/>
        </p:blipFill>
        <p:spPr>
          <a:xfrm>
            <a:off x="6349054" y="3937124"/>
            <a:ext cx="5882575" cy="825376"/>
          </a:xfrm>
          <a:prstGeom prst="rect">
            <a:avLst/>
          </a:prstGeom>
          <a:noFill/>
          <a:ln>
            <a:noFill/>
          </a:ln>
        </p:spPr>
      </p:pic>
      <p:pic>
        <p:nvPicPr>
          <p:cNvPr descr=" " id="665" name="Google Shape;665;g2d072bf0c22_0_573"/>
          <p:cNvPicPr preferRelativeResize="0"/>
          <p:nvPr/>
        </p:nvPicPr>
        <p:blipFill rotWithShape="1">
          <a:blip r:embed="rId18">
            <a:alphaModFix/>
          </a:blip>
          <a:srcRect b="0" l="0" r="0" t="0"/>
          <a:stretch/>
        </p:blipFill>
        <p:spPr>
          <a:xfrm>
            <a:off x="4110505" y="8027343"/>
            <a:ext cx="1960854" cy="811857"/>
          </a:xfrm>
          <a:prstGeom prst="rect">
            <a:avLst/>
          </a:prstGeom>
          <a:noFill/>
          <a:ln>
            <a:noFill/>
          </a:ln>
        </p:spPr>
      </p:pic>
      <p:pic>
        <p:nvPicPr>
          <p:cNvPr descr=" " id="666" name="Google Shape;666;g2d072bf0c22_0_573"/>
          <p:cNvPicPr preferRelativeResize="0"/>
          <p:nvPr/>
        </p:nvPicPr>
        <p:blipFill rotWithShape="1">
          <a:blip r:embed="rId18">
            <a:alphaModFix/>
          </a:blip>
          <a:srcRect b="0" l="0" r="0" t="0"/>
          <a:stretch/>
        </p:blipFill>
        <p:spPr>
          <a:xfrm>
            <a:off x="17053422" y="8027343"/>
            <a:ext cx="1960854" cy="811857"/>
          </a:xfrm>
          <a:prstGeom prst="rect">
            <a:avLst/>
          </a:prstGeom>
          <a:noFill/>
          <a:ln>
            <a:noFill/>
          </a:ln>
        </p:spPr>
      </p:pic>
      <p:pic>
        <p:nvPicPr>
          <p:cNvPr descr=" " id="667" name="Google Shape;667;g2d072bf0c22_0_573"/>
          <p:cNvPicPr preferRelativeResize="0"/>
          <p:nvPr/>
        </p:nvPicPr>
        <p:blipFill rotWithShape="1">
          <a:blip r:embed="rId19">
            <a:alphaModFix/>
          </a:blip>
          <a:srcRect b="0" l="0" r="0" t="0"/>
          <a:stretch/>
        </p:blipFill>
        <p:spPr>
          <a:xfrm>
            <a:off x="6452406" y="8027343"/>
            <a:ext cx="1960854" cy="811857"/>
          </a:xfrm>
          <a:prstGeom prst="rect">
            <a:avLst/>
          </a:prstGeom>
          <a:noFill/>
          <a:ln>
            <a:noFill/>
          </a:ln>
        </p:spPr>
      </p:pic>
      <p:pic>
        <p:nvPicPr>
          <p:cNvPr descr=" " id="668" name="Google Shape;668;g2d072bf0c22_0_573"/>
          <p:cNvPicPr preferRelativeResize="0"/>
          <p:nvPr/>
        </p:nvPicPr>
        <p:blipFill rotWithShape="1">
          <a:blip r:embed="rId19">
            <a:alphaModFix/>
          </a:blip>
          <a:srcRect b="0" l="0" r="0" t="0"/>
          <a:stretch/>
        </p:blipFill>
        <p:spPr>
          <a:xfrm>
            <a:off x="19395324" y="8027343"/>
            <a:ext cx="1960854" cy="811857"/>
          </a:xfrm>
          <a:prstGeom prst="rect">
            <a:avLst/>
          </a:prstGeom>
          <a:noFill/>
          <a:ln>
            <a:noFill/>
          </a:ln>
        </p:spPr>
      </p:pic>
      <p:pic>
        <p:nvPicPr>
          <p:cNvPr descr=" " id="669" name="Google Shape;669;g2d072bf0c22_0_573"/>
          <p:cNvPicPr preferRelativeResize="0"/>
          <p:nvPr/>
        </p:nvPicPr>
        <p:blipFill rotWithShape="1">
          <a:blip r:embed="rId20">
            <a:alphaModFix/>
          </a:blip>
          <a:srcRect b="0" l="0" r="0" t="0"/>
          <a:stretch/>
        </p:blipFill>
        <p:spPr>
          <a:xfrm>
            <a:off x="13323965" y="3937124"/>
            <a:ext cx="5882575" cy="825376"/>
          </a:xfrm>
          <a:prstGeom prst="rect">
            <a:avLst/>
          </a:prstGeom>
          <a:noFill/>
          <a:ln>
            <a:noFill/>
          </a:ln>
        </p:spPr>
      </p:pic>
      <p:sp>
        <p:nvSpPr>
          <p:cNvPr id="670" name="Google Shape;670;g2d072bf0c22_0_573"/>
          <p:cNvSpPr/>
          <p:nvPr/>
        </p:nvSpPr>
        <p:spPr>
          <a:xfrm>
            <a:off x="7747968" y="12801600"/>
            <a:ext cx="8480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DM Sans"/>
              <a:buNone/>
            </a:pPr>
            <a:r>
              <a:rPr b="0" i="0" lang="en-US" sz="3200" u="none" cap="none" strike="noStrike">
                <a:solidFill>
                  <a:srgbClr val="000000"/>
                </a:solidFill>
                <a:latin typeface="DM Sans"/>
                <a:ea typeface="DM Sans"/>
                <a:cs typeface="DM Sans"/>
                <a:sym typeface="DM Sans"/>
              </a:rPr>
              <a:t>To download more editable chart, </a:t>
            </a:r>
            <a:r>
              <a:rPr b="0" i="0" lang="en-US" sz="3200" u="sng" cap="none" strike="noStrike">
                <a:solidFill>
                  <a:srgbClr val="000000"/>
                </a:solidFill>
                <a:latin typeface="Montserrat"/>
                <a:ea typeface="Montserrat"/>
                <a:cs typeface="Montserrat"/>
                <a:sym typeface="Montserrat"/>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71" name="Google Shape;671;g2d072bf0c22_0_573"/>
          <p:cNvSpPr/>
          <p:nvPr/>
        </p:nvSpPr>
        <p:spPr>
          <a:xfrm rot="-5400000">
            <a:off x="-4544946" y="5576367"/>
            <a:ext cx="10754100" cy="1469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676" name="Shape 676"/>
        <p:cNvGrpSpPr/>
        <p:nvPr/>
      </p:nvGrpSpPr>
      <p:grpSpPr>
        <a:xfrm>
          <a:off x="0" y="0"/>
          <a:ext cx="0" cy="0"/>
          <a:chOff x="0" y="0"/>
          <a:chExt cx="0" cy="0"/>
        </a:xfrm>
      </p:grpSpPr>
      <p:pic>
        <p:nvPicPr>
          <p:cNvPr descr=" " id="677" name="Google Shape;677;g2d072bf0c22_0_638"/>
          <p:cNvPicPr preferRelativeResize="0"/>
          <p:nvPr/>
        </p:nvPicPr>
        <p:blipFill rotWithShape="1">
          <a:blip r:embed="rId3">
            <a:alphaModFix/>
          </a:blip>
          <a:srcRect b="0" l="0" r="0" t="0"/>
          <a:stretch/>
        </p:blipFill>
        <p:spPr>
          <a:xfrm>
            <a:off x="4442879" y="2290514"/>
            <a:ext cx="8315864" cy="38100"/>
          </a:xfrm>
          <a:prstGeom prst="rect">
            <a:avLst/>
          </a:prstGeom>
          <a:noFill/>
          <a:ln>
            <a:noFill/>
          </a:ln>
        </p:spPr>
      </p:pic>
      <p:pic>
        <p:nvPicPr>
          <p:cNvPr descr=" " id="678" name="Google Shape;678;g2d072bf0c22_0_638"/>
          <p:cNvPicPr preferRelativeResize="0"/>
          <p:nvPr/>
        </p:nvPicPr>
        <p:blipFill rotWithShape="1">
          <a:blip r:embed="rId4">
            <a:alphaModFix/>
          </a:blip>
          <a:srcRect b="0" l="0" r="0" t="0"/>
          <a:stretch/>
        </p:blipFill>
        <p:spPr>
          <a:xfrm>
            <a:off x="3010276" y="1663700"/>
            <a:ext cx="1291707" cy="1291555"/>
          </a:xfrm>
          <a:prstGeom prst="rect">
            <a:avLst/>
          </a:prstGeom>
          <a:noFill/>
          <a:ln>
            <a:noFill/>
          </a:ln>
        </p:spPr>
      </p:pic>
      <p:pic>
        <p:nvPicPr>
          <p:cNvPr descr=" " id="679" name="Google Shape;679;g2d072bf0c22_0_638"/>
          <p:cNvPicPr preferRelativeResize="0"/>
          <p:nvPr/>
        </p:nvPicPr>
        <p:blipFill rotWithShape="1">
          <a:blip r:embed="rId5">
            <a:alphaModFix/>
          </a:blip>
          <a:srcRect b="0" l="0" r="0" t="0"/>
          <a:stretch/>
        </p:blipFill>
        <p:spPr>
          <a:xfrm>
            <a:off x="11628306" y="11396414"/>
            <a:ext cx="8315864" cy="38100"/>
          </a:xfrm>
          <a:prstGeom prst="rect">
            <a:avLst/>
          </a:prstGeom>
          <a:noFill/>
          <a:ln>
            <a:noFill/>
          </a:ln>
        </p:spPr>
      </p:pic>
      <p:pic>
        <p:nvPicPr>
          <p:cNvPr descr=" " id="680" name="Google Shape;680;g2d072bf0c22_0_638"/>
          <p:cNvPicPr preferRelativeResize="0"/>
          <p:nvPr/>
        </p:nvPicPr>
        <p:blipFill rotWithShape="1">
          <a:blip r:embed="rId6">
            <a:alphaModFix/>
          </a:blip>
          <a:srcRect b="0" l="0" r="0" t="0"/>
          <a:stretch/>
        </p:blipFill>
        <p:spPr>
          <a:xfrm>
            <a:off x="20085064" y="10769600"/>
            <a:ext cx="1291707" cy="1291555"/>
          </a:xfrm>
          <a:prstGeom prst="rect">
            <a:avLst/>
          </a:prstGeom>
          <a:noFill/>
          <a:ln>
            <a:noFill/>
          </a:ln>
        </p:spPr>
      </p:pic>
      <p:pic>
        <p:nvPicPr>
          <p:cNvPr descr=" " id="681" name="Google Shape;681;g2d072bf0c22_0_638"/>
          <p:cNvPicPr preferRelativeResize="0"/>
          <p:nvPr/>
        </p:nvPicPr>
        <p:blipFill rotWithShape="1">
          <a:blip r:embed="rId7">
            <a:alphaModFix/>
          </a:blip>
          <a:srcRect b="0" l="0" r="0" t="0"/>
          <a:stretch/>
        </p:blipFill>
        <p:spPr>
          <a:xfrm>
            <a:off x="12536467" y="2755900"/>
            <a:ext cx="10542318" cy="8661400"/>
          </a:xfrm>
          <a:prstGeom prst="rect">
            <a:avLst/>
          </a:prstGeom>
          <a:noFill/>
          <a:ln>
            <a:noFill/>
          </a:ln>
        </p:spPr>
      </p:pic>
      <p:sp>
        <p:nvSpPr>
          <p:cNvPr id="682" name="Google Shape;682;g2d072bf0c22_0_63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3" name="Google Shape;683;g2d072bf0c22_0_638"/>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684" name="Google Shape;684;g2d072bf0c22_0_638"/>
          <p:cNvSpPr/>
          <p:nvPr/>
        </p:nvSpPr>
        <p:spPr>
          <a:xfrm>
            <a:off x="3010276" y="3035300"/>
            <a:ext cx="10195200" cy="259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THANK YOU FOR CHOOSING EATEMP</a:t>
            </a:r>
            <a:endParaRPr b="0" i="0" sz="8000" u="none" cap="none" strike="noStrike">
              <a:solidFill>
                <a:schemeClr val="dk1"/>
              </a:solidFill>
              <a:latin typeface="Calibri"/>
              <a:ea typeface="Calibri"/>
              <a:cs typeface="Calibri"/>
              <a:sym typeface="Calibri"/>
            </a:endParaRPr>
          </a:p>
        </p:txBody>
      </p:sp>
      <p:sp>
        <p:nvSpPr>
          <p:cNvPr id="685" name="Google Shape;685;g2d072bf0c22_0_638"/>
          <p:cNvSpPr/>
          <p:nvPr/>
        </p:nvSpPr>
        <p:spPr>
          <a:xfrm>
            <a:off x="3010276" y="6045200"/>
            <a:ext cx="9369600" cy="437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86" name="Google Shape;686;g2d072bf0c22_0_638"/>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9">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41" name="Shape 41"/>
        <p:cNvGrpSpPr/>
        <p:nvPr/>
      </p:nvGrpSpPr>
      <p:grpSpPr>
        <a:xfrm>
          <a:off x="0" y="0"/>
          <a:ext cx="0" cy="0"/>
          <a:chOff x="0" y="0"/>
          <a:chExt cx="0" cy="0"/>
        </a:xfrm>
      </p:grpSpPr>
      <p:pic>
        <p:nvPicPr>
          <p:cNvPr descr=" " id="42" name="Google Shape;42;g2d072bf0c22_0_24"/>
          <p:cNvPicPr preferRelativeResize="0"/>
          <p:nvPr/>
        </p:nvPicPr>
        <p:blipFill rotWithShape="1">
          <a:blip r:embed="rId3">
            <a:alphaModFix/>
          </a:blip>
          <a:srcRect b="0" l="0" r="0" t="0"/>
          <a:stretch/>
        </p:blipFill>
        <p:spPr>
          <a:xfrm>
            <a:off x="393749" y="7340600"/>
            <a:ext cx="1320965" cy="5740400"/>
          </a:xfrm>
          <a:prstGeom prst="rect">
            <a:avLst/>
          </a:prstGeom>
          <a:noFill/>
          <a:ln>
            <a:noFill/>
          </a:ln>
        </p:spPr>
      </p:pic>
      <p:pic>
        <p:nvPicPr>
          <p:cNvPr descr=" " id="43" name="Google Shape;43;g2d072bf0c22_0_24"/>
          <p:cNvPicPr preferRelativeResize="0"/>
          <p:nvPr/>
        </p:nvPicPr>
        <p:blipFill rotWithShape="1">
          <a:blip r:embed="rId4">
            <a:alphaModFix/>
          </a:blip>
          <a:srcRect b="0" l="0" r="0" t="0"/>
          <a:stretch/>
        </p:blipFill>
        <p:spPr>
          <a:xfrm>
            <a:off x="23547580" y="349250"/>
            <a:ext cx="38108" cy="5964405"/>
          </a:xfrm>
          <a:prstGeom prst="rect">
            <a:avLst/>
          </a:prstGeom>
          <a:noFill/>
          <a:ln>
            <a:noFill/>
          </a:ln>
        </p:spPr>
      </p:pic>
      <p:pic>
        <p:nvPicPr>
          <p:cNvPr descr=" " id="44" name="Google Shape;44;g2d072bf0c22_0_24"/>
          <p:cNvPicPr preferRelativeResize="0"/>
          <p:nvPr/>
        </p:nvPicPr>
        <p:blipFill rotWithShape="1">
          <a:blip r:embed="rId5">
            <a:alphaModFix/>
          </a:blip>
          <a:srcRect b="0" l="0" r="0" t="0"/>
          <a:stretch/>
        </p:blipFill>
        <p:spPr>
          <a:xfrm>
            <a:off x="22996500" y="2761431"/>
            <a:ext cx="1140262" cy="1140113"/>
          </a:xfrm>
          <a:prstGeom prst="rect">
            <a:avLst/>
          </a:prstGeom>
          <a:noFill/>
          <a:ln>
            <a:noFill/>
          </a:ln>
        </p:spPr>
      </p:pic>
      <p:sp>
        <p:nvSpPr>
          <p:cNvPr id="45" name="Google Shape;45;g2d072bf0c22_0_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 name="Google Shape;46;g2d072bf0c22_0_2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7" name="Google Shape;47;g2d072bf0c22_0_24"/>
          <p:cNvSpPr/>
          <p:nvPr/>
        </p:nvSpPr>
        <p:spPr>
          <a:xfrm>
            <a:off x="4128016" y="1320800"/>
            <a:ext cx="16673100" cy="234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12800"/>
              <a:buFont typeface="Quattrocento"/>
              <a:buNone/>
            </a:pPr>
            <a:r>
              <a:rPr b="1" i="0" lang="en-US" sz="12800" u="none" cap="none" strike="noStrike">
                <a:solidFill>
                  <a:srgbClr val="C98D2D"/>
                </a:solidFill>
                <a:latin typeface="Quattrocento"/>
                <a:ea typeface="Quattrocento"/>
                <a:cs typeface="Quattrocento"/>
                <a:sym typeface="Quattrocento"/>
              </a:rPr>
              <a:t>TABLE OF CONTENTS</a:t>
            </a:r>
            <a:endParaRPr b="0" i="0" sz="12800" u="none" cap="none" strike="noStrike">
              <a:solidFill>
                <a:schemeClr val="dk1"/>
              </a:solidFill>
              <a:latin typeface="Calibri"/>
              <a:ea typeface="Calibri"/>
              <a:cs typeface="Calibri"/>
              <a:sym typeface="Calibri"/>
            </a:endParaRPr>
          </a:p>
        </p:txBody>
      </p:sp>
      <p:sp>
        <p:nvSpPr>
          <p:cNvPr id="48" name="Google Shape;48;g2d072bf0c22_0_24"/>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d072bf0c22_0_24"/>
          <p:cNvSpPr/>
          <p:nvPr/>
        </p:nvSpPr>
        <p:spPr>
          <a:xfrm>
            <a:off x="0" y="4679950"/>
            <a:ext cx="5931600" cy="1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d072bf0c22_0_24"/>
          <p:cNvSpPr/>
          <p:nvPr/>
        </p:nvSpPr>
        <p:spPr>
          <a:xfrm>
            <a:off x="-203225" y="4679950"/>
            <a:ext cx="6135000" cy="876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INTRODUCTION</a:t>
            </a:r>
            <a:endParaRPr b="0" i="0" sz="4800" u="none" cap="none" strike="noStrike">
              <a:solidFill>
                <a:schemeClr val="dk1"/>
              </a:solidFill>
              <a:latin typeface="Calibri"/>
              <a:ea typeface="Calibri"/>
              <a:cs typeface="Calibri"/>
              <a:sym typeface="Calibri"/>
            </a:endParaRPr>
          </a:p>
        </p:txBody>
      </p:sp>
      <p:sp>
        <p:nvSpPr>
          <p:cNvPr id="51" name="Google Shape;51;g2d072bf0c22_0_24"/>
          <p:cNvSpPr/>
          <p:nvPr/>
        </p:nvSpPr>
        <p:spPr>
          <a:xfrm>
            <a:off x="-135484" y="545465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52" name="Google Shape;52;g2d072bf0c22_0_24"/>
          <p:cNvPicPr preferRelativeResize="0"/>
          <p:nvPr/>
        </p:nvPicPr>
        <p:blipFill rotWithShape="1">
          <a:blip r:embed="rId7">
            <a:alphaModFix/>
          </a:blip>
          <a:srcRect b="0" l="0" r="0" t="0"/>
          <a:stretch/>
        </p:blipFill>
        <p:spPr>
          <a:xfrm>
            <a:off x="6134867" y="4521200"/>
            <a:ext cx="1625803" cy="1625600"/>
          </a:xfrm>
          <a:prstGeom prst="rect">
            <a:avLst/>
          </a:prstGeom>
          <a:noFill/>
          <a:ln>
            <a:noFill/>
          </a:ln>
        </p:spPr>
      </p:pic>
      <p:sp>
        <p:nvSpPr>
          <p:cNvPr id="53" name="Google Shape;53;g2d072bf0c22_0_24"/>
          <p:cNvSpPr/>
          <p:nvPr/>
        </p:nvSpPr>
        <p:spPr>
          <a:xfrm>
            <a:off x="6134867" y="4521200"/>
            <a:ext cx="1625700" cy="1625700"/>
          </a:xfrm>
          <a:prstGeom prst="roundRect">
            <a:avLst>
              <a:gd fmla="val 781313" name="adj"/>
            </a:avLst>
          </a:prstGeom>
          <a:noFill/>
          <a:ln cap="flat" cmpd="sng" w="508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d072bf0c22_0_24"/>
          <p:cNvSpPr/>
          <p:nvPr/>
        </p:nvSpPr>
        <p:spPr>
          <a:xfrm>
            <a:off x="6528616" y="4895850"/>
            <a:ext cx="838200" cy="87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01</a:t>
            </a:r>
            <a:endParaRPr b="0" i="0" sz="4800" u="none" cap="none" strike="noStrike">
              <a:solidFill>
                <a:schemeClr val="dk1"/>
              </a:solidFill>
              <a:latin typeface="Calibri"/>
              <a:ea typeface="Calibri"/>
              <a:cs typeface="Calibri"/>
              <a:sym typeface="Calibri"/>
            </a:endParaRPr>
          </a:p>
        </p:txBody>
      </p:sp>
      <p:sp>
        <p:nvSpPr>
          <p:cNvPr id="55" name="Google Shape;55;g2d072bf0c22_0_24"/>
          <p:cNvSpPr/>
          <p:nvPr/>
        </p:nvSpPr>
        <p:spPr>
          <a:xfrm>
            <a:off x="16626378"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 name="Google Shape;56;g2d072bf0c22_0_24"/>
          <p:cNvPicPr preferRelativeResize="0"/>
          <p:nvPr/>
        </p:nvPicPr>
        <p:blipFill rotWithShape="1">
          <a:blip r:embed="rId7">
            <a:alphaModFix/>
          </a:blip>
          <a:srcRect b="0" l="0" r="0" t="0"/>
          <a:stretch/>
        </p:blipFill>
        <p:spPr>
          <a:xfrm>
            <a:off x="16626378" y="4521200"/>
            <a:ext cx="1625803" cy="1625600"/>
          </a:xfrm>
          <a:prstGeom prst="rect">
            <a:avLst/>
          </a:prstGeom>
          <a:noFill/>
          <a:ln>
            <a:noFill/>
          </a:ln>
        </p:spPr>
      </p:pic>
      <p:sp>
        <p:nvSpPr>
          <p:cNvPr id="57" name="Google Shape;57;g2d072bf0c22_0_24"/>
          <p:cNvSpPr/>
          <p:nvPr/>
        </p:nvSpPr>
        <p:spPr>
          <a:xfrm>
            <a:off x="16626378" y="4521200"/>
            <a:ext cx="1625700" cy="1625700"/>
          </a:xfrm>
          <a:prstGeom prst="roundRect">
            <a:avLst>
              <a:gd fmla="val 781313" name="adj"/>
            </a:avLst>
          </a:prstGeom>
          <a:noFill/>
          <a:ln cap="flat" cmpd="sng" w="508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d072bf0c22_0_24"/>
          <p:cNvSpPr/>
          <p:nvPr/>
        </p:nvSpPr>
        <p:spPr>
          <a:xfrm>
            <a:off x="16969321" y="4895850"/>
            <a:ext cx="939900" cy="87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02</a:t>
            </a:r>
            <a:endParaRPr b="0" i="0" sz="4800" u="none" cap="none" strike="noStrike">
              <a:solidFill>
                <a:schemeClr val="dk1"/>
              </a:solidFill>
              <a:latin typeface="Calibri"/>
              <a:ea typeface="Calibri"/>
              <a:cs typeface="Calibri"/>
              <a:sym typeface="Calibri"/>
            </a:endParaRPr>
          </a:p>
        </p:txBody>
      </p:sp>
      <p:sp>
        <p:nvSpPr>
          <p:cNvPr id="59" name="Google Shape;59;g2d072bf0c22_0_24"/>
          <p:cNvSpPr/>
          <p:nvPr/>
        </p:nvSpPr>
        <p:spPr>
          <a:xfrm>
            <a:off x="18455407" y="4679950"/>
            <a:ext cx="5931600" cy="1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d072bf0c22_0_24"/>
          <p:cNvSpPr/>
          <p:nvPr/>
        </p:nvSpPr>
        <p:spPr>
          <a:xfrm>
            <a:off x="18455407" y="4679950"/>
            <a:ext cx="61350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ENCOUNTERS</a:t>
            </a:r>
            <a:endParaRPr b="0" i="0" sz="4800" u="none" cap="none" strike="noStrike">
              <a:solidFill>
                <a:schemeClr val="dk1"/>
              </a:solidFill>
              <a:latin typeface="Calibri"/>
              <a:ea typeface="Calibri"/>
              <a:cs typeface="Calibri"/>
              <a:sym typeface="Calibri"/>
            </a:endParaRPr>
          </a:p>
        </p:txBody>
      </p:sp>
      <p:sp>
        <p:nvSpPr>
          <p:cNvPr id="61" name="Google Shape;61;g2d072bf0c22_0_24"/>
          <p:cNvSpPr/>
          <p:nvPr/>
        </p:nvSpPr>
        <p:spPr>
          <a:xfrm>
            <a:off x="18455407" y="545465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2" name="Google Shape;62;g2d072bf0c22_0_24"/>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d072bf0c22_0_24"/>
          <p:cNvSpPr/>
          <p:nvPr/>
        </p:nvSpPr>
        <p:spPr>
          <a:xfrm>
            <a:off x="0" y="7664450"/>
            <a:ext cx="5931600" cy="1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d072bf0c22_0_24"/>
          <p:cNvSpPr/>
          <p:nvPr/>
        </p:nvSpPr>
        <p:spPr>
          <a:xfrm>
            <a:off x="-203225" y="7664450"/>
            <a:ext cx="6135000" cy="876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WONDERS</a:t>
            </a:r>
            <a:endParaRPr b="0" i="0" sz="4800" u="none" cap="none" strike="noStrike">
              <a:solidFill>
                <a:schemeClr val="dk1"/>
              </a:solidFill>
              <a:latin typeface="Calibri"/>
              <a:ea typeface="Calibri"/>
              <a:cs typeface="Calibri"/>
              <a:sym typeface="Calibri"/>
            </a:endParaRPr>
          </a:p>
        </p:txBody>
      </p:sp>
      <p:sp>
        <p:nvSpPr>
          <p:cNvPr id="65" name="Google Shape;65;g2d072bf0c22_0_24"/>
          <p:cNvSpPr/>
          <p:nvPr/>
        </p:nvSpPr>
        <p:spPr>
          <a:xfrm>
            <a:off x="-135484" y="843915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6" name="Google Shape;66;g2d072bf0c22_0_24"/>
          <p:cNvPicPr preferRelativeResize="0"/>
          <p:nvPr/>
        </p:nvPicPr>
        <p:blipFill rotWithShape="1">
          <a:blip r:embed="rId7">
            <a:alphaModFix/>
          </a:blip>
          <a:srcRect b="0" l="0" r="0" t="0"/>
          <a:stretch/>
        </p:blipFill>
        <p:spPr>
          <a:xfrm>
            <a:off x="6134867" y="7505700"/>
            <a:ext cx="1625803" cy="1625600"/>
          </a:xfrm>
          <a:prstGeom prst="rect">
            <a:avLst/>
          </a:prstGeom>
          <a:noFill/>
          <a:ln>
            <a:noFill/>
          </a:ln>
        </p:spPr>
      </p:pic>
      <p:sp>
        <p:nvSpPr>
          <p:cNvPr id="67" name="Google Shape;67;g2d072bf0c22_0_24"/>
          <p:cNvSpPr/>
          <p:nvPr/>
        </p:nvSpPr>
        <p:spPr>
          <a:xfrm>
            <a:off x="6134867" y="7505700"/>
            <a:ext cx="1625700" cy="1625700"/>
          </a:xfrm>
          <a:prstGeom prst="roundRect">
            <a:avLst>
              <a:gd fmla="val 781313" name="adj"/>
            </a:avLst>
          </a:prstGeom>
          <a:noFill/>
          <a:ln cap="flat" cmpd="sng" w="508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d072bf0c22_0_24"/>
          <p:cNvSpPr/>
          <p:nvPr/>
        </p:nvSpPr>
        <p:spPr>
          <a:xfrm>
            <a:off x="6484160" y="7880350"/>
            <a:ext cx="927300" cy="87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03</a:t>
            </a:r>
            <a:endParaRPr b="0" i="0" sz="4800" u="none" cap="none" strike="noStrike">
              <a:solidFill>
                <a:schemeClr val="dk1"/>
              </a:solidFill>
              <a:latin typeface="Calibri"/>
              <a:ea typeface="Calibri"/>
              <a:cs typeface="Calibri"/>
              <a:sym typeface="Calibri"/>
            </a:endParaRPr>
          </a:p>
        </p:txBody>
      </p:sp>
      <p:sp>
        <p:nvSpPr>
          <p:cNvPr id="69" name="Google Shape;69;g2d072bf0c22_0_24"/>
          <p:cNvSpPr/>
          <p:nvPr/>
        </p:nvSpPr>
        <p:spPr>
          <a:xfrm>
            <a:off x="16626378"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 name="Google Shape;70;g2d072bf0c22_0_24"/>
          <p:cNvPicPr preferRelativeResize="0"/>
          <p:nvPr/>
        </p:nvPicPr>
        <p:blipFill rotWithShape="1">
          <a:blip r:embed="rId7">
            <a:alphaModFix/>
          </a:blip>
          <a:srcRect b="0" l="0" r="0" t="0"/>
          <a:stretch/>
        </p:blipFill>
        <p:spPr>
          <a:xfrm>
            <a:off x="16626378" y="7505700"/>
            <a:ext cx="1625803" cy="1625600"/>
          </a:xfrm>
          <a:prstGeom prst="rect">
            <a:avLst/>
          </a:prstGeom>
          <a:noFill/>
          <a:ln>
            <a:noFill/>
          </a:ln>
        </p:spPr>
      </p:pic>
      <p:sp>
        <p:nvSpPr>
          <p:cNvPr id="71" name="Google Shape;71;g2d072bf0c22_0_24"/>
          <p:cNvSpPr/>
          <p:nvPr/>
        </p:nvSpPr>
        <p:spPr>
          <a:xfrm>
            <a:off x="16626378" y="7505700"/>
            <a:ext cx="1625700" cy="1625700"/>
          </a:xfrm>
          <a:prstGeom prst="roundRect">
            <a:avLst>
              <a:gd fmla="val 781313" name="adj"/>
            </a:avLst>
          </a:prstGeom>
          <a:noFill/>
          <a:ln cap="flat" cmpd="sng" w="508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2d072bf0c22_0_24"/>
          <p:cNvSpPr/>
          <p:nvPr/>
        </p:nvSpPr>
        <p:spPr>
          <a:xfrm>
            <a:off x="16975672" y="7880350"/>
            <a:ext cx="927300" cy="87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04</a:t>
            </a:r>
            <a:endParaRPr b="0" i="0" sz="4800" u="none" cap="none" strike="noStrike">
              <a:solidFill>
                <a:schemeClr val="dk1"/>
              </a:solidFill>
              <a:latin typeface="Calibri"/>
              <a:ea typeface="Calibri"/>
              <a:cs typeface="Calibri"/>
              <a:sym typeface="Calibri"/>
            </a:endParaRPr>
          </a:p>
        </p:txBody>
      </p:sp>
      <p:sp>
        <p:nvSpPr>
          <p:cNvPr id="73" name="Google Shape;73;g2d072bf0c22_0_24"/>
          <p:cNvSpPr/>
          <p:nvPr/>
        </p:nvSpPr>
        <p:spPr>
          <a:xfrm>
            <a:off x="18455407" y="7664450"/>
            <a:ext cx="5931600" cy="1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d072bf0c22_0_24"/>
          <p:cNvSpPr/>
          <p:nvPr/>
        </p:nvSpPr>
        <p:spPr>
          <a:xfrm>
            <a:off x="18455407" y="7664450"/>
            <a:ext cx="61350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MAGIC</a:t>
            </a:r>
            <a:endParaRPr b="0" i="0" sz="4800" u="none" cap="none" strike="noStrike">
              <a:solidFill>
                <a:schemeClr val="dk1"/>
              </a:solidFill>
              <a:latin typeface="Calibri"/>
              <a:ea typeface="Calibri"/>
              <a:cs typeface="Calibri"/>
              <a:sym typeface="Calibri"/>
            </a:endParaRPr>
          </a:p>
        </p:txBody>
      </p:sp>
      <p:sp>
        <p:nvSpPr>
          <p:cNvPr id="75" name="Google Shape;75;g2d072bf0c22_0_24"/>
          <p:cNvSpPr/>
          <p:nvPr/>
        </p:nvSpPr>
        <p:spPr>
          <a:xfrm>
            <a:off x="18455407" y="843915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6" name="Google Shape;76;g2d072bf0c22_0_24"/>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d072bf0c22_0_24"/>
          <p:cNvSpPr/>
          <p:nvPr/>
        </p:nvSpPr>
        <p:spPr>
          <a:xfrm>
            <a:off x="0" y="10648950"/>
            <a:ext cx="5931600" cy="1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d072bf0c22_0_24"/>
          <p:cNvSpPr/>
          <p:nvPr/>
        </p:nvSpPr>
        <p:spPr>
          <a:xfrm>
            <a:off x="-203225" y="10648950"/>
            <a:ext cx="6135000" cy="876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ADVENTURE</a:t>
            </a:r>
            <a:endParaRPr b="0" i="0" sz="4800" u="none" cap="none" strike="noStrike">
              <a:solidFill>
                <a:schemeClr val="dk1"/>
              </a:solidFill>
              <a:latin typeface="Calibri"/>
              <a:ea typeface="Calibri"/>
              <a:cs typeface="Calibri"/>
              <a:sym typeface="Calibri"/>
            </a:endParaRPr>
          </a:p>
        </p:txBody>
      </p:sp>
      <p:sp>
        <p:nvSpPr>
          <p:cNvPr id="79" name="Google Shape;79;g2d072bf0c22_0_24"/>
          <p:cNvSpPr/>
          <p:nvPr/>
        </p:nvSpPr>
        <p:spPr>
          <a:xfrm>
            <a:off x="-135484" y="1142365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80" name="Google Shape;80;g2d072bf0c22_0_24"/>
          <p:cNvPicPr preferRelativeResize="0"/>
          <p:nvPr/>
        </p:nvPicPr>
        <p:blipFill rotWithShape="1">
          <a:blip r:embed="rId7">
            <a:alphaModFix/>
          </a:blip>
          <a:srcRect b="0" l="0" r="0" t="0"/>
          <a:stretch/>
        </p:blipFill>
        <p:spPr>
          <a:xfrm>
            <a:off x="6134867" y="10490200"/>
            <a:ext cx="1625803" cy="1625600"/>
          </a:xfrm>
          <a:prstGeom prst="rect">
            <a:avLst/>
          </a:prstGeom>
          <a:noFill/>
          <a:ln>
            <a:noFill/>
          </a:ln>
        </p:spPr>
      </p:pic>
      <p:sp>
        <p:nvSpPr>
          <p:cNvPr id="81" name="Google Shape;81;g2d072bf0c22_0_24"/>
          <p:cNvSpPr/>
          <p:nvPr/>
        </p:nvSpPr>
        <p:spPr>
          <a:xfrm>
            <a:off x="6134867" y="10490200"/>
            <a:ext cx="1625700" cy="1625700"/>
          </a:xfrm>
          <a:prstGeom prst="roundRect">
            <a:avLst>
              <a:gd fmla="val 781313" name="adj"/>
            </a:avLst>
          </a:prstGeom>
          <a:noFill/>
          <a:ln cap="flat" cmpd="sng" w="508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d072bf0c22_0_24"/>
          <p:cNvSpPr/>
          <p:nvPr/>
        </p:nvSpPr>
        <p:spPr>
          <a:xfrm>
            <a:off x="6484160" y="10864850"/>
            <a:ext cx="927300" cy="87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05</a:t>
            </a:r>
            <a:endParaRPr b="0" i="0" sz="4800" u="none" cap="none" strike="noStrike">
              <a:solidFill>
                <a:schemeClr val="dk1"/>
              </a:solidFill>
              <a:latin typeface="Calibri"/>
              <a:ea typeface="Calibri"/>
              <a:cs typeface="Calibri"/>
              <a:sym typeface="Calibri"/>
            </a:endParaRPr>
          </a:p>
        </p:txBody>
      </p:sp>
      <p:sp>
        <p:nvSpPr>
          <p:cNvPr id="83" name="Google Shape;83;g2d072bf0c22_0_24"/>
          <p:cNvSpPr/>
          <p:nvPr/>
        </p:nvSpPr>
        <p:spPr>
          <a:xfrm>
            <a:off x="16626378"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4" name="Google Shape;84;g2d072bf0c22_0_24"/>
          <p:cNvPicPr preferRelativeResize="0"/>
          <p:nvPr/>
        </p:nvPicPr>
        <p:blipFill rotWithShape="1">
          <a:blip r:embed="rId7">
            <a:alphaModFix/>
          </a:blip>
          <a:srcRect b="0" l="0" r="0" t="0"/>
          <a:stretch/>
        </p:blipFill>
        <p:spPr>
          <a:xfrm>
            <a:off x="16626378" y="10490200"/>
            <a:ext cx="1625803" cy="1625600"/>
          </a:xfrm>
          <a:prstGeom prst="rect">
            <a:avLst/>
          </a:prstGeom>
          <a:noFill/>
          <a:ln>
            <a:noFill/>
          </a:ln>
        </p:spPr>
      </p:pic>
      <p:sp>
        <p:nvSpPr>
          <p:cNvPr id="85" name="Google Shape;85;g2d072bf0c22_0_24"/>
          <p:cNvSpPr/>
          <p:nvPr/>
        </p:nvSpPr>
        <p:spPr>
          <a:xfrm>
            <a:off x="16626378" y="10490200"/>
            <a:ext cx="1625700" cy="1625700"/>
          </a:xfrm>
          <a:prstGeom prst="roundRect">
            <a:avLst>
              <a:gd fmla="val 781313" name="adj"/>
            </a:avLst>
          </a:prstGeom>
          <a:noFill/>
          <a:ln cap="flat" cmpd="sng" w="50800">
            <a:solidFill>
              <a:srgbClr val="0045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d072bf0c22_0_24"/>
          <p:cNvSpPr/>
          <p:nvPr/>
        </p:nvSpPr>
        <p:spPr>
          <a:xfrm>
            <a:off x="16969321" y="10864850"/>
            <a:ext cx="939900" cy="87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4579"/>
              </a:buClr>
              <a:buSzPts val="4800"/>
              <a:buFont typeface="Quattrocento"/>
              <a:buNone/>
            </a:pPr>
            <a:r>
              <a:rPr b="1" i="0" lang="en-US" sz="4800" u="none" cap="none" strike="noStrike">
                <a:solidFill>
                  <a:srgbClr val="004579"/>
                </a:solidFill>
                <a:latin typeface="Quattrocento"/>
                <a:ea typeface="Quattrocento"/>
                <a:cs typeface="Quattrocento"/>
                <a:sym typeface="Quattrocento"/>
              </a:rPr>
              <a:t>06</a:t>
            </a:r>
            <a:endParaRPr b="0" i="0" sz="4800" u="none" cap="none" strike="noStrike">
              <a:solidFill>
                <a:schemeClr val="dk1"/>
              </a:solidFill>
              <a:latin typeface="Calibri"/>
              <a:ea typeface="Calibri"/>
              <a:cs typeface="Calibri"/>
              <a:sym typeface="Calibri"/>
            </a:endParaRPr>
          </a:p>
        </p:txBody>
      </p:sp>
      <p:sp>
        <p:nvSpPr>
          <p:cNvPr id="87" name="Google Shape;87;g2d072bf0c22_0_24"/>
          <p:cNvSpPr/>
          <p:nvPr/>
        </p:nvSpPr>
        <p:spPr>
          <a:xfrm>
            <a:off x="18455407" y="10648950"/>
            <a:ext cx="5931600" cy="1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2d072bf0c22_0_24"/>
          <p:cNvSpPr/>
          <p:nvPr/>
        </p:nvSpPr>
        <p:spPr>
          <a:xfrm>
            <a:off x="18455407" y="10648950"/>
            <a:ext cx="61350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CONCLUSION</a:t>
            </a:r>
            <a:endParaRPr b="0" i="0" sz="4800" u="none" cap="none" strike="noStrike">
              <a:solidFill>
                <a:schemeClr val="dk1"/>
              </a:solidFill>
              <a:latin typeface="Calibri"/>
              <a:ea typeface="Calibri"/>
              <a:cs typeface="Calibri"/>
              <a:sym typeface="Calibri"/>
            </a:endParaRPr>
          </a:p>
        </p:txBody>
      </p:sp>
      <p:sp>
        <p:nvSpPr>
          <p:cNvPr id="89" name="Google Shape;89;g2d072bf0c22_0_24"/>
          <p:cNvSpPr/>
          <p:nvPr/>
        </p:nvSpPr>
        <p:spPr>
          <a:xfrm>
            <a:off x="18455407" y="1142365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pic>
        <p:nvPicPr>
          <p:cNvPr descr=" " id="90" name="Google Shape;90;g2d072bf0c22_0_24"/>
          <p:cNvPicPr preferRelativeResize="0"/>
          <p:nvPr/>
        </p:nvPicPr>
        <p:blipFill rotWithShape="1">
          <a:blip r:embed="rId8">
            <a:alphaModFix/>
          </a:blip>
          <a:srcRect b="0" l="0" r="0" t="0"/>
          <a:stretch/>
        </p:blipFill>
        <p:spPr>
          <a:xfrm>
            <a:off x="8332241" y="3797300"/>
            <a:ext cx="7735267" cy="825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95" name="Shape 95"/>
        <p:cNvGrpSpPr/>
        <p:nvPr/>
      </p:nvGrpSpPr>
      <p:grpSpPr>
        <a:xfrm>
          <a:off x="0" y="0"/>
          <a:ext cx="0" cy="0"/>
          <a:chOff x="0" y="0"/>
          <a:chExt cx="0" cy="0"/>
        </a:xfrm>
      </p:grpSpPr>
      <p:pic>
        <p:nvPicPr>
          <p:cNvPr descr=" " id="96" name="Google Shape;96;g2d072bf0c22_0_77"/>
          <p:cNvPicPr preferRelativeResize="0"/>
          <p:nvPr/>
        </p:nvPicPr>
        <p:blipFill rotWithShape="1">
          <a:blip r:embed="rId3">
            <a:alphaModFix/>
          </a:blip>
          <a:srcRect b="0" l="0" r="0" t="0"/>
          <a:stretch/>
        </p:blipFill>
        <p:spPr>
          <a:xfrm>
            <a:off x="565221" y="736600"/>
            <a:ext cx="3810948" cy="1797611"/>
          </a:xfrm>
          <a:prstGeom prst="rect">
            <a:avLst/>
          </a:prstGeom>
          <a:noFill/>
          <a:ln>
            <a:noFill/>
          </a:ln>
        </p:spPr>
      </p:pic>
      <p:pic>
        <p:nvPicPr>
          <p:cNvPr descr=" " id="97" name="Google Shape;97;g2d072bf0c22_0_77"/>
          <p:cNvPicPr preferRelativeResize="0"/>
          <p:nvPr/>
        </p:nvPicPr>
        <p:blipFill rotWithShape="1">
          <a:blip r:embed="rId4">
            <a:alphaModFix/>
          </a:blip>
          <a:srcRect b="0" l="0" r="0" t="0"/>
          <a:stretch/>
        </p:blipFill>
        <p:spPr>
          <a:xfrm>
            <a:off x="16569221" y="12686171"/>
            <a:ext cx="6291204" cy="38100"/>
          </a:xfrm>
          <a:prstGeom prst="rect">
            <a:avLst/>
          </a:prstGeom>
          <a:noFill/>
          <a:ln>
            <a:noFill/>
          </a:ln>
        </p:spPr>
      </p:pic>
      <p:pic>
        <p:nvPicPr>
          <p:cNvPr descr=" " id="98" name="Google Shape;98;g2d072bf0c22_0_77"/>
          <p:cNvPicPr preferRelativeResize="0"/>
          <p:nvPr/>
        </p:nvPicPr>
        <p:blipFill rotWithShape="1">
          <a:blip r:embed="rId5">
            <a:alphaModFix/>
          </a:blip>
          <a:srcRect b="0" l="0" r="0" t="0"/>
          <a:stretch/>
        </p:blipFill>
        <p:spPr>
          <a:xfrm>
            <a:off x="22950742" y="12109729"/>
            <a:ext cx="1191134" cy="1190985"/>
          </a:xfrm>
          <a:prstGeom prst="rect">
            <a:avLst/>
          </a:prstGeom>
          <a:noFill/>
          <a:ln>
            <a:noFill/>
          </a:ln>
        </p:spPr>
      </p:pic>
      <p:sp>
        <p:nvSpPr>
          <p:cNvPr id="99" name="Google Shape;99;g2d072bf0c22_0_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d072bf0c22_0_7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01" name="Google Shape;101;g2d072bf0c22_0_77"/>
          <p:cNvSpPr/>
          <p:nvPr/>
        </p:nvSpPr>
        <p:spPr>
          <a:xfrm>
            <a:off x="2959470" y="2743200"/>
            <a:ext cx="185781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THE REALM OF THE EXTRAORDINARY</a:t>
            </a:r>
            <a:endParaRPr b="0" i="0" sz="8000" u="none" cap="none" strike="noStrike">
              <a:solidFill>
                <a:schemeClr val="dk1"/>
              </a:solidFill>
              <a:latin typeface="Calibri"/>
              <a:ea typeface="Calibri"/>
              <a:cs typeface="Calibri"/>
              <a:sym typeface="Calibri"/>
            </a:endParaRPr>
          </a:p>
        </p:txBody>
      </p:sp>
      <p:sp>
        <p:nvSpPr>
          <p:cNvPr id="102" name="Google Shape;102;g2d072bf0c22_0_77"/>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3" name="Google Shape;103;g2d072bf0c22_0_77"/>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108" name="Shape 108"/>
        <p:cNvGrpSpPr/>
        <p:nvPr/>
      </p:nvGrpSpPr>
      <p:grpSpPr>
        <a:xfrm>
          <a:off x="0" y="0"/>
          <a:ext cx="0" cy="0"/>
          <a:chOff x="0" y="0"/>
          <a:chExt cx="0" cy="0"/>
        </a:xfrm>
      </p:grpSpPr>
      <p:pic>
        <p:nvPicPr>
          <p:cNvPr descr=" " id="109" name="Google Shape;109;g2d072bf0c22_0_89"/>
          <p:cNvPicPr preferRelativeResize="0"/>
          <p:nvPr/>
        </p:nvPicPr>
        <p:blipFill rotWithShape="1">
          <a:blip r:embed="rId3">
            <a:alphaModFix/>
          </a:blip>
          <a:srcRect b="0" l="0" r="0" t="0"/>
          <a:stretch/>
        </p:blipFill>
        <p:spPr>
          <a:xfrm>
            <a:off x="19236554" y="539750"/>
            <a:ext cx="4597975" cy="2235200"/>
          </a:xfrm>
          <a:prstGeom prst="rect">
            <a:avLst/>
          </a:prstGeom>
          <a:noFill/>
          <a:ln>
            <a:noFill/>
          </a:ln>
        </p:spPr>
      </p:pic>
      <p:pic>
        <p:nvPicPr>
          <p:cNvPr descr=" " id="110" name="Google Shape;110;g2d072bf0c22_0_89"/>
          <p:cNvPicPr preferRelativeResize="0"/>
          <p:nvPr/>
        </p:nvPicPr>
        <p:blipFill rotWithShape="1">
          <a:blip r:embed="rId4">
            <a:alphaModFix/>
          </a:blip>
          <a:srcRect b="0" l="0" r="0" t="0"/>
          <a:stretch/>
        </p:blipFill>
        <p:spPr>
          <a:xfrm>
            <a:off x="590624" y="12905346"/>
            <a:ext cx="6338092" cy="38100"/>
          </a:xfrm>
          <a:prstGeom prst="rect">
            <a:avLst/>
          </a:prstGeom>
          <a:noFill/>
          <a:ln>
            <a:noFill/>
          </a:ln>
        </p:spPr>
      </p:pic>
      <p:pic>
        <p:nvPicPr>
          <p:cNvPr descr=" " id="111" name="Google Shape;111;g2d072bf0c22_0_89"/>
          <p:cNvPicPr preferRelativeResize="0"/>
          <p:nvPr/>
        </p:nvPicPr>
        <p:blipFill rotWithShape="1">
          <a:blip r:embed="rId5">
            <a:alphaModFix/>
          </a:blip>
          <a:srcRect b="0" l="0" r="0" t="0"/>
          <a:stretch/>
        </p:blipFill>
        <p:spPr>
          <a:xfrm>
            <a:off x="3268119" y="12432909"/>
            <a:ext cx="983099" cy="982973"/>
          </a:xfrm>
          <a:prstGeom prst="rect">
            <a:avLst/>
          </a:prstGeom>
          <a:noFill/>
          <a:ln>
            <a:noFill/>
          </a:ln>
        </p:spPr>
      </p:pic>
      <p:sp>
        <p:nvSpPr>
          <p:cNvPr id="112" name="Google Shape;112;g2d072bf0c22_0_8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2d072bf0c22_0_8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14" name="Google Shape;114;g2d072bf0c22_0_89"/>
          <p:cNvPicPr preferRelativeResize="0"/>
          <p:nvPr/>
        </p:nvPicPr>
        <p:blipFill rotWithShape="1">
          <a:blip r:embed="rId7">
            <a:alphaModFix/>
          </a:blip>
          <a:srcRect b="0" l="0" r="0" t="0"/>
          <a:stretch/>
        </p:blipFill>
        <p:spPr>
          <a:xfrm>
            <a:off x="0" y="0"/>
            <a:ext cx="24387048" cy="8305800"/>
          </a:xfrm>
          <a:prstGeom prst="rect">
            <a:avLst/>
          </a:prstGeom>
          <a:noFill/>
          <a:ln>
            <a:noFill/>
          </a:ln>
        </p:spPr>
      </p:pic>
      <p:sp>
        <p:nvSpPr>
          <p:cNvPr id="115" name="Google Shape;115;g2d072bf0c22_0_89"/>
          <p:cNvSpPr/>
          <p:nvPr/>
        </p:nvSpPr>
        <p:spPr>
          <a:xfrm>
            <a:off x="1816327" y="9499600"/>
            <a:ext cx="99072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6" name="Google Shape;116;g2d072bf0c22_0_89"/>
          <p:cNvPicPr preferRelativeResize="0"/>
          <p:nvPr/>
        </p:nvPicPr>
        <p:blipFill rotWithShape="1">
          <a:blip r:embed="rId8">
            <a:alphaModFix/>
          </a:blip>
          <a:srcRect b="0" l="0" r="0" t="0"/>
          <a:stretch/>
        </p:blipFill>
        <p:spPr>
          <a:xfrm>
            <a:off x="1816327" y="9925050"/>
            <a:ext cx="1625803" cy="1625600"/>
          </a:xfrm>
          <a:prstGeom prst="rect">
            <a:avLst/>
          </a:prstGeom>
          <a:noFill/>
          <a:ln>
            <a:noFill/>
          </a:ln>
        </p:spPr>
      </p:pic>
      <p:sp>
        <p:nvSpPr>
          <p:cNvPr id="117" name="Google Shape;117;g2d072bf0c22_0_89"/>
          <p:cNvSpPr/>
          <p:nvPr/>
        </p:nvSpPr>
        <p:spPr>
          <a:xfrm>
            <a:off x="3848581" y="9499600"/>
            <a:ext cx="78750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d072bf0c22_0_89"/>
          <p:cNvSpPr/>
          <p:nvPr/>
        </p:nvSpPr>
        <p:spPr>
          <a:xfrm>
            <a:off x="3848581" y="9499600"/>
            <a:ext cx="80781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UNICORN SIGHTINGS</a:t>
            </a:r>
            <a:endParaRPr b="0" i="0" sz="4800" u="none" cap="none" strike="noStrike">
              <a:solidFill>
                <a:schemeClr val="dk1"/>
              </a:solidFill>
              <a:latin typeface="Calibri"/>
              <a:ea typeface="Calibri"/>
              <a:cs typeface="Calibri"/>
              <a:sym typeface="Calibri"/>
            </a:endParaRPr>
          </a:p>
        </p:txBody>
      </p:sp>
      <p:sp>
        <p:nvSpPr>
          <p:cNvPr id="119" name="Google Shape;119;g2d072bf0c22_0_89"/>
          <p:cNvSpPr/>
          <p:nvPr/>
        </p:nvSpPr>
        <p:spPr>
          <a:xfrm>
            <a:off x="3848581" y="10375900"/>
            <a:ext cx="80106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0" name="Google Shape;120;g2d072bf0c22_0_89"/>
          <p:cNvSpPr/>
          <p:nvPr/>
        </p:nvSpPr>
        <p:spPr>
          <a:xfrm>
            <a:off x="12676184" y="9499600"/>
            <a:ext cx="99072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g2d072bf0c22_0_89"/>
          <p:cNvPicPr preferRelativeResize="0"/>
          <p:nvPr/>
        </p:nvPicPr>
        <p:blipFill rotWithShape="1">
          <a:blip r:embed="rId9">
            <a:alphaModFix/>
          </a:blip>
          <a:srcRect b="0" l="0" r="0" t="0"/>
          <a:stretch/>
        </p:blipFill>
        <p:spPr>
          <a:xfrm>
            <a:off x="12676184" y="9925050"/>
            <a:ext cx="1625803" cy="1625600"/>
          </a:xfrm>
          <a:prstGeom prst="rect">
            <a:avLst/>
          </a:prstGeom>
          <a:noFill/>
          <a:ln>
            <a:noFill/>
          </a:ln>
        </p:spPr>
      </p:pic>
      <p:sp>
        <p:nvSpPr>
          <p:cNvPr id="122" name="Google Shape;122;g2d072bf0c22_0_89"/>
          <p:cNvSpPr/>
          <p:nvPr/>
        </p:nvSpPr>
        <p:spPr>
          <a:xfrm>
            <a:off x="14708438" y="9499600"/>
            <a:ext cx="78750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d072bf0c22_0_89"/>
          <p:cNvSpPr/>
          <p:nvPr/>
        </p:nvSpPr>
        <p:spPr>
          <a:xfrm>
            <a:off x="14708438" y="9499600"/>
            <a:ext cx="80781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DRAGON TAMING</a:t>
            </a:r>
            <a:endParaRPr b="0" i="0" sz="4800" u="none" cap="none" strike="noStrike">
              <a:solidFill>
                <a:schemeClr val="dk1"/>
              </a:solidFill>
              <a:latin typeface="Calibri"/>
              <a:ea typeface="Calibri"/>
              <a:cs typeface="Calibri"/>
              <a:sym typeface="Calibri"/>
            </a:endParaRPr>
          </a:p>
        </p:txBody>
      </p:sp>
      <p:sp>
        <p:nvSpPr>
          <p:cNvPr id="124" name="Google Shape;124;g2d072bf0c22_0_89"/>
          <p:cNvSpPr/>
          <p:nvPr/>
        </p:nvSpPr>
        <p:spPr>
          <a:xfrm>
            <a:off x="14708438" y="10375900"/>
            <a:ext cx="80106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129" name="Shape 129"/>
        <p:cNvGrpSpPr/>
        <p:nvPr/>
      </p:nvGrpSpPr>
      <p:grpSpPr>
        <a:xfrm>
          <a:off x="0" y="0"/>
          <a:ext cx="0" cy="0"/>
          <a:chOff x="0" y="0"/>
          <a:chExt cx="0" cy="0"/>
        </a:xfrm>
      </p:grpSpPr>
      <p:pic>
        <p:nvPicPr>
          <p:cNvPr descr=" " id="130" name="Google Shape;130;g2d072bf0c22_0_109"/>
          <p:cNvPicPr preferRelativeResize="0"/>
          <p:nvPr/>
        </p:nvPicPr>
        <p:blipFill rotWithShape="1">
          <a:blip r:embed="rId3">
            <a:alphaModFix/>
          </a:blip>
          <a:srcRect b="0" l="0" r="0" t="0"/>
          <a:stretch/>
        </p:blipFill>
        <p:spPr>
          <a:xfrm>
            <a:off x="393749" y="7340600"/>
            <a:ext cx="1320965" cy="5740400"/>
          </a:xfrm>
          <a:prstGeom prst="rect">
            <a:avLst/>
          </a:prstGeom>
          <a:noFill/>
          <a:ln>
            <a:noFill/>
          </a:ln>
        </p:spPr>
      </p:pic>
      <p:pic>
        <p:nvPicPr>
          <p:cNvPr descr=" " id="131" name="Google Shape;131;g2d072bf0c22_0_109"/>
          <p:cNvPicPr preferRelativeResize="0"/>
          <p:nvPr/>
        </p:nvPicPr>
        <p:blipFill rotWithShape="1">
          <a:blip r:embed="rId4">
            <a:alphaModFix/>
          </a:blip>
          <a:srcRect b="0" l="0" r="0" t="0"/>
          <a:stretch/>
        </p:blipFill>
        <p:spPr>
          <a:xfrm>
            <a:off x="23547580" y="349250"/>
            <a:ext cx="38108" cy="5964405"/>
          </a:xfrm>
          <a:prstGeom prst="rect">
            <a:avLst/>
          </a:prstGeom>
          <a:noFill/>
          <a:ln>
            <a:noFill/>
          </a:ln>
        </p:spPr>
      </p:pic>
      <p:pic>
        <p:nvPicPr>
          <p:cNvPr descr=" " id="132" name="Google Shape;132;g2d072bf0c22_0_109"/>
          <p:cNvPicPr preferRelativeResize="0"/>
          <p:nvPr/>
        </p:nvPicPr>
        <p:blipFill rotWithShape="1">
          <a:blip r:embed="rId5">
            <a:alphaModFix/>
          </a:blip>
          <a:srcRect b="0" l="0" r="0" t="0"/>
          <a:stretch/>
        </p:blipFill>
        <p:spPr>
          <a:xfrm>
            <a:off x="22996500" y="2761431"/>
            <a:ext cx="1140262" cy="1140116"/>
          </a:xfrm>
          <a:prstGeom prst="rect">
            <a:avLst/>
          </a:prstGeom>
          <a:noFill/>
          <a:ln>
            <a:noFill/>
          </a:ln>
        </p:spPr>
      </p:pic>
      <p:sp>
        <p:nvSpPr>
          <p:cNvPr id="133" name="Google Shape;133;g2d072bf0c22_0_1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4" name="Google Shape;134;g2d072bf0c22_0_10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35" name="Google Shape;135;g2d072bf0c22_0_109"/>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d072bf0c22_0_109"/>
          <p:cNvSpPr/>
          <p:nvPr/>
        </p:nvSpPr>
        <p:spPr>
          <a:xfrm>
            <a:off x="914514" y="3492500"/>
            <a:ext cx="6300000" cy="6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d072bf0c22_0_109"/>
          <p:cNvSpPr/>
          <p:nvPr/>
        </p:nvSpPr>
        <p:spPr>
          <a:xfrm>
            <a:off x="914514" y="3492500"/>
            <a:ext cx="65031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UNICORN SIGHTINGS</a:t>
            </a:r>
            <a:endParaRPr b="0" i="0" sz="4800" u="none" cap="none" strike="noStrike">
              <a:solidFill>
                <a:schemeClr val="dk1"/>
              </a:solidFill>
              <a:latin typeface="Calibri"/>
              <a:ea typeface="Calibri"/>
              <a:cs typeface="Calibri"/>
              <a:sym typeface="Calibri"/>
            </a:endParaRPr>
          </a:p>
        </p:txBody>
      </p:sp>
      <p:sp>
        <p:nvSpPr>
          <p:cNvPr id="138" name="Google Shape;138;g2d072bf0c22_0_109"/>
          <p:cNvSpPr/>
          <p:nvPr/>
        </p:nvSpPr>
        <p:spPr>
          <a:xfrm>
            <a:off x="914514" y="47752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d072bf0c22_0_109"/>
          <p:cNvSpPr/>
          <p:nvPr/>
        </p:nvSpPr>
        <p:spPr>
          <a:xfrm>
            <a:off x="914514" y="47752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0" name="Google Shape;140;g2d072bf0c22_0_109"/>
          <p:cNvPicPr preferRelativeResize="0"/>
          <p:nvPr/>
        </p:nvPicPr>
        <p:blipFill rotWithShape="1">
          <a:blip r:embed="rId7">
            <a:alphaModFix/>
          </a:blip>
          <a:srcRect b="0" l="0" r="0" t="0"/>
          <a:stretch/>
        </p:blipFill>
        <p:spPr>
          <a:xfrm>
            <a:off x="914514" y="6985000"/>
            <a:ext cx="7023978" cy="5270500"/>
          </a:xfrm>
          <a:prstGeom prst="rect">
            <a:avLst/>
          </a:prstGeom>
          <a:noFill/>
          <a:ln>
            <a:noFill/>
          </a:ln>
        </p:spPr>
      </p:pic>
      <p:sp>
        <p:nvSpPr>
          <p:cNvPr id="141" name="Google Shape;141;g2d072bf0c22_0_109"/>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d072bf0c22_0_109"/>
          <p:cNvSpPr/>
          <p:nvPr/>
        </p:nvSpPr>
        <p:spPr>
          <a:xfrm>
            <a:off x="15826178" y="3492500"/>
            <a:ext cx="6300000" cy="6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d072bf0c22_0_109"/>
          <p:cNvSpPr/>
          <p:nvPr/>
        </p:nvSpPr>
        <p:spPr>
          <a:xfrm>
            <a:off x="15826178" y="3492500"/>
            <a:ext cx="65031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UNICORN SIGHTINGS</a:t>
            </a:r>
            <a:endParaRPr b="0" i="0" sz="4800" u="none" cap="none" strike="noStrike">
              <a:solidFill>
                <a:schemeClr val="dk1"/>
              </a:solidFill>
              <a:latin typeface="Calibri"/>
              <a:ea typeface="Calibri"/>
              <a:cs typeface="Calibri"/>
              <a:sym typeface="Calibri"/>
            </a:endParaRPr>
          </a:p>
        </p:txBody>
      </p:sp>
      <p:sp>
        <p:nvSpPr>
          <p:cNvPr id="144" name="Google Shape;144;g2d072bf0c22_0_109"/>
          <p:cNvSpPr/>
          <p:nvPr/>
        </p:nvSpPr>
        <p:spPr>
          <a:xfrm>
            <a:off x="15826178" y="47752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d072bf0c22_0_109"/>
          <p:cNvSpPr/>
          <p:nvPr/>
        </p:nvSpPr>
        <p:spPr>
          <a:xfrm>
            <a:off x="15826178" y="47752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6" name="Google Shape;146;g2d072bf0c22_0_109"/>
          <p:cNvPicPr preferRelativeResize="0"/>
          <p:nvPr/>
        </p:nvPicPr>
        <p:blipFill rotWithShape="1">
          <a:blip r:embed="rId8">
            <a:alphaModFix/>
          </a:blip>
          <a:srcRect b="0" l="0" r="0" t="0"/>
          <a:stretch/>
        </p:blipFill>
        <p:spPr>
          <a:xfrm>
            <a:off x="15826178" y="6985000"/>
            <a:ext cx="7023978" cy="5270500"/>
          </a:xfrm>
          <a:prstGeom prst="rect">
            <a:avLst/>
          </a:prstGeom>
          <a:noFill/>
          <a:ln>
            <a:noFill/>
          </a:ln>
        </p:spPr>
      </p:pic>
      <p:sp>
        <p:nvSpPr>
          <p:cNvPr id="147" name="Google Shape;147;g2d072bf0c22_0_109"/>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d072bf0c22_0_109"/>
          <p:cNvSpPr/>
          <p:nvPr/>
        </p:nvSpPr>
        <p:spPr>
          <a:xfrm>
            <a:off x="8370346" y="1498600"/>
            <a:ext cx="5220300" cy="6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d072bf0c22_0_109"/>
          <p:cNvSpPr/>
          <p:nvPr/>
        </p:nvSpPr>
        <p:spPr>
          <a:xfrm>
            <a:off x="8370346" y="1498600"/>
            <a:ext cx="54237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DRAGON TAMING</a:t>
            </a:r>
            <a:endParaRPr b="0" i="0" sz="4800" u="none" cap="none" strike="noStrike">
              <a:solidFill>
                <a:schemeClr val="dk1"/>
              </a:solidFill>
              <a:latin typeface="Calibri"/>
              <a:ea typeface="Calibri"/>
              <a:cs typeface="Calibri"/>
              <a:sym typeface="Calibri"/>
            </a:endParaRPr>
          </a:p>
        </p:txBody>
      </p:sp>
      <p:sp>
        <p:nvSpPr>
          <p:cNvPr id="150" name="Google Shape;150;g2d072bf0c22_0_109"/>
          <p:cNvSpPr/>
          <p:nvPr/>
        </p:nvSpPr>
        <p:spPr>
          <a:xfrm>
            <a:off x="8370346" y="27813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d072bf0c22_0_109"/>
          <p:cNvSpPr/>
          <p:nvPr/>
        </p:nvSpPr>
        <p:spPr>
          <a:xfrm>
            <a:off x="8370346" y="27813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52" name="Google Shape;152;g2d072bf0c22_0_109"/>
          <p:cNvPicPr preferRelativeResize="0"/>
          <p:nvPr/>
        </p:nvPicPr>
        <p:blipFill rotWithShape="1">
          <a:blip r:embed="rId9">
            <a:alphaModFix/>
          </a:blip>
          <a:srcRect b="0" l="0" r="0" t="0"/>
          <a:stretch/>
        </p:blipFill>
        <p:spPr>
          <a:xfrm>
            <a:off x="8370346" y="4991100"/>
            <a:ext cx="7023978" cy="527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157" name="Shape 157"/>
        <p:cNvGrpSpPr/>
        <p:nvPr/>
      </p:nvGrpSpPr>
      <p:grpSpPr>
        <a:xfrm>
          <a:off x="0" y="0"/>
          <a:ext cx="0" cy="0"/>
          <a:chOff x="0" y="0"/>
          <a:chExt cx="0" cy="0"/>
        </a:xfrm>
      </p:grpSpPr>
      <p:pic>
        <p:nvPicPr>
          <p:cNvPr descr=" " id="158" name="Google Shape;158;g2d072bf0c22_0_136"/>
          <p:cNvPicPr preferRelativeResize="0"/>
          <p:nvPr/>
        </p:nvPicPr>
        <p:blipFill rotWithShape="1">
          <a:blip r:embed="rId3">
            <a:alphaModFix/>
          </a:blip>
          <a:srcRect b="0" l="0" r="0" t="0"/>
          <a:stretch/>
        </p:blipFill>
        <p:spPr>
          <a:xfrm>
            <a:off x="4442879" y="2290527"/>
            <a:ext cx="8315864" cy="38100"/>
          </a:xfrm>
          <a:prstGeom prst="rect">
            <a:avLst/>
          </a:prstGeom>
          <a:noFill/>
          <a:ln>
            <a:noFill/>
          </a:ln>
        </p:spPr>
      </p:pic>
      <p:pic>
        <p:nvPicPr>
          <p:cNvPr descr=" " id="159" name="Google Shape;159;g2d072bf0c22_0_136"/>
          <p:cNvPicPr preferRelativeResize="0"/>
          <p:nvPr/>
        </p:nvPicPr>
        <p:blipFill rotWithShape="1">
          <a:blip r:embed="rId4">
            <a:alphaModFix/>
          </a:blip>
          <a:srcRect b="0" l="0" r="0" t="0"/>
          <a:stretch/>
        </p:blipFill>
        <p:spPr>
          <a:xfrm>
            <a:off x="3010276" y="1663700"/>
            <a:ext cx="1291707" cy="1291549"/>
          </a:xfrm>
          <a:prstGeom prst="rect">
            <a:avLst/>
          </a:prstGeom>
          <a:noFill/>
          <a:ln>
            <a:noFill/>
          </a:ln>
        </p:spPr>
      </p:pic>
      <p:pic>
        <p:nvPicPr>
          <p:cNvPr descr=" " id="160" name="Google Shape;160;g2d072bf0c22_0_136"/>
          <p:cNvPicPr preferRelativeResize="0"/>
          <p:nvPr/>
        </p:nvPicPr>
        <p:blipFill rotWithShape="1">
          <a:blip r:embed="rId5">
            <a:alphaModFix/>
          </a:blip>
          <a:srcRect b="0" l="0" r="0" t="0"/>
          <a:stretch/>
        </p:blipFill>
        <p:spPr>
          <a:xfrm>
            <a:off x="11628306" y="11396427"/>
            <a:ext cx="8315864" cy="38100"/>
          </a:xfrm>
          <a:prstGeom prst="rect">
            <a:avLst/>
          </a:prstGeom>
          <a:noFill/>
          <a:ln>
            <a:noFill/>
          </a:ln>
        </p:spPr>
      </p:pic>
      <p:pic>
        <p:nvPicPr>
          <p:cNvPr descr=" " id="161" name="Google Shape;161;g2d072bf0c22_0_136"/>
          <p:cNvPicPr preferRelativeResize="0"/>
          <p:nvPr/>
        </p:nvPicPr>
        <p:blipFill rotWithShape="1">
          <a:blip r:embed="rId6">
            <a:alphaModFix/>
          </a:blip>
          <a:srcRect b="0" l="0" r="0" t="0"/>
          <a:stretch/>
        </p:blipFill>
        <p:spPr>
          <a:xfrm>
            <a:off x="20085064" y="10769600"/>
            <a:ext cx="1291707" cy="1291543"/>
          </a:xfrm>
          <a:prstGeom prst="rect">
            <a:avLst/>
          </a:prstGeom>
          <a:noFill/>
          <a:ln>
            <a:noFill/>
          </a:ln>
        </p:spPr>
      </p:pic>
      <p:sp>
        <p:nvSpPr>
          <p:cNvPr id="162" name="Google Shape;162;g2d072bf0c22_0_1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3" name="Google Shape;163;g2d072bf0c22_0_13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64" name="Google Shape;164;g2d072bf0c22_0_136"/>
          <p:cNvPicPr preferRelativeResize="0"/>
          <p:nvPr/>
        </p:nvPicPr>
        <p:blipFill rotWithShape="1">
          <a:blip r:embed="rId8">
            <a:alphaModFix/>
          </a:blip>
          <a:srcRect b="0" l="0" r="0" t="0"/>
          <a:stretch/>
        </p:blipFill>
        <p:spPr>
          <a:xfrm>
            <a:off x="0" y="1384300"/>
            <a:ext cx="5458634" cy="4437887"/>
          </a:xfrm>
          <a:prstGeom prst="rect">
            <a:avLst/>
          </a:prstGeom>
          <a:noFill/>
          <a:ln>
            <a:noFill/>
          </a:ln>
        </p:spPr>
      </p:pic>
      <p:sp>
        <p:nvSpPr>
          <p:cNvPr id="165" name="Google Shape;165;g2d072bf0c22_0_136"/>
          <p:cNvSpPr/>
          <p:nvPr/>
        </p:nvSpPr>
        <p:spPr>
          <a:xfrm>
            <a:off x="5842730" y="4229100"/>
            <a:ext cx="13603500" cy="552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d072bf0c22_0_136"/>
          <p:cNvSpPr/>
          <p:nvPr/>
        </p:nvSpPr>
        <p:spPr>
          <a:xfrm>
            <a:off x="5842730" y="4229100"/>
            <a:ext cx="13806600" cy="4914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67" name="Google Shape;167;g2d072bf0c22_0_136"/>
          <p:cNvSpPr/>
          <p:nvPr/>
        </p:nvSpPr>
        <p:spPr>
          <a:xfrm>
            <a:off x="14721140" y="9245600"/>
            <a:ext cx="48774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Quattrocento"/>
              <a:buNone/>
            </a:pPr>
            <a:r>
              <a:rPr b="1" i="0" lang="en-US" sz="3600" u="none" cap="none" strike="noStrike">
                <a:solidFill>
                  <a:srgbClr val="0E0E0E"/>
                </a:solidFill>
                <a:latin typeface="Quattrocento"/>
                <a:ea typeface="Quattrocento"/>
                <a:cs typeface="Quattrocento"/>
                <a:sym typeface="Quattrocento"/>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172" name="Shape 172"/>
        <p:cNvGrpSpPr/>
        <p:nvPr/>
      </p:nvGrpSpPr>
      <p:grpSpPr>
        <a:xfrm>
          <a:off x="0" y="0"/>
          <a:ext cx="0" cy="0"/>
          <a:chOff x="0" y="0"/>
          <a:chExt cx="0" cy="0"/>
        </a:xfrm>
      </p:grpSpPr>
      <p:pic>
        <p:nvPicPr>
          <p:cNvPr descr=" " id="173" name="Google Shape;173;g2d072bf0c22_0_150"/>
          <p:cNvPicPr preferRelativeResize="0"/>
          <p:nvPr/>
        </p:nvPicPr>
        <p:blipFill rotWithShape="1">
          <a:blip r:embed="rId3">
            <a:alphaModFix/>
          </a:blip>
          <a:srcRect b="0" l="0" r="0" t="0"/>
          <a:stretch/>
        </p:blipFill>
        <p:spPr>
          <a:xfrm>
            <a:off x="565221" y="736600"/>
            <a:ext cx="3810948" cy="1797608"/>
          </a:xfrm>
          <a:prstGeom prst="rect">
            <a:avLst/>
          </a:prstGeom>
          <a:noFill/>
          <a:ln>
            <a:noFill/>
          </a:ln>
        </p:spPr>
      </p:pic>
      <p:pic>
        <p:nvPicPr>
          <p:cNvPr descr=" " id="174" name="Google Shape;174;g2d072bf0c22_0_150"/>
          <p:cNvPicPr preferRelativeResize="0"/>
          <p:nvPr/>
        </p:nvPicPr>
        <p:blipFill rotWithShape="1">
          <a:blip r:embed="rId4">
            <a:alphaModFix/>
          </a:blip>
          <a:srcRect b="0" l="0" r="0" t="0"/>
          <a:stretch/>
        </p:blipFill>
        <p:spPr>
          <a:xfrm>
            <a:off x="16569221" y="12686171"/>
            <a:ext cx="6291204" cy="38100"/>
          </a:xfrm>
          <a:prstGeom prst="rect">
            <a:avLst/>
          </a:prstGeom>
          <a:noFill/>
          <a:ln>
            <a:noFill/>
          </a:ln>
        </p:spPr>
      </p:pic>
      <p:pic>
        <p:nvPicPr>
          <p:cNvPr descr=" " id="175" name="Google Shape;175;g2d072bf0c22_0_150"/>
          <p:cNvPicPr preferRelativeResize="0"/>
          <p:nvPr/>
        </p:nvPicPr>
        <p:blipFill rotWithShape="1">
          <a:blip r:embed="rId5">
            <a:alphaModFix/>
          </a:blip>
          <a:srcRect b="0" l="0" r="0" t="0"/>
          <a:stretch/>
        </p:blipFill>
        <p:spPr>
          <a:xfrm>
            <a:off x="22950742" y="12109735"/>
            <a:ext cx="1191134" cy="1190985"/>
          </a:xfrm>
          <a:prstGeom prst="rect">
            <a:avLst/>
          </a:prstGeom>
          <a:noFill/>
          <a:ln>
            <a:noFill/>
          </a:ln>
        </p:spPr>
      </p:pic>
      <p:sp>
        <p:nvSpPr>
          <p:cNvPr id="176" name="Google Shape;176;g2d072bf0c22_0_15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2d072bf0c22_0_15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78" name="Google Shape;178;g2d072bf0c22_0_150"/>
          <p:cNvPicPr preferRelativeResize="0"/>
          <p:nvPr/>
        </p:nvPicPr>
        <p:blipFill rotWithShape="1">
          <a:blip r:embed="rId7">
            <a:alphaModFix/>
          </a:blip>
          <a:srcRect b="0" l="0" r="0" t="0"/>
          <a:stretch/>
        </p:blipFill>
        <p:spPr>
          <a:xfrm>
            <a:off x="2591124" y="2819400"/>
            <a:ext cx="10466108" cy="8483600"/>
          </a:xfrm>
          <a:prstGeom prst="rect">
            <a:avLst/>
          </a:prstGeom>
          <a:noFill/>
          <a:ln>
            <a:noFill/>
          </a:ln>
        </p:spPr>
      </p:pic>
      <p:sp>
        <p:nvSpPr>
          <p:cNvPr id="179" name="Google Shape;179;g2d072bf0c22_0_150"/>
          <p:cNvSpPr/>
          <p:nvPr/>
        </p:nvSpPr>
        <p:spPr>
          <a:xfrm>
            <a:off x="14124165" y="4368800"/>
            <a:ext cx="71637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d072bf0c22_0_150"/>
          <p:cNvSpPr/>
          <p:nvPr/>
        </p:nvSpPr>
        <p:spPr>
          <a:xfrm>
            <a:off x="14124165" y="4368800"/>
            <a:ext cx="7366800" cy="154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DRAGON TAMING TECHNIQUE</a:t>
            </a:r>
            <a:endParaRPr b="0" i="0" sz="4800" u="none" cap="none" strike="noStrike">
              <a:solidFill>
                <a:schemeClr val="dk1"/>
              </a:solidFill>
              <a:latin typeface="Calibri"/>
              <a:ea typeface="Calibri"/>
              <a:cs typeface="Calibri"/>
              <a:sym typeface="Calibri"/>
            </a:endParaRPr>
          </a:p>
        </p:txBody>
      </p:sp>
      <p:sp>
        <p:nvSpPr>
          <p:cNvPr id="181" name="Google Shape;181;g2d072bf0c22_0_150"/>
          <p:cNvSpPr/>
          <p:nvPr/>
        </p:nvSpPr>
        <p:spPr>
          <a:xfrm>
            <a:off x="14124165" y="60198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82" name="Google Shape;182;g2d072bf0c22_0_150"/>
          <p:cNvSpPr/>
          <p:nvPr/>
        </p:nvSpPr>
        <p:spPr>
          <a:xfrm>
            <a:off x="14124165" y="7797800"/>
            <a:ext cx="71637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d072bf0c22_0_150"/>
          <p:cNvSpPr/>
          <p:nvPr/>
        </p:nvSpPr>
        <p:spPr>
          <a:xfrm>
            <a:off x="14124165" y="7797800"/>
            <a:ext cx="7366800" cy="154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THE ART OF UNICORN SIGHTING</a:t>
            </a:r>
            <a:endParaRPr b="0" i="0" sz="4800" u="none" cap="none" strike="noStrike">
              <a:solidFill>
                <a:schemeClr val="dk1"/>
              </a:solidFill>
              <a:latin typeface="Calibri"/>
              <a:ea typeface="Calibri"/>
              <a:cs typeface="Calibri"/>
              <a:sym typeface="Calibri"/>
            </a:endParaRPr>
          </a:p>
        </p:txBody>
      </p:sp>
      <p:sp>
        <p:nvSpPr>
          <p:cNvPr id="184" name="Google Shape;184;g2d072bf0c22_0_150"/>
          <p:cNvSpPr/>
          <p:nvPr/>
        </p:nvSpPr>
        <p:spPr>
          <a:xfrm>
            <a:off x="14124165" y="94488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3D2"/>
        </a:solidFill>
      </p:bgPr>
    </p:bg>
    <p:spTree>
      <p:nvGrpSpPr>
        <p:cNvPr id="189" name="Shape 189"/>
        <p:cNvGrpSpPr/>
        <p:nvPr/>
      </p:nvGrpSpPr>
      <p:grpSpPr>
        <a:xfrm>
          <a:off x="0" y="0"/>
          <a:ext cx="0" cy="0"/>
          <a:chOff x="0" y="0"/>
          <a:chExt cx="0" cy="0"/>
        </a:xfrm>
      </p:grpSpPr>
      <p:pic>
        <p:nvPicPr>
          <p:cNvPr descr=" " id="190" name="Google Shape;190;g2d072bf0c22_0_166"/>
          <p:cNvPicPr preferRelativeResize="0"/>
          <p:nvPr/>
        </p:nvPicPr>
        <p:blipFill rotWithShape="1">
          <a:blip r:embed="rId3">
            <a:alphaModFix/>
          </a:blip>
          <a:srcRect b="0" l="0" r="0" t="0"/>
          <a:stretch/>
        </p:blipFill>
        <p:spPr>
          <a:xfrm>
            <a:off x="19236554" y="539750"/>
            <a:ext cx="4597975" cy="2235200"/>
          </a:xfrm>
          <a:prstGeom prst="rect">
            <a:avLst/>
          </a:prstGeom>
          <a:noFill/>
          <a:ln>
            <a:noFill/>
          </a:ln>
        </p:spPr>
      </p:pic>
      <p:pic>
        <p:nvPicPr>
          <p:cNvPr descr=" " id="191" name="Google Shape;191;g2d072bf0c22_0_166"/>
          <p:cNvPicPr preferRelativeResize="0"/>
          <p:nvPr/>
        </p:nvPicPr>
        <p:blipFill rotWithShape="1">
          <a:blip r:embed="rId4">
            <a:alphaModFix/>
          </a:blip>
          <a:srcRect b="0" l="0" r="0" t="0"/>
          <a:stretch/>
        </p:blipFill>
        <p:spPr>
          <a:xfrm>
            <a:off x="590624" y="12905346"/>
            <a:ext cx="6338092" cy="38100"/>
          </a:xfrm>
          <a:prstGeom prst="rect">
            <a:avLst/>
          </a:prstGeom>
          <a:noFill/>
          <a:ln>
            <a:noFill/>
          </a:ln>
        </p:spPr>
      </p:pic>
      <p:pic>
        <p:nvPicPr>
          <p:cNvPr descr=" " id="192" name="Google Shape;192;g2d072bf0c22_0_166"/>
          <p:cNvPicPr preferRelativeResize="0"/>
          <p:nvPr/>
        </p:nvPicPr>
        <p:blipFill rotWithShape="1">
          <a:blip r:embed="rId5">
            <a:alphaModFix/>
          </a:blip>
          <a:srcRect b="0" l="0" r="0" t="0"/>
          <a:stretch/>
        </p:blipFill>
        <p:spPr>
          <a:xfrm>
            <a:off x="3268119" y="12432903"/>
            <a:ext cx="983099" cy="982973"/>
          </a:xfrm>
          <a:prstGeom prst="rect">
            <a:avLst/>
          </a:prstGeom>
          <a:noFill/>
          <a:ln>
            <a:noFill/>
          </a:ln>
        </p:spPr>
      </p:pic>
      <p:sp>
        <p:nvSpPr>
          <p:cNvPr id="193" name="Google Shape;193;g2d072bf0c22_0_166"/>
          <p:cNvSpPr/>
          <p:nvPr/>
        </p:nvSpPr>
        <p:spPr>
          <a:xfrm>
            <a:off x="2091528" y="1574800"/>
            <a:ext cx="202167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C98D2D"/>
              </a:buClr>
              <a:buSzPts val="8000"/>
              <a:buFont typeface="Quattrocento"/>
              <a:buNone/>
            </a:pPr>
            <a:r>
              <a:rPr b="1" i="0" lang="en-US" sz="8000" u="none" cap="none" strike="noStrike">
                <a:solidFill>
                  <a:srgbClr val="C98D2D"/>
                </a:solidFill>
                <a:latin typeface="Quattrocento"/>
                <a:ea typeface="Quattrocento"/>
                <a:cs typeface="Quattrocento"/>
                <a:sym typeface="Quattrocento"/>
              </a:rPr>
              <a:t>THE MAGIC OF DRAGONS: A RESEARCH</a:t>
            </a:r>
            <a:endParaRPr b="0" i="0" sz="8000" u="none" cap="none" strike="noStrike">
              <a:solidFill>
                <a:schemeClr val="dk1"/>
              </a:solidFill>
              <a:latin typeface="Calibri"/>
              <a:ea typeface="Calibri"/>
              <a:cs typeface="Calibri"/>
              <a:sym typeface="Calibri"/>
            </a:endParaRPr>
          </a:p>
        </p:txBody>
      </p:sp>
      <p:sp>
        <p:nvSpPr>
          <p:cNvPr id="194" name="Google Shape;194;g2d072bf0c22_0_166"/>
          <p:cNvSpPr/>
          <p:nvPr/>
        </p:nvSpPr>
        <p:spPr>
          <a:xfrm>
            <a:off x="14352794" y="4025900"/>
            <a:ext cx="66429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d072bf0c22_0_166"/>
          <p:cNvSpPr/>
          <p:nvPr/>
        </p:nvSpPr>
        <p:spPr>
          <a:xfrm>
            <a:off x="14962470" y="4025900"/>
            <a:ext cx="54237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DRAGON TAMING</a:t>
            </a:r>
            <a:endParaRPr b="0" i="0" sz="4800" u="none" cap="none" strike="noStrike">
              <a:solidFill>
                <a:schemeClr val="dk1"/>
              </a:solidFill>
              <a:latin typeface="Calibri"/>
              <a:ea typeface="Calibri"/>
              <a:cs typeface="Calibri"/>
              <a:sym typeface="Calibri"/>
            </a:endParaRPr>
          </a:p>
        </p:txBody>
      </p:sp>
      <p:sp>
        <p:nvSpPr>
          <p:cNvPr id="196" name="Google Shape;196;g2d072bf0c22_0_166"/>
          <p:cNvSpPr/>
          <p:nvPr/>
        </p:nvSpPr>
        <p:spPr>
          <a:xfrm>
            <a:off x="14352794" y="50038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7" name="Google Shape;197;g2d072bf0c22_0_166"/>
          <p:cNvPicPr preferRelativeResize="0"/>
          <p:nvPr/>
        </p:nvPicPr>
        <p:blipFill rotWithShape="1">
          <a:blip r:embed="rId6">
            <a:alphaModFix/>
          </a:blip>
          <a:srcRect b="0" l="0" r="0" t="0"/>
          <a:stretch/>
        </p:blipFill>
        <p:spPr>
          <a:xfrm>
            <a:off x="14352794" y="5003800"/>
            <a:ext cx="6642930" cy="6642100"/>
          </a:xfrm>
          <a:prstGeom prst="rect">
            <a:avLst/>
          </a:prstGeom>
          <a:noFill/>
          <a:ln>
            <a:noFill/>
          </a:ln>
        </p:spPr>
      </p:pic>
      <p:pic>
        <p:nvPicPr>
          <p:cNvPr descr=" " id="198" name="Google Shape;198;g2d072bf0c22_0_166"/>
          <p:cNvPicPr preferRelativeResize="0"/>
          <p:nvPr/>
        </p:nvPicPr>
        <p:blipFill rotWithShape="1">
          <a:blip r:embed="rId7">
            <a:alphaModFix/>
          </a:blip>
          <a:srcRect b="0" l="0" r="0" t="0"/>
          <a:stretch/>
        </p:blipFill>
        <p:spPr>
          <a:xfrm>
            <a:off x="14352791" y="5003800"/>
            <a:ext cx="6642933" cy="6642100"/>
          </a:xfrm>
          <a:prstGeom prst="rect">
            <a:avLst/>
          </a:prstGeom>
          <a:noFill/>
          <a:ln>
            <a:noFill/>
          </a:ln>
        </p:spPr>
      </p:pic>
      <p:sp>
        <p:nvSpPr>
          <p:cNvPr id="199" name="Google Shape;199;g2d072bf0c22_0_166"/>
          <p:cNvSpPr/>
          <p:nvPr/>
        </p:nvSpPr>
        <p:spPr>
          <a:xfrm>
            <a:off x="15762670" y="6400800"/>
            <a:ext cx="3835800" cy="3835500"/>
          </a:xfrm>
          <a:prstGeom prst="roundRect">
            <a:avLst>
              <a:gd fmla="val 3311285" name="adj"/>
            </a:avLst>
          </a:prstGeom>
          <a:solidFill>
            <a:srgbClr val="C98D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d072bf0c22_0_166"/>
          <p:cNvPicPr preferRelativeResize="0"/>
          <p:nvPr/>
        </p:nvPicPr>
        <p:blipFill rotWithShape="1">
          <a:blip r:embed="rId8">
            <a:alphaModFix/>
          </a:blip>
          <a:srcRect b="0" l="0" r="0" t="0"/>
          <a:stretch/>
        </p:blipFill>
        <p:spPr>
          <a:xfrm>
            <a:off x="16867708" y="7016750"/>
            <a:ext cx="1625803" cy="1625600"/>
          </a:xfrm>
          <a:prstGeom prst="rect">
            <a:avLst/>
          </a:prstGeom>
          <a:noFill/>
          <a:ln>
            <a:noFill/>
          </a:ln>
        </p:spPr>
      </p:pic>
      <p:sp>
        <p:nvSpPr>
          <p:cNvPr id="201" name="Google Shape;201;g2d072bf0c22_0_166"/>
          <p:cNvSpPr/>
          <p:nvPr/>
        </p:nvSpPr>
        <p:spPr>
          <a:xfrm>
            <a:off x="15915089" y="8947150"/>
            <a:ext cx="3531000" cy="6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d072bf0c22_0_166"/>
          <p:cNvSpPr/>
          <p:nvPr/>
        </p:nvSpPr>
        <p:spPr>
          <a:xfrm>
            <a:off x="15813476" y="8947150"/>
            <a:ext cx="3734400" cy="87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Quattrocento"/>
              <a:buNone/>
            </a:pPr>
            <a:r>
              <a:rPr b="1" i="0" lang="en-US" sz="4800" u="none" cap="none" strike="noStrike">
                <a:solidFill>
                  <a:srgbClr val="FFFFFF"/>
                </a:solidFill>
                <a:latin typeface="Quattrocento"/>
                <a:ea typeface="Quattrocento"/>
                <a:cs typeface="Quattrocento"/>
                <a:sym typeface="Quattrocento"/>
              </a:rPr>
              <a:t>UNICORN </a:t>
            </a:r>
            <a:endParaRPr b="0" i="0" sz="4800" u="none" cap="none" strike="noStrike">
              <a:solidFill>
                <a:schemeClr val="dk1"/>
              </a:solidFill>
              <a:latin typeface="Calibri"/>
              <a:ea typeface="Calibri"/>
              <a:cs typeface="Calibri"/>
              <a:sym typeface="Calibri"/>
            </a:endParaRPr>
          </a:p>
        </p:txBody>
      </p:sp>
      <p:sp>
        <p:nvSpPr>
          <p:cNvPr id="203" name="Google Shape;203;g2d072bf0c22_0_1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d072bf0c22_0_166"/>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205" name="Google Shape;205;g2d072bf0c22_0_166"/>
          <p:cNvSpPr/>
          <p:nvPr/>
        </p:nvSpPr>
        <p:spPr>
          <a:xfrm>
            <a:off x="3149994" y="43180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d072bf0c22_0_166"/>
          <p:cNvSpPr/>
          <p:nvPr/>
        </p:nvSpPr>
        <p:spPr>
          <a:xfrm>
            <a:off x="3149994" y="43180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d072bf0c22_0_166"/>
          <p:cNvSpPr/>
          <p:nvPr/>
        </p:nvSpPr>
        <p:spPr>
          <a:xfrm>
            <a:off x="3149994" y="4318000"/>
            <a:ext cx="38232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ARCHERY</a:t>
            </a:r>
            <a:endParaRPr b="0" i="0" sz="4800" u="none" cap="none" strike="noStrike">
              <a:solidFill>
                <a:schemeClr val="dk1"/>
              </a:solidFill>
              <a:latin typeface="Calibri"/>
              <a:ea typeface="Calibri"/>
              <a:cs typeface="Calibri"/>
              <a:sym typeface="Calibri"/>
            </a:endParaRPr>
          </a:p>
        </p:txBody>
      </p:sp>
      <p:sp>
        <p:nvSpPr>
          <p:cNvPr id="208" name="Google Shape;208;g2d072bf0c22_0_166"/>
          <p:cNvSpPr/>
          <p:nvPr/>
        </p:nvSpPr>
        <p:spPr>
          <a:xfrm>
            <a:off x="3149994" y="5194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9" name="Google Shape;209;g2d072bf0c22_0_166"/>
          <p:cNvSpPr/>
          <p:nvPr/>
        </p:nvSpPr>
        <p:spPr>
          <a:xfrm>
            <a:off x="8370346" y="85471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d072bf0c22_0_166"/>
          <p:cNvSpPr/>
          <p:nvPr/>
        </p:nvSpPr>
        <p:spPr>
          <a:xfrm>
            <a:off x="8370346" y="85471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d072bf0c22_0_166"/>
          <p:cNvSpPr/>
          <p:nvPr/>
        </p:nvSpPr>
        <p:spPr>
          <a:xfrm>
            <a:off x="8370346" y="8547100"/>
            <a:ext cx="38232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UNICORN</a:t>
            </a:r>
            <a:endParaRPr b="0" i="0" sz="4800" u="none" cap="none" strike="noStrike">
              <a:solidFill>
                <a:schemeClr val="dk1"/>
              </a:solidFill>
              <a:latin typeface="Calibri"/>
              <a:ea typeface="Calibri"/>
              <a:cs typeface="Calibri"/>
              <a:sym typeface="Calibri"/>
            </a:endParaRPr>
          </a:p>
        </p:txBody>
      </p:sp>
      <p:sp>
        <p:nvSpPr>
          <p:cNvPr id="212" name="Google Shape;212;g2d072bf0c22_0_166"/>
          <p:cNvSpPr/>
          <p:nvPr/>
        </p:nvSpPr>
        <p:spPr>
          <a:xfrm>
            <a:off x="8370346" y="94234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13" name="Google Shape;213;g2d072bf0c22_0_166"/>
          <p:cNvSpPr/>
          <p:nvPr/>
        </p:nvSpPr>
        <p:spPr>
          <a:xfrm>
            <a:off x="8370346" y="43180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d072bf0c22_0_166"/>
          <p:cNvSpPr/>
          <p:nvPr/>
        </p:nvSpPr>
        <p:spPr>
          <a:xfrm>
            <a:off x="8370346" y="43180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d072bf0c22_0_166"/>
          <p:cNvSpPr/>
          <p:nvPr/>
        </p:nvSpPr>
        <p:spPr>
          <a:xfrm>
            <a:off x="8370346" y="4318000"/>
            <a:ext cx="38232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MUSIC</a:t>
            </a:r>
            <a:endParaRPr b="0" i="0" sz="4800" u="none" cap="none" strike="noStrike">
              <a:solidFill>
                <a:schemeClr val="dk1"/>
              </a:solidFill>
              <a:latin typeface="Calibri"/>
              <a:ea typeface="Calibri"/>
              <a:cs typeface="Calibri"/>
              <a:sym typeface="Calibri"/>
            </a:endParaRPr>
          </a:p>
        </p:txBody>
      </p:sp>
      <p:sp>
        <p:nvSpPr>
          <p:cNvPr id="216" name="Google Shape;216;g2d072bf0c22_0_166"/>
          <p:cNvSpPr/>
          <p:nvPr/>
        </p:nvSpPr>
        <p:spPr>
          <a:xfrm>
            <a:off x="8370346" y="5194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17" name="Google Shape;217;g2d072bf0c22_0_166"/>
          <p:cNvSpPr/>
          <p:nvPr/>
        </p:nvSpPr>
        <p:spPr>
          <a:xfrm>
            <a:off x="3149994" y="85471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d072bf0c22_0_166"/>
          <p:cNvSpPr/>
          <p:nvPr/>
        </p:nvSpPr>
        <p:spPr>
          <a:xfrm>
            <a:off x="3149994" y="8547100"/>
            <a:ext cx="3620100" cy="30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d072bf0c22_0_166"/>
          <p:cNvSpPr/>
          <p:nvPr/>
        </p:nvSpPr>
        <p:spPr>
          <a:xfrm>
            <a:off x="3149994" y="8547100"/>
            <a:ext cx="3823200" cy="87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Quattrocento"/>
              <a:buNone/>
            </a:pPr>
            <a:r>
              <a:rPr b="1" i="0" lang="en-US" sz="4800" u="none" cap="none" strike="noStrike">
                <a:solidFill>
                  <a:srgbClr val="0E0E0E"/>
                </a:solidFill>
                <a:latin typeface="Quattrocento"/>
                <a:ea typeface="Quattrocento"/>
                <a:cs typeface="Quattrocento"/>
                <a:sym typeface="Quattrocento"/>
              </a:rPr>
              <a:t>LIFE</a:t>
            </a:r>
            <a:endParaRPr b="0" i="0" sz="4800" u="none" cap="none" strike="noStrike">
              <a:solidFill>
                <a:schemeClr val="dk1"/>
              </a:solidFill>
              <a:latin typeface="Calibri"/>
              <a:ea typeface="Calibri"/>
              <a:cs typeface="Calibri"/>
              <a:sym typeface="Calibri"/>
            </a:endParaRPr>
          </a:p>
        </p:txBody>
      </p:sp>
      <p:sp>
        <p:nvSpPr>
          <p:cNvPr id="220" name="Google Shape;220;g2d072bf0c22_0_166"/>
          <p:cNvSpPr/>
          <p:nvPr/>
        </p:nvSpPr>
        <p:spPr>
          <a:xfrm>
            <a:off x="3149994" y="94234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2024-04-29T06:58:11Z</dcterms:created>
  <dc:creator>PptxGenJS</dc:creator>
</cp:coreProperties>
</file>