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bold r:id="rId28"/>
      <p:boldItalic r:id="rId29"/>
    </p:embeddedFont>
    <p:embeddedFont>
      <p:font typeface="Montserrat"/>
      <p:regular r:id="rId30"/>
      <p:bold r:id="rId31"/>
      <p:italic r:id="rId32"/>
      <p:boldItalic r:id="rId33"/>
    </p:embeddedFont>
    <p:embeddedFont>
      <p:font typeface="Rakkas"/>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6bvqU5CwXn1RqG+XJjNbuPESv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7.xml"/><Relationship Id="rId33" Type="http://schemas.openxmlformats.org/officeDocument/2006/relationships/font" Target="fonts/Montserrat-boldItalic.fntdata"/><Relationship Id="rId10" Type="http://schemas.openxmlformats.org/officeDocument/2006/relationships/slide" Target="slides/slide6.xml"/><Relationship Id="rId32" Type="http://schemas.openxmlformats.org/officeDocument/2006/relationships/font" Target="fonts/Montserrat-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Rakkas-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06bbd54b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06bbd54b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06bbd54b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d06bbd54b1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d06bbd54b1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d06bbd54b1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d06bbd54b1_0_2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g2d06bbd54b1_0_2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d06bbd54b1_0_2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d06bbd54b1_0_2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8" name="Google Shape;308;g2d06bbd54b1_0_2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 name="Google Shape;309;g2d06bbd54b1_0_2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d06bbd54b1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d06bbd54b1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d06bbd54b1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2d06bbd54b1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g2d06bbd54b1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g2d06bbd54b1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d06bbd54b1_0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d06bbd54b1_0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d06bbd54b1_0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d06bbd54b1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d06bbd54b1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d06bbd54b1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d06bbd54b1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d06bbd54b1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d06bbd54b1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d06bbd54b1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g2d06bbd54b1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g2d06bbd54b1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2d06bbd54b1_0_4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2d06bbd54b1_0_4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2d06bbd54b1_0_4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d06bbd54b1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d06bbd54b1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d06bbd54b1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d06bbd54b1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2d06bbd54b1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2d06bbd54b1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d06bbd54b1_0_5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d06bbd54b1_0_5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d06bbd54b1_0_5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2d06bbd54b1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6" name="Google Shape;596;g2d06bbd54b1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g2d06bbd54b1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2d06bbd54b1_0_6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7" name="Google Shape;667;g2d06bbd54b1_0_6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8" name="Google Shape;668;g2d06bbd54b1_0_6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d06bbd54b1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d06bbd54b1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d06bbd54b1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d06bbd54b1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2d06bbd54b1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2d06bbd54b1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d06bbd54b1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d06bbd54b1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d06bbd54b1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d06bbd54b1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2d06bbd54b1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2d06bbd54b1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d06bbd54b1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d06bbd54b1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d06bbd54b1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d06bbd54b1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d06bbd54b1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d06bbd54b1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d06bbd54b1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d06bbd54b1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d06bbd54b1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4.png"/><Relationship Id="rId7" Type="http://schemas.openxmlformats.org/officeDocument/2006/relationships/image" Target="../media/image5.png"/><Relationship Id="rId8" Type="http://schemas.openxmlformats.org/officeDocument/2006/relationships/image" Target="../media/image24.png"/></Relationships>
</file>

<file path=ppt/slides/_rels/slide10.xml.rels><?xml version="1.0" encoding="UTF-8" standalone="yes"?><Relationships xmlns="http://schemas.openxmlformats.org/package/2006/relationships"><Relationship Id="rId11" Type="http://schemas.openxmlformats.org/officeDocument/2006/relationships/image" Target="../media/image78.png"/><Relationship Id="rId10" Type="http://schemas.openxmlformats.org/officeDocument/2006/relationships/image" Target="../media/image74.png"/><Relationship Id="rId13" Type="http://schemas.openxmlformats.org/officeDocument/2006/relationships/image" Target="../media/image108.png"/><Relationship Id="rId12" Type="http://schemas.openxmlformats.org/officeDocument/2006/relationships/image" Target="../media/image104.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52.png"/><Relationship Id="rId9" Type="http://schemas.openxmlformats.org/officeDocument/2006/relationships/image" Target="../media/image59.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8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27.png"/><Relationship Id="rId9" Type="http://schemas.openxmlformats.org/officeDocument/2006/relationships/image" Target="../media/image101.png"/><Relationship Id="rId5" Type="http://schemas.openxmlformats.org/officeDocument/2006/relationships/image" Target="../media/image76.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8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8.png"/><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52.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s>
</file>

<file path=ppt/slides/_rels/slide14.xml.rels><?xml version="1.0" encoding="UTF-8" standalone="yes"?><Relationships xmlns="http://schemas.openxmlformats.org/package/2006/relationships"><Relationship Id="rId20" Type="http://schemas.openxmlformats.org/officeDocument/2006/relationships/image" Target="../media/image103.png"/><Relationship Id="rId22" Type="http://schemas.openxmlformats.org/officeDocument/2006/relationships/image" Target="../media/image105.png"/><Relationship Id="rId21" Type="http://schemas.openxmlformats.org/officeDocument/2006/relationships/image" Target="../media/image99.png"/><Relationship Id="rId24" Type="http://schemas.openxmlformats.org/officeDocument/2006/relationships/image" Target="../media/image106.png"/><Relationship Id="rId23"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3.png"/><Relationship Id="rId4" Type="http://schemas.openxmlformats.org/officeDocument/2006/relationships/image" Target="../media/image71.png"/><Relationship Id="rId9" Type="http://schemas.openxmlformats.org/officeDocument/2006/relationships/image" Target="../media/image91.png"/><Relationship Id="rId26" Type="http://schemas.openxmlformats.org/officeDocument/2006/relationships/image" Target="../media/image111.png"/><Relationship Id="rId25" Type="http://schemas.openxmlformats.org/officeDocument/2006/relationships/image" Target="../media/image107.png"/><Relationship Id="rId28" Type="http://schemas.openxmlformats.org/officeDocument/2006/relationships/image" Target="../media/image118.png"/><Relationship Id="rId27" Type="http://schemas.openxmlformats.org/officeDocument/2006/relationships/image" Target="../media/image112.png"/><Relationship Id="rId5" Type="http://schemas.openxmlformats.org/officeDocument/2006/relationships/image" Target="../media/image10.png"/><Relationship Id="rId6" Type="http://schemas.openxmlformats.org/officeDocument/2006/relationships/image" Target="../media/image12.png"/><Relationship Id="rId29" Type="http://schemas.openxmlformats.org/officeDocument/2006/relationships/image" Target="../media/image114.png"/><Relationship Id="rId7" Type="http://schemas.openxmlformats.org/officeDocument/2006/relationships/image" Target="../media/image5.png"/><Relationship Id="rId8" Type="http://schemas.openxmlformats.org/officeDocument/2006/relationships/image" Target="../media/image97.png"/><Relationship Id="rId31" Type="http://schemas.openxmlformats.org/officeDocument/2006/relationships/image" Target="../media/image153.png"/><Relationship Id="rId30" Type="http://schemas.openxmlformats.org/officeDocument/2006/relationships/image" Target="../media/image109.png"/><Relationship Id="rId11" Type="http://schemas.openxmlformats.org/officeDocument/2006/relationships/image" Target="../media/image96.png"/><Relationship Id="rId10" Type="http://schemas.openxmlformats.org/officeDocument/2006/relationships/image" Target="../media/image93.png"/><Relationship Id="rId13" Type="http://schemas.openxmlformats.org/officeDocument/2006/relationships/image" Target="../media/image92.png"/><Relationship Id="rId12" Type="http://schemas.openxmlformats.org/officeDocument/2006/relationships/image" Target="../media/image90.png"/><Relationship Id="rId15" Type="http://schemas.openxmlformats.org/officeDocument/2006/relationships/image" Target="../media/image95.png"/><Relationship Id="rId14" Type="http://schemas.openxmlformats.org/officeDocument/2006/relationships/image" Target="../media/image94.png"/><Relationship Id="rId17" Type="http://schemas.openxmlformats.org/officeDocument/2006/relationships/image" Target="../media/image102.png"/><Relationship Id="rId16" Type="http://schemas.openxmlformats.org/officeDocument/2006/relationships/image" Target="../media/image110.png"/><Relationship Id="rId19" Type="http://schemas.openxmlformats.org/officeDocument/2006/relationships/image" Target="../media/image100.png"/><Relationship Id="rId18" Type="http://schemas.openxmlformats.org/officeDocument/2006/relationships/image" Target="../media/image9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7.png"/><Relationship Id="rId9" Type="http://schemas.openxmlformats.org/officeDocument/2006/relationships/image" Target="../media/image147.png"/><Relationship Id="rId5" Type="http://schemas.openxmlformats.org/officeDocument/2006/relationships/image" Target="../media/image76.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52.png"/><Relationship Id="rId9" Type="http://schemas.openxmlformats.org/officeDocument/2006/relationships/image" Target="../media/image168.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1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3.png"/><Relationship Id="rId4" Type="http://schemas.openxmlformats.org/officeDocument/2006/relationships/image" Target="../media/image71.png"/><Relationship Id="rId9" Type="http://schemas.openxmlformats.org/officeDocument/2006/relationships/image" Target="../media/image144.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52.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14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8.png"/><Relationship Id="rId6"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3.png"/><Relationship Id="rId4" Type="http://schemas.openxmlformats.org/officeDocument/2006/relationships/image" Target="../media/image71.png"/><Relationship Id="rId9" Type="http://schemas.openxmlformats.org/officeDocument/2006/relationships/image" Target="../media/image169.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image" Target="../media/image194.png"/><Relationship Id="rId11" Type="http://schemas.openxmlformats.org/officeDocument/2006/relationships/image" Target="../media/image152.png"/><Relationship Id="rId10" Type="http://schemas.openxmlformats.org/officeDocument/2006/relationships/image" Target="../media/image177.png"/><Relationship Id="rId13" Type="http://schemas.openxmlformats.org/officeDocument/2006/relationships/image" Target="../media/image155.png"/><Relationship Id="rId12" Type="http://schemas.openxmlformats.org/officeDocument/2006/relationships/image" Target="../media/image156.png"/><Relationship Id="rId14" Type="http://schemas.openxmlformats.org/officeDocument/2006/relationships/image" Target="../media/image1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7.png"/><Relationship Id="rId9" Type="http://schemas.openxmlformats.org/officeDocument/2006/relationships/image" Target="../media/image166.png"/><Relationship Id="rId5" Type="http://schemas.openxmlformats.org/officeDocument/2006/relationships/image" Target="../media/image76.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188.png"/><Relationship Id="rId10" Type="http://schemas.openxmlformats.org/officeDocument/2006/relationships/image" Target="../media/image178.png"/></Relationships>
</file>

<file path=ppt/slides/_rels/slide22.xml.rels><?xml version="1.0" encoding="UTF-8" standalone="yes"?><Relationships xmlns="http://schemas.openxmlformats.org/package/2006/relationships"><Relationship Id="rId20" Type="http://schemas.openxmlformats.org/officeDocument/2006/relationships/image" Target="../media/image181.png"/><Relationship Id="rId22" Type="http://schemas.openxmlformats.org/officeDocument/2006/relationships/image" Target="../media/image197.png"/><Relationship Id="rId21" Type="http://schemas.openxmlformats.org/officeDocument/2006/relationships/image" Target="../media/image190.png"/><Relationship Id="rId23" Type="http://schemas.openxmlformats.org/officeDocument/2006/relationships/image" Target="../media/image186.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71.png"/><Relationship Id="rId9" Type="http://schemas.openxmlformats.org/officeDocument/2006/relationships/image" Target="../media/image164.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hyperlink" Target="https://eatemp.com/powerpoint-org-chart-template/" TargetMode="External"/><Relationship Id="rId11" Type="http://schemas.openxmlformats.org/officeDocument/2006/relationships/image" Target="../media/image167.png"/><Relationship Id="rId10" Type="http://schemas.openxmlformats.org/officeDocument/2006/relationships/image" Target="../media/image170.png"/><Relationship Id="rId13" Type="http://schemas.openxmlformats.org/officeDocument/2006/relationships/image" Target="../media/image187.png"/><Relationship Id="rId12" Type="http://schemas.openxmlformats.org/officeDocument/2006/relationships/image" Target="../media/image165.png"/><Relationship Id="rId15" Type="http://schemas.openxmlformats.org/officeDocument/2006/relationships/image" Target="../media/image176.png"/><Relationship Id="rId14" Type="http://schemas.openxmlformats.org/officeDocument/2006/relationships/image" Target="../media/image174.png"/><Relationship Id="rId17" Type="http://schemas.openxmlformats.org/officeDocument/2006/relationships/image" Target="../media/image180.png"/><Relationship Id="rId16" Type="http://schemas.openxmlformats.org/officeDocument/2006/relationships/image" Target="../media/image179.png"/><Relationship Id="rId19" Type="http://schemas.openxmlformats.org/officeDocument/2006/relationships/image" Target="../media/image201.png"/><Relationship Id="rId18" Type="http://schemas.openxmlformats.org/officeDocument/2006/relationships/image" Target="../media/image18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3.png"/><Relationship Id="rId4" Type="http://schemas.openxmlformats.org/officeDocument/2006/relationships/image" Target="../media/image21.png"/><Relationship Id="rId5" Type="http://schemas.openxmlformats.org/officeDocument/2006/relationships/image" Target="../media/image192.png"/><Relationship Id="rId6" Type="http://schemas.openxmlformats.org/officeDocument/2006/relationships/image" Target="../media/image5.png"/><Relationship Id="rId7" Type="http://schemas.openxmlformats.org/officeDocument/2006/relationships/hyperlink" Target="https://unsplash.com/" TargetMode="External"/><Relationship Id="rId8" Type="http://schemas.openxmlformats.org/officeDocument/2006/relationships/image" Target="../media/image19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52.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27.png"/><Relationship Id="rId10" Type="http://schemas.openxmlformats.org/officeDocument/2006/relationships/image" Target="../media/image26.png"/><Relationship Id="rId9" Type="http://schemas.openxmlformats.org/officeDocument/2006/relationships/image" Target="../media/image23.png"/><Relationship Id="rId5" Type="http://schemas.openxmlformats.org/officeDocument/2006/relationships/image" Target="../media/image76.png"/><Relationship Id="rId6" Type="http://schemas.openxmlformats.org/officeDocument/2006/relationships/image" Target="../media/image19.png"/><Relationship Id="rId7" Type="http://schemas.openxmlformats.org/officeDocument/2006/relationships/image" Target="../media/image29.png"/><Relationship Id="rId8"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52.png"/><Relationship Id="rId9" Type="http://schemas.openxmlformats.org/officeDocument/2006/relationships/image" Target="../media/image38.png"/><Relationship Id="rId5" Type="http://schemas.openxmlformats.org/officeDocument/2006/relationships/image" Target="../media/image28.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28.png"/><Relationship Id="rId6" Type="http://schemas.openxmlformats.org/officeDocument/2006/relationships/image" Target="../media/image5.png"/><Relationship Id="rId7"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27.png"/><Relationship Id="rId10" Type="http://schemas.openxmlformats.org/officeDocument/2006/relationships/image" Target="../media/image48.png"/><Relationship Id="rId9" Type="http://schemas.openxmlformats.org/officeDocument/2006/relationships/image" Target="../media/image44.png"/><Relationship Id="rId5" Type="http://schemas.openxmlformats.org/officeDocument/2006/relationships/image" Target="../media/image76.png"/><Relationship Id="rId6" Type="http://schemas.openxmlformats.org/officeDocument/2006/relationships/image" Target="../media/image19.png"/><Relationship Id="rId7" Type="http://schemas.openxmlformats.org/officeDocument/2006/relationships/image" Target="../media/image5.png"/><Relationship Id="rId8" Type="http://schemas.openxmlformats.org/officeDocument/2006/relationships/image" Target="../media/image7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71.png"/><Relationship Id="rId10" Type="http://schemas.openxmlformats.org/officeDocument/2006/relationships/image" Target="../media/image57.png"/><Relationship Id="rId9" Type="http://schemas.openxmlformats.org/officeDocument/2006/relationships/image" Target="../media/image46.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15" name="Shape 15"/>
        <p:cNvGrpSpPr/>
        <p:nvPr/>
      </p:nvGrpSpPr>
      <p:grpSpPr>
        <a:xfrm>
          <a:off x="0" y="0"/>
          <a:ext cx="0" cy="0"/>
          <a:chOff x="0" y="0"/>
          <a:chExt cx="0" cy="0"/>
        </a:xfrm>
      </p:grpSpPr>
      <p:pic>
        <p:nvPicPr>
          <p:cNvPr descr=" " id="16" name="Google Shape;16;g2d06bbd54b1_0_0"/>
          <p:cNvPicPr preferRelativeResize="0"/>
          <p:nvPr/>
        </p:nvPicPr>
        <p:blipFill rotWithShape="1">
          <a:blip r:embed="rId3">
            <a:alphaModFix/>
          </a:blip>
          <a:srcRect b="0" l="0" r="0" t="0"/>
          <a:stretch/>
        </p:blipFill>
        <p:spPr>
          <a:xfrm>
            <a:off x="0" y="6578600"/>
            <a:ext cx="13019127" cy="7137400"/>
          </a:xfrm>
          <a:prstGeom prst="rect">
            <a:avLst/>
          </a:prstGeom>
          <a:noFill/>
          <a:ln>
            <a:noFill/>
          </a:ln>
        </p:spPr>
      </p:pic>
      <p:pic>
        <p:nvPicPr>
          <p:cNvPr descr=" " id="17" name="Google Shape;17;g2d06bbd54b1_0_0"/>
          <p:cNvPicPr preferRelativeResize="0"/>
          <p:nvPr/>
        </p:nvPicPr>
        <p:blipFill rotWithShape="1">
          <a:blip r:embed="rId4">
            <a:alphaModFix/>
          </a:blip>
          <a:srcRect b="0" l="0" r="0" t="0"/>
          <a:stretch/>
        </p:blipFill>
        <p:spPr>
          <a:xfrm>
            <a:off x="18163270" y="0"/>
            <a:ext cx="6223778" cy="6235699"/>
          </a:xfrm>
          <a:prstGeom prst="rect">
            <a:avLst/>
          </a:prstGeom>
          <a:noFill/>
          <a:ln>
            <a:noFill/>
          </a:ln>
        </p:spPr>
      </p:pic>
      <p:pic>
        <p:nvPicPr>
          <p:cNvPr descr=" " id="18" name="Google Shape;18;g2d06bbd54b1_0_0"/>
          <p:cNvPicPr preferRelativeResize="0"/>
          <p:nvPr/>
        </p:nvPicPr>
        <p:blipFill rotWithShape="1">
          <a:blip r:embed="rId5">
            <a:alphaModFix/>
          </a:blip>
          <a:srcRect b="0" l="0" r="0" t="0"/>
          <a:stretch/>
        </p:blipFill>
        <p:spPr>
          <a:xfrm>
            <a:off x="19903388" y="9169400"/>
            <a:ext cx="4483660" cy="4546600"/>
          </a:xfrm>
          <a:prstGeom prst="rect">
            <a:avLst/>
          </a:prstGeom>
          <a:noFill/>
          <a:ln>
            <a:noFill/>
          </a:ln>
        </p:spPr>
      </p:pic>
      <p:pic>
        <p:nvPicPr>
          <p:cNvPr descr=" " id="19" name="Google Shape;19;g2d06bbd54b1_0_0"/>
          <p:cNvPicPr preferRelativeResize="0"/>
          <p:nvPr/>
        </p:nvPicPr>
        <p:blipFill rotWithShape="1">
          <a:blip r:embed="rId6">
            <a:alphaModFix/>
          </a:blip>
          <a:srcRect b="0" l="0" r="0" t="0"/>
          <a:stretch/>
        </p:blipFill>
        <p:spPr>
          <a:xfrm>
            <a:off x="316975" y="660400"/>
            <a:ext cx="2693301" cy="2819395"/>
          </a:xfrm>
          <a:prstGeom prst="rect">
            <a:avLst/>
          </a:prstGeom>
          <a:noFill/>
          <a:ln>
            <a:noFill/>
          </a:ln>
        </p:spPr>
      </p:pic>
      <p:sp>
        <p:nvSpPr>
          <p:cNvPr id="20" name="Google Shape;20;g2d06bbd54b1_0_0"/>
          <p:cNvSpPr/>
          <p:nvPr/>
        </p:nvSpPr>
        <p:spPr>
          <a:xfrm>
            <a:off x="9585465" y="7556500"/>
            <a:ext cx="14191800" cy="222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58D60"/>
              </a:buClr>
              <a:buSzPts val="6400"/>
              <a:buFont typeface="Lato"/>
              <a:buNone/>
            </a:pPr>
            <a:r>
              <a:rPr b="1" i="0" lang="en-US" sz="6400" u="none" cap="none" strike="noStrike">
                <a:solidFill>
                  <a:srgbClr val="F58D60"/>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d06bbd54b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06bbd54b1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2d06bbd54b1_0_0"/>
          <p:cNvSpPr/>
          <p:nvPr/>
        </p:nvSpPr>
        <p:spPr>
          <a:xfrm>
            <a:off x="9361070" y="3390900"/>
            <a:ext cx="158136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24000"/>
              <a:buFont typeface="Rakkas"/>
              <a:buNone/>
            </a:pPr>
            <a:r>
              <a:rPr b="0" i="0" lang="en-US" sz="24000" u="none" cap="none" strike="noStrike">
                <a:solidFill>
                  <a:srgbClr val="C90410"/>
                </a:solidFill>
                <a:latin typeface="Rakkas"/>
                <a:ea typeface="Rakkas"/>
                <a:cs typeface="Rakkas"/>
                <a:sym typeface="Rakkas"/>
              </a:rPr>
              <a:t>Hematology</a:t>
            </a:r>
            <a:endParaRPr b="0" i="0" sz="24000" u="none" cap="none" strike="noStrike">
              <a:solidFill>
                <a:schemeClr val="dk1"/>
              </a:solidFill>
              <a:latin typeface="Calibri"/>
              <a:ea typeface="Calibri"/>
              <a:cs typeface="Calibri"/>
              <a:sym typeface="Calibri"/>
            </a:endParaRPr>
          </a:p>
        </p:txBody>
      </p:sp>
      <p:pic>
        <p:nvPicPr>
          <p:cNvPr descr=" " id="24" name="Google Shape;24;g2d06bbd54b1_0_0"/>
          <p:cNvPicPr preferRelativeResize="0"/>
          <p:nvPr/>
        </p:nvPicPr>
        <p:blipFill rotWithShape="1">
          <a:blip r:embed="rId8">
            <a:alphaModFix/>
          </a:blip>
          <a:srcRect b="0" l="0" r="0" t="0"/>
          <a:stretch/>
        </p:blipFill>
        <p:spPr>
          <a:xfrm>
            <a:off x="0" y="2628900"/>
            <a:ext cx="10707438" cy="9423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209" name="Shape 209"/>
        <p:cNvGrpSpPr/>
        <p:nvPr/>
      </p:nvGrpSpPr>
      <p:grpSpPr>
        <a:xfrm>
          <a:off x="0" y="0"/>
          <a:ext cx="0" cy="0"/>
          <a:chOff x="0" y="0"/>
          <a:chExt cx="0" cy="0"/>
        </a:xfrm>
      </p:grpSpPr>
      <p:pic>
        <p:nvPicPr>
          <p:cNvPr descr=" " id="210" name="Google Shape;210;g2d06bbd54b1_0_185"/>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211" name="Google Shape;211;g2d06bbd54b1_0_185"/>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212" name="Google Shape;212;g2d06bbd54b1_0_185"/>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213" name="Google Shape;213;g2d06bbd54b1_0_185"/>
          <p:cNvPicPr preferRelativeResize="0"/>
          <p:nvPr/>
        </p:nvPicPr>
        <p:blipFill rotWithShape="1">
          <a:blip r:embed="rId6">
            <a:alphaModFix/>
          </a:blip>
          <a:srcRect b="0" l="0" r="0" t="0"/>
          <a:stretch/>
        </p:blipFill>
        <p:spPr>
          <a:xfrm>
            <a:off x="18823753" y="10287000"/>
            <a:ext cx="4565107" cy="2819400"/>
          </a:xfrm>
          <a:prstGeom prst="rect">
            <a:avLst/>
          </a:prstGeom>
          <a:noFill/>
          <a:ln>
            <a:noFill/>
          </a:ln>
        </p:spPr>
      </p:pic>
      <p:sp>
        <p:nvSpPr>
          <p:cNvPr id="214" name="Google Shape;214;g2d06bbd54b1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d06bbd54b1_0_1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16" name="Google Shape;216;g2d06bbd54b1_0_185"/>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17" name="Google Shape;217;g2d06bbd54b1_0_185"/>
          <p:cNvSpPr/>
          <p:nvPr/>
        </p:nvSpPr>
        <p:spPr>
          <a:xfrm>
            <a:off x="381048" y="3467100"/>
            <a:ext cx="5347500" cy="78612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d06bbd54b1_0_185"/>
          <p:cNvSpPr/>
          <p:nvPr/>
        </p:nvSpPr>
        <p:spPr>
          <a:xfrm>
            <a:off x="685886" y="4876800"/>
            <a:ext cx="4737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d06bbd54b1_0_185"/>
          <p:cNvSpPr/>
          <p:nvPr/>
        </p:nvSpPr>
        <p:spPr>
          <a:xfrm>
            <a:off x="685886"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d06bbd54b1_0_185"/>
          <p:cNvSpPr/>
          <p:nvPr/>
        </p:nvSpPr>
        <p:spPr>
          <a:xfrm>
            <a:off x="685886"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d06bbd54b1_0_185"/>
          <p:cNvSpPr/>
          <p:nvPr/>
        </p:nvSpPr>
        <p:spPr>
          <a:xfrm>
            <a:off x="609676" y="4876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222" name="Google Shape;222;g2d06bbd54b1_0_185"/>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3" name="Google Shape;223;g2d06bbd54b1_0_185"/>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24" name="Google Shape;224;g2d06bbd54b1_0_185"/>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25" name="Google Shape;225;g2d06bbd54b1_0_185"/>
          <p:cNvSpPr/>
          <p:nvPr/>
        </p:nvSpPr>
        <p:spPr>
          <a:xfrm>
            <a:off x="685886"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d06bbd54b1_0_185"/>
          <p:cNvSpPr/>
          <p:nvPr/>
        </p:nvSpPr>
        <p:spPr>
          <a:xfrm>
            <a:off x="685886"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06bbd54b1_0_185"/>
          <p:cNvSpPr/>
          <p:nvPr/>
        </p:nvSpPr>
        <p:spPr>
          <a:xfrm>
            <a:off x="609676"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228" name="Google Shape;228;g2d06bbd54b1_0_185"/>
          <p:cNvSpPr/>
          <p:nvPr/>
        </p:nvSpPr>
        <p:spPr>
          <a:xfrm>
            <a:off x="618144" y="10058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9" name="Google Shape;229;g2d06bbd54b1_0_185"/>
          <p:cNvSpPr/>
          <p:nvPr/>
        </p:nvSpPr>
        <p:spPr>
          <a:xfrm>
            <a:off x="6477810" y="3467100"/>
            <a:ext cx="5347500" cy="78612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d06bbd54b1_0_185"/>
          <p:cNvSpPr/>
          <p:nvPr/>
        </p:nvSpPr>
        <p:spPr>
          <a:xfrm>
            <a:off x="6782648" y="4876800"/>
            <a:ext cx="4737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d06bbd54b1_0_185"/>
          <p:cNvSpPr/>
          <p:nvPr/>
        </p:nvSpPr>
        <p:spPr>
          <a:xfrm>
            <a:off x="6782648"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d06bbd54b1_0_185"/>
          <p:cNvSpPr/>
          <p:nvPr/>
        </p:nvSpPr>
        <p:spPr>
          <a:xfrm>
            <a:off x="6782648"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2d06bbd54b1_0_185"/>
          <p:cNvSpPr/>
          <p:nvPr/>
        </p:nvSpPr>
        <p:spPr>
          <a:xfrm>
            <a:off x="6706438" y="4876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234" name="Google Shape;234;g2d06bbd54b1_0_185"/>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5" name="Google Shape;235;g2d06bbd54b1_0_185"/>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36" name="Google Shape;236;g2d06bbd54b1_0_185"/>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37" name="Google Shape;237;g2d06bbd54b1_0_185"/>
          <p:cNvSpPr/>
          <p:nvPr/>
        </p:nvSpPr>
        <p:spPr>
          <a:xfrm>
            <a:off x="6782648"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d06bbd54b1_0_185"/>
          <p:cNvSpPr/>
          <p:nvPr/>
        </p:nvSpPr>
        <p:spPr>
          <a:xfrm>
            <a:off x="6782648"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d06bbd54b1_0_185"/>
          <p:cNvSpPr/>
          <p:nvPr/>
        </p:nvSpPr>
        <p:spPr>
          <a:xfrm>
            <a:off x="6706438"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240" name="Google Shape;240;g2d06bbd54b1_0_185"/>
          <p:cNvSpPr/>
          <p:nvPr/>
        </p:nvSpPr>
        <p:spPr>
          <a:xfrm>
            <a:off x="6714906" y="10058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1" name="Google Shape;241;g2d06bbd54b1_0_185"/>
          <p:cNvSpPr/>
          <p:nvPr/>
        </p:nvSpPr>
        <p:spPr>
          <a:xfrm>
            <a:off x="12574572" y="3467100"/>
            <a:ext cx="5347500" cy="78612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d06bbd54b1_0_185"/>
          <p:cNvSpPr/>
          <p:nvPr/>
        </p:nvSpPr>
        <p:spPr>
          <a:xfrm>
            <a:off x="12879410" y="4876800"/>
            <a:ext cx="4737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06bbd54b1_0_185"/>
          <p:cNvSpPr/>
          <p:nvPr/>
        </p:nvSpPr>
        <p:spPr>
          <a:xfrm>
            <a:off x="12879410"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06bbd54b1_0_185"/>
          <p:cNvSpPr/>
          <p:nvPr/>
        </p:nvSpPr>
        <p:spPr>
          <a:xfrm>
            <a:off x="12879410"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d06bbd54b1_0_185"/>
          <p:cNvSpPr/>
          <p:nvPr/>
        </p:nvSpPr>
        <p:spPr>
          <a:xfrm>
            <a:off x="12803200" y="4876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246" name="Google Shape;246;g2d06bbd54b1_0_185"/>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7" name="Google Shape;247;g2d06bbd54b1_0_185"/>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48" name="Google Shape;248;g2d06bbd54b1_0_185"/>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49" name="Google Shape;249;g2d06bbd54b1_0_185"/>
          <p:cNvSpPr/>
          <p:nvPr/>
        </p:nvSpPr>
        <p:spPr>
          <a:xfrm>
            <a:off x="12879410"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d06bbd54b1_0_185"/>
          <p:cNvSpPr/>
          <p:nvPr/>
        </p:nvSpPr>
        <p:spPr>
          <a:xfrm>
            <a:off x="12879410"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06bbd54b1_0_185"/>
          <p:cNvSpPr/>
          <p:nvPr/>
        </p:nvSpPr>
        <p:spPr>
          <a:xfrm>
            <a:off x="12803200"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252" name="Google Shape;252;g2d06bbd54b1_0_185"/>
          <p:cNvSpPr/>
          <p:nvPr/>
        </p:nvSpPr>
        <p:spPr>
          <a:xfrm>
            <a:off x="12811668" y="10058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3" name="Google Shape;253;g2d06bbd54b1_0_185"/>
          <p:cNvSpPr/>
          <p:nvPr/>
        </p:nvSpPr>
        <p:spPr>
          <a:xfrm>
            <a:off x="18671334" y="3467100"/>
            <a:ext cx="5347500" cy="78612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d06bbd54b1_0_185"/>
          <p:cNvSpPr/>
          <p:nvPr/>
        </p:nvSpPr>
        <p:spPr>
          <a:xfrm>
            <a:off x="18976172" y="4876800"/>
            <a:ext cx="4737600" cy="614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d06bbd54b1_0_185"/>
          <p:cNvSpPr/>
          <p:nvPr/>
        </p:nvSpPr>
        <p:spPr>
          <a:xfrm>
            <a:off x="18976172"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d06bbd54b1_0_185"/>
          <p:cNvSpPr/>
          <p:nvPr/>
        </p:nvSpPr>
        <p:spPr>
          <a:xfrm>
            <a:off x="18976172" y="48768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d06bbd54b1_0_185"/>
          <p:cNvSpPr/>
          <p:nvPr/>
        </p:nvSpPr>
        <p:spPr>
          <a:xfrm>
            <a:off x="18899962" y="4876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Eclipse</a:t>
            </a:r>
            <a:endParaRPr b="0" i="0" sz="3600" u="none" cap="none" strike="noStrike">
              <a:solidFill>
                <a:schemeClr val="dk1"/>
              </a:solidFill>
              <a:latin typeface="Calibri"/>
              <a:ea typeface="Calibri"/>
              <a:cs typeface="Calibri"/>
              <a:sym typeface="Calibri"/>
            </a:endParaRPr>
          </a:p>
        </p:txBody>
      </p:sp>
      <p:sp>
        <p:nvSpPr>
          <p:cNvPr id="258" name="Google Shape;258;g2d06bbd54b1_0_185"/>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9" name="Google Shape;259;g2d06bbd54b1_0_185"/>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260" name="Google Shape;260;g2d06bbd54b1_0_185"/>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261" name="Google Shape;261;g2d06bbd54b1_0_185"/>
          <p:cNvSpPr/>
          <p:nvPr/>
        </p:nvSpPr>
        <p:spPr>
          <a:xfrm>
            <a:off x="18976172"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06bbd54b1_0_185"/>
          <p:cNvSpPr/>
          <p:nvPr/>
        </p:nvSpPr>
        <p:spPr>
          <a:xfrm>
            <a:off x="18976172" y="9169400"/>
            <a:ext cx="47376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d06bbd54b1_0_185"/>
          <p:cNvSpPr/>
          <p:nvPr/>
        </p:nvSpPr>
        <p:spPr>
          <a:xfrm>
            <a:off x="18899962"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Quest</a:t>
            </a:r>
            <a:endParaRPr b="0" i="0" sz="3600" u="none" cap="none" strike="noStrike">
              <a:solidFill>
                <a:schemeClr val="dk1"/>
              </a:solidFill>
              <a:latin typeface="Calibri"/>
              <a:ea typeface="Calibri"/>
              <a:cs typeface="Calibri"/>
              <a:sym typeface="Calibri"/>
            </a:endParaRPr>
          </a:p>
        </p:txBody>
      </p:sp>
      <p:sp>
        <p:nvSpPr>
          <p:cNvPr id="264" name="Google Shape;264;g2d06bbd54b1_0_185"/>
          <p:cNvSpPr/>
          <p:nvPr/>
        </p:nvSpPr>
        <p:spPr>
          <a:xfrm>
            <a:off x="18908430" y="100584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g2d06bbd54b1_0_185"/>
          <p:cNvSpPr/>
          <p:nvPr/>
        </p:nvSpPr>
        <p:spPr>
          <a:xfrm>
            <a:off x="1994149" y="2146300"/>
            <a:ext cx="2133900" cy="2133600"/>
          </a:xfrm>
          <a:prstGeom prst="roundRect">
            <a:avLst>
              <a:gd fmla="val 198429" name="adj"/>
            </a:avLst>
          </a:prstGeom>
          <a:solidFill>
            <a:srgbClr val="FE30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06bbd54b1_0_185"/>
          <p:cNvSpPr/>
          <p:nvPr/>
        </p:nvSpPr>
        <p:spPr>
          <a:xfrm>
            <a:off x="2775297" y="2457450"/>
            <a:ext cx="9102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kkas"/>
              <a:buNone/>
            </a:pPr>
            <a:r>
              <a:rPr b="0" i="0" lang="en-US" sz="8000" u="none" cap="none" strike="noStrike">
                <a:solidFill>
                  <a:srgbClr val="FFFFFF"/>
                </a:solidFill>
                <a:latin typeface="Rakkas"/>
                <a:ea typeface="Rakkas"/>
                <a:cs typeface="Rakkas"/>
                <a:sym typeface="Rakkas"/>
              </a:rPr>
              <a:t>S</a:t>
            </a:r>
            <a:endParaRPr b="0" i="0" sz="8000" u="none" cap="none" strike="noStrike">
              <a:solidFill>
                <a:schemeClr val="dk1"/>
              </a:solidFill>
              <a:latin typeface="Calibri"/>
              <a:ea typeface="Calibri"/>
              <a:cs typeface="Calibri"/>
              <a:sym typeface="Calibri"/>
            </a:endParaRPr>
          </a:p>
        </p:txBody>
      </p:sp>
      <p:sp>
        <p:nvSpPr>
          <p:cNvPr id="267" name="Google Shape;267;g2d06bbd54b1_0_185"/>
          <p:cNvSpPr/>
          <p:nvPr/>
        </p:nvSpPr>
        <p:spPr>
          <a:xfrm>
            <a:off x="8090911" y="2146300"/>
            <a:ext cx="2133900" cy="2133600"/>
          </a:xfrm>
          <a:prstGeom prst="roundRect">
            <a:avLst>
              <a:gd fmla="val 198429" name="adj"/>
            </a:avLst>
          </a:prstGeom>
          <a:solidFill>
            <a:srgbClr val="FE30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06bbd54b1_0_185"/>
          <p:cNvSpPr/>
          <p:nvPr/>
        </p:nvSpPr>
        <p:spPr>
          <a:xfrm>
            <a:off x="8624378" y="2457450"/>
            <a:ext cx="1405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kkas"/>
              <a:buNone/>
            </a:pPr>
            <a:r>
              <a:rPr b="0" i="0" lang="en-US" sz="8000" u="none" cap="none" strike="noStrike">
                <a:solidFill>
                  <a:srgbClr val="FFFFFF"/>
                </a:solidFill>
                <a:latin typeface="Rakkas"/>
                <a:ea typeface="Rakkas"/>
                <a:cs typeface="Rakkas"/>
                <a:sym typeface="Rakkas"/>
              </a:rPr>
              <a:t>W</a:t>
            </a:r>
            <a:endParaRPr b="0" i="0" sz="8000" u="none" cap="none" strike="noStrike">
              <a:solidFill>
                <a:schemeClr val="dk1"/>
              </a:solidFill>
              <a:latin typeface="Calibri"/>
              <a:ea typeface="Calibri"/>
              <a:cs typeface="Calibri"/>
              <a:sym typeface="Calibri"/>
            </a:endParaRPr>
          </a:p>
        </p:txBody>
      </p:sp>
      <p:sp>
        <p:nvSpPr>
          <p:cNvPr id="269" name="Google Shape;269;g2d06bbd54b1_0_185"/>
          <p:cNvSpPr/>
          <p:nvPr/>
        </p:nvSpPr>
        <p:spPr>
          <a:xfrm>
            <a:off x="14187673" y="2146300"/>
            <a:ext cx="2133900" cy="2133600"/>
          </a:xfrm>
          <a:prstGeom prst="roundRect">
            <a:avLst>
              <a:gd fmla="val 198429" name="adj"/>
            </a:avLst>
          </a:prstGeom>
          <a:solidFill>
            <a:srgbClr val="FE30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d06bbd54b1_0_185"/>
          <p:cNvSpPr/>
          <p:nvPr/>
        </p:nvSpPr>
        <p:spPr>
          <a:xfrm>
            <a:off x="14892611" y="2457450"/>
            <a:ext cx="10626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kkas"/>
              <a:buNone/>
            </a:pPr>
            <a:r>
              <a:rPr b="0" i="0" lang="en-US" sz="8000" u="none" cap="none" strike="noStrike">
                <a:solidFill>
                  <a:srgbClr val="FFFFFF"/>
                </a:solidFill>
                <a:latin typeface="Rakkas"/>
                <a:ea typeface="Rakkas"/>
                <a:cs typeface="Rakkas"/>
                <a:sym typeface="Rakkas"/>
              </a:rPr>
              <a:t>O</a:t>
            </a:r>
            <a:endParaRPr b="0" i="0" sz="8000" u="none" cap="none" strike="noStrike">
              <a:solidFill>
                <a:schemeClr val="dk1"/>
              </a:solidFill>
              <a:latin typeface="Calibri"/>
              <a:ea typeface="Calibri"/>
              <a:cs typeface="Calibri"/>
              <a:sym typeface="Calibri"/>
            </a:endParaRPr>
          </a:p>
        </p:txBody>
      </p:sp>
      <p:sp>
        <p:nvSpPr>
          <p:cNvPr id="271" name="Google Shape;271;g2d06bbd54b1_0_185"/>
          <p:cNvSpPr/>
          <p:nvPr/>
        </p:nvSpPr>
        <p:spPr>
          <a:xfrm>
            <a:off x="20284435" y="2146300"/>
            <a:ext cx="2133900" cy="2133600"/>
          </a:xfrm>
          <a:prstGeom prst="roundRect">
            <a:avLst>
              <a:gd fmla="val 198429" name="adj"/>
            </a:avLst>
          </a:prstGeom>
          <a:solidFill>
            <a:srgbClr val="FE3035"/>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d06bbd54b1_0_185"/>
          <p:cNvSpPr/>
          <p:nvPr/>
        </p:nvSpPr>
        <p:spPr>
          <a:xfrm>
            <a:off x="21046530" y="2457450"/>
            <a:ext cx="9483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kkas"/>
              <a:buNone/>
            </a:pPr>
            <a:r>
              <a:rPr b="0" i="0" lang="en-US" sz="8000" u="none" cap="none" strike="noStrike">
                <a:solidFill>
                  <a:srgbClr val="FFFFFF"/>
                </a:solidFill>
                <a:latin typeface="Rakkas"/>
                <a:ea typeface="Rakkas"/>
                <a:cs typeface="Rakkas"/>
                <a:sym typeface="Rakka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277" name="Shape 277"/>
        <p:cNvGrpSpPr/>
        <p:nvPr/>
      </p:nvGrpSpPr>
      <p:grpSpPr>
        <a:xfrm>
          <a:off x="0" y="0"/>
          <a:ext cx="0" cy="0"/>
          <a:chOff x="0" y="0"/>
          <a:chExt cx="0" cy="0"/>
        </a:xfrm>
      </p:grpSpPr>
      <p:pic>
        <p:nvPicPr>
          <p:cNvPr descr=" " id="278" name="Google Shape;278;g2d06bbd54b1_0_252"/>
          <p:cNvPicPr preferRelativeResize="0"/>
          <p:nvPr/>
        </p:nvPicPr>
        <p:blipFill rotWithShape="1">
          <a:blip r:embed="rId3">
            <a:alphaModFix/>
          </a:blip>
          <a:srcRect b="0" l="0" r="0" t="0"/>
          <a:stretch/>
        </p:blipFill>
        <p:spPr>
          <a:xfrm>
            <a:off x="11367921" y="6578600"/>
            <a:ext cx="13019127" cy="7137400"/>
          </a:xfrm>
          <a:prstGeom prst="rect">
            <a:avLst/>
          </a:prstGeom>
          <a:noFill/>
          <a:ln>
            <a:noFill/>
          </a:ln>
        </p:spPr>
      </p:pic>
      <p:pic>
        <p:nvPicPr>
          <p:cNvPr descr=" " id="279" name="Google Shape;279;g2d06bbd54b1_0_252"/>
          <p:cNvPicPr preferRelativeResize="0"/>
          <p:nvPr/>
        </p:nvPicPr>
        <p:blipFill rotWithShape="1">
          <a:blip r:embed="rId4">
            <a:alphaModFix/>
          </a:blip>
          <a:srcRect b="0" l="0" r="0" t="0"/>
          <a:stretch/>
        </p:blipFill>
        <p:spPr>
          <a:xfrm>
            <a:off x="0" y="0"/>
            <a:ext cx="6223778" cy="6235700"/>
          </a:xfrm>
          <a:prstGeom prst="rect">
            <a:avLst/>
          </a:prstGeom>
          <a:noFill/>
          <a:ln>
            <a:noFill/>
          </a:ln>
        </p:spPr>
      </p:pic>
      <p:pic>
        <p:nvPicPr>
          <p:cNvPr descr=" " id="280" name="Google Shape;280;g2d06bbd54b1_0_252"/>
          <p:cNvPicPr preferRelativeResize="0"/>
          <p:nvPr/>
        </p:nvPicPr>
        <p:blipFill rotWithShape="1">
          <a:blip r:embed="rId5">
            <a:alphaModFix/>
          </a:blip>
          <a:srcRect b="0" l="0" r="0" t="0"/>
          <a:stretch/>
        </p:blipFill>
        <p:spPr>
          <a:xfrm>
            <a:off x="0" y="9169400"/>
            <a:ext cx="4483660" cy="4546600"/>
          </a:xfrm>
          <a:prstGeom prst="rect">
            <a:avLst/>
          </a:prstGeom>
          <a:noFill/>
          <a:ln>
            <a:noFill/>
          </a:ln>
        </p:spPr>
      </p:pic>
      <p:pic>
        <p:nvPicPr>
          <p:cNvPr descr=" " id="281" name="Google Shape;281;g2d06bbd54b1_0_252"/>
          <p:cNvPicPr preferRelativeResize="0"/>
          <p:nvPr/>
        </p:nvPicPr>
        <p:blipFill rotWithShape="1">
          <a:blip r:embed="rId6">
            <a:alphaModFix/>
          </a:blip>
          <a:srcRect b="0" l="0" r="0" t="0"/>
          <a:stretch/>
        </p:blipFill>
        <p:spPr>
          <a:xfrm>
            <a:off x="21376772" y="660400"/>
            <a:ext cx="2693301" cy="2819400"/>
          </a:xfrm>
          <a:prstGeom prst="rect">
            <a:avLst/>
          </a:prstGeom>
          <a:noFill/>
          <a:ln>
            <a:noFill/>
          </a:ln>
        </p:spPr>
      </p:pic>
      <p:sp>
        <p:nvSpPr>
          <p:cNvPr id="282" name="Google Shape;282;g2d06bbd54b1_0_2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d06bbd54b1_0_2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84" name="Google Shape;284;g2d06bbd54b1_0_252"/>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285" name="Google Shape;285;g2d06bbd54b1_0_252"/>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286" name="Google Shape;286;g2d06bbd54b1_0_252"/>
          <p:cNvSpPr/>
          <p:nvPr/>
        </p:nvSpPr>
        <p:spPr>
          <a:xfrm>
            <a:off x="7900387" y="2235200"/>
            <a:ext cx="47208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kkas"/>
              <a:buNone/>
            </a:pPr>
            <a:r>
              <a:rPr b="0" i="0" lang="en-US" sz="8000" u="none" cap="none" strike="noStrike">
                <a:solidFill>
                  <a:srgbClr val="0E0E0E"/>
                </a:solidFill>
                <a:latin typeface="Rakkas"/>
                <a:ea typeface="Rakkas"/>
                <a:cs typeface="Rakkas"/>
                <a:sym typeface="Rakkas"/>
              </a:rPr>
              <a:t>Some Data</a:t>
            </a:r>
            <a:endParaRPr b="0" i="0" sz="8000" u="none" cap="none" strike="noStrike">
              <a:solidFill>
                <a:schemeClr val="dk1"/>
              </a:solidFill>
              <a:latin typeface="Calibri"/>
              <a:ea typeface="Calibri"/>
              <a:cs typeface="Calibri"/>
              <a:sym typeface="Calibri"/>
            </a:endParaRPr>
          </a:p>
        </p:txBody>
      </p:sp>
      <p:sp>
        <p:nvSpPr>
          <p:cNvPr id="287" name="Google Shape;287;g2d06bbd54b1_0_252"/>
          <p:cNvSpPr/>
          <p:nvPr/>
        </p:nvSpPr>
        <p:spPr>
          <a:xfrm>
            <a:off x="7900387" y="5029200"/>
            <a:ext cx="8573700" cy="758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06bbd54b1_0_252"/>
          <p:cNvSpPr/>
          <p:nvPr/>
        </p:nvSpPr>
        <p:spPr>
          <a:xfrm>
            <a:off x="7900387" y="50292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06bbd54b1_0_252"/>
          <p:cNvSpPr/>
          <p:nvPr/>
        </p:nvSpPr>
        <p:spPr>
          <a:xfrm>
            <a:off x="7900387" y="5029200"/>
            <a:ext cx="3404100" cy="21210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d06bbd54b1_0_252"/>
          <p:cNvSpPr/>
          <p:nvPr/>
        </p:nvSpPr>
        <p:spPr>
          <a:xfrm>
            <a:off x="8662483" y="5334000"/>
            <a:ext cx="2218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70%</a:t>
            </a:r>
            <a:endParaRPr b="0" i="0" sz="8000" u="none" cap="none" strike="noStrike">
              <a:solidFill>
                <a:schemeClr val="dk1"/>
              </a:solidFill>
              <a:latin typeface="Calibri"/>
              <a:ea typeface="Calibri"/>
              <a:cs typeface="Calibri"/>
              <a:sym typeface="Calibri"/>
            </a:endParaRPr>
          </a:p>
        </p:txBody>
      </p:sp>
      <p:sp>
        <p:nvSpPr>
          <p:cNvPr id="291" name="Google Shape;291;g2d06bbd54b1_0_252"/>
          <p:cNvSpPr/>
          <p:nvPr/>
        </p:nvSpPr>
        <p:spPr>
          <a:xfrm>
            <a:off x="11507638" y="5213350"/>
            <a:ext cx="49662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06bbd54b1_0_252"/>
          <p:cNvSpPr/>
          <p:nvPr/>
        </p:nvSpPr>
        <p:spPr>
          <a:xfrm>
            <a:off x="11507638" y="5213350"/>
            <a:ext cx="5118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Enchanted Creatures</a:t>
            </a:r>
            <a:endParaRPr b="0" i="0" sz="3600" u="none" cap="none" strike="noStrike">
              <a:solidFill>
                <a:schemeClr val="dk1"/>
              </a:solidFill>
              <a:latin typeface="Calibri"/>
              <a:ea typeface="Calibri"/>
              <a:cs typeface="Calibri"/>
              <a:sym typeface="Calibri"/>
            </a:endParaRPr>
          </a:p>
        </p:txBody>
      </p:sp>
      <p:sp>
        <p:nvSpPr>
          <p:cNvPr id="293" name="Google Shape;293;g2d06bbd54b1_0_252"/>
          <p:cNvSpPr/>
          <p:nvPr/>
        </p:nvSpPr>
        <p:spPr>
          <a:xfrm>
            <a:off x="11507638" y="6000750"/>
            <a:ext cx="5101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4" name="Google Shape;294;g2d06bbd54b1_0_252"/>
          <p:cNvSpPr/>
          <p:nvPr/>
        </p:nvSpPr>
        <p:spPr>
          <a:xfrm>
            <a:off x="7900387" y="77597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06bbd54b1_0_252"/>
          <p:cNvSpPr/>
          <p:nvPr/>
        </p:nvSpPr>
        <p:spPr>
          <a:xfrm>
            <a:off x="7900387" y="7759700"/>
            <a:ext cx="3480300" cy="21210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06bbd54b1_0_252"/>
          <p:cNvSpPr/>
          <p:nvPr/>
        </p:nvSpPr>
        <p:spPr>
          <a:xfrm>
            <a:off x="8662483" y="8064500"/>
            <a:ext cx="2294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60%</a:t>
            </a:r>
            <a:endParaRPr b="0" i="0" sz="8000" u="none" cap="none" strike="noStrike">
              <a:solidFill>
                <a:schemeClr val="dk1"/>
              </a:solidFill>
              <a:latin typeface="Calibri"/>
              <a:ea typeface="Calibri"/>
              <a:cs typeface="Calibri"/>
              <a:sym typeface="Calibri"/>
            </a:endParaRPr>
          </a:p>
        </p:txBody>
      </p:sp>
      <p:sp>
        <p:nvSpPr>
          <p:cNvPr id="297" name="Google Shape;297;g2d06bbd54b1_0_252"/>
          <p:cNvSpPr/>
          <p:nvPr/>
        </p:nvSpPr>
        <p:spPr>
          <a:xfrm>
            <a:off x="11583848" y="7842250"/>
            <a:ext cx="48900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06bbd54b1_0_252"/>
          <p:cNvSpPr/>
          <p:nvPr/>
        </p:nvSpPr>
        <p:spPr>
          <a:xfrm>
            <a:off x="11583848" y="7842250"/>
            <a:ext cx="50424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Magic-Wielding Individuals</a:t>
            </a:r>
            <a:endParaRPr b="0" i="0" sz="3600" u="none" cap="none" strike="noStrike">
              <a:solidFill>
                <a:schemeClr val="dk1"/>
              </a:solidFill>
              <a:latin typeface="Calibri"/>
              <a:ea typeface="Calibri"/>
              <a:cs typeface="Calibri"/>
              <a:sym typeface="Calibri"/>
            </a:endParaRPr>
          </a:p>
        </p:txBody>
      </p:sp>
      <p:sp>
        <p:nvSpPr>
          <p:cNvPr id="299" name="Google Shape;299;g2d06bbd54b1_0_252"/>
          <p:cNvSpPr/>
          <p:nvPr/>
        </p:nvSpPr>
        <p:spPr>
          <a:xfrm>
            <a:off x="11583848" y="9315450"/>
            <a:ext cx="5025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00" name="Google Shape;300;g2d06bbd54b1_0_252"/>
          <p:cNvSpPr/>
          <p:nvPr/>
        </p:nvSpPr>
        <p:spPr>
          <a:xfrm>
            <a:off x="7900387" y="10490200"/>
            <a:ext cx="8573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06bbd54b1_0_252"/>
          <p:cNvSpPr/>
          <p:nvPr/>
        </p:nvSpPr>
        <p:spPr>
          <a:xfrm>
            <a:off x="7900387" y="10490200"/>
            <a:ext cx="3480300" cy="21210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06bbd54b1_0_252"/>
          <p:cNvSpPr/>
          <p:nvPr/>
        </p:nvSpPr>
        <p:spPr>
          <a:xfrm>
            <a:off x="8662483" y="10795000"/>
            <a:ext cx="2294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90%</a:t>
            </a:r>
            <a:endParaRPr b="0" i="0" sz="8000" u="none" cap="none" strike="noStrike">
              <a:solidFill>
                <a:schemeClr val="dk1"/>
              </a:solidFill>
              <a:latin typeface="Calibri"/>
              <a:ea typeface="Calibri"/>
              <a:cs typeface="Calibri"/>
              <a:sym typeface="Calibri"/>
            </a:endParaRPr>
          </a:p>
        </p:txBody>
      </p:sp>
      <p:sp>
        <p:nvSpPr>
          <p:cNvPr id="303" name="Google Shape;303;g2d06bbd54b1_0_252"/>
          <p:cNvSpPr/>
          <p:nvPr/>
        </p:nvSpPr>
        <p:spPr>
          <a:xfrm>
            <a:off x="11583848" y="10674350"/>
            <a:ext cx="4890000" cy="175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d06bbd54b1_0_252"/>
          <p:cNvSpPr/>
          <p:nvPr/>
        </p:nvSpPr>
        <p:spPr>
          <a:xfrm>
            <a:off x="11583848" y="10674350"/>
            <a:ext cx="50424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Spells Cast</a:t>
            </a:r>
            <a:endParaRPr b="0" i="0" sz="3600" u="none" cap="none" strike="noStrike">
              <a:solidFill>
                <a:schemeClr val="dk1"/>
              </a:solidFill>
              <a:latin typeface="Calibri"/>
              <a:ea typeface="Calibri"/>
              <a:cs typeface="Calibri"/>
              <a:sym typeface="Calibri"/>
            </a:endParaRPr>
          </a:p>
        </p:txBody>
      </p:sp>
      <p:sp>
        <p:nvSpPr>
          <p:cNvPr id="305" name="Google Shape;305;g2d06bbd54b1_0_252"/>
          <p:cNvSpPr/>
          <p:nvPr/>
        </p:nvSpPr>
        <p:spPr>
          <a:xfrm>
            <a:off x="11583848" y="11461750"/>
            <a:ext cx="50256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310" name="Shape 310"/>
        <p:cNvGrpSpPr/>
        <p:nvPr/>
      </p:nvGrpSpPr>
      <p:grpSpPr>
        <a:xfrm>
          <a:off x="0" y="0"/>
          <a:ext cx="0" cy="0"/>
          <a:chOff x="0" y="0"/>
          <a:chExt cx="0" cy="0"/>
        </a:xfrm>
      </p:grpSpPr>
      <p:pic>
        <p:nvPicPr>
          <p:cNvPr descr=" " id="311" name="Google Shape;311;g2d06bbd54b1_0_284"/>
          <p:cNvPicPr preferRelativeResize="0"/>
          <p:nvPr/>
        </p:nvPicPr>
        <p:blipFill rotWithShape="1">
          <a:blip r:embed="rId3">
            <a:alphaModFix/>
          </a:blip>
          <a:srcRect b="0" l="0" r="0" t="0"/>
          <a:stretch/>
        </p:blipFill>
        <p:spPr>
          <a:xfrm>
            <a:off x="3721565" y="0"/>
            <a:ext cx="16219927" cy="13716000"/>
          </a:xfrm>
          <a:prstGeom prst="rect">
            <a:avLst/>
          </a:prstGeom>
          <a:noFill/>
          <a:ln>
            <a:noFill/>
          </a:ln>
        </p:spPr>
      </p:pic>
      <p:pic>
        <p:nvPicPr>
          <p:cNvPr descr=" " id="312" name="Google Shape;312;g2d06bbd54b1_0_284"/>
          <p:cNvPicPr preferRelativeResize="0"/>
          <p:nvPr/>
        </p:nvPicPr>
        <p:blipFill rotWithShape="1">
          <a:blip r:embed="rId4">
            <a:alphaModFix/>
          </a:blip>
          <a:srcRect b="0" l="0" r="0" t="0"/>
          <a:stretch/>
        </p:blipFill>
        <p:spPr>
          <a:xfrm>
            <a:off x="3277010" y="1104900"/>
            <a:ext cx="4565107" cy="2819400"/>
          </a:xfrm>
          <a:prstGeom prst="rect">
            <a:avLst/>
          </a:prstGeom>
          <a:noFill/>
          <a:ln>
            <a:noFill/>
          </a:ln>
        </p:spPr>
      </p:pic>
      <p:pic>
        <p:nvPicPr>
          <p:cNvPr descr=" " id="313" name="Google Shape;313;g2d06bbd54b1_0_284"/>
          <p:cNvPicPr preferRelativeResize="0"/>
          <p:nvPr/>
        </p:nvPicPr>
        <p:blipFill rotWithShape="1">
          <a:blip r:embed="rId5">
            <a:alphaModFix/>
          </a:blip>
          <a:srcRect b="0" l="0" r="0" t="0"/>
          <a:stretch/>
        </p:blipFill>
        <p:spPr>
          <a:xfrm>
            <a:off x="16880410" y="10325100"/>
            <a:ext cx="4142014" cy="2819400"/>
          </a:xfrm>
          <a:prstGeom prst="rect">
            <a:avLst/>
          </a:prstGeom>
          <a:noFill/>
          <a:ln>
            <a:noFill/>
          </a:ln>
        </p:spPr>
      </p:pic>
      <p:sp>
        <p:nvSpPr>
          <p:cNvPr id="314" name="Google Shape;314;g2d06bbd54b1_0_2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5" name="Google Shape;315;g2d06bbd54b1_0_28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6" name="Google Shape;316;g2d06bbd54b1_0_284"/>
          <p:cNvSpPr/>
          <p:nvPr/>
        </p:nvSpPr>
        <p:spPr>
          <a:xfrm>
            <a:off x="4305838" y="3403600"/>
            <a:ext cx="157626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d06bbd54b1_0_284"/>
          <p:cNvSpPr/>
          <p:nvPr/>
        </p:nvSpPr>
        <p:spPr>
          <a:xfrm>
            <a:off x="4305838" y="3403600"/>
            <a:ext cx="15762600" cy="633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d06bbd54b1_0_284"/>
          <p:cNvSpPr/>
          <p:nvPr/>
        </p:nvSpPr>
        <p:spPr>
          <a:xfrm>
            <a:off x="6376197" y="3403600"/>
            <a:ext cx="11622000" cy="51561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d06bbd54b1_0_284"/>
          <p:cNvSpPr/>
          <p:nvPr/>
        </p:nvSpPr>
        <p:spPr>
          <a:xfrm>
            <a:off x="7138292" y="3708400"/>
            <a:ext cx="11113800" cy="556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24000"/>
              <a:buFont typeface="Rakkas"/>
              <a:buNone/>
            </a:pPr>
            <a:r>
              <a:rPr b="0" i="0" lang="en-US" sz="24000" u="none" cap="none" strike="noStrike">
                <a:solidFill>
                  <a:srgbClr val="C90410"/>
                </a:solidFill>
                <a:latin typeface="Rakkas"/>
                <a:ea typeface="Rakkas"/>
                <a:cs typeface="Rakkas"/>
                <a:sym typeface="Rakkas"/>
              </a:rPr>
              <a:t>234,567</a:t>
            </a:r>
            <a:endParaRPr b="0" i="0" sz="24000" u="none" cap="none" strike="noStrike">
              <a:solidFill>
                <a:schemeClr val="dk1"/>
              </a:solidFill>
              <a:latin typeface="Calibri"/>
              <a:ea typeface="Calibri"/>
              <a:cs typeface="Calibri"/>
              <a:sym typeface="Calibri"/>
            </a:endParaRPr>
          </a:p>
        </p:txBody>
      </p:sp>
      <p:sp>
        <p:nvSpPr>
          <p:cNvPr id="320" name="Google Shape;320;g2d06bbd54b1_0_284"/>
          <p:cNvSpPr/>
          <p:nvPr/>
        </p:nvSpPr>
        <p:spPr>
          <a:xfrm>
            <a:off x="4170355" y="8763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21" name="Google Shape;321;g2d06bbd54b1_0_284"/>
          <p:cNvSpPr/>
          <p:nvPr/>
        </p:nvSpPr>
        <p:spPr>
          <a:xfrm>
            <a:off x="7483352" y="10147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326" name="Shape 326"/>
        <p:cNvGrpSpPr/>
        <p:nvPr/>
      </p:nvGrpSpPr>
      <p:grpSpPr>
        <a:xfrm>
          <a:off x="0" y="0"/>
          <a:ext cx="0" cy="0"/>
          <a:chOff x="0" y="0"/>
          <a:chExt cx="0" cy="0"/>
        </a:xfrm>
      </p:grpSpPr>
      <p:pic>
        <p:nvPicPr>
          <p:cNvPr descr=" " id="327" name="Google Shape;327;g2d06bbd54b1_0_299"/>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328" name="Google Shape;328;g2d06bbd54b1_0_299"/>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329" name="Google Shape;329;g2d06bbd54b1_0_299"/>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330" name="Google Shape;330;g2d06bbd54b1_0_299"/>
          <p:cNvPicPr preferRelativeResize="0"/>
          <p:nvPr/>
        </p:nvPicPr>
        <p:blipFill rotWithShape="1">
          <a:blip r:embed="rId6">
            <a:alphaModFix/>
          </a:blip>
          <a:srcRect b="0" l="0" r="0" t="0"/>
          <a:stretch/>
        </p:blipFill>
        <p:spPr>
          <a:xfrm>
            <a:off x="18823753" y="10287000"/>
            <a:ext cx="4565107" cy="2819400"/>
          </a:xfrm>
          <a:prstGeom prst="rect">
            <a:avLst/>
          </a:prstGeom>
          <a:noFill/>
          <a:ln>
            <a:noFill/>
          </a:ln>
        </p:spPr>
      </p:pic>
      <p:sp>
        <p:nvSpPr>
          <p:cNvPr id="331" name="Google Shape;331;g2d06bbd54b1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d06bbd54b1_0_29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3" name="Google Shape;333;g2d06bbd54b1_0_299"/>
          <p:cNvSpPr/>
          <p:nvPr/>
        </p:nvSpPr>
        <p:spPr>
          <a:xfrm>
            <a:off x="3391324" y="2476500"/>
            <a:ext cx="78750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06bbd54b1_0_299"/>
          <p:cNvSpPr/>
          <p:nvPr/>
        </p:nvSpPr>
        <p:spPr>
          <a:xfrm>
            <a:off x="3353219" y="2476500"/>
            <a:ext cx="7951200" cy="3035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06bbd54b1_0_299"/>
          <p:cNvSpPr/>
          <p:nvPr/>
        </p:nvSpPr>
        <p:spPr>
          <a:xfrm>
            <a:off x="3573380" y="2781300"/>
            <a:ext cx="6969000" cy="2967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233 Coins</a:t>
            </a:r>
            <a:endParaRPr b="0" i="0" sz="12800" u="none" cap="none" strike="noStrike">
              <a:solidFill>
                <a:schemeClr val="dk1"/>
              </a:solidFill>
              <a:latin typeface="Calibri"/>
              <a:ea typeface="Calibri"/>
              <a:cs typeface="Calibri"/>
              <a:sym typeface="Calibri"/>
            </a:endParaRPr>
          </a:p>
        </p:txBody>
      </p:sp>
      <p:sp>
        <p:nvSpPr>
          <p:cNvPr id="336" name="Google Shape;336;g2d06bbd54b1_0_299"/>
          <p:cNvSpPr/>
          <p:nvPr/>
        </p:nvSpPr>
        <p:spPr>
          <a:xfrm>
            <a:off x="3391324" y="5816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d06bbd54b1_0_299"/>
          <p:cNvSpPr/>
          <p:nvPr/>
        </p:nvSpPr>
        <p:spPr>
          <a:xfrm>
            <a:off x="3323582" y="5816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38" name="Google Shape;338;g2d06bbd54b1_0_299"/>
          <p:cNvSpPr/>
          <p:nvPr/>
        </p:nvSpPr>
        <p:spPr>
          <a:xfrm>
            <a:off x="3391324" y="7226300"/>
            <a:ext cx="78750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06bbd54b1_0_299"/>
          <p:cNvSpPr/>
          <p:nvPr/>
        </p:nvSpPr>
        <p:spPr>
          <a:xfrm>
            <a:off x="3054732" y="7226300"/>
            <a:ext cx="8548200" cy="3035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d06bbd54b1_0_299"/>
          <p:cNvSpPr/>
          <p:nvPr/>
        </p:nvSpPr>
        <p:spPr>
          <a:xfrm>
            <a:off x="3274893" y="7531100"/>
            <a:ext cx="7566000" cy="2967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456 Hours</a:t>
            </a:r>
            <a:endParaRPr b="0" i="0" sz="12800" u="none" cap="none" strike="noStrike">
              <a:solidFill>
                <a:schemeClr val="dk1"/>
              </a:solidFill>
              <a:latin typeface="Calibri"/>
              <a:ea typeface="Calibri"/>
              <a:cs typeface="Calibri"/>
              <a:sym typeface="Calibri"/>
            </a:endParaRPr>
          </a:p>
        </p:txBody>
      </p:sp>
      <p:sp>
        <p:nvSpPr>
          <p:cNvPr id="341" name="Google Shape;341;g2d06bbd54b1_0_299"/>
          <p:cNvSpPr/>
          <p:nvPr/>
        </p:nvSpPr>
        <p:spPr>
          <a:xfrm>
            <a:off x="3391324" y="10566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d06bbd54b1_0_299"/>
          <p:cNvSpPr/>
          <p:nvPr/>
        </p:nvSpPr>
        <p:spPr>
          <a:xfrm>
            <a:off x="3323582" y="10566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43" name="Google Shape;343;g2d06bbd54b1_0_299"/>
          <p:cNvSpPr/>
          <p:nvPr/>
        </p:nvSpPr>
        <p:spPr>
          <a:xfrm>
            <a:off x="13552594" y="2476500"/>
            <a:ext cx="78750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d06bbd54b1_0_299"/>
          <p:cNvSpPr/>
          <p:nvPr/>
        </p:nvSpPr>
        <p:spPr>
          <a:xfrm>
            <a:off x="15248256" y="2476500"/>
            <a:ext cx="4483800" cy="3035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d06bbd54b1_0_299"/>
          <p:cNvSpPr/>
          <p:nvPr/>
        </p:nvSpPr>
        <p:spPr>
          <a:xfrm>
            <a:off x="15468417" y="2781300"/>
            <a:ext cx="3501300" cy="2967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85%</a:t>
            </a:r>
            <a:endParaRPr b="0" i="0" sz="12800" u="none" cap="none" strike="noStrike">
              <a:solidFill>
                <a:schemeClr val="dk1"/>
              </a:solidFill>
              <a:latin typeface="Calibri"/>
              <a:ea typeface="Calibri"/>
              <a:cs typeface="Calibri"/>
              <a:sym typeface="Calibri"/>
            </a:endParaRPr>
          </a:p>
        </p:txBody>
      </p:sp>
      <p:sp>
        <p:nvSpPr>
          <p:cNvPr id="346" name="Google Shape;346;g2d06bbd54b1_0_299"/>
          <p:cNvSpPr/>
          <p:nvPr/>
        </p:nvSpPr>
        <p:spPr>
          <a:xfrm>
            <a:off x="13552594" y="5816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d06bbd54b1_0_299"/>
          <p:cNvSpPr/>
          <p:nvPr/>
        </p:nvSpPr>
        <p:spPr>
          <a:xfrm>
            <a:off x="13484852" y="5816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48" name="Google Shape;348;g2d06bbd54b1_0_299"/>
          <p:cNvSpPr/>
          <p:nvPr/>
        </p:nvSpPr>
        <p:spPr>
          <a:xfrm>
            <a:off x="13552594" y="7226300"/>
            <a:ext cx="78750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d06bbd54b1_0_299"/>
          <p:cNvSpPr/>
          <p:nvPr/>
        </p:nvSpPr>
        <p:spPr>
          <a:xfrm>
            <a:off x="14130516" y="7226300"/>
            <a:ext cx="6719100" cy="3035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d06bbd54b1_0_299"/>
          <p:cNvSpPr/>
          <p:nvPr/>
        </p:nvSpPr>
        <p:spPr>
          <a:xfrm>
            <a:off x="14350677" y="7531100"/>
            <a:ext cx="5736900" cy="2967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674 Km</a:t>
            </a:r>
            <a:endParaRPr b="0" i="0" sz="12800" u="none" cap="none" strike="noStrike">
              <a:solidFill>
                <a:schemeClr val="dk1"/>
              </a:solidFill>
              <a:latin typeface="Calibri"/>
              <a:ea typeface="Calibri"/>
              <a:cs typeface="Calibri"/>
              <a:sym typeface="Calibri"/>
            </a:endParaRPr>
          </a:p>
        </p:txBody>
      </p:sp>
      <p:sp>
        <p:nvSpPr>
          <p:cNvPr id="351" name="Google Shape;351;g2d06bbd54b1_0_299"/>
          <p:cNvSpPr/>
          <p:nvPr/>
        </p:nvSpPr>
        <p:spPr>
          <a:xfrm>
            <a:off x="13552594" y="10566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d06bbd54b1_0_299"/>
          <p:cNvSpPr/>
          <p:nvPr/>
        </p:nvSpPr>
        <p:spPr>
          <a:xfrm>
            <a:off x="13484852" y="10566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357" name="Shape 357"/>
        <p:cNvGrpSpPr/>
        <p:nvPr/>
      </p:nvGrpSpPr>
      <p:grpSpPr>
        <a:xfrm>
          <a:off x="0" y="0"/>
          <a:ext cx="0" cy="0"/>
          <a:chOff x="0" y="0"/>
          <a:chExt cx="0" cy="0"/>
        </a:xfrm>
      </p:grpSpPr>
      <p:pic>
        <p:nvPicPr>
          <p:cNvPr descr=" " id="358" name="Google Shape;358;g2d06bbd54b1_0_329"/>
          <p:cNvPicPr preferRelativeResize="0"/>
          <p:nvPr/>
        </p:nvPicPr>
        <p:blipFill rotWithShape="1">
          <a:blip r:embed="rId3">
            <a:alphaModFix/>
          </a:blip>
          <a:srcRect b="0" l="0" r="0" t="0"/>
          <a:stretch/>
        </p:blipFill>
        <p:spPr>
          <a:xfrm>
            <a:off x="17401184" y="4691112"/>
            <a:ext cx="6985863" cy="9024888"/>
          </a:xfrm>
          <a:prstGeom prst="rect">
            <a:avLst/>
          </a:prstGeom>
          <a:noFill/>
          <a:ln>
            <a:noFill/>
          </a:ln>
        </p:spPr>
      </p:pic>
      <p:pic>
        <p:nvPicPr>
          <p:cNvPr descr=" " id="359" name="Google Shape;359;g2d06bbd54b1_0_329"/>
          <p:cNvPicPr preferRelativeResize="0"/>
          <p:nvPr/>
        </p:nvPicPr>
        <p:blipFill rotWithShape="1">
          <a:blip r:embed="rId4">
            <a:alphaModFix/>
          </a:blip>
          <a:srcRect b="0" l="0" r="0" t="0"/>
          <a:stretch/>
        </p:blipFill>
        <p:spPr>
          <a:xfrm>
            <a:off x="0" y="0"/>
            <a:ext cx="5562294" cy="8886628"/>
          </a:xfrm>
          <a:prstGeom prst="rect">
            <a:avLst/>
          </a:prstGeom>
          <a:noFill/>
          <a:ln>
            <a:noFill/>
          </a:ln>
        </p:spPr>
      </p:pic>
      <p:pic>
        <p:nvPicPr>
          <p:cNvPr descr=" " id="360" name="Google Shape;360;g2d06bbd54b1_0_329"/>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361" name="Google Shape;361;g2d06bbd54b1_0_329"/>
          <p:cNvPicPr preferRelativeResize="0"/>
          <p:nvPr/>
        </p:nvPicPr>
        <p:blipFill rotWithShape="1">
          <a:blip r:embed="rId6">
            <a:alphaModFix/>
          </a:blip>
          <a:srcRect b="0" l="0" r="0" t="0"/>
          <a:stretch/>
        </p:blipFill>
        <p:spPr>
          <a:xfrm>
            <a:off x="20088872" y="0"/>
            <a:ext cx="4298176" cy="2628925"/>
          </a:xfrm>
          <a:prstGeom prst="rect">
            <a:avLst/>
          </a:prstGeom>
          <a:noFill/>
          <a:ln>
            <a:noFill/>
          </a:ln>
        </p:spPr>
      </p:pic>
      <p:sp>
        <p:nvSpPr>
          <p:cNvPr id="362" name="Google Shape;362;g2d06bbd54b1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d06bbd54b1_0_32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4" name="Google Shape;364;g2d06bbd54b1_0_329"/>
          <p:cNvSpPr/>
          <p:nvPr/>
        </p:nvSpPr>
        <p:spPr>
          <a:xfrm>
            <a:off x="9704013" y="1447800"/>
            <a:ext cx="53178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Some Graph</a:t>
            </a:r>
            <a:endParaRPr b="0" i="0" sz="8000" u="none" cap="none" strike="noStrike">
              <a:solidFill>
                <a:schemeClr val="dk1"/>
              </a:solidFill>
              <a:latin typeface="Calibri"/>
              <a:ea typeface="Calibri"/>
              <a:cs typeface="Calibri"/>
              <a:sym typeface="Calibri"/>
            </a:endParaRPr>
          </a:p>
        </p:txBody>
      </p:sp>
      <p:sp>
        <p:nvSpPr>
          <p:cNvPr id="365" name="Google Shape;365;g2d06bbd54b1_0_32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d06bbd54b1_0_32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d06bbd54b1_0_32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d06bbd54b1_0_32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d06bbd54b1_0_32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d06bbd54b1_0_32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d06bbd54b1_0_32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d06bbd54b1_0_32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d06bbd54b1_0_32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d06bbd54b1_0_32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2185"/>
              <a:buFont typeface="Lato"/>
              <a:buNone/>
            </a:pPr>
            <a:r>
              <a:rPr b="0" i="0" lang="en-US" sz="2185" u="none" cap="none" strike="noStrike">
                <a:solidFill>
                  <a:srgbClr val="FE3035"/>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d06bbd54b1_0_32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d06bbd54b1_0_32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d06bbd54b1_0_32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d06bbd54b1_0_32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d06bbd54b1_0_32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d06bbd54b1_0_32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d06bbd54b1_0_32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d06bbd54b1_0_32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d06bbd54b1_0_32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d06bbd54b1_0_32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3035"/>
              </a:buClr>
              <a:buSzPts val="1820"/>
              <a:buFont typeface="Lato"/>
              <a:buNone/>
            </a:pPr>
            <a:r>
              <a:rPr b="0" i="0" lang="en-US" sz="1820" u="none" cap="none" strike="noStrike">
                <a:solidFill>
                  <a:srgbClr val="FE3035"/>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d06bbd54b1_0_329"/>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86" name="Google Shape;386;g2d06bbd54b1_0_329"/>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87" name="Google Shape;387;g2d06bbd54b1_0_329"/>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88" name="Google Shape;388;g2d06bbd54b1_0_329"/>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89" name="Google Shape;389;g2d06bbd54b1_0_329"/>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90" name="Google Shape;390;g2d06bbd54b1_0_329"/>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91" name="Google Shape;391;g2d06bbd54b1_0_329"/>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92" name="Google Shape;392;g2d06bbd54b1_0_329"/>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393" name="Google Shape;393;g2d06bbd54b1_0_329"/>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394" name="Google Shape;394;g2d06bbd54b1_0_329"/>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395" name="Google Shape;395;g2d06bbd54b1_0_329"/>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396" name="Google Shape;396;g2d06bbd54b1_0_329"/>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397" name="Google Shape;397;g2d06bbd54b1_0_329"/>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398" name="Google Shape;398;g2d06bbd54b1_0_329"/>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399" name="Google Shape;399;g2d06bbd54b1_0_329"/>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00" name="Google Shape;400;g2d06bbd54b1_0_329"/>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01" name="Google Shape;401;g2d06bbd54b1_0_329"/>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02" name="Google Shape;402;g2d06bbd54b1_0_329"/>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03" name="Google Shape;403;g2d06bbd54b1_0_329"/>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04" name="Google Shape;404;g2d06bbd54b1_0_329"/>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05" name="Google Shape;405;g2d06bbd54b1_0_329"/>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06" name="Google Shape;406;g2d06bbd54b1_0_329"/>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07" name="Google Shape;407;g2d06bbd54b1_0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d06bbd54b1_0_32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d06bbd54b1_0_329"/>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10" name="Google Shape;410;g2d06bbd54b1_0_329"/>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11" name="Google Shape;411;g2d06bbd54b1_0_329"/>
          <p:cNvSpPr/>
          <p:nvPr/>
        </p:nvSpPr>
        <p:spPr>
          <a:xfrm>
            <a:off x="16327891" y="6365379"/>
            <a:ext cx="1740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d06bbd54b1_0_329"/>
          <p:cNvSpPr/>
          <p:nvPr/>
        </p:nvSpPr>
        <p:spPr>
          <a:xfrm>
            <a:off x="16327891" y="6280150"/>
            <a:ext cx="194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34.574</a:t>
            </a:r>
            <a:endParaRPr b="0" i="0" sz="4800" u="none" cap="none" strike="noStrike">
              <a:solidFill>
                <a:schemeClr val="dk1"/>
              </a:solidFill>
              <a:latin typeface="Calibri"/>
              <a:ea typeface="Calibri"/>
              <a:cs typeface="Calibri"/>
              <a:sym typeface="Calibri"/>
            </a:endParaRPr>
          </a:p>
        </p:txBody>
      </p:sp>
      <p:sp>
        <p:nvSpPr>
          <p:cNvPr id="413" name="Google Shape;413;g2d06bbd54b1_0_329"/>
          <p:cNvSpPr/>
          <p:nvPr/>
        </p:nvSpPr>
        <p:spPr>
          <a:xfrm>
            <a:off x="16753394" y="71945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14" name="Google Shape;414;g2d06bbd54b1_0_329"/>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d06bbd54b1_0_329"/>
          <p:cNvSpPr/>
          <p:nvPr/>
        </p:nvSpPr>
        <p:spPr>
          <a:xfrm>
            <a:off x="13260457"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d06bbd54b1_0_329"/>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Treasure Found</a:t>
            </a:r>
            <a:endParaRPr b="0" i="0" sz="4800" u="none" cap="none" strike="noStrike">
              <a:solidFill>
                <a:schemeClr val="dk1"/>
              </a:solidFill>
              <a:latin typeface="Calibri"/>
              <a:ea typeface="Calibri"/>
              <a:cs typeface="Calibri"/>
              <a:sym typeface="Calibri"/>
            </a:endParaRPr>
          </a:p>
        </p:txBody>
      </p:sp>
      <p:sp>
        <p:nvSpPr>
          <p:cNvPr id="417" name="Google Shape;417;g2d06bbd54b1_0_329"/>
          <p:cNvSpPr/>
          <p:nvPr/>
        </p:nvSpPr>
        <p:spPr>
          <a:xfrm>
            <a:off x="13192716" y="11531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d06bbd54b1_0_329"/>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d06bbd54b1_0_329"/>
          <p:cNvSpPr/>
          <p:nvPr/>
        </p:nvSpPr>
        <p:spPr>
          <a:xfrm>
            <a:off x="3251606" y="10515600"/>
            <a:ext cx="7875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d06bbd54b1_0_329"/>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g2d06bbd54b1_0_329"/>
          <p:cNvSpPr/>
          <p:nvPr/>
        </p:nvSpPr>
        <p:spPr>
          <a:xfrm>
            <a:off x="3183865" y="11531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26" name="Shape 426"/>
        <p:cNvGrpSpPr/>
        <p:nvPr/>
      </p:nvGrpSpPr>
      <p:grpSpPr>
        <a:xfrm>
          <a:off x="0" y="0"/>
          <a:ext cx="0" cy="0"/>
          <a:chOff x="0" y="0"/>
          <a:chExt cx="0" cy="0"/>
        </a:xfrm>
      </p:grpSpPr>
      <p:pic>
        <p:nvPicPr>
          <p:cNvPr descr=" " id="427" name="Google Shape;427;g2d06bbd54b1_0_397"/>
          <p:cNvPicPr preferRelativeResize="0"/>
          <p:nvPr/>
        </p:nvPicPr>
        <p:blipFill rotWithShape="1">
          <a:blip r:embed="rId3">
            <a:alphaModFix/>
          </a:blip>
          <a:srcRect b="0" l="0" r="0" t="0"/>
          <a:stretch/>
        </p:blipFill>
        <p:spPr>
          <a:xfrm>
            <a:off x="11367921" y="6578600"/>
            <a:ext cx="13019127" cy="7137400"/>
          </a:xfrm>
          <a:prstGeom prst="rect">
            <a:avLst/>
          </a:prstGeom>
          <a:noFill/>
          <a:ln>
            <a:noFill/>
          </a:ln>
        </p:spPr>
      </p:pic>
      <p:pic>
        <p:nvPicPr>
          <p:cNvPr descr=" " id="428" name="Google Shape;428;g2d06bbd54b1_0_397"/>
          <p:cNvPicPr preferRelativeResize="0"/>
          <p:nvPr/>
        </p:nvPicPr>
        <p:blipFill rotWithShape="1">
          <a:blip r:embed="rId4">
            <a:alphaModFix/>
          </a:blip>
          <a:srcRect b="0" l="0" r="0" t="0"/>
          <a:stretch/>
        </p:blipFill>
        <p:spPr>
          <a:xfrm>
            <a:off x="0" y="0"/>
            <a:ext cx="6223778" cy="6235700"/>
          </a:xfrm>
          <a:prstGeom prst="rect">
            <a:avLst/>
          </a:prstGeom>
          <a:noFill/>
          <a:ln>
            <a:noFill/>
          </a:ln>
        </p:spPr>
      </p:pic>
      <p:pic>
        <p:nvPicPr>
          <p:cNvPr descr=" " id="429" name="Google Shape;429;g2d06bbd54b1_0_397"/>
          <p:cNvPicPr preferRelativeResize="0"/>
          <p:nvPr/>
        </p:nvPicPr>
        <p:blipFill rotWithShape="1">
          <a:blip r:embed="rId5">
            <a:alphaModFix/>
          </a:blip>
          <a:srcRect b="0" l="0" r="0" t="0"/>
          <a:stretch/>
        </p:blipFill>
        <p:spPr>
          <a:xfrm>
            <a:off x="0" y="9169400"/>
            <a:ext cx="4483660" cy="4546600"/>
          </a:xfrm>
          <a:prstGeom prst="rect">
            <a:avLst/>
          </a:prstGeom>
          <a:noFill/>
          <a:ln>
            <a:noFill/>
          </a:ln>
        </p:spPr>
      </p:pic>
      <p:pic>
        <p:nvPicPr>
          <p:cNvPr descr=" " id="430" name="Google Shape;430;g2d06bbd54b1_0_397"/>
          <p:cNvPicPr preferRelativeResize="0"/>
          <p:nvPr/>
        </p:nvPicPr>
        <p:blipFill rotWithShape="1">
          <a:blip r:embed="rId6">
            <a:alphaModFix/>
          </a:blip>
          <a:srcRect b="0" l="0" r="0" t="0"/>
          <a:stretch/>
        </p:blipFill>
        <p:spPr>
          <a:xfrm>
            <a:off x="21376772" y="660400"/>
            <a:ext cx="2693301" cy="2819400"/>
          </a:xfrm>
          <a:prstGeom prst="rect">
            <a:avLst/>
          </a:prstGeom>
          <a:noFill/>
          <a:ln>
            <a:noFill/>
          </a:ln>
        </p:spPr>
      </p:pic>
      <p:sp>
        <p:nvSpPr>
          <p:cNvPr id="431" name="Google Shape;431;g2d06bbd54b1_0_3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d06bbd54b1_0_39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3" name="Google Shape;433;g2d06bbd54b1_0_397"/>
          <p:cNvSpPr/>
          <p:nvPr/>
        </p:nvSpPr>
        <p:spPr>
          <a:xfrm>
            <a:off x="13450981" y="57531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d06bbd54b1_0_397"/>
          <p:cNvSpPr/>
          <p:nvPr/>
        </p:nvSpPr>
        <p:spPr>
          <a:xfrm>
            <a:off x="13450981" y="57531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d06bbd54b1_0_397"/>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 web application</a:t>
            </a:r>
            <a:endParaRPr b="0" i="0" sz="4800" u="none" cap="none" strike="noStrike">
              <a:solidFill>
                <a:schemeClr val="dk1"/>
              </a:solidFill>
              <a:latin typeface="Calibri"/>
              <a:ea typeface="Calibri"/>
              <a:cs typeface="Calibri"/>
              <a:sym typeface="Calibri"/>
            </a:endParaRPr>
          </a:p>
        </p:txBody>
      </p:sp>
      <p:sp>
        <p:nvSpPr>
          <p:cNvPr id="436" name="Google Shape;436;g2d06bbd54b1_0_397"/>
          <p:cNvSpPr/>
          <p:nvPr/>
        </p:nvSpPr>
        <p:spPr>
          <a:xfrm>
            <a:off x="13450981" y="687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7" name="Google Shape;437;g2d06bbd54b1_0_397"/>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38" name="Google Shape;438;g2d06bbd54b1_0_397"/>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39" name="Google Shape;439;g2d06bbd54b1_0_397"/>
          <p:cNvSpPr/>
          <p:nvPr/>
        </p:nvSpPr>
        <p:spPr>
          <a:xfrm>
            <a:off x="8167121" y="1524000"/>
            <a:ext cx="83916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44" name="Shape 444"/>
        <p:cNvGrpSpPr/>
        <p:nvPr/>
      </p:nvGrpSpPr>
      <p:grpSpPr>
        <a:xfrm>
          <a:off x="0" y="0"/>
          <a:ext cx="0" cy="0"/>
          <a:chOff x="0" y="0"/>
          <a:chExt cx="0" cy="0"/>
        </a:xfrm>
      </p:grpSpPr>
      <p:pic>
        <p:nvPicPr>
          <p:cNvPr descr=" " id="445" name="Google Shape;445;g2d06bbd54b1_0_414"/>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446" name="Google Shape;446;g2d06bbd54b1_0_414"/>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447" name="Google Shape;447;g2d06bbd54b1_0_414"/>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448" name="Google Shape;448;g2d06bbd54b1_0_414"/>
          <p:cNvPicPr preferRelativeResize="0"/>
          <p:nvPr/>
        </p:nvPicPr>
        <p:blipFill rotWithShape="1">
          <a:blip r:embed="rId6">
            <a:alphaModFix/>
          </a:blip>
          <a:srcRect b="0" l="0" r="0" t="0"/>
          <a:stretch/>
        </p:blipFill>
        <p:spPr>
          <a:xfrm>
            <a:off x="18823753" y="10287000"/>
            <a:ext cx="4565107" cy="2819400"/>
          </a:xfrm>
          <a:prstGeom prst="rect">
            <a:avLst/>
          </a:prstGeom>
          <a:noFill/>
          <a:ln>
            <a:noFill/>
          </a:ln>
        </p:spPr>
      </p:pic>
      <p:sp>
        <p:nvSpPr>
          <p:cNvPr id="449" name="Google Shape;449;g2d06bbd54b1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0" name="Google Shape;450;g2d06bbd54b1_0_4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1" name="Google Shape;451;g2d06bbd54b1_0_414"/>
          <p:cNvSpPr/>
          <p:nvPr/>
        </p:nvSpPr>
        <p:spPr>
          <a:xfrm>
            <a:off x="2946768" y="46609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d06bbd54b1_0_414"/>
          <p:cNvSpPr/>
          <p:nvPr/>
        </p:nvSpPr>
        <p:spPr>
          <a:xfrm>
            <a:off x="2946768" y="4660900"/>
            <a:ext cx="8738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06bbd54b1_0_414"/>
          <p:cNvSpPr/>
          <p:nvPr/>
        </p:nvSpPr>
        <p:spPr>
          <a:xfrm>
            <a:off x="2946768" y="4660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An mobile app</a:t>
            </a:r>
            <a:endParaRPr b="0" i="0" sz="4800" u="none" cap="none" strike="noStrike">
              <a:solidFill>
                <a:schemeClr val="dk1"/>
              </a:solidFill>
              <a:latin typeface="Calibri"/>
              <a:ea typeface="Calibri"/>
              <a:cs typeface="Calibri"/>
              <a:sym typeface="Calibri"/>
            </a:endParaRPr>
          </a:p>
        </p:txBody>
      </p:sp>
      <p:sp>
        <p:nvSpPr>
          <p:cNvPr id="454" name="Google Shape;454;g2d06bbd54b1_0_414"/>
          <p:cNvSpPr/>
          <p:nvPr/>
        </p:nvSpPr>
        <p:spPr>
          <a:xfrm>
            <a:off x="2946768" y="5778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5" name="Google Shape;455;g2d06bbd54b1_0_414"/>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56" name="Google Shape;456;g2d06bbd54b1_0_414"/>
          <p:cNvSpPr/>
          <p:nvPr/>
        </p:nvSpPr>
        <p:spPr>
          <a:xfrm>
            <a:off x="2946768" y="2159000"/>
            <a:ext cx="9026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The Future of Fantasy</a:t>
            </a:r>
            <a:endParaRPr b="0" i="0" sz="8000" u="none" cap="none" strike="noStrike">
              <a:solidFill>
                <a:schemeClr val="dk1"/>
              </a:solidFill>
              <a:latin typeface="Calibri"/>
              <a:ea typeface="Calibri"/>
              <a:cs typeface="Calibri"/>
              <a:sym typeface="Calibri"/>
            </a:endParaRPr>
          </a:p>
        </p:txBody>
      </p:sp>
      <p:pic>
        <p:nvPicPr>
          <p:cNvPr descr=" " id="457" name="Google Shape;457;g2d06bbd54b1_0_414"/>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58" name="Google Shape;458;g2d06bbd54b1_0_414"/>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63" name="Shape 463"/>
        <p:cNvGrpSpPr/>
        <p:nvPr/>
      </p:nvGrpSpPr>
      <p:grpSpPr>
        <a:xfrm>
          <a:off x="0" y="0"/>
          <a:ext cx="0" cy="0"/>
          <a:chOff x="0" y="0"/>
          <a:chExt cx="0" cy="0"/>
        </a:xfrm>
      </p:grpSpPr>
      <p:pic>
        <p:nvPicPr>
          <p:cNvPr descr=" " id="464" name="Google Shape;464;g2d06bbd54b1_0_432"/>
          <p:cNvPicPr preferRelativeResize="0"/>
          <p:nvPr/>
        </p:nvPicPr>
        <p:blipFill rotWithShape="1">
          <a:blip r:embed="rId3">
            <a:alphaModFix/>
          </a:blip>
          <a:srcRect b="0" l="0" r="0" t="0"/>
          <a:stretch/>
        </p:blipFill>
        <p:spPr>
          <a:xfrm>
            <a:off x="17401184" y="4691112"/>
            <a:ext cx="6985863" cy="9024888"/>
          </a:xfrm>
          <a:prstGeom prst="rect">
            <a:avLst/>
          </a:prstGeom>
          <a:noFill/>
          <a:ln>
            <a:noFill/>
          </a:ln>
        </p:spPr>
      </p:pic>
      <p:pic>
        <p:nvPicPr>
          <p:cNvPr descr=" " id="465" name="Google Shape;465;g2d06bbd54b1_0_432"/>
          <p:cNvPicPr preferRelativeResize="0"/>
          <p:nvPr/>
        </p:nvPicPr>
        <p:blipFill rotWithShape="1">
          <a:blip r:embed="rId4">
            <a:alphaModFix/>
          </a:blip>
          <a:srcRect b="0" l="0" r="0" t="0"/>
          <a:stretch/>
        </p:blipFill>
        <p:spPr>
          <a:xfrm>
            <a:off x="0" y="0"/>
            <a:ext cx="5562294" cy="8886628"/>
          </a:xfrm>
          <a:prstGeom prst="rect">
            <a:avLst/>
          </a:prstGeom>
          <a:noFill/>
          <a:ln>
            <a:noFill/>
          </a:ln>
        </p:spPr>
      </p:pic>
      <p:pic>
        <p:nvPicPr>
          <p:cNvPr descr=" " id="466" name="Google Shape;466;g2d06bbd54b1_0_432"/>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467" name="Google Shape;467;g2d06bbd54b1_0_432"/>
          <p:cNvPicPr preferRelativeResize="0"/>
          <p:nvPr/>
        </p:nvPicPr>
        <p:blipFill rotWithShape="1">
          <a:blip r:embed="rId6">
            <a:alphaModFix/>
          </a:blip>
          <a:srcRect b="0" l="0" r="0" t="0"/>
          <a:stretch/>
        </p:blipFill>
        <p:spPr>
          <a:xfrm>
            <a:off x="20088872" y="0"/>
            <a:ext cx="4298176" cy="2628925"/>
          </a:xfrm>
          <a:prstGeom prst="rect">
            <a:avLst/>
          </a:prstGeom>
          <a:noFill/>
          <a:ln>
            <a:noFill/>
          </a:ln>
        </p:spPr>
      </p:pic>
      <p:sp>
        <p:nvSpPr>
          <p:cNvPr id="468" name="Google Shape;468;g2d06bbd54b1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d06bbd54b1_0_4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0" name="Google Shape;470;g2d06bbd54b1_0_432"/>
          <p:cNvSpPr/>
          <p:nvPr/>
        </p:nvSpPr>
        <p:spPr>
          <a:xfrm>
            <a:off x="876410" y="8369300"/>
            <a:ext cx="5715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d06bbd54b1_0_432"/>
          <p:cNvSpPr/>
          <p:nvPr/>
        </p:nvSpPr>
        <p:spPr>
          <a:xfrm>
            <a:off x="876410" y="8369300"/>
            <a:ext cx="57156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d06bbd54b1_0_432"/>
          <p:cNvSpPr/>
          <p:nvPr/>
        </p:nvSpPr>
        <p:spPr>
          <a:xfrm>
            <a:off x="876410" y="83693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 web application</a:t>
            </a:r>
            <a:endParaRPr b="0" i="0" sz="4800" u="none" cap="none" strike="noStrike">
              <a:solidFill>
                <a:schemeClr val="dk1"/>
              </a:solidFill>
              <a:latin typeface="Calibri"/>
              <a:ea typeface="Calibri"/>
              <a:cs typeface="Calibri"/>
              <a:sym typeface="Calibri"/>
            </a:endParaRPr>
          </a:p>
        </p:txBody>
      </p:sp>
      <p:sp>
        <p:nvSpPr>
          <p:cNvPr id="473" name="Google Shape;473;g2d06bbd54b1_0_432"/>
          <p:cNvSpPr/>
          <p:nvPr/>
        </p:nvSpPr>
        <p:spPr>
          <a:xfrm>
            <a:off x="876410" y="94869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4" name="Google Shape;474;g2d06bbd54b1_0_432"/>
          <p:cNvSpPr/>
          <p:nvPr/>
        </p:nvSpPr>
        <p:spPr>
          <a:xfrm>
            <a:off x="876410" y="1536700"/>
            <a:ext cx="5724300" cy="638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Wonder</a:t>
            </a:r>
            <a:endParaRPr b="0" i="0" sz="8000" u="none" cap="none" strike="noStrike">
              <a:solidFill>
                <a:schemeClr val="dk1"/>
              </a:solidFill>
              <a:latin typeface="Calibri"/>
              <a:ea typeface="Calibri"/>
              <a:cs typeface="Calibri"/>
              <a:sym typeface="Calibri"/>
            </a:endParaRPr>
          </a:p>
        </p:txBody>
      </p:sp>
      <p:sp>
        <p:nvSpPr>
          <p:cNvPr id="475" name="Google Shape;475;g2d06bbd54b1_0_432"/>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6" name="Google Shape;476;g2d06bbd54b1_0_432"/>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477" name="Google Shape;477;g2d06bbd54b1_0_432"/>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82" name="Shape 482"/>
        <p:cNvGrpSpPr/>
        <p:nvPr/>
      </p:nvGrpSpPr>
      <p:grpSpPr>
        <a:xfrm>
          <a:off x="0" y="0"/>
          <a:ext cx="0" cy="0"/>
          <a:chOff x="0" y="0"/>
          <a:chExt cx="0" cy="0"/>
        </a:xfrm>
      </p:grpSpPr>
      <p:pic>
        <p:nvPicPr>
          <p:cNvPr descr=" " id="483" name="Google Shape;483;g2d06bbd54b1_0_45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4" name="Google Shape;484;g2d06bbd54b1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d06bbd54b1_0_45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6" name="Google Shape;486;g2d06bbd54b1_0_450"/>
          <p:cNvSpPr/>
          <p:nvPr/>
        </p:nvSpPr>
        <p:spPr>
          <a:xfrm>
            <a:off x="16448556" y="1003300"/>
            <a:ext cx="69690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91" name="Shape 491"/>
        <p:cNvGrpSpPr/>
        <p:nvPr/>
      </p:nvGrpSpPr>
      <p:grpSpPr>
        <a:xfrm>
          <a:off x="0" y="0"/>
          <a:ext cx="0" cy="0"/>
          <a:chOff x="0" y="0"/>
          <a:chExt cx="0" cy="0"/>
        </a:xfrm>
      </p:grpSpPr>
      <p:pic>
        <p:nvPicPr>
          <p:cNvPr descr=" " id="492" name="Google Shape;492;g2d06bbd54b1_0_458"/>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493" name="Google Shape;493;g2d06bbd54b1_0_458"/>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494" name="Google Shape;494;g2d06bbd54b1_0_458"/>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495" name="Google Shape;495;g2d06bbd54b1_0_458"/>
          <p:cNvPicPr preferRelativeResize="0"/>
          <p:nvPr/>
        </p:nvPicPr>
        <p:blipFill rotWithShape="1">
          <a:blip r:embed="rId6">
            <a:alphaModFix/>
          </a:blip>
          <a:srcRect b="0" l="0" r="0" t="0"/>
          <a:stretch/>
        </p:blipFill>
        <p:spPr>
          <a:xfrm>
            <a:off x="18823753" y="10287000"/>
            <a:ext cx="4565107" cy="2819400"/>
          </a:xfrm>
          <a:prstGeom prst="rect">
            <a:avLst/>
          </a:prstGeom>
          <a:noFill/>
          <a:ln>
            <a:noFill/>
          </a:ln>
        </p:spPr>
      </p:pic>
      <p:sp>
        <p:nvSpPr>
          <p:cNvPr id="496" name="Google Shape;496;g2d06bbd54b1_0_4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d06bbd54b1_0_4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498" name="Google Shape;498;g2d06bbd54b1_0_458"/>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499" name="Google Shape;499;g2d06bbd54b1_0_458"/>
          <p:cNvSpPr/>
          <p:nvPr/>
        </p:nvSpPr>
        <p:spPr>
          <a:xfrm>
            <a:off x="6998575" y="1130300"/>
            <a:ext cx="107160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Fantasy Realm at a Glance</a:t>
            </a:r>
            <a:endParaRPr b="0" i="0" sz="8000" u="none" cap="none" strike="noStrike">
              <a:solidFill>
                <a:schemeClr val="dk1"/>
              </a:solidFill>
              <a:latin typeface="Calibri"/>
              <a:ea typeface="Calibri"/>
              <a:cs typeface="Calibri"/>
              <a:sym typeface="Calibri"/>
            </a:endParaRPr>
          </a:p>
        </p:txBody>
      </p:sp>
      <p:sp>
        <p:nvSpPr>
          <p:cNvPr id="500" name="Google Shape;500;g2d06bbd54b1_0_458"/>
          <p:cNvSpPr/>
          <p:nvPr/>
        </p:nvSpPr>
        <p:spPr>
          <a:xfrm>
            <a:off x="16118315" y="362585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d06bbd54b1_0_458"/>
          <p:cNvSpPr/>
          <p:nvPr/>
        </p:nvSpPr>
        <p:spPr>
          <a:xfrm>
            <a:off x="16118315" y="362585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d06bbd54b1_0_458"/>
          <p:cNvSpPr/>
          <p:nvPr/>
        </p:nvSpPr>
        <p:spPr>
          <a:xfrm>
            <a:off x="16118315" y="362585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Forest</a:t>
            </a:r>
            <a:endParaRPr b="0" i="0" sz="4800" u="none" cap="none" strike="noStrike">
              <a:solidFill>
                <a:schemeClr val="dk1"/>
              </a:solidFill>
              <a:latin typeface="Calibri"/>
              <a:ea typeface="Calibri"/>
              <a:cs typeface="Calibri"/>
              <a:sym typeface="Calibri"/>
            </a:endParaRPr>
          </a:p>
        </p:txBody>
      </p:sp>
      <p:sp>
        <p:nvSpPr>
          <p:cNvPr id="503" name="Google Shape;503;g2d06bbd54b1_0_458"/>
          <p:cNvSpPr/>
          <p:nvPr/>
        </p:nvSpPr>
        <p:spPr>
          <a:xfrm>
            <a:off x="16118315" y="4641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04" name="Google Shape;504;g2d06bbd54b1_0_458"/>
          <p:cNvSpPr/>
          <p:nvPr/>
        </p:nvSpPr>
        <p:spPr>
          <a:xfrm>
            <a:off x="16118315" y="67945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d06bbd54b1_0_458"/>
          <p:cNvSpPr/>
          <p:nvPr/>
        </p:nvSpPr>
        <p:spPr>
          <a:xfrm>
            <a:off x="16118315" y="67945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d06bbd54b1_0_458"/>
          <p:cNvSpPr/>
          <p:nvPr/>
        </p:nvSpPr>
        <p:spPr>
          <a:xfrm>
            <a:off x="16118315" y="67945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Caves</a:t>
            </a:r>
            <a:endParaRPr b="0" i="0" sz="4800" u="none" cap="none" strike="noStrike">
              <a:solidFill>
                <a:schemeClr val="dk1"/>
              </a:solidFill>
              <a:latin typeface="Calibri"/>
              <a:ea typeface="Calibri"/>
              <a:cs typeface="Calibri"/>
              <a:sym typeface="Calibri"/>
            </a:endParaRPr>
          </a:p>
        </p:txBody>
      </p:sp>
      <p:sp>
        <p:nvSpPr>
          <p:cNvPr id="507" name="Google Shape;507;g2d06bbd54b1_0_458"/>
          <p:cNvSpPr/>
          <p:nvPr/>
        </p:nvSpPr>
        <p:spPr>
          <a:xfrm>
            <a:off x="16118315" y="78105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08" name="Google Shape;508;g2d06bbd54b1_0_458"/>
          <p:cNvSpPr/>
          <p:nvPr/>
        </p:nvSpPr>
        <p:spPr>
          <a:xfrm>
            <a:off x="16118315" y="99568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d06bbd54b1_0_458"/>
          <p:cNvSpPr/>
          <p:nvPr/>
        </p:nvSpPr>
        <p:spPr>
          <a:xfrm>
            <a:off x="16118315" y="9956800"/>
            <a:ext cx="6935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d06bbd54b1_0_458"/>
          <p:cNvSpPr/>
          <p:nvPr/>
        </p:nvSpPr>
        <p:spPr>
          <a:xfrm>
            <a:off x="16118315" y="99568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The Lair</a:t>
            </a:r>
            <a:endParaRPr b="0" i="0" sz="4800" u="none" cap="none" strike="noStrike">
              <a:solidFill>
                <a:schemeClr val="dk1"/>
              </a:solidFill>
              <a:latin typeface="Calibri"/>
              <a:ea typeface="Calibri"/>
              <a:cs typeface="Calibri"/>
              <a:sym typeface="Calibri"/>
            </a:endParaRPr>
          </a:p>
        </p:txBody>
      </p:sp>
      <p:sp>
        <p:nvSpPr>
          <p:cNvPr id="511" name="Google Shape;511;g2d06bbd54b1_0_458"/>
          <p:cNvSpPr/>
          <p:nvPr/>
        </p:nvSpPr>
        <p:spPr>
          <a:xfrm>
            <a:off x="16118315" y="10972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29" name="Shape 29"/>
        <p:cNvGrpSpPr/>
        <p:nvPr/>
      </p:nvGrpSpPr>
      <p:grpSpPr>
        <a:xfrm>
          <a:off x="0" y="0"/>
          <a:ext cx="0" cy="0"/>
          <a:chOff x="0" y="0"/>
          <a:chExt cx="0" cy="0"/>
        </a:xfrm>
      </p:grpSpPr>
      <p:pic>
        <p:nvPicPr>
          <p:cNvPr descr=" " id="30" name="Google Shape;30;g2d06bbd54b1_0_13"/>
          <p:cNvPicPr preferRelativeResize="0"/>
          <p:nvPr/>
        </p:nvPicPr>
        <p:blipFill rotWithShape="1">
          <a:blip r:embed="rId3">
            <a:alphaModFix/>
          </a:blip>
          <a:srcRect b="0" l="0" r="0" t="0"/>
          <a:stretch/>
        </p:blipFill>
        <p:spPr>
          <a:xfrm>
            <a:off x="3721565" y="0"/>
            <a:ext cx="16219927" cy="13716000"/>
          </a:xfrm>
          <a:prstGeom prst="rect">
            <a:avLst/>
          </a:prstGeom>
          <a:noFill/>
          <a:ln>
            <a:noFill/>
          </a:ln>
        </p:spPr>
      </p:pic>
      <p:pic>
        <p:nvPicPr>
          <p:cNvPr descr=" " id="31" name="Google Shape;31;g2d06bbd54b1_0_13"/>
          <p:cNvPicPr preferRelativeResize="0"/>
          <p:nvPr/>
        </p:nvPicPr>
        <p:blipFill rotWithShape="1">
          <a:blip r:embed="rId4">
            <a:alphaModFix/>
          </a:blip>
          <a:srcRect b="0" l="0" r="0" t="0"/>
          <a:stretch/>
        </p:blipFill>
        <p:spPr>
          <a:xfrm>
            <a:off x="3277010" y="1104900"/>
            <a:ext cx="4565107" cy="2819394"/>
          </a:xfrm>
          <a:prstGeom prst="rect">
            <a:avLst/>
          </a:prstGeom>
          <a:noFill/>
          <a:ln>
            <a:noFill/>
          </a:ln>
        </p:spPr>
      </p:pic>
      <p:pic>
        <p:nvPicPr>
          <p:cNvPr descr=" " id="32" name="Google Shape;32;g2d06bbd54b1_0_13"/>
          <p:cNvPicPr preferRelativeResize="0"/>
          <p:nvPr/>
        </p:nvPicPr>
        <p:blipFill rotWithShape="1">
          <a:blip r:embed="rId5">
            <a:alphaModFix/>
          </a:blip>
          <a:srcRect b="0" l="0" r="0" t="0"/>
          <a:stretch/>
        </p:blipFill>
        <p:spPr>
          <a:xfrm>
            <a:off x="16880410" y="10325100"/>
            <a:ext cx="4142014" cy="2819400"/>
          </a:xfrm>
          <a:prstGeom prst="rect">
            <a:avLst/>
          </a:prstGeom>
          <a:noFill/>
          <a:ln>
            <a:noFill/>
          </a:ln>
        </p:spPr>
      </p:pic>
      <p:sp>
        <p:nvSpPr>
          <p:cNvPr id="33" name="Google Shape;33;g2d06bbd54b1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d06bbd54b1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d06bbd54b1_0_13"/>
          <p:cNvSpPr/>
          <p:nvPr/>
        </p:nvSpPr>
        <p:spPr>
          <a:xfrm>
            <a:off x="9113389" y="3924300"/>
            <a:ext cx="67149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Welcome</a:t>
            </a:r>
            <a:endParaRPr b="0" i="0" sz="12800" u="none" cap="none" strike="noStrike">
              <a:solidFill>
                <a:schemeClr val="dk1"/>
              </a:solidFill>
              <a:latin typeface="Calibri"/>
              <a:ea typeface="Calibri"/>
              <a:cs typeface="Calibri"/>
              <a:sym typeface="Calibri"/>
            </a:endParaRPr>
          </a:p>
        </p:txBody>
      </p:sp>
      <p:sp>
        <p:nvSpPr>
          <p:cNvPr id="36" name="Google Shape;36;g2d06bbd54b1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516" name="Shape 516"/>
        <p:cNvGrpSpPr/>
        <p:nvPr/>
      </p:nvGrpSpPr>
      <p:grpSpPr>
        <a:xfrm>
          <a:off x="0" y="0"/>
          <a:ext cx="0" cy="0"/>
          <a:chOff x="0" y="0"/>
          <a:chExt cx="0" cy="0"/>
        </a:xfrm>
      </p:grpSpPr>
      <p:pic>
        <p:nvPicPr>
          <p:cNvPr descr=" " id="517" name="Google Shape;517;g2d06bbd54b1_0_482"/>
          <p:cNvPicPr preferRelativeResize="0"/>
          <p:nvPr/>
        </p:nvPicPr>
        <p:blipFill rotWithShape="1">
          <a:blip r:embed="rId3">
            <a:alphaModFix/>
          </a:blip>
          <a:srcRect b="0" l="0" r="0" t="0"/>
          <a:stretch/>
        </p:blipFill>
        <p:spPr>
          <a:xfrm>
            <a:off x="17401184" y="4691112"/>
            <a:ext cx="6985863" cy="9024888"/>
          </a:xfrm>
          <a:prstGeom prst="rect">
            <a:avLst/>
          </a:prstGeom>
          <a:noFill/>
          <a:ln>
            <a:noFill/>
          </a:ln>
        </p:spPr>
      </p:pic>
      <p:pic>
        <p:nvPicPr>
          <p:cNvPr descr=" " id="518" name="Google Shape;518;g2d06bbd54b1_0_482"/>
          <p:cNvPicPr preferRelativeResize="0"/>
          <p:nvPr/>
        </p:nvPicPr>
        <p:blipFill rotWithShape="1">
          <a:blip r:embed="rId4">
            <a:alphaModFix/>
          </a:blip>
          <a:srcRect b="0" l="0" r="0" t="0"/>
          <a:stretch/>
        </p:blipFill>
        <p:spPr>
          <a:xfrm>
            <a:off x="0" y="0"/>
            <a:ext cx="5562294" cy="8886628"/>
          </a:xfrm>
          <a:prstGeom prst="rect">
            <a:avLst/>
          </a:prstGeom>
          <a:noFill/>
          <a:ln>
            <a:noFill/>
          </a:ln>
        </p:spPr>
      </p:pic>
      <p:pic>
        <p:nvPicPr>
          <p:cNvPr descr=" " id="519" name="Google Shape;519;g2d06bbd54b1_0_482"/>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520" name="Google Shape;520;g2d06bbd54b1_0_482"/>
          <p:cNvPicPr preferRelativeResize="0"/>
          <p:nvPr/>
        </p:nvPicPr>
        <p:blipFill rotWithShape="1">
          <a:blip r:embed="rId6">
            <a:alphaModFix/>
          </a:blip>
          <a:srcRect b="0" l="0" r="0" t="0"/>
          <a:stretch/>
        </p:blipFill>
        <p:spPr>
          <a:xfrm>
            <a:off x="20088872" y="0"/>
            <a:ext cx="4298176" cy="2628925"/>
          </a:xfrm>
          <a:prstGeom prst="rect">
            <a:avLst/>
          </a:prstGeom>
          <a:noFill/>
          <a:ln>
            <a:noFill/>
          </a:ln>
        </p:spPr>
      </p:pic>
      <p:sp>
        <p:nvSpPr>
          <p:cNvPr id="521" name="Google Shape;521;g2d06bbd54b1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d06bbd54b1_0_4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3" name="Google Shape;523;g2d06bbd54b1_0_482"/>
          <p:cNvSpPr/>
          <p:nvPr/>
        </p:nvSpPr>
        <p:spPr>
          <a:xfrm>
            <a:off x="2572071" y="787400"/>
            <a:ext cx="56988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The Timeline</a:t>
            </a:r>
            <a:endParaRPr b="0" i="0" sz="8000" u="none" cap="none" strike="noStrike">
              <a:solidFill>
                <a:schemeClr val="dk1"/>
              </a:solidFill>
              <a:latin typeface="Calibri"/>
              <a:ea typeface="Calibri"/>
              <a:cs typeface="Calibri"/>
              <a:sym typeface="Calibri"/>
            </a:endParaRPr>
          </a:p>
        </p:txBody>
      </p:sp>
      <p:pic>
        <p:nvPicPr>
          <p:cNvPr descr=" " id="524" name="Google Shape;524;g2d06bbd54b1_0_482"/>
          <p:cNvPicPr preferRelativeResize="0"/>
          <p:nvPr/>
        </p:nvPicPr>
        <p:blipFill rotWithShape="1">
          <a:blip r:embed="rId8">
            <a:alphaModFix/>
          </a:blip>
          <a:srcRect b="0" l="0" r="0" t="0"/>
          <a:stretch/>
        </p:blipFill>
        <p:spPr>
          <a:xfrm>
            <a:off x="1574997" y="3124200"/>
            <a:ext cx="21237054" cy="8191500"/>
          </a:xfrm>
          <a:prstGeom prst="rect">
            <a:avLst/>
          </a:prstGeom>
          <a:noFill/>
          <a:ln>
            <a:noFill/>
          </a:ln>
        </p:spPr>
      </p:pic>
      <p:pic>
        <p:nvPicPr>
          <p:cNvPr descr=" " id="525" name="Google Shape;525;g2d06bbd54b1_0_482"/>
          <p:cNvPicPr preferRelativeResize="0"/>
          <p:nvPr/>
        </p:nvPicPr>
        <p:blipFill rotWithShape="1">
          <a:blip r:embed="rId9">
            <a:alphaModFix/>
          </a:blip>
          <a:srcRect b="0" l="0" r="0" t="0"/>
          <a:stretch/>
        </p:blipFill>
        <p:spPr>
          <a:xfrm>
            <a:off x="4077210" y="5956300"/>
            <a:ext cx="38105" cy="2527300"/>
          </a:xfrm>
          <a:prstGeom prst="rect">
            <a:avLst/>
          </a:prstGeom>
          <a:noFill/>
          <a:ln>
            <a:noFill/>
          </a:ln>
        </p:spPr>
      </p:pic>
      <p:pic>
        <p:nvPicPr>
          <p:cNvPr descr=" " id="526" name="Google Shape;526;g2d06bbd54b1_0_482"/>
          <p:cNvPicPr preferRelativeResize="0"/>
          <p:nvPr/>
        </p:nvPicPr>
        <p:blipFill rotWithShape="1">
          <a:blip r:embed="rId9">
            <a:alphaModFix/>
          </a:blip>
          <a:srcRect b="0" l="0" r="0" t="0"/>
          <a:stretch/>
        </p:blipFill>
        <p:spPr>
          <a:xfrm>
            <a:off x="9462683" y="5956300"/>
            <a:ext cx="38105" cy="2527300"/>
          </a:xfrm>
          <a:prstGeom prst="rect">
            <a:avLst/>
          </a:prstGeom>
          <a:noFill/>
          <a:ln>
            <a:noFill/>
          </a:ln>
        </p:spPr>
      </p:pic>
      <p:pic>
        <p:nvPicPr>
          <p:cNvPr descr=" " id="527" name="Google Shape;527;g2d06bbd54b1_0_482"/>
          <p:cNvPicPr preferRelativeResize="0"/>
          <p:nvPr/>
        </p:nvPicPr>
        <p:blipFill rotWithShape="1">
          <a:blip r:embed="rId9">
            <a:alphaModFix/>
          </a:blip>
          <a:srcRect b="0" l="0" r="0" t="0"/>
          <a:stretch/>
        </p:blipFill>
        <p:spPr>
          <a:xfrm>
            <a:off x="14848156" y="5956300"/>
            <a:ext cx="38105" cy="2527300"/>
          </a:xfrm>
          <a:prstGeom prst="rect">
            <a:avLst/>
          </a:prstGeom>
          <a:noFill/>
          <a:ln>
            <a:noFill/>
          </a:ln>
        </p:spPr>
      </p:pic>
      <p:pic>
        <p:nvPicPr>
          <p:cNvPr descr=" " id="528" name="Google Shape;528;g2d06bbd54b1_0_482"/>
          <p:cNvPicPr preferRelativeResize="0"/>
          <p:nvPr/>
        </p:nvPicPr>
        <p:blipFill rotWithShape="1">
          <a:blip r:embed="rId9">
            <a:alphaModFix/>
          </a:blip>
          <a:srcRect b="0" l="0" r="0" t="0"/>
          <a:stretch/>
        </p:blipFill>
        <p:spPr>
          <a:xfrm>
            <a:off x="20233629" y="5956300"/>
            <a:ext cx="38105" cy="2527300"/>
          </a:xfrm>
          <a:prstGeom prst="rect">
            <a:avLst/>
          </a:prstGeom>
          <a:noFill/>
          <a:ln>
            <a:noFill/>
          </a:ln>
        </p:spPr>
      </p:pic>
      <p:sp>
        <p:nvSpPr>
          <p:cNvPr id="529" name="Google Shape;529;g2d06bbd54b1_0_482"/>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d06bbd54b1_0_482"/>
          <p:cNvSpPr/>
          <p:nvPr/>
        </p:nvSpPr>
        <p:spPr>
          <a:xfrm>
            <a:off x="1574997" y="6451600"/>
            <a:ext cx="5080500" cy="1524000"/>
          </a:xfrm>
          <a:prstGeom prst="rect">
            <a:avLst/>
          </a:prstGeom>
          <a:solidFill>
            <a:srgbClr val="FFFFFF"/>
          </a:solidFill>
          <a:ln cap="flat" cmpd="sng" w="50800">
            <a:solidFill>
              <a:srgbClr val="C9041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06bbd54b1_0_482"/>
          <p:cNvSpPr/>
          <p:nvPr/>
        </p:nvSpPr>
        <p:spPr>
          <a:xfrm>
            <a:off x="3238905" y="6756400"/>
            <a:ext cx="1956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Eclipse</a:t>
            </a:r>
            <a:endParaRPr b="0" i="0" sz="4800" u="none" cap="none" strike="noStrike">
              <a:solidFill>
                <a:schemeClr val="dk1"/>
              </a:solidFill>
              <a:latin typeface="Calibri"/>
              <a:ea typeface="Calibri"/>
              <a:cs typeface="Calibri"/>
              <a:sym typeface="Calibri"/>
            </a:endParaRPr>
          </a:p>
        </p:txBody>
      </p:sp>
      <p:sp>
        <p:nvSpPr>
          <p:cNvPr id="532" name="Google Shape;532;g2d06bbd54b1_0_482"/>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d06bbd54b1_0_482"/>
          <p:cNvPicPr preferRelativeResize="0"/>
          <p:nvPr/>
        </p:nvPicPr>
        <p:blipFill rotWithShape="1">
          <a:blip r:embed="rId10">
            <a:alphaModFix/>
          </a:blip>
          <a:srcRect b="0" l="0" r="0" t="0"/>
          <a:stretch/>
        </p:blipFill>
        <p:spPr>
          <a:xfrm>
            <a:off x="6655632" y="7175500"/>
            <a:ext cx="304838" cy="38100"/>
          </a:xfrm>
          <a:prstGeom prst="rect">
            <a:avLst/>
          </a:prstGeom>
          <a:noFill/>
          <a:ln>
            <a:noFill/>
          </a:ln>
        </p:spPr>
      </p:pic>
      <p:sp>
        <p:nvSpPr>
          <p:cNvPr id="534" name="Google Shape;534;g2d06bbd54b1_0_482"/>
          <p:cNvSpPr/>
          <p:nvPr/>
        </p:nvSpPr>
        <p:spPr>
          <a:xfrm>
            <a:off x="6960470" y="6451600"/>
            <a:ext cx="5080500" cy="1524000"/>
          </a:xfrm>
          <a:prstGeom prst="rect">
            <a:avLst/>
          </a:prstGeom>
          <a:solidFill>
            <a:srgbClr val="FFFFFF"/>
          </a:solidFill>
          <a:ln cap="flat" cmpd="sng" w="50800">
            <a:solidFill>
              <a:srgbClr val="C9041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06bbd54b1_0_482"/>
          <p:cNvSpPr/>
          <p:nvPr/>
        </p:nvSpPr>
        <p:spPr>
          <a:xfrm>
            <a:off x="8764095" y="6756400"/>
            <a:ext cx="1676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Quest</a:t>
            </a:r>
            <a:endParaRPr b="0" i="0" sz="4800" u="none" cap="none" strike="noStrike">
              <a:solidFill>
                <a:schemeClr val="dk1"/>
              </a:solidFill>
              <a:latin typeface="Calibri"/>
              <a:ea typeface="Calibri"/>
              <a:cs typeface="Calibri"/>
              <a:sym typeface="Calibri"/>
            </a:endParaRPr>
          </a:p>
        </p:txBody>
      </p:sp>
      <p:sp>
        <p:nvSpPr>
          <p:cNvPr id="536" name="Google Shape;536;g2d06bbd54b1_0_482"/>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2d06bbd54b1_0_482"/>
          <p:cNvPicPr preferRelativeResize="0"/>
          <p:nvPr/>
        </p:nvPicPr>
        <p:blipFill rotWithShape="1">
          <a:blip r:embed="rId10">
            <a:alphaModFix/>
          </a:blip>
          <a:srcRect b="0" l="0" r="0" t="0"/>
          <a:stretch/>
        </p:blipFill>
        <p:spPr>
          <a:xfrm>
            <a:off x="12041105" y="7175500"/>
            <a:ext cx="304838" cy="38100"/>
          </a:xfrm>
          <a:prstGeom prst="rect">
            <a:avLst/>
          </a:prstGeom>
          <a:noFill/>
          <a:ln>
            <a:noFill/>
          </a:ln>
        </p:spPr>
      </p:pic>
      <p:sp>
        <p:nvSpPr>
          <p:cNvPr id="538" name="Google Shape;538;g2d06bbd54b1_0_482"/>
          <p:cNvSpPr/>
          <p:nvPr/>
        </p:nvSpPr>
        <p:spPr>
          <a:xfrm>
            <a:off x="12345943" y="6451600"/>
            <a:ext cx="5080500" cy="1524000"/>
          </a:xfrm>
          <a:prstGeom prst="rect">
            <a:avLst/>
          </a:prstGeom>
          <a:solidFill>
            <a:srgbClr val="FFFFFF"/>
          </a:solidFill>
          <a:ln cap="flat" cmpd="sng" w="50800">
            <a:solidFill>
              <a:srgbClr val="C9041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d06bbd54b1_0_482"/>
          <p:cNvSpPr/>
          <p:nvPr/>
        </p:nvSpPr>
        <p:spPr>
          <a:xfrm>
            <a:off x="13508138" y="6756400"/>
            <a:ext cx="29595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Foundation</a:t>
            </a:r>
            <a:endParaRPr b="0" i="0" sz="4800" u="none" cap="none" strike="noStrike">
              <a:solidFill>
                <a:schemeClr val="dk1"/>
              </a:solidFill>
              <a:latin typeface="Calibri"/>
              <a:ea typeface="Calibri"/>
              <a:cs typeface="Calibri"/>
              <a:sym typeface="Calibri"/>
            </a:endParaRPr>
          </a:p>
        </p:txBody>
      </p:sp>
      <p:sp>
        <p:nvSpPr>
          <p:cNvPr id="540" name="Google Shape;540;g2d06bbd54b1_0_482"/>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d06bbd54b1_0_482"/>
          <p:cNvPicPr preferRelativeResize="0"/>
          <p:nvPr/>
        </p:nvPicPr>
        <p:blipFill rotWithShape="1">
          <a:blip r:embed="rId10">
            <a:alphaModFix/>
          </a:blip>
          <a:srcRect b="0" l="0" r="0" t="0"/>
          <a:stretch/>
        </p:blipFill>
        <p:spPr>
          <a:xfrm>
            <a:off x="17426578" y="7175500"/>
            <a:ext cx="304838" cy="38100"/>
          </a:xfrm>
          <a:prstGeom prst="rect">
            <a:avLst/>
          </a:prstGeom>
          <a:noFill/>
          <a:ln>
            <a:noFill/>
          </a:ln>
        </p:spPr>
      </p:pic>
      <p:sp>
        <p:nvSpPr>
          <p:cNvPr id="542" name="Google Shape;542;g2d06bbd54b1_0_482"/>
          <p:cNvSpPr/>
          <p:nvPr/>
        </p:nvSpPr>
        <p:spPr>
          <a:xfrm>
            <a:off x="17731416" y="6451600"/>
            <a:ext cx="5080500" cy="1524000"/>
          </a:xfrm>
          <a:prstGeom prst="rect">
            <a:avLst/>
          </a:prstGeom>
          <a:solidFill>
            <a:srgbClr val="FFFFFF"/>
          </a:solidFill>
          <a:ln cap="flat" cmpd="sng" w="50800">
            <a:solidFill>
              <a:srgbClr val="C9041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d06bbd54b1_0_482"/>
          <p:cNvSpPr/>
          <p:nvPr/>
        </p:nvSpPr>
        <p:spPr>
          <a:xfrm>
            <a:off x="18366496" y="6756400"/>
            <a:ext cx="401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Transformation</a:t>
            </a:r>
            <a:endParaRPr b="0" i="0" sz="4800" u="none" cap="none" strike="noStrike">
              <a:solidFill>
                <a:schemeClr val="dk1"/>
              </a:solidFill>
              <a:latin typeface="Calibri"/>
              <a:ea typeface="Calibri"/>
              <a:cs typeface="Calibri"/>
              <a:sym typeface="Calibri"/>
            </a:endParaRPr>
          </a:p>
        </p:txBody>
      </p:sp>
      <p:pic>
        <p:nvPicPr>
          <p:cNvPr descr=" " id="544" name="Google Shape;544;g2d06bbd54b1_0_482"/>
          <p:cNvPicPr preferRelativeResize="0"/>
          <p:nvPr/>
        </p:nvPicPr>
        <p:blipFill rotWithShape="1">
          <a:blip r:embed="rId11">
            <a:alphaModFix/>
          </a:blip>
          <a:srcRect b="0" l="0" r="0" t="0"/>
          <a:stretch/>
        </p:blipFill>
        <p:spPr>
          <a:xfrm>
            <a:off x="2895962" y="4229100"/>
            <a:ext cx="2432292" cy="1625600"/>
          </a:xfrm>
          <a:prstGeom prst="rect">
            <a:avLst/>
          </a:prstGeom>
          <a:noFill/>
          <a:ln>
            <a:noFill/>
          </a:ln>
        </p:spPr>
      </p:pic>
      <p:pic>
        <p:nvPicPr>
          <p:cNvPr descr=" " id="545" name="Google Shape;545;g2d06bbd54b1_0_482"/>
          <p:cNvPicPr preferRelativeResize="0"/>
          <p:nvPr/>
        </p:nvPicPr>
        <p:blipFill rotWithShape="1">
          <a:blip r:embed="rId12">
            <a:alphaModFix/>
          </a:blip>
          <a:srcRect b="0" l="0" r="0" t="0"/>
          <a:stretch/>
        </p:blipFill>
        <p:spPr>
          <a:xfrm>
            <a:off x="8879278" y="8585200"/>
            <a:ext cx="1249091" cy="1625600"/>
          </a:xfrm>
          <a:prstGeom prst="rect">
            <a:avLst/>
          </a:prstGeom>
          <a:noFill/>
          <a:ln>
            <a:noFill/>
          </a:ln>
        </p:spPr>
      </p:pic>
      <p:pic>
        <p:nvPicPr>
          <p:cNvPr descr=" " id="546" name="Google Shape;546;g2d06bbd54b1_0_482"/>
          <p:cNvPicPr preferRelativeResize="0"/>
          <p:nvPr/>
        </p:nvPicPr>
        <p:blipFill rotWithShape="1">
          <a:blip r:embed="rId13">
            <a:alphaModFix/>
          </a:blip>
          <a:srcRect b="0" l="0" r="0" t="0"/>
          <a:stretch/>
        </p:blipFill>
        <p:spPr>
          <a:xfrm>
            <a:off x="13962964" y="4229100"/>
            <a:ext cx="1834331" cy="1625600"/>
          </a:xfrm>
          <a:prstGeom prst="rect">
            <a:avLst/>
          </a:prstGeom>
          <a:noFill/>
          <a:ln>
            <a:noFill/>
          </a:ln>
        </p:spPr>
      </p:pic>
      <p:pic>
        <p:nvPicPr>
          <p:cNvPr descr=" " id="547" name="Google Shape;547;g2d06bbd54b1_0_482"/>
          <p:cNvPicPr preferRelativeResize="0"/>
          <p:nvPr/>
        </p:nvPicPr>
        <p:blipFill rotWithShape="1">
          <a:blip r:embed="rId14">
            <a:alphaModFix/>
          </a:blip>
          <a:srcRect b="0" l="0" r="0" t="0"/>
          <a:stretch/>
        </p:blipFill>
        <p:spPr>
          <a:xfrm>
            <a:off x="19371893" y="8585200"/>
            <a:ext cx="1791178" cy="1625600"/>
          </a:xfrm>
          <a:prstGeom prst="rect">
            <a:avLst/>
          </a:prstGeom>
          <a:noFill/>
          <a:ln>
            <a:noFill/>
          </a:ln>
        </p:spPr>
      </p:pic>
      <p:sp>
        <p:nvSpPr>
          <p:cNvPr id="548" name="Google Shape;548;g2d06bbd54b1_0_482"/>
          <p:cNvSpPr/>
          <p:nvPr/>
        </p:nvSpPr>
        <p:spPr>
          <a:xfrm>
            <a:off x="1574997" y="8515350"/>
            <a:ext cx="5080500" cy="30735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d06bbd54b1_0_482"/>
          <p:cNvSpPr/>
          <p:nvPr/>
        </p:nvSpPr>
        <p:spPr>
          <a:xfrm>
            <a:off x="1981448" y="8820150"/>
            <a:ext cx="4267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06bbd54b1_0_482"/>
          <p:cNvSpPr/>
          <p:nvPr/>
        </p:nvSpPr>
        <p:spPr>
          <a:xfrm>
            <a:off x="1879835" y="8820150"/>
            <a:ext cx="4470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April</a:t>
            </a:r>
            <a:endParaRPr b="0" i="0" sz="4800" u="none" cap="none" strike="noStrike">
              <a:solidFill>
                <a:schemeClr val="dk1"/>
              </a:solidFill>
              <a:latin typeface="Calibri"/>
              <a:ea typeface="Calibri"/>
              <a:cs typeface="Calibri"/>
              <a:sym typeface="Calibri"/>
            </a:endParaRPr>
          </a:p>
        </p:txBody>
      </p:sp>
      <p:sp>
        <p:nvSpPr>
          <p:cNvPr id="551" name="Google Shape;551;g2d06bbd54b1_0_482"/>
          <p:cNvSpPr/>
          <p:nvPr/>
        </p:nvSpPr>
        <p:spPr>
          <a:xfrm>
            <a:off x="1913706" y="9836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52" name="Google Shape;552;g2d06bbd54b1_0_482"/>
          <p:cNvSpPr/>
          <p:nvPr/>
        </p:nvSpPr>
        <p:spPr>
          <a:xfrm>
            <a:off x="6960470" y="2851150"/>
            <a:ext cx="5080500" cy="30735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06bbd54b1_0_482"/>
          <p:cNvSpPr/>
          <p:nvPr/>
        </p:nvSpPr>
        <p:spPr>
          <a:xfrm>
            <a:off x="7366921" y="3155950"/>
            <a:ext cx="4267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d06bbd54b1_0_482"/>
          <p:cNvSpPr/>
          <p:nvPr/>
        </p:nvSpPr>
        <p:spPr>
          <a:xfrm>
            <a:off x="7265308" y="3155950"/>
            <a:ext cx="4470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May</a:t>
            </a:r>
            <a:endParaRPr b="0" i="0" sz="4800" u="none" cap="none" strike="noStrike">
              <a:solidFill>
                <a:schemeClr val="dk1"/>
              </a:solidFill>
              <a:latin typeface="Calibri"/>
              <a:ea typeface="Calibri"/>
              <a:cs typeface="Calibri"/>
              <a:sym typeface="Calibri"/>
            </a:endParaRPr>
          </a:p>
        </p:txBody>
      </p:sp>
      <p:sp>
        <p:nvSpPr>
          <p:cNvPr id="555" name="Google Shape;555;g2d06bbd54b1_0_482"/>
          <p:cNvSpPr/>
          <p:nvPr/>
        </p:nvSpPr>
        <p:spPr>
          <a:xfrm>
            <a:off x="7299179" y="4171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56" name="Google Shape;556;g2d06bbd54b1_0_482"/>
          <p:cNvSpPr/>
          <p:nvPr/>
        </p:nvSpPr>
        <p:spPr>
          <a:xfrm>
            <a:off x="12345943" y="8515350"/>
            <a:ext cx="5080500" cy="30735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06bbd54b1_0_482"/>
          <p:cNvSpPr/>
          <p:nvPr/>
        </p:nvSpPr>
        <p:spPr>
          <a:xfrm>
            <a:off x="12752394" y="8820150"/>
            <a:ext cx="42678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06bbd54b1_0_482"/>
          <p:cNvSpPr/>
          <p:nvPr/>
        </p:nvSpPr>
        <p:spPr>
          <a:xfrm>
            <a:off x="12650781" y="8820150"/>
            <a:ext cx="4470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June</a:t>
            </a:r>
            <a:endParaRPr b="0" i="0" sz="4800" u="none" cap="none" strike="noStrike">
              <a:solidFill>
                <a:schemeClr val="dk1"/>
              </a:solidFill>
              <a:latin typeface="Calibri"/>
              <a:ea typeface="Calibri"/>
              <a:cs typeface="Calibri"/>
              <a:sym typeface="Calibri"/>
            </a:endParaRPr>
          </a:p>
        </p:txBody>
      </p:sp>
      <p:sp>
        <p:nvSpPr>
          <p:cNvPr id="559" name="Google Shape;559;g2d06bbd54b1_0_482"/>
          <p:cNvSpPr/>
          <p:nvPr/>
        </p:nvSpPr>
        <p:spPr>
          <a:xfrm>
            <a:off x="12684652" y="98361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60" name="Google Shape;560;g2d06bbd54b1_0_482"/>
          <p:cNvSpPr/>
          <p:nvPr/>
        </p:nvSpPr>
        <p:spPr>
          <a:xfrm>
            <a:off x="17731416" y="3092450"/>
            <a:ext cx="5080500" cy="25908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d06bbd54b1_0_482"/>
          <p:cNvSpPr/>
          <p:nvPr/>
        </p:nvSpPr>
        <p:spPr>
          <a:xfrm>
            <a:off x="18137867" y="3397250"/>
            <a:ext cx="42678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06bbd54b1_0_482"/>
          <p:cNvSpPr/>
          <p:nvPr/>
        </p:nvSpPr>
        <p:spPr>
          <a:xfrm>
            <a:off x="18036254" y="3397250"/>
            <a:ext cx="4470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July</a:t>
            </a:r>
            <a:endParaRPr b="0" i="0" sz="4800" u="none" cap="none" strike="noStrike">
              <a:solidFill>
                <a:schemeClr val="dk1"/>
              </a:solidFill>
              <a:latin typeface="Calibri"/>
              <a:ea typeface="Calibri"/>
              <a:cs typeface="Calibri"/>
              <a:sym typeface="Calibri"/>
            </a:endParaRPr>
          </a:p>
        </p:txBody>
      </p:sp>
      <p:sp>
        <p:nvSpPr>
          <p:cNvPr id="563" name="Google Shape;563;g2d06bbd54b1_0_482"/>
          <p:cNvSpPr/>
          <p:nvPr/>
        </p:nvSpPr>
        <p:spPr>
          <a:xfrm>
            <a:off x="18070125" y="44132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568" name="Shape 568"/>
        <p:cNvGrpSpPr/>
        <p:nvPr/>
      </p:nvGrpSpPr>
      <p:grpSpPr>
        <a:xfrm>
          <a:off x="0" y="0"/>
          <a:ext cx="0" cy="0"/>
          <a:chOff x="0" y="0"/>
          <a:chExt cx="0" cy="0"/>
        </a:xfrm>
      </p:grpSpPr>
      <p:pic>
        <p:nvPicPr>
          <p:cNvPr descr=" " id="569" name="Google Shape;569;g2d06bbd54b1_0_533"/>
          <p:cNvPicPr preferRelativeResize="0"/>
          <p:nvPr/>
        </p:nvPicPr>
        <p:blipFill rotWithShape="1">
          <a:blip r:embed="rId3">
            <a:alphaModFix/>
          </a:blip>
          <a:srcRect b="0" l="0" r="0" t="0"/>
          <a:stretch/>
        </p:blipFill>
        <p:spPr>
          <a:xfrm>
            <a:off x="11367921" y="6578600"/>
            <a:ext cx="13019127" cy="7137400"/>
          </a:xfrm>
          <a:prstGeom prst="rect">
            <a:avLst/>
          </a:prstGeom>
          <a:noFill/>
          <a:ln>
            <a:noFill/>
          </a:ln>
        </p:spPr>
      </p:pic>
      <p:pic>
        <p:nvPicPr>
          <p:cNvPr descr=" " id="570" name="Google Shape;570;g2d06bbd54b1_0_533"/>
          <p:cNvPicPr preferRelativeResize="0"/>
          <p:nvPr/>
        </p:nvPicPr>
        <p:blipFill rotWithShape="1">
          <a:blip r:embed="rId4">
            <a:alphaModFix/>
          </a:blip>
          <a:srcRect b="0" l="0" r="0" t="0"/>
          <a:stretch/>
        </p:blipFill>
        <p:spPr>
          <a:xfrm>
            <a:off x="0" y="0"/>
            <a:ext cx="6223778" cy="6235700"/>
          </a:xfrm>
          <a:prstGeom prst="rect">
            <a:avLst/>
          </a:prstGeom>
          <a:noFill/>
          <a:ln>
            <a:noFill/>
          </a:ln>
        </p:spPr>
      </p:pic>
      <p:pic>
        <p:nvPicPr>
          <p:cNvPr descr=" " id="571" name="Google Shape;571;g2d06bbd54b1_0_533"/>
          <p:cNvPicPr preferRelativeResize="0"/>
          <p:nvPr/>
        </p:nvPicPr>
        <p:blipFill rotWithShape="1">
          <a:blip r:embed="rId5">
            <a:alphaModFix/>
          </a:blip>
          <a:srcRect b="0" l="0" r="0" t="0"/>
          <a:stretch/>
        </p:blipFill>
        <p:spPr>
          <a:xfrm>
            <a:off x="0" y="9169400"/>
            <a:ext cx="4483660" cy="4546600"/>
          </a:xfrm>
          <a:prstGeom prst="rect">
            <a:avLst/>
          </a:prstGeom>
          <a:noFill/>
          <a:ln>
            <a:noFill/>
          </a:ln>
        </p:spPr>
      </p:pic>
      <p:pic>
        <p:nvPicPr>
          <p:cNvPr descr=" " id="572" name="Google Shape;572;g2d06bbd54b1_0_533"/>
          <p:cNvPicPr preferRelativeResize="0"/>
          <p:nvPr/>
        </p:nvPicPr>
        <p:blipFill rotWithShape="1">
          <a:blip r:embed="rId6">
            <a:alphaModFix/>
          </a:blip>
          <a:srcRect b="0" l="0" r="0" t="0"/>
          <a:stretch/>
        </p:blipFill>
        <p:spPr>
          <a:xfrm>
            <a:off x="21376772" y="660400"/>
            <a:ext cx="2693301" cy="2819400"/>
          </a:xfrm>
          <a:prstGeom prst="rect">
            <a:avLst/>
          </a:prstGeom>
          <a:noFill/>
          <a:ln>
            <a:noFill/>
          </a:ln>
        </p:spPr>
      </p:pic>
      <p:sp>
        <p:nvSpPr>
          <p:cNvPr id="573" name="Google Shape;573;g2d06bbd54b1_0_5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d06bbd54b1_0_53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5" name="Google Shape;575;g2d06bbd54b1_0_533"/>
          <p:cNvSpPr/>
          <p:nvPr/>
        </p:nvSpPr>
        <p:spPr>
          <a:xfrm>
            <a:off x="10161270" y="1416050"/>
            <a:ext cx="44031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Our Team</a:t>
            </a:r>
            <a:endParaRPr b="0" i="0" sz="8000" u="none" cap="none" strike="noStrike">
              <a:solidFill>
                <a:schemeClr val="dk1"/>
              </a:solidFill>
              <a:latin typeface="Calibri"/>
              <a:ea typeface="Calibri"/>
              <a:cs typeface="Calibri"/>
              <a:sym typeface="Calibri"/>
            </a:endParaRPr>
          </a:p>
        </p:txBody>
      </p:sp>
      <p:sp>
        <p:nvSpPr>
          <p:cNvPr id="576" name="Google Shape;576;g2d06bbd54b1_0_533"/>
          <p:cNvSpPr/>
          <p:nvPr/>
        </p:nvSpPr>
        <p:spPr>
          <a:xfrm>
            <a:off x="2070359" y="3886200"/>
            <a:ext cx="609690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d06bbd54b1_0_533"/>
          <p:cNvPicPr preferRelativeResize="0"/>
          <p:nvPr/>
        </p:nvPicPr>
        <p:blipFill rotWithShape="1">
          <a:blip r:embed="rId8">
            <a:alphaModFix/>
          </a:blip>
          <a:srcRect b="0" l="0" r="0" t="0"/>
          <a:stretch/>
        </p:blipFill>
        <p:spPr>
          <a:xfrm>
            <a:off x="2070359" y="3886200"/>
            <a:ext cx="6096762" cy="6096000"/>
          </a:xfrm>
          <a:prstGeom prst="rect">
            <a:avLst/>
          </a:prstGeom>
          <a:noFill/>
          <a:ln>
            <a:noFill/>
          </a:ln>
        </p:spPr>
      </p:pic>
      <p:sp>
        <p:nvSpPr>
          <p:cNvPr id="578" name="Google Shape;578;g2d06bbd54b1_0_533"/>
          <p:cNvSpPr/>
          <p:nvPr/>
        </p:nvSpPr>
        <p:spPr>
          <a:xfrm>
            <a:off x="2070359"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06bbd54b1_0_533"/>
          <p:cNvSpPr/>
          <p:nvPr/>
        </p:nvSpPr>
        <p:spPr>
          <a:xfrm>
            <a:off x="2070359"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d06bbd54b1_0_533"/>
          <p:cNvSpPr/>
          <p:nvPr/>
        </p:nvSpPr>
        <p:spPr>
          <a:xfrm>
            <a:off x="1968746" y="10185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Eldruin</a:t>
            </a:r>
            <a:endParaRPr b="0" i="0" sz="4800" u="none" cap="none" strike="noStrike">
              <a:solidFill>
                <a:schemeClr val="dk1"/>
              </a:solidFill>
              <a:latin typeface="Calibri"/>
              <a:ea typeface="Calibri"/>
              <a:cs typeface="Calibri"/>
              <a:sym typeface="Calibri"/>
            </a:endParaRPr>
          </a:p>
        </p:txBody>
      </p:sp>
      <p:sp>
        <p:nvSpPr>
          <p:cNvPr id="581" name="Google Shape;581;g2d06bbd54b1_0_533"/>
          <p:cNvSpPr/>
          <p:nvPr/>
        </p:nvSpPr>
        <p:spPr>
          <a:xfrm>
            <a:off x="2002617" y="11252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82" name="Google Shape;582;g2d06bbd54b1_0_533"/>
          <p:cNvSpPr/>
          <p:nvPr/>
        </p:nvSpPr>
        <p:spPr>
          <a:xfrm>
            <a:off x="9145143" y="3886200"/>
            <a:ext cx="609690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d06bbd54b1_0_533"/>
          <p:cNvPicPr preferRelativeResize="0"/>
          <p:nvPr/>
        </p:nvPicPr>
        <p:blipFill rotWithShape="1">
          <a:blip r:embed="rId9">
            <a:alphaModFix/>
          </a:blip>
          <a:srcRect b="0" l="0" r="0" t="0"/>
          <a:stretch/>
        </p:blipFill>
        <p:spPr>
          <a:xfrm>
            <a:off x="9145143" y="3886200"/>
            <a:ext cx="6096762" cy="6096000"/>
          </a:xfrm>
          <a:prstGeom prst="rect">
            <a:avLst/>
          </a:prstGeom>
          <a:noFill/>
          <a:ln>
            <a:noFill/>
          </a:ln>
        </p:spPr>
      </p:pic>
      <p:sp>
        <p:nvSpPr>
          <p:cNvPr id="584" name="Google Shape;584;g2d06bbd54b1_0_533"/>
          <p:cNvSpPr/>
          <p:nvPr/>
        </p:nvSpPr>
        <p:spPr>
          <a:xfrm>
            <a:off x="9145143"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06bbd54b1_0_533"/>
          <p:cNvSpPr/>
          <p:nvPr/>
        </p:nvSpPr>
        <p:spPr>
          <a:xfrm>
            <a:off x="9145143"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06bbd54b1_0_533"/>
          <p:cNvSpPr/>
          <p:nvPr/>
        </p:nvSpPr>
        <p:spPr>
          <a:xfrm>
            <a:off x="9043530" y="10185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Elementalen</a:t>
            </a:r>
            <a:endParaRPr b="0" i="0" sz="4800" u="none" cap="none" strike="noStrike">
              <a:solidFill>
                <a:schemeClr val="dk1"/>
              </a:solidFill>
              <a:latin typeface="Calibri"/>
              <a:ea typeface="Calibri"/>
              <a:cs typeface="Calibri"/>
              <a:sym typeface="Calibri"/>
            </a:endParaRPr>
          </a:p>
        </p:txBody>
      </p:sp>
      <p:sp>
        <p:nvSpPr>
          <p:cNvPr id="587" name="Google Shape;587;g2d06bbd54b1_0_533"/>
          <p:cNvSpPr/>
          <p:nvPr/>
        </p:nvSpPr>
        <p:spPr>
          <a:xfrm>
            <a:off x="9077401" y="11252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88" name="Google Shape;588;g2d06bbd54b1_0_533"/>
          <p:cNvSpPr/>
          <p:nvPr/>
        </p:nvSpPr>
        <p:spPr>
          <a:xfrm>
            <a:off x="16219927" y="3886200"/>
            <a:ext cx="609690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d06bbd54b1_0_533"/>
          <p:cNvPicPr preferRelativeResize="0"/>
          <p:nvPr/>
        </p:nvPicPr>
        <p:blipFill rotWithShape="1">
          <a:blip r:embed="rId10">
            <a:alphaModFix/>
          </a:blip>
          <a:srcRect b="0" l="0" r="0" t="0"/>
          <a:stretch/>
        </p:blipFill>
        <p:spPr>
          <a:xfrm>
            <a:off x="16219927" y="3886200"/>
            <a:ext cx="6096762" cy="6096000"/>
          </a:xfrm>
          <a:prstGeom prst="rect">
            <a:avLst/>
          </a:prstGeom>
          <a:noFill/>
          <a:ln>
            <a:noFill/>
          </a:ln>
        </p:spPr>
      </p:pic>
      <p:sp>
        <p:nvSpPr>
          <p:cNvPr id="590" name="Google Shape;590;g2d06bbd54b1_0_533"/>
          <p:cNvSpPr/>
          <p:nvPr/>
        </p:nvSpPr>
        <p:spPr>
          <a:xfrm>
            <a:off x="16219927"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d06bbd54b1_0_533"/>
          <p:cNvSpPr/>
          <p:nvPr/>
        </p:nvSpPr>
        <p:spPr>
          <a:xfrm>
            <a:off x="16219927" y="10185400"/>
            <a:ext cx="60969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d06bbd54b1_0_533"/>
          <p:cNvSpPr/>
          <p:nvPr/>
        </p:nvSpPr>
        <p:spPr>
          <a:xfrm>
            <a:off x="16118315" y="10185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Lunaria</a:t>
            </a:r>
            <a:endParaRPr b="0" i="0" sz="4800" u="none" cap="none" strike="noStrike">
              <a:solidFill>
                <a:schemeClr val="dk1"/>
              </a:solidFill>
              <a:latin typeface="Calibri"/>
              <a:ea typeface="Calibri"/>
              <a:cs typeface="Calibri"/>
              <a:sym typeface="Calibri"/>
            </a:endParaRPr>
          </a:p>
        </p:txBody>
      </p:sp>
      <p:sp>
        <p:nvSpPr>
          <p:cNvPr id="593" name="Google Shape;593;g2d06bbd54b1_0_533"/>
          <p:cNvSpPr/>
          <p:nvPr/>
        </p:nvSpPr>
        <p:spPr>
          <a:xfrm>
            <a:off x="16152185" y="112522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598" name="Shape 598"/>
        <p:cNvGrpSpPr/>
        <p:nvPr/>
      </p:nvGrpSpPr>
      <p:grpSpPr>
        <a:xfrm>
          <a:off x="0" y="0"/>
          <a:ext cx="0" cy="0"/>
          <a:chOff x="0" y="0"/>
          <a:chExt cx="0" cy="0"/>
        </a:xfrm>
      </p:grpSpPr>
      <p:pic>
        <p:nvPicPr>
          <p:cNvPr descr=" " id="599" name="Google Shape;599;g2d06bbd54b1_0_562"/>
          <p:cNvPicPr preferRelativeResize="0"/>
          <p:nvPr/>
        </p:nvPicPr>
        <p:blipFill rotWithShape="1">
          <a:blip r:embed="rId3">
            <a:alphaModFix/>
          </a:blip>
          <a:srcRect b="0" l="0" r="0" t="0"/>
          <a:stretch/>
        </p:blipFill>
        <p:spPr>
          <a:xfrm>
            <a:off x="17401184" y="4691112"/>
            <a:ext cx="6985863" cy="9024888"/>
          </a:xfrm>
          <a:prstGeom prst="rect">
            <a:avLst/>
          </a:prstGeom>
          <a:noFill/>
          <a:ln>
            <a:noFill/>
          </a:ln>
        </p:spPr>
      </p:pic>
      <p:pic>
        <p:nvPicPr>
          <p:cNvPr descr=" " id="600" name="Google Shape;600;g2d06bbd54b1_0_562"/>
          <p:cNvPicPr preferRelativeResize="0"/>
          <p:nvPr/>
        </p:nvPicPr>
        <p:blipFill rotWithShape="1">
          <a:blip r:embed="rId4">
            <a:alphaModFix/>
          </a:blip>
          <a:srcRect b="0" l="0" r="0" t="0"/>
          <a:stretch/>
        </p:blipFill>
        <p:spPr>
          <a:xfrm>
            <a:off x="0" y="0"/>
            <a:ext cx="5562294" cy="8886628"/>
          </a:xfrm>
          <a:prstGeom prst="rect">
            <a:avLst/>
          </a:prstGeom>
          <a:noFill/>
          <a:ln>
            <a:noFill/>
          </a:ln>
        </p:spPr>
      </p:pic>
      <p:pic>
        <p:nvPicPr>
          <p:cNvPr descr=" " id="601" name="Google Shape;601;g2d06bbd54b1_0_562"/>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602" name="Google Shape;602;g2d06bbd54b1_0_562"/>
          <p:cNvPicPr preferRelativeResize="0"/>
          <p:nvPr/>
        </p:nvPicPr>
        <p:blipFill rotWithShape="1">
          <a:blip r:embed="rId6">
            <a:alphaModFix/>
          </a:blip>
          <a:srcRect b="0" l="0" r="0" t="0"/>
          <a:stretch/>
        </p:blipFill>
        <p:spPr>
          <a:xfrm>
            <a:off x="20088872" y="0"/>
            <a:ext cx="4298176" cy="2628925"/>
          </a:xfrm>
          <a:prstGeom prst="rect">
            <a:avLst/>
          </a:prstGeom>
          <a:noFill/>
          <a:ln>
            <a:noFill/>
          </a:ln>
        </p:spPr>
      </p:pic>
      <p:sp>
        <p:nvSpPr>
          <p:cNvPr id="603" name="Google Shape;603;g2d06bbd54b1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d06bbd54b1_0_5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5" name="Google Shape;605;g2d06bbd54b1_0_562"/>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6" name="Google Shape;606;g2d06bbd54b1_0_562"/>
          <p:cNvSpPr/>
          <p:nvPr/>
        </p:nvSpPr>
        <p:spPr>
          <a:xfrm>
            <a:off x="8668833" y="939800"/>
            <a:ext cx="74007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The Organization</a:t>
            </a:r>
            <a:endParaRPr b="0" i="0" sz="8000" u="none" cap="none" strike="noStrike">
              <a:solidFill>
                <a:schemeClr val="dk1"/>
              </a:solidFill>
              <a:latin typeface="Calibri"/>
              <a:ea typeface="Calibri"/>
              <a:cs typeface="Calibri"/>
              <a:sym typeface="Calibri"/>
            </a:endParaRPr>
          </a:p>
        </p:txBody>
      </p:sp>
      <p:sp>
        <p:nvSpPr>
          <p:cNvPr id="607" name="Google Shape;607;g2d06bbd54b1_0_562"/>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d06bbd54b1_0_562"/>
          <p:cNvSpPr/>
          <p:nvPr/>
        </p:nvSpPr>
        <p:spPr>
          <a:xfrm>
            <a:off x="10173972" y="33528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d06bbd54b1_0_562"/>
          <p:cNvPicPr preferRelativeResize="0"/>
          <p:nvPr/>
        </p:nvPicPr>
        <p:blipFill rotWithShape="1">
          <a:blip r:embed="rId9">
            <a:alphaModFix/>
          </a:blip>
          <a:srcRect b="0" l="0" r="0" t="0"/>
          <a:stretch/>
        </p:blipFill>
        <p:spPr>
          <a:xfrm>
            <a:off x="10478810" y="3632200"/>
            <a:ext cx="1117740" cy="1117600"/>
          </a:xfrm>
          <a:prstGeom prst="rect">
            <a:avLst/>
          </a:prstGeom>
          <a:noFill/>
          <a:ln>
            <a:noFill/>
          </a:ln>
        </p:spPr>
      </p:pic>
      <p:sp>
        <p:nvSpPr>
          <p:cNvPr id="610" name="Google Shape;610;g2d06bbd54b1_0_562"/>
          <p:cNvSpPr/>
          <p:nvPr/>
        </p:nvSpPr>
        <p:spPr>
          <a:xfrm>
            <a:off x="11799775" y="3556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d06bbd54b1_0_562"/>
          <p:cNvSpPr/>
          <p:nvPr/>
        </p:nvSpPr>
        <p:spPr>
          <a:xfrm>
            <a:off x="11799775" y="3556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Chloe Ng</a:t>
            </a:r>
            <a:endParaRPr b="0" i="0" sz="3600" u="none" cap="none" strike="noStrike">
              <a:solidFill>
                <a:schemeClr val="dk1"/>
              </a:solidFill>
              <a:latin typeface="Calibri"/>
              <a:ea typeface="Calibri"/>
              <a:cs typeface="Calibri"/>
              <a:sym typeface="Calibri"/>
            </a:endParaRPr>
          </a:p>
        </p:txBody>
      </p:sp>
      <p:sp>
        <p:nvSpPr>
          <p:cNvPr id="612" name="Google Shape;612;g2d06bbd54b1_0_562"/>
          <p:cNvSpPr/>
          <p:nvPr/>
        </p:nvSpPr>
        <p:spPr>
          <a:xfrm>
            <a:off x="11799775" y="4343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13" name="Google Shape;613;g2d06bbd54b1_0_562"/>
          <p:cNvSpPr/>
          <p:nvPr/>
        </p:nvSpPr>
        <p:spPr>
          <a:xfrm>
            <a:off x="787498" y="57150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d06bbd54b1_0_562"/>
          <p:cNvPicPr preferRelativeResize="0"/>
          <p:nvPr/>
        </p:nvPicPr>
        <p:blipFill rotWithShape="1">
          <a:blip r:embed="rId10">
            <a:alphaModFix/>
          </a:blip>
          <a:srcRect b="0" l="0" r="0" t="0"/>
          <a:stretch/>
        </p:blipFill>
        <p:spPr>
          <a:xfrm>
            <a:off x="1092337" y="5994400"/>
            <a:ext cx="1117740" cy="1117600"/>
          </a:xfrm>
          <a:prstGeom prst="rect">
            <a:avLst/>
          </a:prstGeom>
          <a:noFill/>
          <a:ln>
            <a:noFill/>
          </a:ln>
        </p:spPr>
      </p:pic>
      <p:sp>
        <p:nvSpPr>
          <p:cNvPr id="615" name="Google Shape;615;g2d06bbd54b1_0_562"/>
          <p:cNvSpPr/>
          <p:nvPr/>
        </p:nvSpPr>
        <p:spPr>
          <a:xfrm>
            <a:off x="2413302" y="59182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d06bbd54b1_0_562"/>
          <p:cNvSpPr/>
          <p:nvPr/>
        </p:nvSpPr>
        <p:spPr>
          <a:xfrm>
            <a:off x="2413302" y="5918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Valtorin</a:t>
            </a:r>
            <a:endParaRPr b="0" i="0" sz="3600" u="none" cap="none" strike="noStrike">
              <a:solidFill>
                <a:schemeClr val="dk1"/>
              </a:solidFill>
              <a:latin typeface="Calibri"/>
              <a:ea typeface="Calibri"/>
              <a:cs typeface="Calibri"/>
              <a:sym typeface="Calibri"/>
            </a:endParaRPr>
          </a:p>
        </p:txBody>
      </p:sp>
      <p:sp>
        <p:nvSpPr>
          <p:cNvPr id="617" name="Google Shape;617;g2d06bbd54b1_0_562"/>
          <p:cNvSpPr/>
          <p:nvPr/>
        </p:nvSpPr>
        <p:spPr>
          <a:xfrm>
            <a:off x="2413302" y="6705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18" name="Google Shape;618;g2d06bbd54b1_0_562"/>
          <p:cNvSpPr/>
          <p:nvPr/>
        </p:nvSpPr>
        <p:spPr>
          <a:xfrm>
            <a:off x="3835879" y="80518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d06bbd54b1_0_562"/>
          <p:cNvPicPr preferRelativeResize="0"/>
          <p:nvPr/>
        </p:nvPicPr>
        <p:blipFill rotWithShape="1">
          <a:blip r:embed="rId11">
            <a:alphaModFix/>
          </a:blip>
          <a:srcRect b="0" l="0" r="0" t="0"/>
          <a:stretch/>
        </p:blipFill>
        <p:spPr>
          <a:xfrm>
            <a:off x="4140718" y="8331200"/>
            <a:ext cx="1117740" cy="1117600"/>
          </a:xfrm>
          <a:prstGeom prst="rect">
            <a:avLst/>
          </a:prstGeom>
          <a:noFill/>
          <a:ln>
            <a:noFill/>
          </a:ln>
        </p:spPr>
      </p:pic>
      <p:sp>
        <p:nvSpPr>
          <p:cNvPr id="620" name="Google Shape;620;g2d06bbd54b1_0_562"/>
          <p:cNvSpPr/>
          <p:nvPr/>
        </p:nvSpPr>
        <p:spPr>
          <a:xfrm>
            <a:off x="5461683" y="8255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d06bbd54b1_0_562"/>
          <p:cNvSpPr/>
          <p:nvPr/>
        </p:nvSpPr>
        <p:spPr>
          <a:xfrm>
            <a:off x="5461683" y="8255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Lucian</a:t>
            </a:r>
            <a:endParaRPr b="0" i="0" sz="3600" u="none" cap="none" strike="noStrike">
              <a:solidFill>
                <a:schemeClr val="dk1"/>
              </a:solidFill>
              <a:latin typeface="Calibri"/>
              <a:ea typeface="Calibri"/>
              <a:cs typeface="Calibri"/>
              <a:sym typeface="Calibri"/>
            </a:endParaRPr>
          </a:p>
        </p:txBody>
      </p:sp>
      <p:sp>
        <p:nvSpPr>
          <p:cNvPr id="622" name="Google Shape;622;g2d06bbd54b1_0_562"/>
          <p:cNvSpPr/>
          <p:nvPr/>
        </p:nvSpPr>
        <p:spPr>
          <a:xfrm>
            <a:off x="5461683" y="9042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23" name="Google Shape;623;g2d06bbd54b1_0_562"/>
          <p:cNvSpPr/>
          <p:nvPr/>
        </p:nvSpPr>
        <p:spPr>
          <a:xfrm>
            <a:off x="3835879" y="104394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d06bbd54b1_0_562"/>
          <p:cNvPicPr preferRelativeResize="0"/>
          <p:nvPr/>
        </p:nvPicPr>
        <p:blipFill rotWithShape="1">
          <a:blip r:embed="rId12">
            <a:alphaModFix/>
          </a:blip>
          <a:srcRect b="0" l="0" r="0" t="0"/>
          <a:stretch/>
        </p:blipFill>
        <p:spPr>
          <a:xfrm>
            <a:off x="4140718" y="10718800"/>
            <a:ext cx="1117740" cy="1117600"/>
          </a:xfrm>
          <a:prstGeom prst="rect">
            <a:avLst/>
          </a:prstGeom>
          <a:noFill/>
          <a:ln>
            <a:noFill/>
          </a:ln>
        </p:spPr>
      </p:pic>
      <p:sp>
        <p:nvSpPr>
          <p:cNvPr id="625" name="Google Shape;625;g2d06bbd54b1_0_562"/>
          <p:cNvSpPr/>
          <p:nvPr/>
        </p:nvSpPr>
        <p:spPr>
          <a:xfrm>
            <a:off x="5461683" y="10642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d06bbd54b1_0_562"/>
          <p:cNvSpPr/>
          <p:nvPr/>
        </p:nvSpPr>
        <p:spPr>
          <a:xfrm>
            <a:off x="5461683" y="10642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Cedric</a:t>
            </a:r>
            <a:endParaRPr b="0" i="0" sz="3600" u="none" cap="none" strike="noStrike">
              <a:solidFill>
                <a:schemeClr val="dk1"/>
              </a:solidFill>
              <a:latin typeface="Calibri"/>
              <a:ea typeface="Calibri"/>
              <a:cs typeface="Calibri"/>
              <a:sym typeface="Calibri"/>
            </a:endParaRPr>
          </a:p>
        </p:txBody>
      </p:sp>
      <p:sp>
        <p:nvSpPr>
          <p:cNvPr id="627" name="Google Shape;627;g2d06bbd54b1_0_562"/>
          <p:cNvSpPr/>
          <p:nvPr/>
        </p:nvSpPr>
        <p:spPr>
          <a:xfrm>
            <a:off x="5461683" y="1143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28" name="Google Shape;628;g2d06bbd54b1_0_562"/>
          <p:cNvSpPr/>
          <p:nvPr/>
        </p:nvSpPr>
        <p:spPr>
          <a:xfrm>
            <a:off x="15343518" y="80772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d06bbd54b1_0_562"/>
          <p:cNvPicPr preferRelativeResize="0"/>
          <p:nvPr/>
        </p:nvPicPr>
        <p:blipFill rotWithShape="1">
          <a:blip r:embed="rId13">
            <a:alphaModFix/>
          </a:blip>
          <a:srcRect b="0" l="0" r="0" t="0"/>
          <a:stretch/>
        </p:blipFill>
        <p:spPr>
          <a:xfrm>
            <a:off x="15648356" y="8356600"/>
            <a:ext cx="1117740" cy="1117600"/>
          </a:xfrm>
          <a:prstGeom prst="rect">
            <a:avLst/>
          </a:prstGeom>
          <a:noFill/>
          <a:ln>
            <a:noFill/>
          </a:ln>
        </p:spPr>
      </p:pic>
      <p:sp>
        <p:nvSpPr>
          <p:cNvPr id="630" name="Google Shape;630;g2d06bbd54b1_0_562"/>
          <p:cNvSpPr/>
          <p:nvPr/>
        </p:nvSpPr>
        <p:spPr>
          <a:xfrm>
            <a:off x="16969321" y="8280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d06bbd54b1_0_562"/>
          <p:cNvSpPr/>
          <p:nvPr/>
        </p:nvSpPr>
        <p:spPr>
          <a:xfrm>
            <a:off x="16969321" y="8280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Elvina</a:t>
            </a:r>
            <a:endParaRPr b="0" i="0" sz="3600" u="none" cap="none" strike="noStrike">
              <a:solidFill>
                <a:schemeClr val="dk1"/>
              </a:solidFill>
              <a:latin typeface="Calibri"/>
              <a:ea typeface="Calibri"/>
              <a:cs typeface="Calibri"/>
              <a:sym typeface="Calibri"/>
            </a:endParaRPr>
          </a:p>
        </p:txBody>
      </p:sp>
      <p:sp>
        <p:nvSpPr>
          <p:cNvPr id="632" name="Google Shape;632;g2d06bbd54b1_0_562"/>
          <p:cNvSpPr/>
          <p:nvPr/>
        </p:nvSpPr>
        <p:spPr>
          <a:xfrm>
            <a:off x="16969321" y="906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33" name="Google Shape;633;g2d06bbd54b1_0_562"/>
          <p:cNvSpPr/>
          <p:nvPr/>
        </p:nvSpPr>
        <p:spPr>
          <a:xfrm>
            <a:off x="15343518" y="104394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d06bbd54b1_0_562"/>
          <p:cNvPicPr preferRelativeResize="0"/>
          <p:nvPr/>
        </p:nvPicPr>
        <p:blipFill rotWithShape="1">
          <a:blip r:embed="rId14">
            <a:alphaModFix/>
          </a:blip>
          <a:srcRect b="0" l="0" r="0" t="0"/>
          <a:stretch/>
        </p:blipFill>
        <p:spPr>
          <a:xfrm>
            <a:off x="15648356" y="10718800"/>
            <a:ext cx="1117740" cy="1117600"/>
          </a:xfrm>
          <a:prstGeom prst="rect">
            <a:avLst/>
          </a:prstGeom>
          <a:noFill/>
          <a:ln>
            <a:noFill/>
          </a:ln>
        </p:spPr>
      </p:pic>
      <p:sp>
        <p:nvSpPr>
          <p:cNvPr id="635" name="Google Shape;635;g2d06bbd54b1_0_562"/>
          <p:cNvSpPr/>
          <p:nvPr/>
        </p:nvSpPr>
        <p:spPr>
          <a:xfrm>
            <a:off x="16969321" y="10642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d06bbd54b1_0_562"/>
          <p:cNvSpPr/>
          <p:nvPr/>
        </p:nvSpPr>
        <p:spPr>
          <a:xfrm>
            <a:off x="16969321" y="10642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Seraphina</a:t>
            </a:r>
            <a:endParaRPr b="0" i="0" sz="3600" u="none" cap="none" strike="noStrike">
              <a:solidFill>
                <a:schemeClr val="dk1"/>
              </a:solidFill>
              <a:latin typeface="Calibri"/>
              <a:ea typeface="Calibri"/>
              <a:cs typeface="Calibri"/>
              <a:sym typeface="Calibri"/>
            </a:endParaRPr>
          </a:p>
        </p:txBody>
      </p:sp>
      <p:sp>
        <p:nvSpPr>
          <p:cNvPr id="637" name="Google Shape;637;g2d06bbd54b1_0_562"/>
          <p:cNvSpPr/>
          <p:nvPr/>
        </p:nvSpPr>
        <p:spPr>
          <a:xfrm>
            <a:off x="16969321" y="1143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38" name="Google Shape;638;g2d06bbd54b1_0_562"/>
          <p:cNvSpPr/>
          <p:nvPr/>
        </p:nvSpPr>
        <p:spPr>
          <a:xfrm>
            <a:off x="6681035" y="57150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d06bbd54b1_0_562"/>
          <p:cNvPicPr preferRelativeResize="0"/>
          <p:nvPr/>
        </p:nvPicPr>
        <p:blipFill rotWithShape="1">
          <a:blip r:embed="rId15">
            <a:alphaModFix/>
          </a:blip>
          <a:srcRect b="0" l="0" r="0" t="0"/>
          <a:stretch/>
        </p:blipFill>
        <p:spPr>
          <a:xfrm>
            <a:off x="6985873" y="5994400"/>
            <a:ext cx="1117740" cy="1117600"/>
          </a:xfrm>
          <a:prstGeom prst="rect">
            <a:avLst/>
          </a:prstGeom>
          <a:noFill/>
          <a:ln>
            <a:noFill/>
          </a:ln>
        </p:spPr>
      </p:pic>
      <p:sp>
        <p:nvSpPr>
          <p:cNvPr id="640" name="Google Shape;640;g2d06bbd54b1_0_562"/>
          <p:cNvSpPr/>
          <p:nvPr/>
        </p:nvSpPr>
        <p:spPr>
          <a:xfrm>
            <a:off x="8306838" y="59182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d06bbd54b1_0_562"/>
          <p:cNvSpPr/>
          <p:nvPr/>
        </p:nvSpPr>
        <p:spPr>
          <a:xfrm>
            <a:off x="8306838" y="5918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Aurielle</a:t>
            </a:r>
            <a:endParaRPr b="0" i="0" sz="3600" u="none" cap="none" strike="noStrike">
              <a:solidFill>
                <a:schemeClr val="dk1"/>
              </a:solidFill>
              <a:latin typeface="Calibri"/>
              <a:ea typeface="Calibri"/>
              <a:cs typeface="Calibri"/>
              <a:sym typeface="Calibri"/>
            </a:endParaRPr>
          </a:p>
        </p:txBody>
      </p:sp>
      <p:sp>
        <p:nvSpPr>
          <p:cNvPr id="642" name="Google Shape;642;g2d06bbd54b1_0_562"/>
          <p:cNvSpPr/>
          <p:nvPr/>
        </p:nvSpPr>
        <p:spPr>
          <a:xfrm>
            <a:off x="8306838" y="6705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43" name="Google Shape;643;g2d06bbd54b1_0_562"/>
          <p:cNvSpPr/>
          <p:nvPr/>
        </p:nvSpPr>
        <p:spPr>
          <a:xfrm>
            <a:off x="18468108" y="57150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d06bbd54b1_0_562"/>
          <p:cNvPicPr preferRelativeResize="0"/>
          <p:nvPr/>
        </p:nvPicPr>
        <p:blipFill rotWithShape="1">
          <a:blip r:embed="rId16">
            <a:alphaModFix/>
          </a:blip>
          <a:srcRect b="0" l="0" r="0" t="0"/>
          <a:stretch/>
        </p:blipFill>
        <p:spPr>
          <a:xfrm>
            <a:off x="18772946" y="5994400"/>
            <a:ext cx="1117740" cy="1117600"/>
          </a:xfrm>
          <a:prstGeom prst="rect">
            <a:avLst/>
          </a:prstGeom>
          <a:noFill/>
          <a:ln>
            <a:noFill/>
          </a:ln>
        </p:spPr>
      </p:pic>
      <p:sp>
        <p:nvSpPr>
          <p:cNvPr id="645" name="Google Shape;645;g2d06bbd54b1_0_562"/>
          <p:cNvSpPr/>
          <p:nvPr/>
        </p:nvSpPr>
        <p:spPr>
          <a:xfrm>
            <a:off x="20093911" y="59182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d06bbd54b1_0_562"/>
          <p:cNvSpPr/>
          <p:nvPr/>
        </p:nvSpPr>
        <p:spPr>
          <a:xfrm>
            <a:off x="20093911" y="5918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Dariana</a:t>
            </a:r>
            <a:endParaRPr b="0" i="0" sz="3600" u="none" cap="none" strike="noStrike">
              <a:solidFill>
                <a:schemeClr val="dk1"/>
              </a:solidFill>
              <a:latin typeface="Calibri"/>
              <a:ea typeface="Calibri"/>
              <a:cs typeface="Calibri"/>
              <a:sym typeface="Calibri"/>
            </a:endParaRPr>
          </a:p>
        </p:txBody>
      </p:sp>
      <p:sp>
        <p:nvSpPr>
          <p:cNvPr id="647" name="Google Shape;647;g2d06bbd54b1_0_562"/>
          <p:cNvSpPr/>
          <p:nvPr/>
        </p:nvSpPr>
        <p:spPr>
          <a:xfrm>
            <a:off x="20093911" y="6705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48" name="Google Shape;648;g2d06bbd54b1_0_562"/>
          <p:cNvSpPr/>
          <p:nvPr/>
        </p:nvSpPr>
        <p:spPr>
          <a:xfrm>
            <a:off x="12574572" y="5715000"/>
            <a:ext cx="5487000" cy="16764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d06bbd54b1_0_562"/>
          <p:cNvPicPr preferRelativeResize="0"/>
          <p:nvPr/>
        </p:nvPicPr>
        <p:blipFill rotWithShape="1">
          <a:blip r:embed="rId17">
            <a:alphaModFix/>
          </a:blip>
          <a:srcRect b="0" l="0" r="0" t="0"/>
          <a:stretch/>
        </p:blipFill>
        <p:spPr>
          <a:xfrm>
            <a:off x="12879410" y="5994400"/>
            <a:ext cx="1117740" cy="1117600"/>
          </a:xfrm>
          <a:prstGeom prst="rect">
            <a:avLst/>
          </a:prstGeom>
          <a:noFill/>
          <a:ln>
            <a:noFill/>
          </a:ln>
        </p:spPr>
      </p:pic>
      <p:sp>
        <p:nvSpPr>
          <p:cNvPr id="650" name="Google Shape;650;g2d06bbd54b1_0_562"/>
          <p:cNvSpPr/>
          <p:nvPr/>
        </p:nvSpPr>
        <p:spPr>
          <a:xfrm>
            <a:off x="14200375" y="59182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d06bbd54b1_0_562"/>
          <p:cNvSpPr/>
          <p:nvPr/>
        </p:nvSpPr>
        <p:spPr>
          <a:xfrm>
            <a:off x="14200375" y="5918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Theronis</a:t>
            </a:r>
            <a:endParaRPr b="0" i="0" sz="3600" u="none" cap="none" strike="noStrike">
              <a:solidFill>
                <a:schemeClr val="dk1"/>
              </a:solidFill>
              <a:latin typeface="Calibri"/>
              <a:ea typeface="Calibri"/>
              <a:cs typeface="Calibri"/>
              <a:sym typeface="Calibri"/>
            </a:endParaRPr>
          </a:p>
        </p:txBody>
      </p:sp>
      <p:sp>
        <p:nvSpPr>
          <p:cNvPr id="652" name="Google Shape;652;g2d06bbd54b1_0_562"/>
          <p:cNvSpPr/>
          <p:nvPr/>
        </p:nvSpPr>
        <p:spPr>
          <a:xfrm>
            <a:off x="14200375" y="6705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53" name="Google Shape;653;g2d06bbd54b1_0_562"/>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654" name="Google Shape;654;g2d06bbd54b1_0_562"/>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655" name="Google Shape;655;g2d06bbd54b1_0_562"/>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656" name="Google Shape;656;g2d06bbd54b1_0_562"/>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657" name="Google Shape;657;g2d06bbd54b1_0_562"/>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658" name="Google Shape;658;g2d06bbd54b1_0_562"/>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659" name="Google Shape;659;g2d06bbd54b1_0_562"/>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660" name="Google Shape;660;g2d06bbd54b1_0_562"/>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661" name="Google Shape;661;g2d06bbd54b1_0_562"/>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662" name="Google Shape;662;g2d06bbd54b1_0_562"/>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663" name="Google Shape;663;g2d06bbd54b1_0_562"/>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664" name="Google Shape;664;g2d06bbd54b1_0_562"/>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669" name="Shape 669"/>
        <p:cNvGrpSpPr/>
        <p:nvPr/>
      </p:nvGrpSpPr>
      <p:grpSpPr>
        <a:xfrm>
          <a:off x="0" y="0"/>
          <a:ext cx="0" cy="0"/>
          <a:chOff x="0" y="0"/>
          <a:chExt cx="0" cy="0"/>
        </a:xfrm>
      </p:grpSpPr>
      <p:pic>
        <p:nvPicPr>
          <p:cNvPr descr=" " id="670" name="Google Shape;670;g2d06bbd54b1_0_632"/>
          <p:cNvPicPr preferRelativeResize="0"/>
          <p:nvPr/>
        </p:nvPicPr>
        <p:blipFill rotWithShape="1">
          <a:blip r:embed="rId3">
            <a:alphaModFix/>
          </a:blip>
          <a:srcRect b="0" l="0" r="0" t="0"/>
          <a:stretch/>
        </p:blipFill>
        <p:spPr>
          <a:xfrm>
            <a:off x="9322965" y="0"/>
            <a:ext cx="15064083" cy="13716000"/>
          </a:xfrm>
          <a:prstGeom prst="rect">
            <a:avLst/>
          </a:prstGeom>
          <a:noFill/>
          <a:ln>
            <a:noFill/>
          </a:ln>
        </p:spPr>
      </p:pic>
      <p:pic>
        <p:nvPicPr>
          <p:cNvPr descr=" " id="671" name="Google Shape;671;g2d06bbd54b1_0_632"/>
          <p:cNvPicPr preferRelativeResize="0"/>
          <p:nvPr/>
        </p:nvPicPr>
        <p:blipFill rotWithShape="1">
          <a:blip r:embed="rId4">
            <a:alphaModFix/>
          </a:blip>
          <a:srcRect b="0" l="0" r="0" t="0"/>
          <a:stretch/>
        </p:blipFill>
        <p:spPr>
          <a:xfrm>
            <a:off x="8878410" y="1104900"/>
            <a:ext cx="4565107" cy="2819400"/>
          </a:xfrm>
          <a:prstGeom prst="rect">
            <a:avLst/>
          </a:prstGeom>
          <a:noFill/>
          <a:ln>
            <a:noFill/>
          </a:ln>
        </p:spPr>
      </p:pic>
      <p:pic>
        <p:nvPicPr>
          <p:cNvPr descr=" " id="672" name="Google Shape;672;g2d06bbd54b1_0_632"/>
          <p:cNvPicPr preferRelativeResize="0"/>
          <p:nvPr/>
        </p:nvPicPr>
        <p:blipFill rotWithShape="1">
          <a:blip r:embed="rId5">
            <a:alphaModFix/>
          </a:blip>
          <a:srcRect b="0" l="0" r="0" t="0"/>
          <a:stretch/>
        </p:blipFill>
        <p:spPr>
          <a:xfrm>
            <a:off x="22481810" y="10325100"/>
            <a:ext cx="1905238" cy="2819400"/>
          </a:xfrm>
          <a:prstGeom prst="rect">
            <a:avLst/>
          </a:prstGeom>
          <a:noFill/>
          <a:ln>
            <a:noFill/>
          </a:ln>
        </p:spPr>
      </p:pic>
      <p:sp>
        <p:nvSpPr>
          <p:cNvPr id="673" name="Google Shape;673;g2d06bbd54b1_0_6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d06bbd54b1_0_63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5" name="Google Shape;675;g2d06bbd54b1_0_632"/>
          <p:cNvSpPr/>
          <p:nvPr/>
        </p:nvSpPr>
        <p:spPr>
          <a:xfrm>
            <a:off x="13438280" y="3962400"/>
            <a:ext cx="7464300" cy="33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choosing EaTemp</a:t>
            </a:r>
            <a:endParaRPr b="0" i="0" sz="8000" u="none" cap="none" strike="noStrike">
              <a:solidFill>
                <a:schemeClr val="dk1"/>
              </a:solidFill>
              <a:latin typeface="Calibri"/>
              <a:ea typeface="Calibri"/>
              <a:cs typeface="Calibri"/>
              <a:sym typeface="Calibri"/>
            </a:endParaRPr>
          </a:p>
        </p:txBody>
      </p:sp>
      <p:sp>
        <p:nvSpPr>
          <p:cNvPr id="676" name="Google Shape;676;g2d06bbd54b1_0_632"/>
          <p:cNvSpPr/>
          <p:nvPr/>
        </p:nvSpPr>
        <p:spPr>
          <a:xfrm>
            <a:off x="13438280" y="74168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7" name="Google Shape;677;g2d06bbd54b1_0_632"/>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7">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78" name="Google Shape;678;g2d06bbd54b1_0_632"/>
          <p:cNvPicPr preferRelativeResize="0"/>
          <p:nvPr/>
        </p:nvPicPr>
        <p:blipFill rotWithShape="1">
          <a:blip r:embed="rId8">
            <a:alphaModFix/>
          </a:blip>
          <a:srcRect b="0" l="0" r="0" t="0"/>
          <a:stretch/>
        </p:blipFill>
        <p:spPr>
          <a:xfrm>
            <a:off x="0" y="2298700"/>
            <a:ext cx="13438280" cy="9817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41" name="Shape 41"/>
        <p:cNvGrpSpPr/>
        <p:nvPr/>
      </p:nvGrpSpPr>
      <p:grpSpPr>
        <a:xfrm>
          <a:off x="0" y="0"/>
          <a:ext cx="0" cy="0"/>
          <a:chOff x="0" y="0"/>
          <a:chExt cx="0" cy="0"/>
        </a:xfrm>
      </p:grpSpPr>
      <p:pic>
        <p:nvPicPr>
          <p:cNvPr descr=" " id="42" name="Google Shape;42;g2d06bbd54b1_0_24"/>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43" name="Google Shape;43;g2d06bbd54b1_0_24"/>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44" name="Google Shape;44;g2d06bbd54b1_0_24"/>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45" name="Google Shape;45;g2d06bbd54b1_0_24"/>
          <p:cNvPicPr preferRelativeResize="0"/>
          <p:nvPr/>
        </p:nvPicPr>
        <p:blipFill rotWithShape="1">
          <a:blip r:embed="rId6">
            <a:alphaModFix/>
          </a:blip>
          <a:srcRect b="0" l="0" r="0" t="0"/>
          <a:stretch/>
        </p:blipFill>
        <p:spPr>
          <a:xfrm>
            <a:off x="18823753" y="10287000"/>
            <a:ext cx="4565107" cy="2819394"/>
          </a:xfrm>
          <a:prstGeom prst="rect">
            <a:avLst/>
          </a:prstGeom>
          <a:noFill/>
          <a:ln>
            <a:noFill/>
          </a:ln>
        </p:spPr>
      </p:pic>
      <p:sp>
        <p:nvSpPr>
          <p:cNvPr id="46" name="Google Shape;46;g2d06bbd54b1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d06bbd54b1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 name="Google Shape;48;g2d06bbd54b1_0_24"/>
          <p:cNvSpPr/>
          <p:nvPr/>
        </p:nvSpPr>
        <p:spPr>
          <a:xfrm>
            <a:off x="6554019" y="730250"/>
            <a:ext cx="11833500" cy="296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12800"/>
              <a:buFont typeface="Rakkas"/>
              <a:buNone/>
            </a:pPr>
            <a:r>
              <a:rPr b="0" i="0" lang="en-US" sz="12800" u="none" cap="none" strike="noStrike">
                <a:solidFill>
                  <a:srgbClr val="C90410"/>
                </a:solidFill>
                <a:latin typeface="Rakkas"/>
                <a:ea typeface="Rakkas"/>
                <a:cs typeface="Rakkas"/>
                <a:sym typeface="Rakkas"/>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d06bbd54b1_0_24"/>
          <p:cNvSpPr/>
          <p:nvPr/>
        </p:nvSpPr>
        <p:spPr>
          <a:xfrm>
            <a:off x="1219352" y="4521200"/>
            <a:ext cx="73161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06bbd54b1_0_24"/>
          <p:cNvSpPr/>
          <p:nvPr/>
        </p:nvSpPr>
        <p:spPr>
          <a:xfrm>
            <a:off x="1219352" y="4521200"/>
            <a:ext cx="1625700" cy="1625700"/>
          </a:xfrm>
          <a:prstGeom prst="roundRect">
            <a:avLst>
              <a:gd fmla="val 781313" name="adj"/>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d06bbd54b1_0_24"/>
          <p:cNvSpPr/>
          <p:nvPr/>
        </p:nvSpPr>
        <p:spPr>
          <a:xfrm>
            <a:off x="1644856" y="4775200"/>
            <a:ext cx="774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01</a:t>
            </a:r>
            <a:endParaRPr b="0" i="0" sz="4800" u="none" cap="none" strike="noStrike">
              <a:solidFill>
                <a:schemeClr val="dk1"/>
              </a:solidFill>
              <a:latin typeface="Calibri"/>
              <a:ea typeface="Calibri"/>
              <a:cs typeface="Calibri"/>
              <a:sym typeface="Calibri"/>
            </a:endParaRPr>
          </a:p>
        </p:txBody>
      </p:sp>
      <p:sp>
        <p:nvSpPr>
          <p:cNvPr id="52" name="Google Shape;52;g2d06bbd54b1_0_24"/>
          <p:cNvSpPr/>
          <p:nvPr/>
        </p:nvSpPr>
        <p:spPr>
          <a:xfrm>
            <a:off x="1219352" y="6350000"/>
            <a:ext cx="73161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d06bbd54b1_0_24"/>
          <p:cNvSpPr/>
          <p:nvPr/>
        </p:nvSpPr>
        <p:spPr>
          <a:xfrm>
            <a:off x="1219352" y="6350000"/>
            <a:ext cx="751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Introduction</a:t>
            </a:r>
            <a:endParaRPr b="0" i="0" sz="4800" u="none" cap="none" strike="noStrike">
              <a:solidFill>
                <a:schemeClr val="dk1"/>
              </a:solidFill>
              <a:latin typeface="Calibri"/>
              <a:ea typeface="Calibri"/>
              <a:cs typeface="Calibri"/>
              <a:sym typeface="Calibri"/>
            </a:endParaRPr>
          </a:p>
        </p:txBody>
      </p:sp>
      <p:sp>
        <p:nvSpPr>
          <p:cNvPr id="54" name="Google Shape;54;g2d06bbd54b1_0_24"/>
          <p:cNvSpPr/>
          <p:nvPr/>
        </p:nvSpPr>
        <p:spPr>
          <a:xfrm>
            <a:off x="1219352" y="7366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d06bbd54b1_0_24"/>
          <p:cNvSpPr/>
          <p:nvPr/>
        </p:nvSpPr>
        <p:spPr>
          <a:xfrm>
            <a:off x="1219352" y="9156700"/>
            <a:ext cx="73161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06bbd54b1_0_24"/>
          <p:cNvSpPr/>
          <p:nvPr/>
        </p:nvSpPr>
        <p:spPr>
          <a:xfrm>
            <a:off x="1219352" y="9156700"/>
            <a:ext cx="1625700" cy="16257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06bbd54b1_0_24"/>
          <p:cNvSpPr/>
          <p:nvPr/>
        </p:nvSpPr>
        <p:spPr>
          <a:xfrm>
            <a:off x="1587698" y="9410700"/>
            <a:ext cx="889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02</a:t>
            </a:r>
            <a:endParaRPr b="0" i="0" sz="4800" u="none" cap="none" strike="noStrike">
              <a:solidFill>
                <a:schemeClr val="dk1"/>
              </a:solidFill>
              <a:latin typeface="Calibri"/>
              <a:ea typeface="Calibri"/>
              <a:cs typeface="Calibri"/>
              <a:sym typeface="Calibri"/>
            </a:endParaRPr>
          </a:p>
        </p:txBody>
      </p:sp>
      <p:sp>
        <p:nvSpPr>
          <p:cNvPr id="58" name="Google Shape;58;g2d06bbd54b1_0_24"/>
          <p:cNvSpPr/>
          <p:nvPr/>
        </p:nvSpPr>
        <p:spPr>
          <a:xfrm>
            <a:off x="1219352" y="10985500"/>
            <a:ext cx="73161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d06bbd54b1_0_24"/>
          <p:cNvSpPr/>
          <p:nvPr/>
        </p:nvSpPr>
        <p:spPr>
          <a:xfrm>
            <a:off x="1219352" y="10985500"/>
            <a:ext cx="751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Encounters</a:t>
            </a:r>
            <a:endParaRPr b="0" i="0" sz="4800" u="none" cap="none" strike="noStrike">
              <a:solidFill>
                <a:schemeClr val="dk1"/>
              </a:solidFill>
              <a:latin typeface="Calibri"/>
              <a:ea typeface="Calibri"/>
              <a:cs typeface="Calibri"/>
              <a:sym typeface="Calibri"/>
            </a:endParaRPr>
          </a:p>
        </p:txBody>
      </p:sp>
      <p:sp>
        <p:nvSpPr>
          <p:cNvPr id="60" name="Google Shape;60;g2d06bbd54b1_0_24"/>
          <p:cNvSpPr/>
          <p:nvPr/>
        </p:nvSpPr>
        <p:spPr>
          <a:xfrm>
            <a:off x="1219352" y="12001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d06bbd54b1_0_24"/>
          <p:cNvSpPr/>
          <p:nvPr/>
        </p:nvSpPr>
        <p:spPr>
          <a:xfrm>
            <a:off x="8535467" y="4521200"/>
            <a:ext cx="73161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06bbd54b1_0_24"/>
          <p:cNvSpPr/>
          <p:nvPr/>
        </p:nvSpPr>
        <p:spPr>
          <a:xfrm>
            <a:off x="8535467" y="4521200"/>
            <a:ext cx="1625700" cy="16257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d06bbd54b1_0_24"/>
          <p:cNvSpPr/>
          <p:nvPr/>
        </p:nvSpPr>
        <p:spPr>
          <a:xfrm>
            <a:off x="8903813" y="4775200"/>
            <a:ext cx="889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03</a:t>
            </a:r>
            <a:endParaRPr b="0" i="0" sz="4800" u="none" cap="none" strike="noStrike">
              <a:solidFill>
                <a:schemeClr val="dk1"/>
              </a:solidFill>
              <a:latin typeface="Calibri"/>
              <a:ea typeface="Calibri"/>
              <a:cs typeface="Calibri"/>
              <a:sym typeface="Calibri"/>
            </a:endParaRPr>
          </a:p>
        </p:txBody>
      </p:sp>
      <p:sp>
        <p:nvSpPr>
          <p:cNvPr id="64" name="Google Shape;64;g2d06bbd54b1_0_24"/>
          <p:cNvSpPr/>
          <p:nvPr/>
        </p:nvSpPr>
        <p:spPr>
          <a:xfrm>
            <a:off x="8535467" y="6350000"/>
            <a:ext cx="73161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d06bbd54b1_0_24"/>
          <p:cNvSpPr/>
          <p:nvPr/>
        </p:nvSpPr>
        <p:spPr>
          <a:xfrm>
            <a:off x="8535467" y="6350000"/>
            <a:ext cx="751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Wonders</a:t>
            </a:r>
            <a:endParaRPr b="0" i="0" sz="4800" u="none" cap="none" strike="noStrike">
              <a:solidFill>
                <a:schemeClr val="dk1"/>
              </a:solidFill>
              <a:latin typeface="Calibri"/>
              <a:ea typeface="Calibri"/>
              <a:cs typeface="Calibri"/>
              <a:sym typeface="Calibri"/>
            </a:endParaRPr>
          </a:p>
        </p:txBody>
      </p:sp>
      <p:sp>
        <p:nvSpPr>
          <p:cNvPr id="66" name="Google Shape;66;g2d06bbd54b1_0_24"/>
          <p:cNvSpPr/>
          <p:nvPr/>
        </p:nvSpPr>
        <p:spPr>
          <a:xfrm>
            <a:off x="8535467" y="7366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7" name="Google Shape;67;g2d06bbd54b1_0_24"/>
          <p:cNvSpPr/>
          <p:nvPr/>
        </p:nvSpPr>
        <p:spPr>
          <a:xfrm>
            <a:off x="8535467" y="9156700"/>
            <a:ext cx="73161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d06bbd54b1_0_24"/>
          <p:cNvSpPr/>
          <p:nvPr/>
        </p:nvSpPr>
        <p:spPr>
          <a:xfrm>
            <a:off x="8535467" y="9156700"/>
            <a:ext cx="1625700" cy="1625700"/>
          </a:xfrm>
          <a:prstGeom prst="roundRect">
            <a:avLst>
              <a:gd fmla="val 781313" name="adj"/>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d06bbd54b1_0_24"/>
          <p:cNvSpPr/>
          <p:nvPr/>
        </p:nvSpPr>
        <p:spPr>
          <a:xfrm>
            <a:off x="8872059" y="94107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04</a:t>
            </a:r>
            <a:endParaRPr b="0" i="0" sz="4800" u="none" cap="none" strike="noStrike">
              <a:solidFill>
                <a:schemeClr val="dk1"/>
              </a:solidFill>
              <a:latin typeface="Calibri"/>
              <a:ea typeface="Calibri"/>
              <a:cs typeface="Calibri"/>
              <a:sym typeface="Calibri"/>
            </a:endParaRPr>
          </a:p>
        </p:txBody>
      </p:sp>
      <p:sp>
        <p:nvSpPr>
          <p:cNvPr id="70" name="Google Shape;70;g2d06bbd54b1_0_24"/>
          <p:cNvSpPr/>
          <p:nvPr/>
        </p:nvSpPr>
        <p:spPr>
          <a:xfrm>
            <a:off x="8535467" y="10985500"/>
            <a:ext cx="7316100" cy="149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d06bbd54b1_0_24"/>
          <p:cNvSpPr/>
          <p:nvPr/>
        </p:nvSpPr>
        <p:spPr>
          <a:xfrm>
            <a:off x="8535467" y="10985500"/>
            <a:ext cx="7519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Magic</a:t>
            </a:r>
            <a:endParaRPr b="0" i="0" sz="4800" u="none" cap="none" strike="noStrike">
              <a:solidFill>
                <a:schemeClr val="dk1"/>
              </a:solidFill>
              <a:latin typeface="Calibri"/>
              <a:ea typeface="Calibri"/>
              <a:cs typeface="Calibri"/>
              <a:sym typeface="Calibri"/>
            </a:endParaRPr>
          </a:p>
        </p:txBody>
      </p:sp>
      <p:sp>
        <p:nvSpPr>
          <p:cNvPr id="72" name="Google Shape;72;g2d06bbd54b1_0_24"/>
          <p:cNvSpPr/>
          <p:nvPr/>
        </p:nvSpPr>
        <p:spPr>
          <a:xfrm>
            <a:off x="8535467" y="12001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3" name="Google Shape;73;g2d06bbd54b1_0_24"/>
          <p:cNvPicPr preferRelativeResize="0"/>
          <p:nvPr/>
        </p:nvPicPr>
        <p:blipFill rotWithShape="1">
          <a:blip r:embed="rId8">
            <a:alphaModFix/>
          </a:blip>
          <a:srcRect b="0" l="0" r="0" t="0"/>
          <a:stretch/>
        </p:blipFill>
        <p:spPr>
          <a:xfrm>
            <a:off x="12701588" y="2438400"/>
            <a:ext cx="9424578" cy="11277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78" name="Shape 78"/>
        <p:cNvGrpSpPr/>
        <p:nvPr/>
      </p:nvGrpSpPr>
      <p:grpSpPr>
        <a:xfrm>
          <a:off x="0" y="0"/>
          <a:ext cx="0" cy="0"/>
          <a:chOff x="0" y="0"/>
          <a:chExt cx="0" cy="0"/>
        </a:xfrm>
      </p:grpSpPr>
      <p:pic>
        <p:nvPicPr>
          <p:cNvPr descr=" " id="79" name="Google Shape;79;g2d06bbd54b1_0_60"/>
          <p:cNvPicPr preferRelativeResize="0"/>
          <p:nvPr/>
        </p:nvPicPr>
        <p:blipFill rotWithShape="1">
          <a:blip r:embed="rId3">
            <a:alphaModFix/>
          </a:blip>
          <a:srcRect b="0" l="0" r="0" t="0"/>
          <a:stretch/>
        </p:blipFill>
        <p:spPr>
          <a:xfrm>
            <a:off x="17401184" y="4691125"/>
            <a:ext cx="6985863" cy="9024876"/>
          </a:xfrm>
          <a:prstGeom prst="rect">
            <a:avLst/>
          </a:prstGeom>
          <a:noFill/>
          <a:ln>
            <a:noFill/>
          </a:ln>
        </p:spPr>
      </p:pic>
      <p:pic>
        <p:nvPicPr>
          <p:cNvPr descr=" " id="80" name="Google Shape;80;g2d06bbd54b1_0_60"/>
          <p:cNvPicPr preferRelativeResize="0"/>
          <p:nvPr/>
        </p:nvPicPr>
        <p:blipFill rotWithShape="1">
          <a:blip r:embed="rId4">
            <a:alphaModFix/>
          </a:blip>
          <a:srcRect b="0" l="0" r="0" t="0"/>
          <a:stretch/>
        </p:blipFill>
        <p:spPr>
          <a:xfrm>
            <a:off x="0" y="0"/>
            <a:ext cx="5562294" cy="8886630"/>
          </a:xfrm>
          <a:prstGeom prst="rect">
            <a:avLst/>
          </a:prstGeom>
          <a:noFill/>
          <a:ln>
            <a:noFill/>
          </a:ln>
        </p:spPr>
      </p:pic>
      <p:pic>
        <p:nvPicPr>
          <p:cNvPr descr=" " id="81" name="Google Shape;81;g2d06bbd54b1_0_60"/>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82" name="Google Shape;82;g2d06bbd54b1_0_60"/>
          <p:cNvPicPr preferRelativeResize="0"/>
          <p:nvPr/>
        </p:nvPicPr>
        <p:blipFill rotWithShape="1">
          <a:blip r:embed="rId6">
            <a:alphaModFix/>
          </a:blip>
          <a:srcRect b="0" l="0" r="0" t="0"/>
          <a:stretch/>
        </p:blipFill>
        <p:spPr>
          <a:xfrm>
            <a:off x="20088872" y="0"/>
            <a:ext cx="4298176" cy="2628916"/>
          </a:xfrm>
          <a:prstGeom prst="rect">
            <a:avLst/>
          </a:prstGeom>
          <a:noFill/>
          <a:ln>
            <a:noFill/>
          </a:ln>
        </p:spPr>
      </p:pic>
      <p:sp>
        <p:nvSpPr>
          <p:cNvPr id="83" name="Google Shape;83;g2d06bbd54b1_0_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d06bbd54b1_0_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5" name="Google Shape;85;g2d06bbd54b1_0_60"/>
          <p:cNvSpPr/>
          <p:nvPr/>
        </p:nvSpPr>
        <p:spPr>
          <a:xfrm>
            <a:off x="2959470" y="2311400"/>
            <a:ext cx="130656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The Realm of the Extraordinary</a:t>
            </a:r>
            <a:endParaRPr b="0" i="0" sz="8000" u="none" cap="none" strike="noStrike">
              <a:solidFill>
                <a:schemeClr val="dk1"/>
              </a:solidFill>
              <a:latin typeface="Calibri"/>
              <a:ea typeface="Calibri"/>
              <a:cs typeface="Calibri"/>
              <a:sym typeface="Calibri"/>
            </a:endParaRPr>
          </a:p>
        </p:txBody>
      </p:sp>
      <p:sp>
        <p:nvSpPr>
          <p:cNvPr id="86" name="Google Shape;86;g2d06bbd54b1_0_6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7" name="Google Shape;87;g2d06bbd54b1_0_6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92" name="Shape 92"/>
        <p:cNvGrpSpPr/>
        <p:nvPr/>
      </p:nvGrpSpPr>
      <p:grpSpPr>
        <a:xfrm>
          <a:off x="0" y="0"/>
          <a:ext cx="0" cy="0"/>
          <a:chOff x="0" y="0"/>
          <a:chExt cx="0" cy="0"/>
        </a:xfrm>
      </p:grpSpPr>
      <p:pic>
        <p:nvPicPr>
          <p:cNvPr descr=" " id="93" name="Google Shape;93;g2d06bbd54b1_0_73"/>
          <p:cNvPicPr preferRelativeResize="0"/>
          <p:nvPr/>
        </p:nvPicPr>
        <p:blipFill rotWithShape="1">
          <a:blip r:embed="rId3">
            <a:alphaModFix/>
          </a:blip>
          <a:srcRect b="0" l="0" r="0" t="0"/>
          <a:stretch/>
        </p:blipFill>
        <p:spPr>
          <a:xfrm>
            <a:off x="11367921" y="6578600"/>
            <a:ext cx="13019127" cy="7137400"/>
          </a:xfrm>
          <a:prstGeom prst="rect">
            <a:avLst/>
          </a:prstGeom>
          <a:noFill/>
          <a:ln>
            <a:noFill/>
          </a:ln>
        </p:spPr>
      </p:pic>
      <p:pic>
        <p:nvPicPr>
          <p:cNvPr descr=" " id="94" name="Google Shape;94;g2d06bbd54b1_0_73"/>
          <p:cNvPicPr preferRelativeResize="0"/>
          <p:nvPr/>
        </p:nvPicPr>
        <p:blipFill rotWithShape="1">
          <a:blip r:embed="rId4">
            <a:alphaModFix/>
          </a:blip>
          <a:srcRect b="0" l="0" r="0" t="0"/>
          <a:stretch/>
        </p:blipFill>
        <p:spPr>
          <a:xfrm>
            <a:off x="0" y="0"/>
            <a:ext cx="6223778" cy="6235700"/>
          </a:xfrm>
          <a:prstGeom prst="rect">
            <a:avLst/>
          </a:prstGeom>
          <a:noFill/>
          <a:ln>
            <a:noFill/>
          </a:ln>
        </p:spPr>
      </p:pic>
      <p:pic>
        <p:nvPicPr>
          <p:cNvPr descr=" " id="95" name="Google Shape;95;g2d06bbd54b1_0_73"/>
          <p:cNvPicPr preferRelativeResize="0"/>
          <p:nvPr/>
        </p:nvPicPr>
        <p:blipFill rotWithShape="1">
          <a:blip r:embed="rId5">
            <a:alphaModFix/>
          </a:blip>
          <a:srcRect b="0" l="0" r="0" t="0"/>
          <a:stretch/>
        </p:blipFill>
        <p:spPr>
          <a:xfrm>
            <a:off x="0" y="9169400"/>
            <a:ext cx="4483660" cy="4546600"/>
          </a:xfrm>
          <a:prstGeom prst="rect">
            <a:avLst/>
          </a:prstGeom>
          <a:noFill/>
          <a:ln>
            <a:noFill/>
          </a:ln>
        </p:spPr>
      </p:pic>
      <p:pic>
        <p:nvPicPr>
          <p:cNvPr descr=" " id="96" name="Google Shape;96;g2d06bbd54b1_0_73"/>
          <p:cNvPicPr preferRelativeResize="0"/>
          <p:nvPr/>
        </p:nvPicPr>
        <p:blipFill rotWithShape="1">
          <a:blip r:embed="rId6">
            <a:alphaModFix/>
          </a:blip>
          <a:srcRect b="0" l="0" r="0" t="0"/>
          <a:stretch/>
        </p:blipFill>
        <p:spPr>
          <a:xfrm>
            <a:off x="21376772" y="660400"/>
            <a:ext cx="2693301" cy="2819394"/>
          </a:xfrm>
          <a:prstGeom prst="rect">
            <a:avLst/>
          </a:prstGeom>
          <a:noFill/>
          <a:ln>
            <a:noFill/>
          </a:ln>
        </p:spPr>
      </p:pic>
      <p:pic>
        <p:nvPicPr>
          <p:cNvPr descr=" " id="97" name="Google Shape;97;g2d06bbd54b1_0_73"/>
          <p:cNvPicPr preferRelativeResize="0"/>
          <p:nvPr/>
        </p:nvPicPr>
        <p:blipFill rotWithShape="1">
          <a:blip r:embed="rId7">
            <a:alphaModFix/>
          </a:blip>
          <a:srcRect b="0" l="0" r="0" t="0"/>
          <a:stretch/>
        </p:blipFill>
        <p:spPr>
          <a:xfrm>
            <a:off x="0" y="7175500"/>
            <a:ext cx="24387048" cy="6540500"/>
          </a:xfrm>
          <a:prstGeom prst="rect">
            <a:avLst/>
          </a:prstGeom>
          <a:noFill/>
          <a:ln>
            <a:noFill/>
          </a:ln>
        </p:spPr>
      </p:pic>
      <p:pic>
        <p:nvPicPr>
          <p:cNvPr descr=" " id="98" name="Google Shape;98;g2d06bbd54b1_0_73"/>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99" name="Google Shape;99;g2d06bbd54b1_0_73"/>
          <p:cNvSpPr/>
          <p:nvPr/>
        </p:nvSpPr>
        <p:spPr>
          <a:xfrm>
            <a:off x="1905238" y="1651000"/>
            <a:ext cx="9869100" cy="50037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d06bbd54b1_0_73"/>
          <p:cNvPicPr preferRelativeResize="0"/>
          <p:nvPr/>
        </p:nvPicPr>
        <p:blipFill rotWithShape="1">
          <a:blip r:embed="rId9">
            <a:alphaModFix/>
          </a:blip>
          <a:srcRect b="0" l="0" r="0" t="0"/>
          <a:stretch/>
        </p:blipFill>
        <p:spPr>
          <a:xfrm>
            <a:off x="6063172" y="1955800"/>
            <a:ext cx="1553268" cy="1625600"/>
          </a:xfrm>
          <a:prstGeom prst="rect">
            <a:avLst/>
          </a:prstGeom>
          <a:noFill/>
          <a:ln>
            <a:noFill/>
          </a:ln>
        </p:spPr>
      </p:pic>
      <p:sp>
        <p:nvSpPr>
          <p:cNvPr id="101" name="Google Shape;101;g2d06bbd54b1_0_73"/>
          <p:cNvSpPr/>
          <p:nvPr/>
        </p:nvSpPr>
        <p:spPr>
          <a:xfrm>
            <a:off x="2311689" y="3886200"/>
            <a:ext cx="90561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d06bbd54b1_0_73"/>
          <p:cNvSpPr/>
          <p:nvPr/>
        </p:nvSpPr>
        <p:spPr>
          <a:xfrm>
            <a:off x="2210076" y="3886200"/>
            <a:ext cx="9259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g2d06bbd54b1_0_73"/>
          <p:cNvSpPr/>
          <p:nvPr/>
        </p:nvSpPr>
        <p:spPr>
          <a:xfrm>
            <a:off x="2243947" y="4902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4" name="Google Shape;104;g2d06bbd54b1_0_73"/>
          <p:cNvSpPr/>
          <p:nvPr/>
        </p:nvSpPr>
        <p:spPr>
          <a:xfrm>
            <a:off x="12612676" y="1600200"/>
            <a:ext cx="9869100" cy="50037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d06bbd54b1_0_73"/>
          <p:cNvPicPr preferRelativeResize="0"/>
          <p:nvPr/>
        </p:nvPicPr>
        <p:blipFill rotWithShape="1">
          <a:blip r:embed="rId10">
            <a:alphaModFix/>
          </a:blip>
          <a:srcRect b="0" l="0" r="0" t="0"/>
          <a:stretch/>
        </p:blipFill>
        <p:spPr>
          <a:xfrm>
            <a:off x="16599936" y="1905000"/>
            <a:ext cx="1894611" cy="1625600"/>
          </a:xfrm>
          <a:prstGeom prst="rect">
            <a:avLst/>
          </a:prstGeom>
          <a:noFill/>
          <a:ln>
            <a:noFill/>
          </a:ln>
        </p:spPr>
      </p:pic>
      <p:sp>
        <p:nvSpPr>
          <p:cNvPr id="106" name="Google Shape;106;g2d06bbd54b1_0_73"/>
          <p:cNvSpPr/>
          <p:nvPr/>
        </p:nvSpPr>
        <p:spPr>
          <a:xfrm>
            <a:off x="13019127" y="3835400"/>
            <a:ext cx="9056100" cy="24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d06bbd54b1_0_73"/>
          <p:cNvSpPr/>
          <p:nvPr/>
        </p:nvSpPr>
        <p:spPr>
          <a:xfrm>
            <a:off x="12917514" y="3835400"/>
            <a:ext cx="9259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Dragon Taming</a:t>
            </a:r>
            <a:endParaRPr b="0" i="0" sz="4800" u="none" cap="none" strike="noStrike">
              <a:solidFill>
                <a:schemeClr val="dk1"/>
              </a:solidFill>
              <a:latin typeface="Calibri"/>
              <a:ea typeface="Calibri"/>
              <a:cs typeface="Calibri"/>
              <a:sym typeface="Calibri"/>
            </a:endParaRPr>
          </a:p>
        </p:txBody>
      </p:sp>
      <p:sp>
        <p:nvSpPr>
          <p:cNvPr id="108" name="Google Shape;108;g2d06bbd54b1_0_73"/>
          <p:cNvSpPr/>
          <p:nvPr/>
        </p:nvSpPr>
        <p:spPr>
          <a:xfrm>
            <a:off x="12951385" y="48514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113" name="Shape 113"/>
        <p:cNvGrpSpPr/>
        <p:nvPr/>
      </p:nvGrpSpPr>
      <p:grpSpPr>
        <a:xfrm>
          <a:off x="0" y="0"/>
          <a:ext cx="0" cy="0"/>
          <a:chOff x="0" y="0"/>
          <a:chExt cx="0" cy="0"/>
        </a:xfrm>
      </p:grpSpPr>
      <p:pic>
        <p:nvPicPr>
          <p:cNvPr descr=" " id="114" name="Google Shape;114;g2d06bbd54b1_0_93"/>
          <p:cNvPicPr preferRelativeResize="0"/>
          <p:nvPr/>
        </p:nvPicPr>
        <p:blipFill rotWithShape="1">
          <a:blip r:embed="rId3">
            <a:alphaModFix/>
          </a:blip>
          <a:srcRect b="0" l="0" r="0" t="0"/>
          <a:stretch/>
        </p:blipFill>
        <p:spPr>
          <a:xfrm>
            <a:off x="0" y="8940800"/>
            <a:ext cx="6045956" cy="4775200"/>
          </a:xfrm>
          <a:prstGeom prst="rect">
            <a:avLst/>
          </a:prstGeom>
          <a:noFill/>
          <a:ln>
            <a:noFill/>
          </a:ln>
        </p:spPr>
      </p:pic>
      <p:pic>
        <p:nvPicPr>
          <p:cNvPr descr=" " id="115" name="Google Shape;115;g2d06bbd54b1_0_93"/>
          <p:cNvPicPr preferRelativeResize="0"/>
          <p:nvPr/>
        </p:nvPicPr>
        <p:blipFill rotWithShape="1">
          <a:blip r:embed="rId4">
            <a:alphaModFix/>
          </a:blip>
          <a:srcRect b="0" l="0" r="0" t="0"/>
          <a:stretch/>
        </p:blipFill>
        <p:spPr>
          <a:xfrm>
            <a:off x="19446130" y="0"/>
            <a:ext cx="4940918" cy="4165600"/>
          </a:xfrm>
          <a:prstGeom prst="rect">
            <a:avLst/>
          </a:prstGeom>
          <a:noFill/>
          <a:ln>
            <a:noFill/>
          </a:ln>
        </p:spPr>
      </p:pic>
      <p:pic>
        <p:nvPicPr>
          <p:cNvPr descr=" " id="116" name="Google Shape;116;g2d06bbd54b1_0_93"/>
          <p:cNvPicPr preferRelativeResize="0"/>
          <p:nvPr/>
        </p:nvPicPr>
        <p:blipFill rotWithShape="1">
          <a:blip r:embed="rId5">
            <a:alphaModFix/>
          </a:blip>
          <a:srcRect b="0" l="0" r="0" t="0"/>
          <a:stretch/>
        </p:blipFill>
        <p:spPr>
          <a:xfrm>
            <a:off x="660483" y="876300"/>
            <a:ext cx="4142014" cy="2819400"/>
          </a:xfrm>
          <a:prstGeom prst="rect">
            <a:avLst/>
          </a:prstGeom>
          <a:noFill/>
          <a:ln>
            <a:noFill/>
          </a:ln>
        </p:spPr>
      </p:pic>
      <p:pic>
        <p:nvPicPr>
          <p:cNvPr descr=" " id="117" name="Google Shape;117;g2d06bbd54b1_0_93"/>
          <p:cNvPicPr preferRelativeResize="0"/>
          <p:nvPr/>
        </p:nvPicPr>
        <p:blipFill rotWithShape="1">
          <a:blip r:embed="rId6">
            <a:alphaModFix/>
          </a:blip>
          <a:srcRect b="0" l="0" r="0" t="0"/>
          <a:stretch/>
        </p:blipFill>
        <p:spPr>
          <a:xfrm>
            <a:off x="18823753" y="10287000"/>
            <a:ext cx="4565107" cy="2819394"/>
          </a:xfrm>
          <a:prstGeom prst="rect">
            <a:avLst/>
          </a:prstGeom>
          <a:noFill/>
          <a:ln>
            <a:noFill/>
          </a:ln>
        </p:spPr>
      </p:pic>
      <p:sp>
        <p:nvSpPr>
          <p:cNvPr id="118" name="Google Shape;118;g2d06bbd54b1_0_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d06bbd54b1_0_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0" name="Google Shape;120;g2d06bbd54b1_0_9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d06bbd54b1_0_93"/>
          <p:cNvPicPr preferRelativeResize="0"/>
          <p:nvPr/>
        </p:nvPicPr>
        <p:blipFill rotWithShape="1">
          <a:blip r:embed="rId8">
            <a:alphaModFix/>
          </a:blip>
          <a:srcRect b="0" l="0" r="0" t="0"/>
          <a:stretch/>
        </p:blipFill>
        <p:spPr>
          <a:xfrm>
            <a:off x="2934067" y="1384300"/>
            <a:ext cx="8129016" cy="7505700"/>
          </a:xfrm>
          <a:prstGeom prst="rect">
            <a:avLst/>
          </a:prstGeom>
          <a:noFill/>
          <a:ln>
            <a:noFill/>
          </a:ln>
        </p:spPr>
      </p:pic>
      <p:sp>
        <p:nvSpPr>
          <p:cNvPr id="122" name="Google Shape;122;g2d06bbd54b1_0_93"/>
          <p:cNvSpPr/>
          <p:nvPr/>
        </p:nvSpPr>
        <p:spPr>
          <a:xfrm>
            <a:off x="2934067" y="9499600"/>
            <a:ext cx="8129100" cy="15240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d06bbd54b1_0_93"/>
          <p:cNvSpPr/>
          <p:nvPr/>
        </p:nvSpPr>
        <p:spPr>
          <a:xfrm>
            <a:off x="3696162" y="9804400"/>
            <a:ext cx="4636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d06bbd54b1_0_9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d06bbd54b1_0_9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g2d06bbd54b1_0_9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d06bbd54b1_0_93"/>
          <p:cNvPicPr preferRelativeResize="0"/>
          <p:nvPr/>
        </p:nvPicPr>
        <p:blipFill rotWithShape="1">
          <a:blip r:embed="rId9">
            <a:alphaModFix/>
          </a:blip>
          <a:srcRect b="0" l="0" r="0" t="0"/>
          <a:stretch/>
        </p:blipFill>
        <p:spPr>
          <a:xfrm>
            <a:off x="13323965" y="1384300"/>
            <a:ext cx="8129016" cy="7505700"/>
          </a:xfrm>
          <a:prstGeom prst="rect">
            <a:avLst/>
          </a:prstGeom>
          <a:noFill/>
          <a:ln>
            <a:noFill/>
          </a:ln>
        </p:spPr>
      </p:pic>
      <p:sp>
        <p:nvSpPr>
          <p:cNvPr id="128" name="Google Shape;128;g2d06bbd54b1_0_93"/>
          <p:cNvSpPr/>
          <p:nvPr/>
        </p:nvSpPr>
        <p:spPr>
          <a:xfrm>
            <a:off x="13323965" y="9499600"/>
            <a:ext cx="8129100" cy="15240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d06bbd54b1_0_93"/>
          <p:cNvSpPr/>
          <p:nvPr/>
        </p:nvSpPr>
        <p:spPr>
          <a:xfrm>
            <a:off x="14086061" y="9804400"/>
            <a:ext cx="39756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Dragon Taming</a:t>
            </a:r>
            <a:endParaRPr b="0" i="0" sz="4800" u="none" cap="none" strike="noStrike">
              <a:solidFill>
                <a:schemeClr val="dk1"/>
              </a:solidFill>
              <a:latin typeface="Calibri"/>
              <a:ea typeface="Calibri"/>
              <a:cs typeface="Calibri"/>
              <a:sym typeface="Calibri"/>
            </a:endParaRPr>
          </a:p>
        </p:txBody>
      </p:sp>
      <p:sp>
        <p:nvSpPr>
          <p:cNvPr id="130" name="Google Shape;130;g2d06bbd54b1_0_9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d06bbd54b1_0_9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136" name="Shape 136"/>
        <p:cNvGrpSpPr/>
        <p:nvPr/>
      </p:nvGrpSpPr>
      <p:grpSpPr>
        <a:xfrm>
          <a:off x="0" y="0"/>
          <a:ext cx="0" cy="0"/>
          <a:chOff x="0" y="0"/>
          <a:chExt cx="0" cy="0"/>
        </a:xfrm>
      </p:grpSpPr>
      <p:pic>
        <p:nvPicPr>
          <p:cNvPr descr=" " id="137" name="Google Shape;137;g2d06bbd54b1_0_115"/>
          <p:cNvPicPr preferRelativeResize="0"/>
          <p:nvPr/>
        </p:nvPicPr>
        <p:blipFill rotWithShape="1">
          <a:blip r:embed="rId3">
            <a:alphaModFix/>
          </a:blip>
          <a:srcRect b="0" l="0" r="0" t="0"/>
          <a:stretch/>
        </p:blipFill>
        <p:spPr>
          <a:xfrm>
            <a:off x="3721565" y="0"/>
            <a:ext cx="16219927" cy="13716000"/>
          </a:xfrm>
          <a:prstGeom prst="rect">
            <a:avLst/>
          </a:prstGeom>
          <a:noFill/>
          <a:ln>
            <a:noFill/>
          </a:ln>
        </p:spPr>
      </p:pic>
      <p:pic>
        <p:nvPicPr>
          <p:cNvPr descr=" " id="138" name="Google Shape;138;g2d06bbd54b1_0_115"/>
          <p:cNvPicPr preferRelativeResize="0"/>
          <p:nvPr/>
        </p:nvPicPr>
        <p:blipFill rotWithShape="1">
          <a:blip r:embed="rId4">
            <a:alphaModFix/>
          </a:blip>
          <a:srcRect b="0" l="0" r="0" t="0"/>
          <a:stretch/>
        </p:blipFill>
        <p:spPr>
          <a:xfrm>
            <a:off x="3277010" y="1104900"/>
            <a:ext cx="4565107" cy="2819394"/>
          </a:xfrm>
          <a:prstGeom prst="rect">
            <a:avLst/>
          </a:prstGeom>
          <a:noFill/>
          <a:ln>
            <a:noFill/>
          </a:ln>
        </p:spPr>
      </p:pic>
      <p:pic>
        <p:nvPicPr>
          <p:cNvPr descr=" " id="139" name="Google Shape;139;g2d06bbd54b1_0_115"/>
          <p:cNvPicPr preferRelativeResize="0"/>
          <p:nvPr/>
        </p:nvPicPr>
        <p:blipFill rotWithShape="1">
          <a:blip r:embed="rId5">
            <a:alphaModFix/>
          </a:blip>
          <a:srcRect b="0" l="0" r="0" t="0"/>
          <a:stretch/>
        </p:blipFill>
        <p:spPr>
          <a:xfrm>
            <a:off x="16880410" y="10325100"/>
            <a:ext cx="4142014" cy="2819400"/>
          </a:xfrm>
          <a:prstGeom prst="rect">
            <a:avLst/>
          </a:prstGeom>
          <a:noFill/>
          <a:ln>
            <a:noFill/>
          </a:ln>
        </p:spPr>
      </p:pic>
      <p:sp>
        <p:nvSpPr>
          <p:cNvPr id="140" name="Google Shape;140;g2d06bbd54b1_0_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d06bbd54b1_0_1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2" name="Google Shape;142;g2d06bbd54b1_0_115"/>
          <p:cNvPicPr preferRelativeResize="0"/>
          <p:nvPr/>
        </p:nvPicPr>
        <p:blipFill rotWithShape="1">
          <a:blip r:embed="rId7">
            <a:alphaModFix/>
          </a:blip>
          <a:srcRect b="0" l="0" r="0" t="0"/>
          <a:stretch/>
        </p:blipFill>
        <p:spPr>
          <a:xfrm>
            <a:off x="914514" y="1384300"/>
            <a:ext cx="5966698" cy="4437887"/>
          </a:xfrm>
          <a:prstGeom prst="rect">
            <a:avLst/>
          </a:prstGeom>
          <a:noFill/>
          <a:ln>
            <a:noFill/>
          </a:ln>
        </p:spPr>
      </p:pic>
      <p:sp>
        <p:nvSpPr>
          <p:cNvPr id="143" name="Google Shape;143;g2d06bbd54b1_0_115"/>
          <p:cNvSpPr/>
          <p:nvPr/>
        </p:nvSpPr>
        <p:spPr>
          <a:xfrm>
            <a:off x="5842730" y="4699000"/>
            <a:ext cx="136035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d06bbd54b1_0_115"/>
          <p:cNvSpPr/>
          <p:nvPr/>
        </p:nvSpPr>
        <p:spPr>
          <a:xfrm>
            <a:off x="5842730" y="4699000"/>
            <a:ext cx="13806600" cy="386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5" name="Google Shape;145;g2d06bbd54b1_0_115"/>
          <p:cNvSpPr/>
          <p:nvPr/>
        </p:nvSpPr>
        <p:spPr>
          <a:xfrm>
            <a:off x="15889686" y="8661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kkas"/>
              <a:buNone/>
            </a:pPr>
            <a:r>
              <a:rPr b="0" i="0" lang="en-US" sz="3600" u="none" cap="none" strike="noStrike">
                <a:solidFill>
                  <a:srgbClr val="0E0E0E"/>
                </a:solidFill>
                <a:latin typeface="Rakkas"/>
                <a:ea typeface="Rakkas"/>
                <a:cs typeface="Rakkas"/>
                <a:sym typeface="Rakka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150" name="Shape 150"/>
        <p:cNvGrpSpPr/>
        <p:nvPr/>
      </p:nvGrpSpPr>
      <p:grpSpPr>
        <a:xfrm>
          <a:off x="0" y="0"/>
          <a:ext cx="0" cy="0"/>
          <a:chOff x="0" y="0"/>
          <a:chExt cx="0" cy="0"/>
        </a:xfrm>
      </p:grpSpPr>
      <p:pic>
        <p:nvPicPr>
          <p:cNvPr descr=" " id="151" name="Google Shape;151;g2d06bbd54b1_0_128"/>
          <p:cNvPicPr preferRelativeResize="0"/>
          <p:nvPr/>
        </p:nvPicPr>
        <p:blipFill rotWithShape="1">
          <a:blip r:embed="rId3">
            <a:alphaModFix/>
          </a:blip>
          <a:srcRect b="0" l="0" r="0" t="0"/>
          <a:stretch/>
        </p:blipFill>
        <p:spPr>
          <a:xfrm>
            <a:off x="11367921" y="6578600"/>
            <a:ext cx="13019127" cy="7137400"/>
          </a:xfrm>
          <a:prstGeom prst="rect">
            <a:avLst/>
          </a:prstGeom>
          <a:noFill/>
          <a:ln>
            <a:noFill/>
          </a:ln>
        </p:spPr>
      </p:pic>
      <p:pic>
        <p:nvPicPr>
          <p:cNvPr descr=" " id="152" name="Google Shape;152;g2d06bbd54b1_0_128"/>
          <p:cNvPicPr preferRelativeResize="0"/>
          <p:nvPr/>
        </p:nvPicPr>
        <p:blipFill rotWithShape="1">
          <a:blip r:embed="rId4">
            <a:alphaModFix/>
          </a:blip>
          <a:srcRect b="0" l="0" r="0" t="0"/>
          <a:stretch/>
        </p:blipFill>
        <p:spPr>
          <a:xfrm>
            <a:off x="0" y="0"/>
            <a:ext cx="6223778" cy="6235700"/>
          </a:xfrm>
          <a:prstGeom prst="rect">
            <a:avLst/>
          </a:prstGeom>
          <a:noFill/>
          <a:ln>
            <a:noFill/>
          </a:ln>
        </p:spPr>
      </p:pic>
      <p:pic>
        <p:nvPicPr>
          <p:cNvPr descr=" " id="153" name="Google Shape;153;g2d06bbd54b1_0_128"/>
          <p:cNvPicPr preferRelativeResize="0"/>
          <p:nvPr/>
        </p:nvPicPr>
        <p:blipFill rotWithShape="1">
          <a:blip r:embed="rId5">
            <a:alphaModFix/>
          </a:blip>
          <a:srcRect b="0" l="0" r="0" t="0"/>
          <a:stretch/>
        </p:blipFill>
        <p:spPr>
          <a:xfrm>
            <a:off x="0" y="9169400"/>
            <a:ext cx="4483660" cy="4546600"/>
          </a:xfrm>
          <a:prstGeom prst="rect">
            <a:avLst/>
          </a:prstGeom>
          <a:noFill/>
          <a:ln>
            <a:noFill/>
          </a:ln>
        </p:spPr>
      </p:pic>
      <p:pic>
        <p:nvPicPr>
          <p:cNvPr descr=" " id="154" name="Google Shape;154;g2d06bbd54b1_0_128"/>
          <p:cNvPicPr preferRelativeResize="0"/>
          <p:nvPr/>
        </p:nvPicPr>
        <p:blipFill rotWithShape="1">
          <a:blip r:embed="rId6">
            <a:alphaModFix/>
          </a:blip>
          <a:srcRect b="0" l="0" r="0" t="0"/>
          <a:stretch/>
        </p:blipFill>
        <p:spPr>
          <a:xfrm>
            <a:off x="21376772" y="660400"/>
            <a:ext cx="2693301" cy="2819400"/>
          </a:xfrm>
          <a:prstGeom prst="rect">
            <a:avLst/>
          </a:prstGeom>
          <a:noFill/>
          <a:ln>
            <a:noFill/>
          </a:ln>
        </p:spPr>
      </p:pic>
      <p:sp>
        <p:nvSpPr>
          <p:cNvPr id="155" name="Google Shape;155;g2d06bbd54b1_0_128"/>
          <p:cNvSpPr/>
          <p:nvPr/>
        </p:nvSpPr>
        <p:spPr>
          <a:xfrm>
            <a:off x="5271159" y="1397000"/>
            <a:ext cx="141960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The Magic of Dragons: A Research</a:t>
            </a:r>
            <a:endParaRPr b="0" i="0" sz="8000" u="none" cap="none" strike="noStrike">
              <a:solidFill>
                <a:schemeClr val="dk1"/>
              </a:solidFill>
              <a:latin typeface="Calibri"/>
              <a:ea typeface="Calibri"/>
              <a:cs typeface="Calibri"/>
              <a:sym typeface="Calibri"/>
            </a:endParaRPr>
          </a:p>
        </p:txBody>
      </p:sp>
      <p:sp>
        <p:nvSpPr>
          <p:cNvPr id="156" name="Google Shape;156;g2d06bbd54b1_0_12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d06bbd54b1_0_128"/>
          <p:cNvSpPr/>
          <p:nvPr/>
        </p:nvSpPr>
        <p:spPr>
          <a:xfrm>
            <a:off x="14200375" y="4406900"/>
            <a:ext cx="8205300" cy="8204100"/>
          </a:xfrm>
          <a:prstGeom prst="ellipse">
            <a:avLst/>
          </a:prstGeom>
          <a:solidFill>
            <a:srgbClr val="C904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d06bbd54b1_0_128"/>
          <p:cNvSpPr/>
          <p:nvPr/>
        </p:nvSpPr>
        <p:spPr>
          <a:xfrm>
            <a:off x="15229203" y="6299200"/>
            <a:ext cx="6160200" cy="6159600"/>
          </a:xfrm>
          <a:prstGeom prst="ellipse">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d06bbd54b1_0_128"/>
          <p:cNvSpPr/>
          <p:nvPr/>
        </p:nvSpPr>
        <p:spPr>
          <a:xfrm>
            <a:off x="16258032" y="8178800"/>
            <a:ext cx="4089900" cy="4089300"/>
          </a:xfrm>
          <a:prstGeom prst="ellipse">
            <a:avLst/>
          </a:prstGeom>
          <a:solidFill>
            <a:srgbClr val="FFEF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d06bbd54b1_0_128"/>
          <p:cNvSpPr/>
          <p:nvPr/>
        </p:nvSpPr>
        <p:spPr>
          <a:xfrm>
            <a:off x="17540892" y="4851400"/>
            <a:ext cx="15114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EFE8"/>
              </a:buClr>
              <a:buSzPts val="4800"/>
              <a:buFont typeface="Rakkas"/>
              <a:buNone/>
            </a:pPr>
            <a:r>
              <a:rPr b="0" i="0" lang="en-US" sz="4800" u="none" cap="none" strike="noStrike">
                <a:solidFill>
                  <a:srgbClr val="FFEFE8"/>
                </a:solidFill>
                <a:latin typeface="Rakkas"/>
                <a:ea typeface="Rakkas"/>
                <a:cs typeface="Rakkas"/>
                <a:sym typeface="Rakkas"/>
              </a:rPr>
              <a:t>6.7M</a:t>
            </a:r>
            <a:endParaRPr b="0" i="0" sz="4800" u="none" cap="none" strike="noStrike">
              <a:solidFill>
                <a:schemeClr val="dk1"/>
              </a:solidFill>
              <a:latin typeface="Calibri"/>
              <a:ea typeface="Calibri"/>
              <a:cs typeface="Calibri"/>
              <a:sym typeface="Calibri"/>
            </a:endParaRPr>
          </a:p>
        </p:txBody>
      </p:sp>
      <p:sp>
        <p:nvSpPr>
          <p:cNvPr id="161" name="Google Shape;161;g2d06bbd54b1_0_128"/>
          <p:cNvSpPr/>
          <p:nvPr/>
        </p:nvSpPr>
        <p:spPr>
          <a:xfrm>
            <a:off x="17553594" y="9664700"/>
            <a:ext cx="1498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2.3M</a:t>
            </a:r>
            <a:endParaRPr b="0" i="0" sz="4800" u="none" cap="none" strike="noStrike">
              <a:solidFill>
                <a:schemeClr val="dk1"/>
              </a:solidFill>
              <a:latin typeface="Calibri"/>
              <a:ea typeface="Calibri"/>
              <a:cs typeface="Calibri"/>
              <a:sym typeface="Calibri"/>
            </a:endParaRPr>
          </a:p>
        </p:txBody>
      </p:sp>
      <p:sp>
        <p:nvSpPr>
          <p:cNvPr id="162" name="Google Shape;162;g2d06bbd54b1_0_128"/>
          <p:cNvSpPr/>
          <p:nvPr/>
        </p:nvSpPr>
        <p:spPr>
          <a:xfrm>
            <a:off x="17490086" y="6731000"/>
            <a:ext cx="1638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90410"/>
              </a:buClr>
              <a:buSzPts val="4800"/>
              <a:buFont typeface="Rakkas"/>
              <a:buNone/>
            </a:pPr>
            <a:r>
              <a:rPr b="0" i="0" lang="en-US" sz="4800" u="none" cap="none" strike="noStrike">
                <a:solidFill>
                  <a:srgbClr val="C90410"/>
                </a:solidFill>
                <a:latin typeface="Rakkas"/>
                <a:ea typeface="Rakkas"/>
                <a:cs typeface="Rakkas"/>
                <a:sym typeface="Rakkas"/>
              </a:rPr>
              <a:t>4.4M</a:t>
            </a:r>
            <a:endParaRPr b="0" i="0" sz="4800" u="none" cap="none" strike="noStrike">
              <a:solidFill>
                <a:schemeClr val="dk1"/>
              </a:solidFill>
              <a:latin typeface="Calibri"/>
              <a:ea typeface="Calibri"/>
              <a:cs typeface="Calibri"/>
              <a:sym typeface="Calibri"/>
            </a:endParaRPr>
          </a:p>
        </p:txBody>
      </p:sp>
      <p:sp>
        <p:nvSpPr>
          <p:cNvPr id="163" name="Google Shape;163;g2d06bbd54b1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g2d06bbd54b1_0_1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65" name="Google Shape;165;g2d06bbd54b1_0_128"/>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d06bbd54b1_0_128"/>
          <p:cNvPicPr preferRelativeResize="0"/>
          <p:nvPr/>
        </p:nvPicPr>
        <p:blipFill rotWithShape="1">
          <a:blip r:embed="rId8">
            <a:alphaModFix/>
          </a:blip>
          <a:srcRect b="0" l="0" r="0" t="0"/>
          <a:stretch/>
        </p:blipFill>
        <p:spPr>
          <a:xfrm>
            <a:off x="3734267" y="3594100"/>
            <a:ext cx="883120" cy="1117600"/>
          </a:xfrm>
          <a:prstGeom prst="rect">
            <a:avLst/>
          </a:prstGeom>
          <a:noFill/>
          <a:ln>
            <a:noFill/>
          </a:ln>
        </p:spPr>
      </p:pic>
      <p:sp>
        <p:nvSpPr>
          <p:cNvPr id="167" name="Google Shape;167;g2d06bbd54b1_0_128"/>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d06bbd54b1_0_128"/>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9" name="Google Shape;169;g2d06bbd54b1_0_128"/>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d06bbd54b1_0_128"/>
          <p:cNvPicPr preferRelativeResize="0"/>
          <p:nvPr/>
        </p:nvPicPr>
        <p:blipFill rotWithShape="1">
          <a:blip r:embed="rId9">
            <a:alphaModFix/>
          </a:blip>
          <a:srcRect b="0" l="0" r="0" t="0"/>
          <a:stretch/>
        </p:blipFill>
        <p:spPr>
          <a:xfrm>
            <a:off x="3734267" y="6946900"/>
            <a:ext cx="1064177" cy="1117600"/>
          </a:xfrm>
          <a:prstGeom prst="rect">
            <a:avLst/>
          </a:prstGeom>
          <a:noFill/>
          <a:ln>
            <a:noFill/>
          </a:ln>
        </p:spPr>
      </p:pic>
      <p:sp>
        <p:nvSpPr>
          <p:cNvPr id="171" name="Google Shape;171;g2d06bbd54b1_0_128"/>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d06bbd54b1_0_128"/>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3" name="Google Shape;173;g2d06bbd54b1_0_128"/>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d06bbd54b1_0_128"/>
          <p:cNvPicPr preferRelativeResize="0"/>
          <p:nvPr/>
        </p:nvPicPr>
        <p:blipFill rotWithShape="1">
          <a:blip r:embed="rId10">
            <a:alphaModFix/>
          </a:blip>
          <a:srcRect b="0" l="0" r="0" t="0"/>
          <a:stretch/>
        </p:blipFill>
        <p:spPr>
          <a:xfrm>
            <a:off x="3734267" y="10299700"/>
            <a:ext cx="1051286" cy="1117600"/>
          </a:xfrm>
          <a:prstGeom prst="rect">
            <a:avLst/>
          </a:prstGeom>
          <a:noFill/>
          <a:ln>
            <a:noFill/>
          </a:ln>
        </p:spPr>
      </p:pic>
      <p:sp>
        <p:nvSpPr>
          <p:cNvPr id="175" name="Google Shape;175;g2d06bbd54b1_0_128"/>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06bbd54b1_0_128"/>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FE8"/>
        </a:solidFill>
      </p:bgPr>
    </p:bg>
    <p:spTree>
      <p:nvGrpSpPr>
        <p:cNvPr id="181" name="Shape 181"/>
        <p:cNvGrpSpPr/>
        <p:nvPr/>
      </p:nvGrpSpPr>
      <p:grpSpPr>
        <a:xfrm>
          <a:off x="0" y="0"/>
          <a:ext cx="0" cy="0"/>
          <a:chOff x="0" y="0"/>
          <a:chExt cx="0" cy="0"/>
        </a:xfrm>
      </p:grpSpPr>
      <p:pic>
        <p:nvPicPr>
          <p:cNvPr descr=" " id="182" name="Google Shape;182;g2d06bbd54b1_0_158"/>
          <p:cNvPicPr preferRelativeResize="0"/>
          <p:nvPr/>
        </p:nvPicPr>
        <p:blipFill rotWithShape="1">
          <a:blip r:embed="rId3">
            <a:alphaModFix/>
          </a:blip>
          <a:srcRect b="0" l="0" r="0" t="0"/>
          <a:stretch/>
        </p:blipFill>
        <p:spPr>
          <a:xfrm>
            <a:off x="17401184" y="4691125"/>
            <a:ext cx="6985863" cy="9024876"/>
          </a:xfrm>
          <a:prstGeom prst="rect">
            <a:avLst/>
          </a:prstGeom>
          <a:noFill/>
          <a:ln>
            <a:noFill/>
          </a:ln>
        </p:spPr>
      </p:pic>
      <p:pic>
        <p:nvPicPr>
          <p:cNvPr descr=" " id="183" name="Google Shape;183;g2d06bbd54b1_0_158"/>
          <p:cNvPicPr preferRelativeResize="0"/>
          <p:nvPr/>
        </p:nvPicPr>
        <p:blipFill rotWithShape="1">
          <a:blip r:embed="rId4">
            <a:alphaModFix/>
          </a:blip>
          <a:srcRect b="0" l="0" r="0" t="0"/>
          <a:stretch/>
        </p:blipFill>
        <p:spPr>
          <a:xfrm>
            <a:off x="0" y="0"/>
            <a:ext cx="5562294" cy="8886628"/>
          </a:xfrm>
          <a:prstGeom prst="rect">
            <a:avLst/>
          </a:prstGeom>
          <a:noFill/>
          <a:ln>
            <a:noFill/>
          </a:ln>
        </p:spPr>
      </p:pic>
      <p:pic>
        <p:nvPicPr>
          <p:cNvPr descr=" " id="184" name="Google Shape;184;g2d06bbd54b1_0_158"/>
          <p:cNvPicPr preferRelativeResize="0"/>
          <p:nvPr/>
        </p:nvPicPr>
        <p:blipFill rotWithShape="1">
          <a:blip r:embed="rId5">
            <a:alphaModFix/>
          </a:blip>
          <a:srcRect b="0" l="0" r="0" t="0"/>
          <a:stretch/>
        </p:blipFill>
        <p:spPr>
          <a:xfrm>
            <a:off x="584273" y="9855200"/>
            <a:ext cx="3264308" cy="3797300"/>
          </a:xfrm>
          <a:prstGeom prst="rect">
            <a:avLst/>
          </a:prstGeom>
          <a:noFill/>
          <a:ln>
            <a:noFill/>
          </a:ln>
        </p:spPr>
      </p:pic>
      <p:pic>
        <p:nvPicPr>
          <p:cNvPr descr=" " id="185" name="Google Shape;185;g2d06bbd54b1_0_158"/>
          <p:cNvPicPr preferRelativeResize="0"/>
          <p:nvPr/>
        </p:nvPicPr>
        <p:blipFill rotWithShape="1">
          <a:blip r:embed="rId6">
            <a:alphaModFix/>
          </a:blip>
          <a:srcRect b="0" l="0" r="0" t="0"/>
          <a:stretch/>
        </p:blipFill>
        <p:spPr>
          <a:xfrm>
            <a:off x="20088872" y="0"/>
            <a:ext cx="4298176" cy="2628912"/>
          </a:xfrm>
          <a:prstGeom prst="rect">
            <a:avLst/>
          </a:prstGeom>
          <a:noFill/>
          <a:ln>
            <a:noFill/>
          </a:ln>
        </p:spPr>
      </p:pic>
      <p:sp>
        <p:nvSpPr>
          <p:cNvPr id="186" name="Google Shape;186;g2d06bbd54b1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d06bbd54b1_0_1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8" name="Google Shape;188;g2d06bbd54b1_0_158"/>
          <p:cNvSpPr/>
          <p:nvPr/>
        </p:nvSpPr>
        <p:spPr>
          <a:xfrm>
            <a:off x="9678610" y="1123950"/>
            <a:ext cx="5368500" cy="185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90410"/>
              </a:buClr>
              <a:buSzPts val="8000"/>
              <a:buFont typeface="Rakkas"/>
              <a:buNone/>
            </a:pPr>
            <a:r>
              <a:rPr b="0" i="0" lang="en-US" sz="8000" u="none" cap="none" strike="noStrike">
                <a:solidFill>
                  <a:srgbClr val="C90410"/>
                </a:solidFill>
                <a:latin typeface="Rakkas"/>
                <a:ea typeface="Rakkas"/>
                <a:cs typeface="Rakkas"/>
                <a:sym typeface="Rakkas"/>
              </a:rPr>
              <a:t>Pricing Plan</a:t>
            </a:r>
            <a:endParaRPr b="0" i="0" sz="8000" u="none" cap="none" strike="noStrike">
              <a:solidFill>
                <a:schemeClr val="dk1"/>
              </a:solidFill>
              <a:latin typeface="Calibri"/>
              <a:ea typeface="Calibri"/>
              <a:cs typeface="Calibri"/>
              <a:sym typeface="Calibri"/>
            </a:endParaRPr>
          </a:p>
        </p:txBody>
      </p:sp>
      <p:sp>
        <p:nvSpPr>
          <p:cNvPr id="189" name="Google Shape;189;g2d06bbd54b1_0_158"/>
          <p:cNvSpPr/>
          <p:nvPr/>
        </p:nvSpPr>
        <p:spPr>
          <a:xfrm>
            <a:off x="1778222" y="3632200"/>
            <a:ext cx="20843400" cy="85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d06bbd54b1_0_158"/>
          <p:cNvSpPr/>
          <p:nvPr/>
        </p:nvSpPr>
        <p:spPr>
          <a:xfrm>
            <a:off x="1778222" y="3632200"/>
            <a:ext cx="6439800" cy="85851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d06bbd54b1_0_158"/>
          <p:cNvPicPr preferRelativeResize="0"/>
          <p:nvPr/>
        </p:nvPicPr>
        <p:blipFill rotWithShape="1">
          <a:blip r:embed="rId8">
            <a:alphaModFix/>
          </a:blip>
          <a:srcRect b="0" l="0" r="0" t="0"/>
          <a:stretch/>
        </p:blipFill>
        <p:spPr>
          <a:xfrm>
            <a:off x="4289468" y="4089400"/>
            <a:ext cx="1417216" cy="1625600"/>
          </a:xfrm>
          <a:prstGeom prst="rect">
            <a:avLst/>
          </a:prstGeom>
          <a:noFill/>
          <a:ln>
            <a:noFill/>
          </a:ln>
        </p:spPr>
      </p:pic>
      <p:sp>
        <p:nvSpPr>
          <p:cNvPr id="192" name="Google Shape;192;g2d06bbd54b1_0_158"/>
          <p:cNvSpPr/>
          <p:nvPr/>
        </p:nvSpPr>
        <p:spPr>
          <a:xfrm>
            <a:off x="4235979" y="6019800"/>
            <a:ext cx="15243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3035"/>
              </a:buClr>
              <a:buSzPts val="4800"/>
              <a:buFont typeface="Rakkas"/>
              <a:buNone/>
            </a:pPr>
            <a:r>
              <a:rPr b="0" i="0" lang="en-US" sz="4800" u="none" cap="none" strike="noStrike">
                <a:solidFill>
                  <a:srgbClr val="FE3035"/>
                </a:solidFill>
                <a:latin typeface="Rakkas"/>
                <a:ea typeface="Rakkas"/>
                <a:cs typeface="Rakkas"/>
                <a:sym typeface="Rakkas"/>
              </a:rPr>
              <a:t>Basic</a:t>
            </a:r>
            <a:endParaRPr b="0" i="0" sz="4800" u="none" cap="none" strike="noStrike">
              <a:solidFill>
                <a:schemeClr val="dk1"/>
              </a:solidFill>
              <a:latin typeface="Calibri"/>
              <a:ea typeface="Calibri"/>
              <a:cs typeface="Calibri"/>
              <a:sym typeface="Calibri"/>
            </a:endParaRPr>
          </a:p>
        </p:txBody>
      </p:sp>
      <p:sp>
        <p:nvSpPr>
          <p:cNvPr id="193" name="Google Shape;193;g2d06bbd54b1_0_158"/>
          <p:cNvSpPr/>
          <p:nvPr/>
        </p:nvSpPr>
        <p:spPr>
          <a:xfrm>
            <a:off x="2235479" y="7239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4" name="Google Shape;194;g2d06bbd54b1_0_158"/>
          <p:cNvSpPr/>
          <p:nvPr/>
        </p:nvSpPr>
        <p:spPr>
          <a:xfrm>
            <a:off x="3569146" y="10845800"/>
            <a:ext cx="28578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$10/month</a:t>
            </a:r>
            <a:endParaRPr b="0" i="0" sz="4800" u="none" cap="none" strike="noStrike">
              <a:solidFill>
                <a:schemeClr val="dk1"/>
              </a:solidFill>
              <a:latin typeface="Calibri"/>
              <a:ea typeface="Calibri"/>
              <a:cs typeface="Calibri"/>
              <a:sym typeface="Calibri"/>
            </a:endParaRPr>
          </a:p>
        </p:txBody>
      </p:sp>
      <p:sp>
        <p:nvSpPr>
          <p:cNvPr id="195" name="Google Shape;195;g2d06bbd54b1_0_158"/>
          <p:cNvSpPr/>
          <p:nvPr/>
        </p:nvSpPr>
        <p:spPr>
          <a:xfrm>
            <a:off x="8980022" y="3632200"/>
            <a:ext cx="6439800" cy="85851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d06bbd54b1_0_158"/>
          <p:cNvPicPr preferRelativeResize="0"/>
          <p:nvPr/>
        </p:nvPicPr>
        <p:blipFill rotWithShape="1">
          <a:blip r:embed="rId9">
            <a:alphaModFix/>
          </a:blip>
          <a:srcRect b="0" l="0" r="0" t="0"/>
          <a:stretch/>
        </p:blipFill>
        <p:spPr>
          <a:xfrm>
            <a:off x="11502212" y="4089400"/>
            <a:ext cx="1395326" cy="1625600"/>
          </a:xfrm>
          <a:prstGeom prst="rect">
            <a:avLst/>
          </a:prstGeom>
          <a:noFill/>
          <a:ln>
            <a:noFill/>
          </a:ln>
        </p:spPr>
      </p:pic>
      <p:sp>
        <p:nvSpPr>
          <p:cNvPr id="197" name="Google Shape;197;g2d06bbd54b1_0_158"/>
          <p:cNvSpPr/>
          <p:nvPr/>
        </p:nvSpPr>
        <p:spPr>
          <a:xfrm>
            <a:off x="11520340" y="6019800"/>
            <a:ext cx="1359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3035"/>
              </a:buClr>
              <a:buSzPts val="4800"/>
              <a:buFont typeface="Rakkas"/>
              <a:buNone/>
            </a:pPr>
            <a:r>
              <a:rPr b="0" i="0" lang="en-US" sz="4800" u="none" cap="none" strike="noStrike">
                <a:solidFill>
                  <a:srgbClr val="FE3035"/>
                </a:solidFill>
                <a:latin typeface="Rakkas"/>
                <a:ea typeface="Rakkas"/>
                <a:cs typeface="Rakkas"/>
                <a:sym typeface="Rakkas"/>
              </a:rPr>
              <a:t>Elite</a:t>
            </a:r>
            <a:endParaRPr b="0" i="0" sz="4800" u="none" cap="none" strike="noStrike">
              <a:solidFill>
                <a:schemeClr val="dk1"/>
              </a:solidFill>
              <a:latin typeface="Calibri"/>
              <a:ea typeface="Calibri"/>
              <a:cs typeface="Calibri"/>
              <a:sym typeface="Calibri"/>
            </a:endParaRPr>
          </a:p>
        </p:txBody>
      </p:sp>
      <p:sp>
        <p:nvSpPr>
          <p:cNvPr id="198" name="Google Shape;198;g2d06bbd54b1_0_158"/>
          <p:cNvSpPr/>
          <p:nvPr/>
        </p:nvSpPr>
        <p:spPr>
          <a:xfrm>
            <a:off x="9437280" y="7239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99" name="Google Shape;199;g2d06bbd54b1_0_158"/>
          <p:cNvSpPr/>
          <p:nvPr/>
        </p:nvSpPr>
        <p:spPr>
          <a:xfrm>
            <a:off x="10720140" y="10845800"/>
            <a:ext cx="2959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$50/month</a:t>
            </a:r>
            <a:endParaRPr b="0" i="0" sz="4800" u="none" cap="none" strike="noStrike">
              <a:solidFill>
                <a:schemeClr val="dk1"/>
              </a:solidFill>
              <a:latin typeface="Calibri"/>
              <a:ea typeface="Calibri"/>
              <a:cs typeface="Calibri"/>
              <a:sym typeface="Calibri"/>
            </a:endParaRPr>
          </a:p>
        </p:txBody>
      </p:sp>
      <p:sp>
        <p:nvSpPr>
          <p:cNvPr id="200" name="Google Shape;200;g2d06bbd54b1_0_158"/>
          <p:cNvSpPr/>
          <p:nvPr/>
        </p:nvSpPr>
        <p:spPr>
          <a:xfrm>
            <a:off x="16181822" y="3632200"/>
            <a:ext cx="6439800" cy="8585100"/>
          </a:xfrm>
          <a:prstGeom prst="rect">
            <a:avLst/>
          </a:prstGeom>
          <a:solidFill>
            <a:srgbClr val="FFDA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d06bbd54b1_0_158"/>
          <p:cNvPicPr preferRelativeResize="0"/>
          <p:nvPr/>
        </p:nvPicPr>
        <p:blipFill rotWithShape="1">
          <a:blip r:embed="rId10">
            <a:alphaModFix/>
          </a:blip>
          <a:srcRect b="0" l="0" r="0" t="0"/>
          <a:stretch/>
        </p:blipFill>
        <p:spPr>
          <a:xfrm>
            <a:off x="18575740" y="4089400"/>
            <a:ext cx="1651870" cy="1625600"/>
          </a:xfrm>
          <a:prstGeom prst="rect">
            <a:avLst/>
          </a:prstGeom>
          <a:noFill/>
          <a:ln>
            <a:noFill/>
          </a:ln>
        </p:spPr>
      </p:pic>
      <p:sp>
        <p:nvSpPr>
          <p:cNvPr id="202" name="Google Shape;202;g2d06bbd54b1_0_158"/>
          <p:cNvSpPr/>
          <p:nvPr/>
        </p:nvSpPr>
        <p:spPr>
          <a:xfrm>
            <a:off x="18004500" y="6019800"/>
            <a:ext cx="2794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3035"/>
              </a:buClr>
              <a:buSzPts val="4800"/>
              <a:buFont typeface="Rakkas"/>
              <a:buNone/>
            </a:pPr>
            <a:r>
              <a:rPr b="0" i="0" lang="en-US" sz="4800" u="none" cap="none" strike="noStrike">
                <a:solidFill>
                  <a:srgbClr val="FE3035"/>
                </a:solidFill>
                <a:latin typeface="Rakkas"/>
                <a:ea typeface="Rakkas"/>
                <a:cs typeface="Rakkas"/>
                <a:sym typeface="Rakkas"/>
              </a:rPr>
              <a:t>Legendary</a:t>
            </a:r>
            <a:endParaRPr b="0" i="0" sz="4800" u="none" cap="none" strike="noStrike">
              <a:solidFill>
                <a:schemeClr val="dk1"/>
              </a:solidFill>
              <a:latin typeface="Calibri"/>
              <a:ea typeface="Calibri"/>
              <a:cs typeface="Calibri"/>
              <a:sym typeface="Calibri"/>
            </a:endParaRPr>
          </a:p>
        </p:txBody>
      </p:sp>
      <p:sp>
        <p:nvSpPr>
          <p:cNvPr id="203" name="Google Shape;203;g2d06bbd54b1_0_158"/>
          <p:cNvSpPr/>
          <p:nvPr/>
        </p:nvSpPr>
        <p:spPr>
          <a:xfrm>
            <a:off x="16639080" y="7239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4" name="Google Shape;204;g2d06bbd54b1_0_158"/>
          <p:cNvSpPr/>
          <p:nvPr/>
        </p:nvSpPr>
        <p:spPr>
          <a:xfrm>
            <a:off x="17788573" y="10845800"/>
            <a:ext cx="3226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kkas"/>
              <a:buNone/>
            </a:pPr>
            <a:r>
              <a:rPr b="0" i="0" lang="en-US" sz="4800" u="none" cap="none" strike="noStrike">
                <a:solidFill>
                  <a:srgbClr val="0E0E0E"/>
                </a:solidFill>
                <a:latin typeface="Rakkas"/>
                <a:ea typeface="Rakkas"/>
                <a:cs typeface="Rakkas"/>
                <a:sym typeface="Rakka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2024-04-29T05:46:16Z</dcterms:created>
  <dc:creator>PptxGenJS</dc:creator>
</cp:coreProperties>
</file>