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1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5a5c374d8_0_203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5a5c374d8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5a5c374d8_0_208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5a5c374d8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5a5c374d8_0_212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5a5c374d8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65a5c374d8_0_428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65a5c374d8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65a5c374d8_0_442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65a5c374d8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65a5c374d8_0_457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65a5c374d8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65a5c374d8_0_472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65a5c374d8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65a5c374d8_0_487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65a5c374d8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65a5c374d8_0_517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65a5c374d8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65a5c374d8_0_521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65a5c374d8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5a5c374d8_0_148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5a5c374d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52c66f47e1_0_57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52c66f47e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65a5c374d8_0_823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65a5c374d8_0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5a5c374d8_0_161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5a5c374d8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5a5c374d8_0_166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5a5c374d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5a5c374d8_0_170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5a5c374d8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5a5c374d8_0_175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5a5c374d8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5a5c374d8_0_179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5a5c374d8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5a5c374d8_0_183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5a5c374d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5a5c374d8_0_189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5a5c374d8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4.png"/><Relationship Id="rId12" Type="http://schemas.openxmlformats.org/officeDocument/2006/relationships/image" Target="../media/image1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967050" y="964725"/>
            <a:ext cx="6225300" cy="589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80524" y="2533550"/>
            <a:ext cx="5562300" cy="273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80524" y="5150800"/>
            <a:ext cx="68388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1911650" y="4233650"/>
            <a:ext cx="290400" cy="26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0"/>
            <a:ext cx="290400" cy="26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0" y="0"/>
            <a:ext cx="290400" cy="26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 txBox="1"/>
          <p:nvPr>
            <p:ph type="title"/>
          </p:nvPr>
        </p:nvSpPr>
        <p:spPr>
          <a:xfrm>
            <a:off x="489425" y="3306775"/>
            <a:ext cx="7964100" cy="19563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BLANK_4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3"/>
          <p:cNvSpPr txBox="1"/>
          <p:nvPr>
            <p:ph type="title"/>
          </p:nvPr>
        </p:nvSpPr>
        <p:spPr>
          <a:xfrm>
            <a:off x="415600" y="1545325"/>
            <a:ext cx="2699100" cy="446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3480650" y="2205461"/>
            <a:ext cx="1999800" cy="411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419100" lvl="1" marL="9144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indent="-419100" lvl="2" marL="1371600" rtl="0" algn="r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indent="-419100" lvl="3" marL="1828800" rtl="0" algn="r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indent="-419100" lvl="4" marL="22860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indent="-419100" lvl="5" marL="2743200" rtl="0" algn="r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indent="-419100" lvl="6" marL="3200400" rtl="0" algn="r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indent="-419100" lvl="7" marL="36576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indent="-419100" lvl="8" marL="4114800" rtl="0" algn="r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2" type="subTitle"/>
          </p:nvPr>
        </p:nvSpPr>
        <p:spPr>
          <a:xfrm>
            <a:off x="3480650" y="1280275"/>
            <a:ext cx="1999800" cy="797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88" name="Google Shape;88;p13"/>
          <p:cNvSpPr txBox="1"/>
          <p:nvPr>
            <p:ph idx="3" type="body"/>
          </p:nvPr>
        </p:nvSpPr>
        <p:spPr>
          <a:xfrm>
            <a:off x="5608009" y="2205461"/>
            <a:ext cx="1999800" cy="411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419100" lvl="1" marL="9144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indent="-419100" lvl="2" marL="1371600" rtl="0" algn="r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indent="-419100" lvl="3" marL="1828800" rtl="0" algn="r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indent="-419100" lvl="4" marL="22860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indent="-419100" lvl="5" marL="2743200" rtl="0" algn="r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indent="-419100" lvl="6" marL="3200400" rtl="0" algn="r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indent="-419100" lvl="7" marL="36576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indent="-419100" lvl="8" marL="4114800" rtl="0" algn="r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4" type="subTitle"/>
          </p:nvPr>
        </p:nvSpPr>
        <p:spPr>
          <a:xfrm>
            <a:off x="5608009" y="1280275"/>
            <a:ext cx="1999800" cy="797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90" name="Google Shape;90;p13"/>
          <p:cNvSpPr txBox="1"/>
          <p:nvPr>
            <p:ph idx="5" type="body"/>
          </p:nvPr>
        </p:nvSpPr>
        <p:spPr>
          <a:xfrm>
            <a:off x="7735368" y="2205461"/>
            <a:ext cx="1999800" cy="411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419100" lvl="1" marL="9144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indent="-419100" lvl="2" marL="1371600" rtl="0" algn="r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indent="-419100" lvl="3" marL="1828800" rtl="0" algn="r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indent="-419100" lvl="4" marL="22860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indent="-419100" lvl="5" marL="2743200" rtl="0" algn="r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indent="-419100" lvl="6" marL="3200400" rtl="0" algn="r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indent="-419100" lvl="7" marL="36576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indent="-419100" lvl="8" marL="4114800" rtl="0" algn="r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6" type="subTitle"/>
          </p:nvPr>
        </p:nvSpPr>
        <p:spPr>
          <a:xfrm>
            <a:off x="7735368" y="1280275"/>
            <a:ext cx="1999800" cy="797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92" name="Google Shape;92;p13"/>
          <p:cNvSpPr txBox="1"/>
          <p:nvPr>
            <p:ph idx="7" type="body"/>
          </p:nvPr>
        </p:nvSpPr>
        <p:spPr>
          <a:xfrm>
            <a:off x="9862727" y="2205461"/>
            <a:ext cx="1999800" cy="411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419100" lvl="1" marL="9144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indent="-419100" lvl="2" marL="1371600" rtl="0" algn="r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indent="-419100" lvl="3" marL="1828800" rtl="0" algn="r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indent="-419100" lvl="4" marL="22860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indent="-419100" lvl="5" marL="2743200" rtl="0" algn="r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indent="-419100" lvl="6" marL="3200400" rtl="0" algn="r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indent="-419100" lvl="7" marL="36576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indent="-419100" lvl="8" marL="4114800" rtl="0" algn="r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8" type="subTitle"/>
          </p:nvPr>
        </p:nvSpPr>
        <p:spPr>
          <a:xfrm>
            <a:off x="9862727" y="1280275"/>
            <a:ext cx="1999800" cy="797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010750" y="-31825"/>
            <a:ext cx="81813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0" y="5061125"/>
            <a:ext cx="10813800" cy="179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0" y="1105925"/>
            <a:ext cx="290400" cy="575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BLANK_3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5967050" y="-75"/>
            <a:ext cx="622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11911650" y="4233650"/>
            <a:ext cx="290400" cy="26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0" y="0"/>
            <a:ext cx="290400" cy="26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4"/>
          <p:cNvSpPr txBox="1"/>
          <p:nvPr>
            <p:ph type="title"/>
          </p:nvPr>
        </p:nvSpPr>
        <p:spPr>
          <a:xfrm>
            <a:off x="2830475" y="1123500"/>
            <a:ext cx="73227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5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BLANK_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3042950" y="4255125"/>
            <a:ext cx="9135000" cy="26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 flipH="1">
            <a:off x="11901725" y="4255125"/>
            <a:ext cx="290400" cy="26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5"/>
          <p:cNvSpPr txBox="1"/>
          <p:nvPr>
            <p:ph type="title"/>
          </p:nvPr>
        </p:nvSpPr>
        <p:spPr>
          <a:xfrm>
            <a:off x="390629" y="515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09" name="Google Shape;109;p15"/>
          <p:cNvSpPr txBox="1"/>
          <p:nvPr>
            <p:ph idx="1" type="subTitle"/>
          </p:nvPr>
        </p:nvSpPr>
        <p:spPr>
          <a:xfrm>
            <a:off x="390629" y="2608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15"/>
          <p:cNvSpPr/>
          <p:nvPr/>
        </p:nvSpPr>
        <p:spPr>
          <a:xfrm>
            <a:off x="0" y="0"/>
            <a:ext cx="290400" cy="26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4010750" y="-31825"/>
            <a:ext cx="81813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BLANK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4" name="Google Shape;114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5" name="Google Shape;115;p16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16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-GB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-GB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17" name="Google Shape;117;p16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18" name="Google Shape;118;p16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6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6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6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16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5967050" y="964725"/>
            <a:ext cx="6225300" cy="589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1911650" y="4233650"/>
            <a:ext cx="290400" cy="26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290400" cy="26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3266100" y="1646275"/>
            <a:ext cx="5427000" cy="4455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flipH="1">
            <a:off x="4983125" y="6108675"/>
            <a:ext cx="7209000" cy="74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9575" y="964675"/>
            <a:ext cx="2091600" cy="589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 flipH="1">
            <a:off x="0" y="4233600"/>
            <a:ext cx="290400" cy="26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2650375" y="669575"/>
            <a:ext cx="9126300" cy="1629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2650375" y="2756947"/>
            <a:ext cx="9126300" cy="3411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indent="-419100" lvl="1" marL="91440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indent="-419100" lvl="2" marL="137160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indent="-419100" lvl="3" marL="182880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indent="-419100" lvl="4" marL="228600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indent="-419100" lvl="5" marL="274320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indent="-419100" lvl="6" marL="320040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indent="-419100" lvl="7" marL="365760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indent="-419100" lvl="8" marL="411480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 flipH="1">
            <a:off x="9500" y="-125"/>
            <a:ext cx="1853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2339175" y="611700"/>
            <a:ext cx="85221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2339175" y="2296325"/>
            <a:ext cx="4430400" cy="3795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7346294" y="2296325"/>
            <a:ext cx="4430400" cy="3795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 flipH="1">
            <a:off x="0" y="4233600"/>
            <a:ext cx="290400" cy="262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01725" y="-125"/>
            <a:ext cx="290400" cy="26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2064575" y="-31925"/>
            <a:ext cx="10118100" cy="138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11901725" y="-31859"/>
            <a:ext cx="290400" cy="138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 txBox="1"/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801425" y="2534300"/>
            <a:ext cx="3345900" cy="3557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582674" y="2534300"/>
            <a:ext cx="3345900" cy="3557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3" type="body"/>
          </p:nvPr>
        </p:nvSpPr>
        <p:spPr>
          <a:xfrm>
            <a:off x="8363939" y="2534300"/>
            <a:ext cx="3345900" cy="3557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8" name="Google Shape;48;p6"/>
          <p:cNvSpPr/>
          <p:nvPr/>
        </p:nvSpPr>
        <p:spPr>
          <a:xfrm>
            <a:off x="0" y="5469291"/>
            <a:ext cx="290400" cy="138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11901725" y="-31834"/>
            <a:ext cx="290400" cy="387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0" y="2895791"/>
            <a:ext cx="290400" cy="396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 flipH="1">
            <a:off x="14175" y="3083500"/>
            <a:ext cx="9135000" cy="383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8"/>
          <p:cNvSpPr txBox="1"/>
          <p:nvPr>
            <p:ph type="title"/>
          </p:nvPr>
        </p:nvSpPr>
        <p:spPr>
          <a:xfrm>
            <a:off x="1147879" y="753350"/>
            <a:ext cx="65988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1147879" y="1865350"/>
            <a:ext cx="65988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indent="-419100" lvl="1" marL="91440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indent="-419100" lvl="2" marL="137160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indent="-419100" lvl="3" marL="182880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indent="-419100" lvl="4" marL="228600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indent="-419100" lvl="5" marL="274320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indent="-419100" lvl="6" marL="320040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indent="-419100" lvl="7" marL="365760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indent="-419100" lvl="8" marL="411480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3083500"/>
            <a:ext cx="290400" cy="383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8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3042950" y="3022500"/>
            <a:ext cx="9135000" cy="383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9"/>
          <p:cNvSpPr/>
          <p:nvPr/>
        </p:nvSpPr>
        <p:spPr>
          <a:xfrm flipH="1">
            <a:off x="11901725" y="3022500"/>
            <a:ext cx="290400" cy="383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9"/>
          <p:cNvSpPr txBox="1"/>
          <p:nvPr>
            <p:ph type="title"/>
          </p:nvPr>
        </p:nvSpPr>
        <p:spPr>
          <a:xfrm>
            <a:off x="571172" y="1436450"/>
            <a:ext cx="109944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" type="body"/>
          </p:nvPr>
        </p:nvSpPr>
        <p:spPr>
          <a:xfrm>
            <a:off x="3463625" y="3533150"/>
            <a:ext cx="8273400" cy="2559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indent="-419100" lvl="1" marL="9144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indent="-419100" lvl="2" marL="13716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indent="-419100" lvl="3" marL="18288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indent="-419100" lvl="4" marL="22860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indent="-419100" lvl="5" marL="27432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indent="-419100" lvl="6" marL="32004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indent="-419100" lvl="7" marL="36576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indent="-419100" lvl="8" marL="41148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0"/>
            <a:ext cx="290400" cy="26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 flipH="1">
            <a:off x="9700" y="964725"/>
            <a:ext cx="6225300" cy="589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0"/>
          <p:cNvSpPr/>
          <p:nvPr/>
        </p:nvSpPr>
        <p:spPr>
          <a:xfrm flipH="1">
            <a:off x="0" y="4233650"/>
            <a:ext cx="290400" cy="26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0"/>
          <p:cNvSpPr/>
          <p:nvPr/>
        </p:nvSpPr>
        <p:spPr>
          <a:xfrm flipH="1">
            <a:off x="11911650" y="0"/>
            <a:ext cx="290400" cy="26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 txBox="1"/>
          <p:nvPr>
            <p:ph type="title"/>
          </p:nvPr>
        </p:nvSpPr>
        <p:spPr>
          <a:xfrm>
            <a:off x="2356173" y="508675"/>
            <a:ext cx="84906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p10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PT Sans Narrow"/>
              <a:buNone/>
              <a:defRPr b="1" sz="6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PT Sans Narrow"/>
              <a:buNone/>
              <a:defRPr b="1" sz="6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PT Sans Narrow"/>
              <a:buNone/>
              <a:defRPr b="1" sz="6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PT Sans Narrow"/>
              <a:buNone/>
              <a:defRPr b="1" sz="6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PT Sans Narrow"/>
              <a:buNone/>
              <a:defRPr b="1" sz="6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PT Sans Narrow"/>
              <a:buNone/>
              <a:defRPr b="1" sz="6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PT Sans Narrow"/>
              <a:buNone/>
              <a:defRPr b="1" sz="6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PT Sans Narrow"/>
              <a:buNone/>
              <a:defRPr b="1" sz="6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PT Sans Narrow"/>
              <a:buNone/>
              <a:defRPr b="1" sz="6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T Sans Narrow"/>
              <a:buChar char="●"/>
              <a:defRPr sz="3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41910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T Sans Narrow"/>
              <a:buChar char="○"/>
              <a:defRPr sz="3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indent="-41910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T Sans Narrow"/>
              <a:buChar char="■"/>
              <a:defRPr sz="3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indent="-41910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T Sans Narrow"/>
              <a:buChar char="●"/>
              <a:defRPr sz="3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indent="-41910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T Sans Narrow"/>
              <a:buChar char="○"/>
              <a:defRPr sz="3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indent="-41910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T Sans Narrow"/>
              <a:buChar char="■"/>
              <a:defRPr sz="3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indent="-41910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T Sans Narrow"/>
              <a:buChar char="●"/>
              <a:defRPr sz="3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indent="-41910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T Sans Narrow"/>
              <a:buChar char="○"/>
              <a:defRPr sz="3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indent="-41910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3000"/>
              <a:buFont typeface="PT Sans Narrow"/>
              <a:buChar char="■"/>
              <a:defRPr sz="3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hyperlink" Target="https://unsplash.com/@izzygerosa?utm_source=unsplash&amp;utm_medium=referral&amp;utm_content=creditCopyText" TargetMode="External"/><Relationship Id="rId5" Type="http://schemas.openxmlformats.org/officeDocument/2006/relationships/hyperlink" Target="https://unsplash.com/s/photos/taxi?utm_source=unsplash&amp;utm_medium=referral&amp;utm_content=creditCopyTex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hyperlink" Target="https://unsplash.com/@soroushkarimi?utm_source=unsplash&amp;utm_medium=referral&amp;utm_content=creditCopyText" TargetMode="External"/><Relationship Id="rId5" Type="http://schemas.openxmlformats.org/officeDocument/2006/relationships/hyperlink" Target="https://unsplash.com/s/photos/yellow?utm_source=unsplash&amp;utm_medium=referral&amp;utm_content=creditCopyTex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hyperlink" Target="https://unsplash.com/@evphotocinema?utm_source=unsplash&amp;utm_medium=referral&amp;utm_content=creditCopyText" TargetMode="External"/><Relationship Id="rId5" Type="http://schemas.openxmlformats.org/officeDocument/2006/relationships/hyperlink" Target="https://unsplash.com/s/photos/man?utm_source=unsplash&amp;utm_medium=referral&amp;utm_content=creditCopyText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slidesmania.com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ctrTitle"/>
          </p:nvPr>
        </p:nvSpPr>
        <p:spPr>
          <a:xfrm>
            <a:off x="3080524" y="2533550"/>
            <a:ext cx="5562300" cy="273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PRESENTATION TITLE</a:t>
            </a:r>
            <a:endParaRPr/>
          </a:p>
        </p:txBody>
      </p:sp>
      <p:sp>
        <p:nvSpPr>
          <p:cNvPr id="128" name="Google Shape;128;p17"/>
          <p:cNvSpPr txBox="1"/>
          <p:nvPr>
            <p:ph idx="1" type="subTitle"/>
          </p:nvPr>
        </p:nvSpPr>
        <p:spPr>
          <a:xfrm>
            <a:off x="3080525" y="5074600"/>
            <a:ext cx="6838800" cy="63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here your subtitle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type="title"/>
          </p:nvPr>
        </p:nvSpPr>
        <p:spPr>
          <a:xfrm>
            <a:off x="8543227" y="1321425"/>
            <a:ext cx="30807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IMAGES!</a:t>
            </a:r>
            <a:endParaRPr/>
          </a:p>
        </p:txBody>
      </p:sp>
      <p:sp>
        <p:nvSpPr>
          <p:cNvPr id="185" name="Google Shape;185;p26"/>
          <p:cNvSpPr txBox="1"/>
          <p:nvPr>
            <p:ph idx="1" type="body"/>
          </p:nvPr>
        </p:nvSpPr>
        <p:spPr>
          <a:xfrm>
            <a:off x="8543227" y="2433425"/>
            <a:ext cx="30807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Images are a big part of any slideshow presentation. They help your audience connect with your ideas on a more emotional level.</a:t>
            </a:r>
            <a:endParaRPr/>
          </a:p>
        </p:txBody>
      </p:sp>
      <p:pic>
        <p:nvPicPr>
          <p:cNvPr id="186" name="Google Shape;1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271" y="622175"/>
            <a:ext cx="7592924" cy="542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/>
          <p:nvPr/>
        </p:nvSpPr>
        <p:spPr>
          <a:xfrm>
            <a:off x="11901725" y="-125"/>
            <a:ext cx="290400" cy="26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 txBox="1"/>
          <p:nvPr/>
        </p:nvSpPr>
        <p:spPr>
          <a:xfrm>
            <a:off x="601275" y="6046225"/>
            <a:ext cx="30000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latin typeface="Ubuntu"/>
                <a:ea typeface="Ubuntu"/>
                <a:cs typeface="Ubuntu"/>
                <a:sym typeface="Ubuntu"/>
              </a:rPr>
              <a:t>Photo by </a:t>
            </a:r>
            <a:r>
              <a:rPr lang="en-GB" sz="1050" u="sng">
                <a:latin typeface="Ubuntu"/>
                <a:ea typeface="Ubuntu"/>
                <a:cs typeface="Ubuntu"/>
                <a:sym typeface="Ubuntu"/>
                <a:hlinkClick r:id="rId4"/>
              </a:rPr>
              <a:t>Izzy Gerosa</a:t>
            </a:r>
            <a:r>
              <a:rPr lang="en-GB" sz="1050">
                <a:latin typeface="Ubuntu"/>
                <a:ea typeface="Ubuntu"/>
                <a:cs typeface="Ubuntu"/>
                <a:sym typeface="Ubuntu"/>
              </a:rPr>
              <a:t> on </a:t>
            </a:r>
            <a:r>
              <a:rPr lang="en-GB" sz="1050" u="sng">
                <a:latin typeface="Ubuntu"/>
                <a:ea typeface="Ubuntu"/>
                <a:cs typeface="Ubuntu"/>
                <a:sym typeface="Ubuntu"/>
                <a:hlinkClick r:id="rId5"/>
              </a:rPr>
              <a:t>Unsplash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314625" y="3104975"/>
            <a:ext cx="5333400" cy="339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BACKGROUNDS.</a:t>
            </a:r>
            <a:endParaRPr/>
          </a:p>
        </p:txBody>
      </p:sp>
      <p:sp>
        <p:nvSpPr>
          <p:cNvPr id="194" name="Google Shape;194;p27"/>
          <p:cNvSpPr txBox="1"/>
          <p:nvPr/>
        </p:nvSpPr>
        <p:spPr>
          <a:xfrm>
            <a:off x="8979750" y="6502175"/>
            <a:ext cx="30000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</a:rPr>
              <a:t>Photo by </a:t>
            </a:r>
            <a:r>
              <a:rPr lang="en-GB" sz="1050" u="sng"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  <a:hlinkClick r:id="rId4"/>
              </a:rPr>
              <a:t>Soroush Karimi</a:t>
            </a:r>
            <a:r>
              <a:rPr lang="en-GB" sz="1050"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</a:rPr>
              <a:t> on </a:t>
            </a:r>
            <a:r>
              <a:rPr lang="en-GB" sz="1050" u="sng"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  <a:hlinkClick r:id="rId5"/>
              </a:rPr>
              <a:t>Unsplash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type="title"/>
          </p:nvPr>
        </p:nvSpPr>
        <p:spPr>
          <a:xfrm>
            <a:off x="666875" y="604300"/>
            <a:ext cx="2872800" cy="397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MAP TITLE.</a:t>
            </a:r>
            <a:endParaRPr/>
          </a:p>
        </p:txBody>
      </p:sp>
      <p:grpSp>
        <p:nvGrpSpPr>
          <p:cNvPr id="200" name="Google Shape;200;p28"/>
          <p:cNvGrpSpPr/>
          <p:nvPr/>
        </p:nvGrpSpPr>
        <p:grpSpPr>
          <a:xfrm>
            <a:off x="2321762" y="1123246"/>
            <a:ext cx="9214097" cy="4563220"/>
            <a:chOff x="275475" y="1342375"/>
            <a:chExt cx="7012250" cy="3021400"/>
          </a:xfrm>
        </p:grpSpPr>
        <p:sp>
          <p:nvSpPr>
            <p:cNvPr id="201" name="Google Shape;201;p28"/>
            <p:cNvSpPr/>
            <p:nvPr/>
          </p:nvSpPr>
          <p:spPr>
            <a:xfrm>
              <a:off x="4871175" y="2237375"/>
              <a:ext cx="257375" cy="209425"/>
            </a:xfrm>
            <a:custGeom>
              <a:rect b="b" l="l" r="r" t="t"/>
              <a:pathLst>
                <a:path extrusionOk="0" h="8377" w="10295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3951650" y="3212825"/>
              <a:ext cx="249075" cy="306150"/>
            </a:xfrm>
            <a:custGeom>
              <a:rect b="b" l="l" r="r" t="t"/>
              <a:pathLst>
                <a:path extrusionOk="0" h="12246" w="9963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4073750" y="2143225"/>
              <a:ext cx="34275" cy="68200"/>
            </a:xfrm>
            <a:custGeom>
              <a:rect b="b" l="l" r="r" t="t"/>
              <a:pathLst>
                <a:path extrusionOk="0" h="2728" w="1371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4728800" y="2520950"/>
              <a:ext cx="92750" cy="80775"/>
            </a:xfrm>
            <a:custGeom>
              <a:rect b="b" l="l" r="r" t="t"/>
              <a:pathLst>
                <a:path extrusionOk="0" h="3231" w="371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2369900" y="3607675"/>
              <a:ext cx="310150" cy="748675"/>
            </a:xfrm>
            <a:custGeom>
              <a:rect b="b" l="l" r="r" t="t"/>
              <a:pathLst>
                <a:path extrusionOk="0" h="29947" w="12406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4521975" y="2175175"/>
              <a:ext cx="63650" cy="56500"/>
            </a:xfrm>
            <a:custGeom>
              <a:rect b="b" l="l" r="r" t="t"/>
              <a:pathLst>
                <a:path extrusionOk="0" h="2260" w="2546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5901700" y="3354050"/>
              <a:ext cx="798875" cy="747525"/>
            </a:xfrm>
            <a:custGeom>
              <a:rect b="b" l="l" r="r" t="t"/>
              <a:pathLst>
                <a:path extrusionOk="0" h="29901" w="31955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3889450" y="2003125"/>
              <a:ext cx="130975" cy="57950"/>
            </a:xfrm>
            <a:custGeom>
              <a:rect b="b" l="l" r="r" t="t"/>
              <a:pathLst>
                <a:path extrusionOk="0" h="2318" w="5239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4546500" y="2161475"/>
              <a:ext cx="104725" cy="81050"/>
            </a:xfrm>
            <a:custGeom>
              <a:rect b="b" l="l" r="r" t="t"/>
              <a:pathLst>
                <a:path extrusionOk="0" h="3242" w="4189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4302575" y="3165450"/>
              <a:ext cx="34825" cy="48250"/>
            </a:xfrm>
            <a:custGeom>
              <a:rect b="b" l="l" r="r" t="t"/>
              <a:pathLst>
                <a:path extrusionOk="0" h="1930" w="1393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3764775" y="1949775"/>
              <a:ext cx="63350" cy="42825"/>
            </a:xfrm>
            <a:custGeom>
              <a:rect b="b" l="l" r="r" t="t"/>
              <a:pathLst>
                <a:path extrusionOk="0" h="1713" w="2534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3736525" y="2834500"/>
              <a:ext cx="60500" cy="138400"/>
            </a:xfrm>
            <a:custGeom>
              <a:rect b="b" l="l" r="r" t="t"/>
              <a:pathLst>
                <a:path extrusionOk="0" h="5536" w="242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3612125" y="2769175"/>
              <a:ext cx="152375" cy="124975"/>
            </a:xfrm>
            <a:custGeom>
              <a:rect b="b" l="l" r="r" t="t"/>
              <a:pathLst>
                <a:path extrusionOk="0" h="4999" w="6095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5438375" y="2512125"/>
              <a:ext cx="102725" cy="130975"/>
            </a:xfrm>
            <a:custGeom>
              <a:rect b="b" l="l" r="r" t="t"/>
              <a:pathLst>
                <a:path extrusionOk="0" h="5239" w="4109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4126250" y="2109550"/>
              <a:ext cx="111850" cy="65925"/>
            </a:xfrm>
            <a:custGeom>
              <a:rect b="b" l="l" r="r" t="t"/>
              <a:pathLst>
                <a:path extrusionOk="0" h="2637" w="4474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4004425" y="2087575"/>
              <a:ext cx="71075" cy="56800"/>
            </a:xfrm>
            <a:custGeom>
              <a:rect b="b" l="l" r="r" t="t"/>
              <a:pathLst>
                <a:path extrusionOk="0" h="2272" w="2843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4117700" y="1848775"/>
              <a:ext cx="158350" cy="104450"/>
            </a:xfrm>
            <a:custGeom>
              <a:rect b="b" l="l" r="r" t="t"/>
              <a:pathLst>
                <a:path extrusionOk="0" h="4178" w="6334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1953075" y="2692425"/>
              <a:ext cx="29125" cy="59375"/>
            </a:xfrm>
            <a:custGeom>
              <a:rect b="b" l="l" r="r" t="t"/>
              <a:pathLst>
                <a:path extrusionOk="0" h="2375" w="1165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2335100" y="3333800"/>
              <a:ext cx="250800" cy="297300"/>
            </a:xfrm>
            <a:custGeom>
              <a:rect b="b" l="l" r="r" t="t"/>
              <a:pathLst>
                <a:path extrusionOk="0" h="11892" w="10032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2242375" y="2993125"/>
              <a:ext cx="784625" cy="885325"/>
            </a:xfrm>
            <a:custGeom>
              <a:rect b="b" l="l" r="r" t="t"/>
              <a:pathLst>
                <a:path extrusionOk="0" h="35413" w="31385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80709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6007825" y="2988575"/>
              <a:ext cx="23725" cy="32825"/>
            </a:xfrm>
            <a:custGeom>
              <a:rect b="b" l="l" r="r" t="t"/>
              <a:pathLst>
                <a:path extrusionOk="0" h="1313" w="949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5443775" y="2469900"/>
              <a:ext cx="64800" cy="36250"/>
            </a:xfrm>
            <a:custGeom>
              <a:rect b="b" l="l" r="r" t="t"/>
              <a:pathLst>
                <a:path extrusionOk="0" h="1450" w="2592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4109700" y="3512675"/>
              <a:ext cx="189175" cy="208300"/>
            </a:xfrm>
            <a:custGeom>
              <a:rect b="b" l="l" r="r" t="t"/>
              <a:pathLst>
                <a:path extrusionOk="0" h="8332" w="7567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4010425" y="2859325"/>
              <a:ext cx="258775" cy="201175"/>
            </a:xfrm>
            <a:custGeom>
              <a:rect b="b" l="l" r="r" t="t"/>
              <a:pathLst>
                <a:path extrusionOk="0" h="8047" w="10351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1465200" y="1347225"/>
              <a:ext cx="1519000" cy="811125"/>
            </a:xfrm>
            <a:custGeom>
              <a:rect b="b" l="l" r="r" t="t"/>
              <a:pathLst>
                <a:path extrusionOk="0" h="32445" w="6076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3828675" y="2029950"/>
              <a:ext cx="78200" cy="45675"/>
            </a:xfrm>
            <a:custGeom>
              <a:rect b="b" l="l" r="r" t="t"/>
              <a:pathLst>
                <a:path extrusionOk="0" h="1827" w="3128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2331975" y="3510975"/>
              <a:ext cx="267625" cy="852800"/>
            </a:xfrm>
            <a:custGeom>
              <a:rect b="b" l="l" r="r" t="t"/>
              <a:pathLst>
                <a:path extrusionOk="0" h="34112" w="10705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5085725" y="1906425"/>
              <a:ext cx="1024275" cy="792875"/>
            </a:xfrm>
            <a:custGeom>
              <a:rect b="b" l="l" r="r" t="t"/>
              <a:pathLst>
                <a:path extrusionOk="0" h="31715" w="40971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3549350" y="2873300"/>
              <a:ext cx="120725" cy="140400"/>
            </a:xfrm>
            <a:custGeom>
              <a:rect b="b" l="l" r="r" t="t"/>
              <a:pathLst>
                <a:path extrusionOk="0" h="5616" w="4829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3891450" y="2820250"/>
              <a:ext cx="150950" cy="252800"/>
            </a:xfrm>
            <a:custGeom>
              <a:rect b="b" l="l" r="r" t="t"/>
              <a:pathLst>
                <a:path extrusionOk="0" h="10112" w="6038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3965050" y="2992850"/>
              <a:ext cx="381200" cy="420000"/>
            </a:xfrm>
            <a:custGeom>
              <a:rect b="b" l="l" r="r" t="t"/>
              <a:pathLst>
                <a:path extrusionOk="0" h="16800" w="15248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3943375" y="3027375"/>
              <a:ext cx="147525" cy="198875"/>
            </a:xfrm>
            <a:custGeom>
              <a:rect b="b" l="l" r="r" t="t"/>
              <a:pathLst>
                <a:path extrusionOk="0" h="7955" w="5901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2138250" y="2829950"/>
              <a:ext cx="242825" cy="379750"/>
            </a:xfrm>
            <a:custGeom>
              <a:rect b="b" l="l" r="r" t="t"/>
              <a:pathLst>
                <a:path extrusionOk="0" h="15190" w="9713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2008150" y="2857625"/>
              <a:ext cx="65650" cy="67625"/>
            </a:xfrm>
            <a:custGeom>
              <a:rect b="b" l="l" r="r" t="t"/>
              <a:pathLst>
                <a:path extrusionOk="0" h="2705" w="2626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2054075" y="2586000"/>
              <a:ext cx="207450" cy="75650"/>
            </a:xfrm>
            <a:custGeom>
              <a:rect b="b" l="l" r="r" t="t"/>
              <a:pathLst>
                <a:path extrusionOk="0" h="3026" w="8298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3933950" y="1957475"/>
              <a:ext cx="116425" cy="56525"/>
            </a:xfrm>
            <a:custGeom>
              <a:rect b="b" l="l" r="r" t="t"/>
              <a:pathLst>
                <a:path extrusionOk="0" h="2261" w="4657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3824100" y="1873900"/>
              <a:ext cx="156675" cy="167775"/>
            </a:xfrm>
            <a:custGeom>
              <a:rect b="b" l="l" r="r" t="t"/>
              <a:pathLst>
                <a:path extrusionOk="0" h="6711" w="6267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4551075" y="2824225"/>
              <a:ext cx="32550" cy="39975"/>
            </a:xfrm>
            <a:custGeom>
              <a:rect b="b" l="l" r="r" t="t"/>
              <a:pathLst>
                <a:path extrusionOk="0" h="1599" w="1302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3855200" y="1815675"/>
              <a:ext cx="77350" cy="62225"/>
            </a:xfrm>
            <a:custGeom>
              <a:rect b="b" l="l" r="r" t="t"/>
              <a:pathLst>
                <a:path extrusionOk="0" h="2489" w="3094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2301725" y="2660750"/>
              <a:ext cx="71625" cy="52250"/>
            </a:xfrm>
            <a:custGeom>
              <a:rect b="b" l="l" r="r" t="t"/>
              <a:pathLst>
                <a:path extrusionOk="0" h="2090" w="2865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553075" y="2269025"/>
              <a:ext cx="402875" cy="410600"/>
            </a:xfrm>
            <a:custGeom>
              <a:rect b="b" l="l" r="r" t="t"/>
              <a:pathLst>
                <a:path extrusionOk="0" h="16424" w="16115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2098875" y="3081000"/>
              <a:ext cx="114725" cy="143550"/>
            </a:xfrm>
            <a:custGeom>
              <a:rect b="b" l="l" r="r" t="t"/>
              <a:pathLst>
                <a:path extrusionOk="0" h="5742" w="4589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4196425" y="2395425"/>
              <a:ext cx="248250" cy="217700"/>
            </a:xfrm>
            <a:custGeom>
              <a:rect b="b" l="l" r="r" t="t"/>
              <a:pathLst>
                <a:path extrusionOk="0" h="8708" w="993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442375" y="2703850"/>
              <a:ext cx="136400" cy="125550"/>
            </a:xfrm>
            <a:custGeom>
              <a:rect b="b" l="l" r="r" t="t"/>
              <a:pathLst>
                <a:path extrusionOk="0" h="5022" w="5456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4098000" y="1776025"/>
              <a:ext cx="76500" cy="44825"/>
            </a:xfrm>
            <a:custGeom>
              <a:rect b="b" l="l" r="r" t="t"/>
              <a:pathLst>
                <a:path extrusionOk="0" h="1793" w="306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380175" y="2772875"/>
              <a:ext cx="296175" cy="261650"/>
            </a:xfrm>
            <a:custGeom>
              <a:rect b="b" l="l" r="r" t="t"/>
              <a:pathLst>
                <a:path extrusionOk="0" h="10466" w="11847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022100" y="1565475"/>
              <a:ext cx="189775" cy="205450"/>
            </a:xfrm>
            <a:custGeom>
              <a:rect b="b" l="l" r="r" t="t"/>
              <a:pathLst>
                <a:path extrusionOk="0" h="8218" w="7591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7224100" y="3476725"/>
              <a:ext cx="63625" cy="50250"/>
            </a:xfrm>
            <a:custGeom>
              <a:rect b="b" l="l" r="r" t="t"/>
              <a:pathLst>
                <a:path extrusionOk="0" h="2010" w="2545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3897425" y="3059625"/>
              <a:ext cx="113300" cy="142950"/>
            </a:xfrm>
            <a:custGeom>
              <a:rect b="b" l="l" r="r" t="t"/>
              <a:pathLst>
                <a:path extrusionOk="0" h="5718" w="4532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3593575" y="1796275"/>
              <a:ext cx="156375" cy="186625"/>
            </a:xfrm>
            <a:custGeom>
              <a:rect b="b" l="l" r="r" t="t"/>
              <a:pathLst>
                <a:path extrusionOk="0" h="7465" w="6255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4445800" y="2124375"/>
              <a:ext cx="131825" cy="54825"/>
            </a:xfrm>
            <a:custGeom>
              <a:rect b="b" l="l" r="r" t="t"/>
              <a:pathLst>
                <a:path extrusionOk="0" h="2193" w="5273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3656350" y="2860475"/>
              <a:ext cx="85900" cy="144950"/>
            </a:xfrm>
            <a:custGeom>
              <a:rect b="b" l="l" r="r" t="t"/>
              <a:pathLst>
                <a:path extrusionOk="0" h="5798" w="3436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3419550" y="2826525"/>
              <a:ext cx="145250" cy="119850"/>
            </a:xfrm>
            <a:custGeom>
              <a:rect b="b" l="l" r="r" t="t"/>
              <a:pathLst>
                <a:path extrusionOk="0" h="4794" w="581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3386450" y="2797425"/>
              <a:ext cx="59650" cy="16850"/>
            </a:xfrm>
            <a:custGeom>
              <a:rect b="b" l="l" r="r" t="t"/>
              <a:pathLst>
                <a:path extrusionOk="0" h="674" w="2386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3389300" y="2825675"/>
              <a:ext cx="59375" cy="35950"/>
            </a:xfrm>
            <a:custGeom>
              <a:rect b="b" l="l" r="r" t="t"/>
              <a:pathLst>
                <a:path extrusionOk="0" h="1438" w="2375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3907700" y="3060175"/>
              <a:ext cx="39675" cy="28850"/>
            </a:xfrm>
            <a:custGeom>
              <a:rect b="b" l="l" r="r" t="t"/>
              <a:pathLst>
                <a:path extrusionOk="0" h="1154" w="1587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094300" y="2162625"/>
              <a:ext cx="123275" cy="157225"/>
            </a:xfrm>
            <a:custGeom>
              <a:rect b="b" l="l" r="r" t="t"/>
              <a:pathLst>
                <a:path extrusionOk="0" h="6289" w="4931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2778475" y="1342375"/>
              <a:ext cx="794300" cy="424550"/>
            </a:xfrm>
            <a:custGeom>
              <a:rect b="b" l="l" r="r" t="t"/>
              <a:pathLst>
                <a:path extrusionOk="0" h="16982" w="31772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1890025" y="2707825"/>
              <a:ext cx="82475" cy="92750"/>
            </a:xfrm>
            <a:custGeom>
              <a:rect b="b" l="l" r="r" t="t"/>
              <a:pathLst>
                <a:path extrusionOk="0" h="3710" w="3299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2492600" y="2922100"/>
              <a:ext cx="95875" cy="161225"/>
            </a:xfrm>
            <a:custGeom>
              <a:rect b="b" l="l" r="r" t="t"/>
              <a:pathLst>
                <a:path extrusionOk="0" h="6449" w="3835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1947100" y="2748925"/>
              <a:ext cx="124400" cy="68775"/>
            </a:xfrm>
            <a:custGeom>
              <a:rect b="b" l="l" r="r" t="t"/>
              <a:pathLst>
                <a:path extrusionOk="0" h="2751" w="4976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3966475" y="2059325"/>
              <a:ext cx="102725" cy="88475"/>
            </a:xfrm>
            <a:custGeom>
              <a:rect b="b" l="l" r="r" t="t"/>
              <a:pathLst>
                <a:path extrusionOk="0" h="3539" w="4109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2251225" y="2660475"/>
              <a:ext cx="58225" cy="42525"/>
            </a:xfrm>
            <a:custGeom>
              <a:rect b="b" l="l" r="r" t="t"/>
              <a:pathLst>
                <a:path extrusionOk="0" h="1701" w="2329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4009275" y="2012550"/>
              <a:ext cx="113000" cy="63350"/>
            </a:xfrm>
            <a:custGeom>
              <a:rect b="b" l="l" r="r" t="t"/>
              <a:pathLst>
                <a:path extrusionOk="0" h="2534" w="452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5628375" y="2987725"/>
              <a:ext cx="917850" cy="359500"/>
            </a:xfrm>
            <a:custGeom>
              <a:rect b="b" l="l" r="r" t="t"/>
              <a:pathLst>
                <a:path extrusionOk="0" h="14380" w="36714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5054350" y="2306700"/>
              <a:ext cx="552950" cy="624825"/>
            </a:xfrm>
            <a:custGeom>
              <a:rect b="b" l="l" r="r" t="t"/>
              <a:pathLst>
                <a:path extrusionOk="0" h="24993" w="22118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3550225" y="1870750"/>
              <a:ext cx="68775" cy="74775"/>
            </a:xfrm>
            <a:custGeom>
              <a:rect b="b" l="l" r="r" t="t"/>
              <a:pathLst>
                <a:path extrusionOk="0" h="2991" w="2751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4538525" y="2209700"/>
              <a:ext cx="412575" cy="333525"/>
            </a:xfrm>
            <a:custGeom>
              <a:rect b="b" l="l" r="r" t="t"/>
              <a:pathLst>
                <a:path extrusionOk="0" h="13341" w="16503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4458925" y="2262750"/>
              <a:ext cx="197150" cy="189200"/>
            </a:xfrm>
            <a:custGeom>
              <a:rect b="b" l="l" r="r" t="t"/>
              <a:pathLst>
                <a:path extrusionOk="0" h="7568" w="7886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3353350" y="1635650"/>
              <a:ext cx="161225" cy="60525"/>
            </a:xfrm>
            <a:custGeom>
              <a:rect b="b" l="l" r="r" t="t"/>
              <a:pathLst>
                <a:path extrusionOk="0" h="2421" w="6449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4377875" y="2357200"/>
              <a:ext cx="26000" cy="85600"/>
            </a:xfrm>
            <a:custGeom>
              <a:rect b="b" l="l" r="r" t="t"/>
              <a:pathLst>
                <a:path extrusionOk="0" h="3424" w="104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3842650" y="2045925"/>
              <a:ext cx="219725" cy="234550"/>
            </a:xfrm>
            <a:custGeom>
              <a:rect b="b" l="l" r="r" t="t"/>
              <a:pathLst>
                <a:path extrusionOk="0" h="9382" w="8789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2174750" y="2691850"/>
              <a:ext cx="41400" cy="18575"/>
            </a:xfrm>
            <a:custGeom>
              <a:rect b="b" l="l" r="r" t="t"/>
              <a:pathLst>
                <a:path extrusionOk="0" h="743" w="1656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4394425" y="2355200"/>
              <a:ext cx="75350" cy="94450"/>
            </a:xfrm>
            <a:custGeom>
              <a:rect b="b" l="l" r="r" t="t"/>
              <a:pathLst>
                <a:path extrusionOk="0" h="3778" w="3014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6182725" y="2080450"/>
              <a:ext cx="189475" cy="327850"/>
            </a:xfrm>
            <a:custGeom>
              <a:rect b="b" l="l" r="r" t="t"/>
              <a:pathLst>
                <a:path extrusionOk="0" h="13114" w="7579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4538525" y="1865050"/>
              <a:ext cx="710700" cy="323275"/>
            </a:xfrm>
            <a:custGeom>
              <a:rect b="b" l="l" r="r" t="t"/>
              <a:pathLst>
                <a:path extrusionOk="0" h="12931" w="28428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4400700" y="2987150"/>
              <a:ext cx="158675" cy="231125"/>
            </a:xfrm>
            <a:custGeom>
              <a:rect b="b" l="l" r="r" t="t"/>
              <a:pathLst>
                <a:path extrusionOk="0" h="9245" w="6347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5005550" y="2130100"/>
              <a:ext cx="179775" cy="89325"/>
            </a:xfrm>
            <a:custGeom>
              <a:rect b="b" l="l" r="r" t="t"/>
              <a:pathLst>
                <a:path extrusionOk="0" h="3573" w="7191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5756200" y="2781725"/>
              <a:ext cx="105000" cy="92475"/>
            </a:xfrm>
            <a:custGeom>
              <a:rect b="b" l="l" r="r" t="t"/>
              <a:pathLst>
                <a:path extrusionOk="0" h="3699" w="420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6077175" y="2234525"/>
              <a:ext cx="84175" cy="97575"/>
            </a:xfrm>
            <a:custGeom>
              <a:rect b="b" l="l" r="r" t="t"/>
              <a:pathLst>
                <a:path extrusionOk="0" h="3903" w="3367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4620100" y="2429950"/>
              <a:ext cx="37125" cy="35125"/>
            </a:xfrm>
            <a:custGeom>
              <a:rect b="b" l="l" r="r" t="t"/>
              <a:pathLst>
                <a:path extrusionOk="0" h="1405" w="1485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5691150" y="2602275"/>
              <a:ext cx="164075" cy="194600"/>
            </a:xfrm>
            <a:custGeom>
              <a:rect b="b" l="l" r="r" t="t"/>
              <a:pathLst>
                <a:path extrusionOk="0" h="7784" w="6563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4390150" y="2326375"/>
              <a:ext cx="25125" cy="35125"/>
            </a:xfrm>
            <a:custGeom>
              <a:rect b="b" l="l" r="r" t="t"/>
              <a:pathLst>
                <a:path extrusionOk="0" h="1405" w="1005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3492575" y="2918100"/>
              <a:ext cx="77925" cy="95325"/>
            </a:xfrm>
            <a:custGeom>
              <a:rect b="b" l="l" r="r" t="t"/>
              <a:pathLst>
                <a:path extrusionOk="0" h="3813" w="3117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3902575" y="2360625"/>
              <a:ext cx="311000" cy="307300"/>
            </a:xfrm>
            <a:custGeom>
              <a:rect b="b" l="l" r="r" t="t"/>
              <a:pathLst>
                <a:path extrusionOk="0" h="12292" w="1244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5313675" y="2889275"/>
              <a:ext cx="42550" cy="87625"/>
            </a:xfrm>
            <a:custGeom>
              <a:rect b="b" l="l" r="r" t="t"/>
              <a:pathLst>
                <a:path extrusionOk="0" h="3505" w="1702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4240950" y="3762025"/>
              <a:ext cx="45950" cy="45400"/>
            </a:xfrm>
            <a:custGeom>
              <a:rect b="b" l="l" r="r" t="t"/>
              <a:pathLst>
                <a:path extrusionOk="0" h="1816" w="1838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4070900" y="1843925"/>
              <a:ext cx="94750" cy="52825"/>
            </a:xfrm>
            <a:custGeom>
              <a:rect b="b" l="l" r="r" t="t"/>
              <a:pathLst>
                <a:path extrusionOk="0" h="2113" w="379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3820400" y="1979175"/>
              <a:ext cx="9725" cy="15125"/>
            </a:xfrm>
            <a:custGeom>
              <a:rect b="b" l="l" r="r" t="t"/>
              <a:pathLst>
                <a:path extrusionOk="0" h="605" w="389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4068900" y="1810550"/>
              <a:ext cx="119275" cy="49950"/>
            </a:xfrm>
            <a:custGeom>
              <a:rect b="b" l="l" r="r" t="t"/>
              <a:pathLst>
                <a:path extrusionOk="0" h="1998" w="4771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3387025" y="2300700"/>
              <a:ext cx="313000" cy="325550"/>
            </a:xfrm>
            <a:custGeom>
              <a:rect b="b" l="l" r="r" t="t"/>
              <a:pathLst>
                <a:path extrusionOk="0" h="13022" w="1252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4189875" y="2015975"/>
              <a:ext cx="65925" cy="65925"/>
            </a:xfrm>
            <a:custGeom>
              <a:rect b="b" l="l" r="r" t="t"/>
              <a:pathLst>
                <a:path extrusionOk="0" h="2637" w="2637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4569600" y="3385425"/>
              <a:ext cx="153250" cy="307875"/>
            </a:xfrm>
            <a:custGeom>
              <a:rect b="b" l="l" r="r" t="t"/>
              <a:pathLst>
                <a:path extrusionOk="0" h="12315" w="613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486900" y="2369750"/>
              <a:ext cx="529250" cy="412575"/>
            </a:xfrm>
            <a:custGeom>
              <a:rect b="b" l="l" r="r" t="t"/>
              <a:pathLst>
                <a:path extrusionOk="0" h="16503" w="2117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4096575" y="2151500"/>
              <a:ext cx="45950" cy="32825"/>
            </a:xfrm>
            <a:custGeom>
              <a:rect b="b" l="l" r="r" t="t"/>
              <a:pathLst>
                <a:path extrusionOk="0" h="1313" w="1838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3479450" y="2545500"/>
              <a:ext cx="326425" cy="337525"/>
            </a:xfrm>
            <a:custGeom>
              <a:rect b="b" l="l" r="r" t="t"/>
              <a:pathLst>
                <a:path extrusionOk="0" h="13501" w="13057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5533650" y="2469325"/>
              <a:ext cx="174925" cy="417425"/>
            </a:xfrm>
            <a:custGeom>
              <a:rect b="b" l="l" r="r" t="t"/>
              <a:pathLst>
                <a:path extrusionOk="0" h="16697" w="6997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4057775" y="2124950"/>
              <a:ext cx="33400" cy="36275"/>
            </a:xfrm>
            <a:custGeom>
              <a:rect b="b" l="l" r="r" t="t"/>
              <a:pathLst>
                <a:path extrusionOk="0" h="1451" w="1336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5255200" y="1937225"/>
              <a:ext cx="593450" cy="230275"/>
            </a:xfrm>
            <a:custGeom>
              <a:rect b="b" l="l" r="r" t="t"/>
              <a:pathLst>
                <a:path extrusionOk="0" h="9211" w="23738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4320550" y="3346350"/>
              <a:ext cx="210275" cy="372625"/>
            </a:xfrm>
            <a:custGeom>
              <a:rect b="b" l="l" r="r" t="t"/>
              <a:pathLst>
                <a:path extrusionOk="0" h="14905" w="8411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3386175" y="2490425"/>
              <a:ext cx="239400" cy="290175"/>
            </a:xfrm>
            <a:custGeom>
              <a:rect b="b" l="l" r="r" t="t"/>
              <a:pathLst>
                <a:path extrusionOk="0" h="11607" w="9576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4371050" y="3321525"/>
              <a:ext cx="59350" cy="172050"/>
            </a:xfrm>
            <a:custGeom>
              <a:rect b="b" l="l" r="r" t="t"/>
              <a:pathLst>
                <a:path extrusionOk="0" h="6882" w="2374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5723100" y="2954900"/>
              <a:ext cx="383475" cy="139550"/>
            </a:xfrm>
            <a:custGeom>
              <a:rect b="b" l="l" r="r" t="t"/>
              <a:pathLst>
                <a:path extrusionOk="0" h="5582" w="15339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3953650" y="3496700"/>
              <a:ext cx="263350" cy="274775"/>
            </a:xfrm>
            <a:custGeom>
              <a:rect b="b" l="l" r="r" t="t"/>
              <a:pathLst>
                <a:path extrusionOk="0" h="10991" w="10534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3727100" y="2579450"/>
              <a:ext cx="307025" cy="268200"/>
            </a:xfrm>
            <a:custGeom>
              <a:rect b="b" l="l" r="r" t="t"/>
              <a:pathLst>
                <a:path extrusionOk="0" h="10728" w="12281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3775325" y="2797425"/>
              <a:ext cx="236250" cy="218550"/>
            </a:xfrm>
            <a:custGeom>
              <a:rect b="b" l="l" r="r" t="t"/>
              <a:pathLst>
                <a:path extrusionOk="0" h="8742" w="945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1977050" y="2771450"/>
              <a:ext cx="94450" cy="97325"/>
            </a:xfrm>
            <a:custGeom>
              <a:rect b="b" l="l" r="r" t="t"/>
              <a:pathLst>
                <a:path extrusionOk="0" h="3893" w="3778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3778450" y="1905550"/>
              <a:ext cx="63375" cy="58800"/>
            </a:xfrm>
            <a:custGeom>
              <a:rect b="b" l="l" r="r" t="t"/>
              <a:pathLst>
                <a:path extrusionOk="0" h="2352" w="2535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3799850" y="1383450"/>
              <a:ext cx="372075" cy="424550"/>
            </a:xfrm>
            <a:custGeom>
              <a:rect b="b" l="l" r="r" t="t"/>
              <a:pathLst>
                <a:path extrusionOk="0" h="16982" w="14883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5268050" y="2421950"/>
              <a:ext cx="165500" cy="91050"/>
            </a:xfrm>
            <a:custGeom>
              <a:rect b="b" l="l" r="r" t="t"/>
              <a:pathLst>
                <a:path extrusionOk="0" h="3642" w="662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6693125" y="3893550"/>
              <a:ext cx="362375" cy="274500"/>
            </a:xfrm>
            <a:custGeom>
              <a:rect b="b" l="l" r="r" t="t"/>
              <a:pathLst>
                <a:path extrusionOk="0" h="10980" w="14495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4746775" y="2513250"/>
              <a:ext cx="147250" cy="221150"/>
            </a:xfrm>
            <a:custGeom>
              <a:rect b="b" l="l" r="r" t="t"/>
              <a:pathLst>
                <a:path extrusionOk="0" h="8846" w="589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4893150" y="2268750"/>
              <a:ext cx="296175" cy="305875"/>
            </a:xfrm>
            <a:custGeom>
              <a:rect b="b" l="l" r="r" t="t"/>
              <a:pathLst>
                <a:path extrusionOk="0" h="12235" w="11847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2063775" y="2894125"/>
              <a:ext cx="114150" cy="54250"/>
            </a:xfrm>
            <a:custGeom>
              <a:rect b="b" l="l" r="r" t="t"/>
              <a:pathLst>
                <a:path extrusionOk="0" h="2170" w="4566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2091450" y="3113250"/>
              <a:ext cx="264225" cy="415150"/>
            </a:xfrm>
            <a:custGeom>
              <a:rect b="b" l="l" r="r" t="t"/>
              <a:pathLst>
                <a:path extrusionOk="0" h="16606" w="10569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6061750" y="2692150"/>
              <a:ext cx="189200" cy="293600"/>
            </a:xfrm>
            <a:custGeom>
              <a:rect b="b" l="l" r="r" t="t"/>
              <a:pathLst>
                <a:path extrusionOk="0" h="11744" w="7568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6537350" y="3168875"/>
              <a:ext cx="304175" cy="184900"/>
            </a:xfrm>
            <a:custGeom>
              <a:rect b="b" l="l" r="r" t="t"/>
              <a:pathLst>
                <a:path extrusionOk="0" h="7396" w="12167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3959925" y="1876450"/>
              <a:ext cx="177200" cy="127000"/>
            </a:xfrm>
            <a:custGeom>
              <a:rect b="b" l="l" r="r" t="t"/>
              <a:pathLst>
                <a:path extrusionOk="0" h="5080" w="7088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6017825" y="2136950"/>
              <a:ext cx="90750" cy="119275"/>
            </a:xfrm>
            <a:custGeom>
              <a:rect b="b" l="l" r="r" t="t"/>
              <a:pathLst>
                <a:path extrusionOk="0" h="4771" w="363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3544225" y="2152350"/>
              <a:ext cx="59950" cy="123275"/>
            </a:xfrm>
            <a:custGeom>
              <a:rect b="b" l="l" r="r" t="t"/>
              <a:pathLst>
                <a:path extrusionOk="0" h="4931" w="2398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2492025" y="3550900"/>
              <a:ext cx="169500" cy="186625"/>
            </a:xfrm>
            <a:custGeom>
              <a:rect b="b" l="l" r="r" t="t"/>
              <a:pathLst>
                <a:path extrusionOk="0" h="7465" w="678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4390150" y="2374025"/>
              <a:ext cx="10875" cy="26850"/>
            </a:xfrm>
            <a:custGeom>
              <a:rect b="b" l="l" r="r" t="t"/>
              <a:pathLst>
                <a:path extrusionOk="0" h="1074" w="435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4709975" y="2519525"/>
              <a:ext cx="17425" cy="35400"/>
            </a:xfrm>
            <a:custGeom>
              <a:rect b="b" l="l" r="r" t="t"/>
              <a:pathLst>
                <a:path extrusionOk="0" h="1416" w="697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4082300" y="2021400"/>
              <a:ext cx="171225" cy="100150"/>
            </a:xfrm>
            <a:custGeom>
              <a:rect b="b" l="l" r="r" t="t"/>
              <a:pathLst>
                <a:path extrusionOk="0" h="4006" w="6849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4052075" y="1374325"/>
              <a:ext cx="2474475" cy="802875"/>
            </a:xfrm>
            <a:custGeom>
              <a:rect b="b" l="l" r="r" t="t"/>
              <a:pathLst>
                <a:path extrusionOk="0" h="32115" w="98979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4302575" y="3138075"/>
              <a:ext cx="36525" cy="40250"/>
            </a:xfrm>
            <a:custGeom>
              <a:rect b="b" l="l" r="r" t="t"/>
              <a:pathLst>
                <a:path extrusionOk="0" h="1610" w="1461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3386175" y="2484725"/>
              <a:ext cx="167200" cy="151225"/>
            </a:xfrm>
            <a:custGeom>
              <a:rect b="b" l="l" r="r" t="t"/>
              <a:pathLst>
                <a:path extrusionOk="0" h="6049" w="6688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4391300" y="2382575"/>
              <a:ext cx="421975" cy="358950"/>
            </a:xfrm>
            <a:custGeom>
              <a:rect b="b" l="l" r="r" t="t"/>
              <a:pathLst>
                <a:path extrusionOk="0" h="14358" w="16879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4157925" y="2613100"/>
              <a:ext cx="321850" cy="303325"/>
            </a:xfrm>
            <a:custGeom>
              <a:rect b="b" l="l" r="r" t="t"/>
              <a:pathLst>
                <a:path extrusionOk="0" h="12133" w="12874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4198425" y="2834225"/>
              <a:ext cx="229425" cy="198300"/>
            </a:xfrm>
            <a:custGeom>
              <a:rect b="b" l="l" r="r" t="t"/>
              <a:pathLst>
                <a:path extrusionOk="0" h="7932" w="9177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3371325" y="2735800"/>
              <a:ext cx="121850" cy="96450"/>
            </a:xfrm>
            <a:custGeom>
              <a:rect b="b" l="l" r="r" t="t"/>
              <a:pathLst>
                <a:path extrusionOk="0" h="3858" w="4874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3456650" y="2884150"/>
              <a:ext cx="60500" cy="74200"/>
            </a:xfrm>
            <a:custGeom>
              <a:rect b="b" l="l" r="r" t="t"/>
              <a:pathLst>
                <a:path extrusionOk="0" h="2968" w="242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1930550" y="2784875"/>
              <a:ext cx="47375" cy="28825"/>
            </a:xfrm>
            <a:custGeom>
              <a:rect b="b" l="l" r="r" t="t"/>
              <a:pathLst>
                <a:path extrusionOk="0" h="1153" w="1895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4057500" y="2067050"/>
              <a:ext cx="81050" cy="86175"/>
            </a:xfrm>
            <a:custGeom>
              <a:rect b="b" l="l" r="r" t="t"/>
              <a:pathLst>
                <a:path extrusionOk="0" h="3447" w="3242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2559075" y="2975175"/>
              <a:ext cx="82750" cy="95875"/>
            </a:xfrm>
            <a:custGeom>
              <a:rect b="b" l="l" r="r" t="t"/>
              <a:pathLst>
                <a:path extrusionOk="0" h="3835" w="331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4018125" y="1991425"/>
              <a:ext cx="98150" cy="40250"/>
            </a:xfrm>
            <a:custGeom>
              <a:rect b="b" l="l" r="r" t="t"/>
              <a:pathLst>
                <a:path extrusionOk="0" h="1610" w="3926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3965900" y="2051625"/>
              <a:ext cx="50525" cy="31125"/>
            </a:xfrm>
            <a:custGeom>
              <a:rect b="b" l="l" r="r" t="t"/>
              <a:pathLst>
                <a:path extrusionOk="0" h="1245" w="2021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3899725" y="1585450"/>
              <a:ext cx="181750" cy="280475"/>
            </a:xfrm>
            <a:custGeom>
              <a:rect b="b" l="l" r="r" t="t"/>
              <a:pathLst>
                <a:path extrusionOk="0" h="11219" w="727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4317400" y="3694425"/>
              <a:ext cx="27125" cy="37100"/>
            </a:xfrm>
            <a:custGeom>
              <a:rect b="b" l="l" r="r" t="t"/>
              <a:pathLst>
                <a:path extrusionOk="0" h="1484" w="1085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4398425" y="2266175"/>
              <a:ext cx="115875" cy="113000"/>
            </a:xfrm>
            <a:custGeom>
              <a:rect b="b" l="l" r="r" t="t"/>
              <a:pathLst>
                <a:path extrusionOk="0" h="4520" w="4635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3990150" y="2580875"/>
              <a:ext cx="204875" cy="362650"/>
            </a:xfrm>
            <a:custGeom>
              <a:rect b="b" l="l" r="r" t="t"/>
              <a:pathLst>
                <a:path extrusionOk="0" h="14506" w="8195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3720250" y="2862175"/>
              <a:ext cx="38550" cy="115300"/>
            </a:xfrm>
            <a:custGeom>
              <a:rect b="b" l="l" r="r" t="t"/>
              <a:pathLst>
                <a:path extrusionOk="0" h="4612" w="1542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643225" y="2649050"/>
              <a:ext cx="173475" cy="334125"/>
            </a:xfrm>
            <a:custGeom>
              <a:rect b="b" l="l" r="r" t="t"/>
              <a:pathLst>
                <a:path extrusionOk="0" h="13365" w="6939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4972475" y="2181450"/>
              <a:ext cx="151225" cy="96450"/>
            </a:xfrm>
            <a:custGeom>
              <a:rect b="b" l="l" r="r" t="t"/>
              <a:pathLst>
                <a:path extrusionOk="0" h="3858" w="6049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4682025" y="2141800"/>
              <a:ext cx="283625" cy="169775"/>
            </a:xfrm>
            <a:custGeom>
              <a:rect b="b" l="l" r="r" t="t"/>
              <a:pathLst>
                <a:path extrusionOk="0" h="6791" w="11345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6216675" y="3299850"/>
              <a:ext cx="48250" cy="25400"/>
            </a:xfrm>
            <a:custGeom>
              <a:rect b="b" l="l" r="r" t="t"/>
              <a:pathLst>
                <a:path extrusionOk="0" h="1016" w="193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3864050" y="2263900"/>
              <a:ext cx="75925" cy="160375"/>
            </a:xfrm>
            <a:custGeom>
              <a:rect b="b" l="l" r="r" t="t"/>
              <a:pathLst>
                <a:path extrusionOk="0" h="6415" w="3037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4199275" y="2155475"/>
              <a:ext cx="360100" cy="143550"/>
            </a:xfrm>
            <a:custGeom>
              <a:rect b="b" l="l" r="r" t="t"/>
              <a:pathLst>
                <a:path extrusionOk="0" h="5742" w="14404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6070875" y="2538075"/>
              <a:ext cx="28850" cy="75625"/>
            </a:xfrm>
            <a:custGeom>
              <a:rect b="b" l="l" r="r" t="t"/>
              <a:pathLst>
                <a:path extrusionOk="0" h="3025" w="1154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4313700" y="3135225"/>
              <a:ext cx="211725" cy="242825"/>
            </a:xfrm>
            <a:custGeom>
              <a:rect b="b" l="l" r="r" t="t"/>
              <a:pathLst>
                <a:path extrusionOk="0" h="9713" w="8469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4313975" y="3015675"/>
              <a:ext cx="109575" cy="128975"/>
            </a:xfrm>
            <a:custGeom>
              <a:rect b="b" l="l" r="r" t="t"/>
              <a:pathLst>
                <a:path extrusionOk="0" h="5159" w="4383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4109700" y="1931225"/>
              <a:ext cx="313850" cy="175775"/>
            </a:xfrm>
            <a:custGeom>
              <a:rect b="b" l="l" r="r" t="t"/>
              <a:pathLst>
                <a:path extrusionOk="0" h="7031" w="12554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2610425" y="3795125"/>
              <a:ext cx="97300" cy="109875"/>
            </a:xfrm>
            <a:custGeom>
              <a:rect b="b" l="l" r="r" t="t"/>
              <a:pathLst>
                <a:path extrusionOk="0" h="4395" w="3892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586475" y="1543225"/>
              <a:ext cx="1932400" cy="1139800"/>
            </a:xfrm>
            <a:custGeom>
              <a:rect b="b" l="l" r="r" t="t"/>
              <a:pathLst>
                <a:path extrusionOk="0" h="45592" w="77296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4725950" y="2079875"/>
              <a:ext cx="338975" cy="188625"/>
            </a:xfrm>
            <a:custGeom>
              <a:rect b="b" l="l" r="r" t="t"/>
              <a:pathLst>
                <a:path extrusionOk="0" h="7545" w="13559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2257775" y="2836225"/>
              <a:ext cx="269925" cy="259650"/>
            </a:xfrm>
            <a:custGeom>
              <a:rect b="b" l="l" r="r" t="t"/>
              <a:pathLst>
                <a:path extrusionOk="0" h="10386" w="10797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5724250" y="2582300"/>
              <a:ext cx="172625" cy="334400"/>
            </a:xfrm>
            <a:custGeom>
              <a:rect b="b" l="l" r="r" t="t"/>
              <a:pathLst>
                <a:path extrusionOk="0" h="13376" w="6905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7026375" y="3443925"/>
              <a:ext cx="18575" cy="45100"/>
            </a:xfrm>
            <a:custGeom>
              <a:rect b="b" l="l" r="r" t="t"/>
              <a:pathLst>
                <a:path extrusionOk="0" h="1804" w="743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4566475" y="2681025"/>
              <a:ext cx="206300" cy="145525"/>
            </a:xfrm>
            <a:custGeom>
              <a:rect b="b" l="l" r="r" t="t"/>
              <a:pathLst>
                <a:path extrusionOk="0" h="5821" w="8252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4037225" y="3613400"/>
              <a:ext cx="321850" cy="288750"/>
            </a:xfrm>
            <a:custGeom>
              <a:rect b="b" l="l" r="r" t="t"/>
              <a:pathLst>
                <a:path extrusionOk="0" h="11550" w="12874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4155075" y="3299275"/>
              <a:ext cx="233975" cy="220275"/>
            </a:xfrm>
            <a:custGeom>
              <a:rect b="b" l="l" r="r" t="t"/>
              <a:pathLst>
                <a:path extrusionOk="0" h="8811" w="9359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4220675" y="3463900"/>
              <a:ext cx="150950" cy="153800"/>
            </a:xfrm>
            <a:custGeom>
              <a:rect b="b" l="l" r="r" t="t"/>
              <a:pathLst>
                <a:path extrusionOk="0" h="6152" w="6038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4542225" y="2839350"/>
              <a:ext cx="197750" cy="311025"/>
            </a:xfrm>
            <a:custGeom>
              <a:rect b="b" l="l" r="r" t="t"/>
              <a:pathLst>
                <a:path extrusionOk="0" h="12441" w="791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2628975" y="2981450"/>
              <a:ext cx="58225" cy="84175"/>
            </a:xfrm>
            <a:custGeom>
              <a:rect b="b" l="l" r="r" t="t"/>
              <a:pathLst>
                <a:path extrusionOk="0" h="3367" w="2329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3640650" y="1956900"/>
              <a:ext cx="255375" cy="215450"/>
            </a:xfrm>
            <a:custGeom>
              <a:rect b="b" l="l" r="r" t="t"/>
              <a:pathLst>
                <a:path extrusionOk="0" h="8618" w="10215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3550500" y="2120100"/>
              <a:ext cx="250800" cy="176350"/>
            </a:xfrm>
            <a:custGeom>
              <a:rect b="b" l="l" r="r" t="t"/>
              <a:pathLst>
                <a:path extrusionOk="0" h="7054" w="10032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2326825" y="2825950"/>
              <a:ext cx="3450" cy="4300"/>
            </a:xfrm>
            <a:custGeom>
              <a:rect b="b" l="l" r="r" t="t"/>
              <a:pathLst>
                <a:path extrusionOk="0" h="172" w="138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2474325" y="2697550"/>
              <a:ext cx="3450" cy="2025"/>
            </a:xfrm>
            <a:custGeom>
              <a:rect b="b" l="l" r="r" t="t"/>
              <a:pathLst>
                <a:path extrusionOk="0" h="81" w="138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3747075" y="2144350"/>
              <a:ext cx="6025" cy="4600"/>
            </a:xfrm>
            <a:custGeom>
              <a:rect b="b" l="l" r="r" t="t"/>
              <a:pathLst>
                <a:path extrusionOk="0" h="184" w="241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2497150" y="2710400"/>
              <a:ext cx="3750" cy="16000"/>
            </a:xfrm>
            <a:custGeom>
              <a:rect b="b" l="l" r="r" t="t"/>
              <a:pathLst>
                <a:path extrusionOk="0" h="640" w="15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2187025" y="2500700"/>
              <a:ext cx="108150" cy="136700"/>
            </a:xfrm>
            <a:custGeom>
              <a:rect b="b" l="l" r="r" t="t"/>
              <a:pathLst>
                <a:path extrusionOk="0" h="5468" w="4326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2482900" y="2377725"/>
              <a:ext cx="4300" cy="2900"/>
            </a:xfrm>
            <a:custGeom>
              <a:rect b="b" l="l" r="r" t="t"/>
              <a:pathLst>
                <a:path extrusionOk="0" h="116" w="172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2535100" y="2809975"/>
              <a:ext cx="4300" cy="6025"/>
            </a:xfrm>
            <a:custGeom>
              <a:rect b="b" l="l" r="r" t="t"/>
              <a:pathLst>
                <a:path extrusionOk="0" h="241" w="172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4582175" y="3370025"/>
              <a:ext cx="25700" cy="22850"/>
            </a:xfrm>
            <a:custGeom>
              <a:rect b="b" l="l" r="r" t="t"/>
              <a:pathLst>
                <a:path extrusionOk="0" h="914" w="1028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3219825" y="2722100"/>
              <a:ext cx="52250" cy="53950"/>
            </a:xfrm>
            <a:custGeom>
              <a:rect b="b" l="l" r="r" t="t"/>
              <a:pathLst>
                <a:path extrusionOk="0" h="2158" w="209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2116850" y="2663600"/>
              <a:ext cx="33975" cy="11150"/>
            </a:xfrm>
            <a:custGeom>
              <a:rect b="b" l="l" r="r" t="t"/>
              <a:pathLst>
                <a:path extrusionOk="0" h="446" w="1359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2502300" y="2757475"/>
              <a:ext cx="4300" cy="9150"/>
            </a:xfrm>
            <a:custGeom>
              <a:rect b="b" l="l" r="r" t="t"/>
              <a:pathLst>
                <a:path extrusionOk="0" h="366" w="172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2671775" y="4270150"/>
              <a:ext cx="55925" cy="22575"/>
            </a:xfrm>
            <a:custGeom>
              <a:rect b="b" l="l" r="r" t="t"/>
              <a:pathLst>
                <a:path extrusionOk="0" h="903" w="2237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3605000" y="1719250"/>
              <a:ext cx="16275" cy="19425"/>
            </a:xfrm>
            <a:custGeom>
              <a:rect b="b" l="l" r="r" t="t"/>
              <a:pathLst>
                <a:path extrusionOk="0" h="777" w="651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2490875" y="2834500"/>
              <a:ext cx="4025" cy="5175"/>
            </a:xfrm>
            <a:custGeom>
              <a:rect b="b" l="l" r="r" t="t"/>
              <a:pathLst>
                <a:path extrusionOk="0" h="207" w="161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5953900" y="2600000"/>
              <a:ext cx="8875" cy="8850"/>
            </a:xfrm>
            <a:custGeom>
              <a:rect b="b" l="l" r="r" t="t"/>
              <a:pathLst>
                <a:path extrusionOk="0" h="354" w="355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2478900" y="2717250"/>
              <a:ext cx="5725" cy="7150"/>
            </a:xfrm>
            <a:custGeom>
              <a:rect b="b" l="l" r="r" t="t"/>
              <a:pathLst>
                <a:path extrusionOk="0" h="286" w="229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2507725" y="2792275"/>
              <a:ext cx="4000" cy="8600"/>
            </a:xfrm>
            <a:custGeom>
              <a:rect b="b" l="l" r="r" t="t"/>
              <a:pathLst>
                <a:path extrusionOk="0" h="344" w="16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3889450" y="2042500"/>
              <a:ext cx="2300" cy="4875"/>
            </a:xfrm>
            <a:custGeom>
              <a:rect b="b" l="l" r="r" t="t"/>
              <a:pathLst>
                <a:path extrusionOk="0" h="195" w="92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5191300" y="3015675"/>
              <a:ext cx="2300" cy="23125"/>
            </a:xfrm>
            <a:custGeom>
              <a:rect b="b" l="l" r="r" t="t"/>
              <a:pathLst>
                <a:path extrusionOk="0" h="925" w="92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3988150" y="2293000"/>
              <a:ext cx="7450" cy="6300"/>
            </a:xfrm>
            <a:custGeom>
              <a:rect b="b" l="l" r="r" t="t"/>
              <a:pathLst>
                <a:path extrusionOk="0" h="252" w="298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2489750" y="2730650"/>
              <a:ext cx="1450" cy="2875"/>
            </a:xfrm>
            <a:custGeom>
              <a:rect b="b" l="l" r="r" t="t"/>
              <a:pathLst>
                <a:path extrusionOk="0" h="115" w="58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4848925" y="3565450"/>
              <a:ext cx="9725" cy="12300"/>
            </a:xfrm>
            <a:custGeom>
              <a:rect b="b" l="l" r="r" t="t"/>
              <a:pathLst>
                <a:path extrusionOk="0" h="492" w="389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6873450" y="3546050"/>
              <a:ext cx="149525" cy="80200"/>
            </a:xfrm>
            <a:custGeom>
              <a:rect b="b" l="l" r="r" t="t"/>
              <a:pathLst>
                <a:path extrusionOk="0" h="3208" w="5981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7066600" y="3123225"/>
              <a:ext cx="1175" cy="1450"/>
            </a:xfrm>
            <a:custGeom>
              <a:rect b="b" l="l" r="r" t="t"/>
              <a:pathLst>
                <a:path extrusionOk="0" h="58" w="47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1214425" y="3663900"/>
              <a:ext cx="1750" cy="2300"/>
            </a:xfrm>
            <a:custGeom>
              <a:rect b="b" l="l" r="r" t="t"/>
              <a:pathLst>
                <a:path extrusionOk="0" h="92" w="7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2379600" y="2691850"/>
              <a:ext cx="52250" cy="13150"/>
            </a:xfrm>
            <a:custGeom>
              <a:rect b="b" l="l" r="r" t="t"/>
              <a:pathLst>
                <a:path extrusionOk="0" h="526" w="209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721700" y="3311250"/>
              <a:ext cx="309875" cy="274775"/>
            </a:xfrm>
            <a:custGeom>
              <a:rect b="b" l="l" r="r" t="t"/>
              <a:pathLst>
                <a:path extrusionOk="0" h="10991" w="12395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5798700" y="3079300"/>
              <a:ext cx="6875" cy="4025"/>
            </a:xfrm>
            <a:custGeom>
              <a:rect b="b" l="l" r="r" t="t"/>
              <a:pathLst>
                <a:path extrusionOk="0" h="161" w="275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6833800" y="3262175"/>
              <a:ext cx="212850" cy="118425"/>
            </a:xfrm>
            <a:custGeom>
              <a:rect b="b" l="l" r="r" t="t"/>
              <a:pathLst>
                <a:path extrusionOk="0" h="4737" w="8514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3851225" y="3073600"/>
              <a:ext cx="19700" cy="37675"/>
            </a:xfrm>
            <a:custGeom>
              <a:rect b="b" l="l" r="r" t="t"/>
              <a:pathLst>
                <a:path extrusionOk="0" h="1507" w="788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2474625" y="2702125"/>
              <a:ext cx="2025" cy="1175"/>
            </a:xfrm>
            <a:custGeom>
              <a:rect b="b" l="l" r="r" t="t"/>
              <a:pathLst>
                <a:path extrusionOk="0" h="47" w="81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4830100" y="3215675"/>
              <a:ext cx="3150" cy="5150"/>
            </a:xfrm>
            <a:custGeom>
              <a:rect b="b" l="l" r="r" t="t"/>
              <a:pathLst>
                <a:path extrusionOk="0" h="206" w="126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2301725" y="2613975"/>
              <a:ext cx="13725" cy="4875"/>
            </a:xfrm>
            <a:custGeom>
              <a:rect b="b" l="l" r="r" t="t"/>
              <a:pathLst>
                <a:path extrusionOk="0" h="195" w="549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275475" y="3533500"/>
              <a:ext cx="13725" cy="65375"/>
            </a:xfrm>
            <a:custGeom>
              <a:rect b="b" l="l" r="r" t="t"/>
              <a:pathLst>
                <a:path extrusionOk="0" h="2615" w="549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2486325" y="2855050"/>
              <a:ext cx="28825" cy="28550"/>
            </a:xfrm>
            <a:custGeom>
              <a:rect b="b" l="l" r="r" t="t"/>
              <a:pathLst>
                <a:path extrusionOk="0" h="1142" w="1153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2500575" y="2809125"/>
              <a:ext cx="5450" cy="15125"/>
            </a:xfrm>
            <a:custGeom>
              <a:rect b="b" l="l" r="r" t="t"/>
              <a:pathLst>
                <a:path extrusionOk="0" h="605" w="218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2444375" y="2686725"/>
              <a:ext cx="8875" cy="8000"/>
            </a:xfrm>
            <a:custGeom>
              <a:rect b="b" l="l" r="r" t="t"/>
              <a:pathLst>
                <a:path extrusionOk="0" h="320" w="355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2437825" y="2695000"/>
              <a:ext cx="7425" cy="15425"/>
            </a:xfrm>
            <a:custGeom>
              <a:rect b="b" l="l" r="r" t="t"/>
              <a:pathLst>
                <a:path extrusionOk="0" h="617" w="297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4331675" y="2302700"/>
              <a:ext cx="40825" cy="24850"/>
            </a:xfrm>
            <a:custGeom>
              <a:rect b="b" l="l" r="r" t="t"/>
              <a:pathLst>
                <a:path extrusionOk="0" h="994" w="1633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4806425" y="3585425"/>
              <a:ext cx="12000" cy="11450"/>
            </a:xfrm>
            <a:custGeom>
              <a:rect b="b" l="l" r="r" t="t"/>
              <a:pathLst>
                <a:path extrusionOk="0" h="458" w="48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4617550" y="3399400"/>
              <a:ext cx="3725" cy="7450"/>
            </a:xfrm>
            <a:custGeom>
              <a:rect b="b" l="l" r="r" t="t"/>
              <a:pathLst>
                <a:path extrusionOk="0" h="298" w="149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2506275" y="2774600"/>
              <a:ext cx="7175" cy="10300"/>
            </a:xfrm>
            <a:custGeom>
              <a:rect b="b" l="l" r="r" t="t"/>
              <a:pathLst>
                <a:path extrusionOk="0" h="412" w="287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2497450" y="2737500"/>
              <a:ext cx="12000" cy="14300"/>
            </a:xfrm>
            <a:custGeom>
              <a:rect b="b" l="l" r="r" t="t"/>
              <a:pathLst>
                <a:path extrusionOk="0" h="572" w="48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360200" y="2833075"/>
              <a:ext cx="3175" cy="6025"/>
            </a:xfrm>
            <a:custGeom>
              <a:rect b="b" l="l" r="r" t="t"/>
              <a:pathLst>
                <a:path extrusionOk="0" h="241" w="127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369625" y="2448500"/>
              <a:ext cx="92750" cy="36525"/>
            </a:xfrm>
            <a:custGeom>
              <a:rect b="b" l="l" r="r" t="t"/>
              <a:pathLst>
                <a:path extrusionOk="0" h="1461" w="371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28"/>
          <p:cNvSpPr/>
          <p:nvPr/>
        </p:nvSpPr>
        <p:spPr>
          <a:xfrm>
            <a:off x="4928756" y="2083422"/>
            <a:ext cx="193442" cy="322978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3" name="Google Shape;413;p28"/>
          <p:cNvSpPr/>
          <p:nvPr/>
        </p:nvSpPr>
        <p:spPr>
          <a:xfrm>
            <a:off x="895825" y="4452825"/>
            <a:ext cx="3725400" cy="13548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WE ARE HERE.</a:t>
            </a:r>
            <a:endParaRPr b="1" sz="48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414" name="Google Shape;414;p28"/>
          <p:cNvCxnSpPr/>
          <p:nvPr/>
        </p:nvCxnSpPr>
        <p:spPr>
          <a:xfrm rot="-5400000">
            <a:off x="2962950" y="2380575"/>
            <a:ext cx="2101200" cy="2043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9"/>
          <p:cNvSpPr txBox="1"/>
          <p:nvPr>
            <p:ph type="title"/>
          </p:nvPr>
        </p:nvSpPr>
        <p:spPr>
          <a:xfrm>
            <a:off x="415600" y="1545325"/>
            <a:ext cx="3003900" cy="446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HERE GOES YOUR TIMELINE OR PROCESS.</a:t>
            </a:r>
            <a:endParaRPr sz="6000"/>
          </a:p>
        </p:txBody>
      </p:sp>
      <p:sp>
        <p:nvSpPr>
          <p:cNvPr id="420" name="Google Shape;420;p29"/>
          <p:cNvSpPr txBox="1"/>
          <p:nvPr>
            <p:ph idx="1" type="body"/>
          </p:nvPr>
        </p:nvSpPr>
        <p:spPr>
          <a:xfrm>
            <a:off x="3480650" y="2510253"/>
            <a:ext cx="1999800" cy="291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200"/>
              <a:t>Lorem ipsum dolor sit amet, consectetuer adipiscing elit. Aenean commodo ligula eget dolor.</a:t>
            </a:r>
            <a:endParaRPr sz="2200"/>
          </a:p>
        </p:txBody>
      </p:sp>
      <p:sp>
        <p:nvSpPr>
          <p:cNvPr id="421" name="Google Shape;421;p29"/>
          <p:cNvSpPr txBox="1"/>
          <p:nvPr>
            <p:ph idx="2" type="subTitle"/>
          </p:nvPr>
        </p:nvSpPr>
        <p:spPr>
          <a:xfrm>
            <a:off x="3480650" y="1585075"/>
            <a:ext cx="1999800" cy="7971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800"/>
              <a:t>2005</a:t>
            </a:r>
            <a:endParaRPr sz="4800"/>
          </a:p>
        </p:txBody>
      </p:sp>
      <p:sp>
        <p:nvSpPr>
          <p:cNvPr id="422" name="Google Shape;422;p29"/>
          <p:cNvSpPr txBox="1"/>
          <p:nvPr>
            <p:ph idx="3" type="body"/>
          </p:nvPr>
        </p:nvSpPr>
        <p:spPr>
          <a:xfrm>
            <a:off x="5608009" y="2510253"/>
            <a:ext cx="1999800" cy="291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200"/>
              <a:t>Lorem ipsum dolor sit amet, consectetuer adipiscing elit. Aenean commodo ligula eget dolor.</a:t>
            </a:r>
            <a:endParaRPr sz="2200"/>
          </a:p>
        </p:txBody>
      </p:sp>
      <p:sp>
        <p:nvSpPr>
          <p:cNvPr id="423" name="Google Shape;423;p29"/>
          <p:cNvSpPr txBox="1"/>
          <p:nvPr>
            <p:ph idx="4" type="subTitle"/>
          </p:nvPr>
        </p:nvSpPr>
        <p:spPr>
          <a:xfrm>
            <a:off x="5608009" y="1585075"/>
            <a:ext cx="1999800" cy="7971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800"/>
              <a:t>2010</a:t>
            </a:r>
            <a:endParaRPr sz="4800"/>
          </a:p>
        </p:txBody>
      </p:sp>
      <p:sp>
        <p:nvSpPr>
          <p:cNvPr id="424" name="Google Shape;424;p29"/>
          <p:cNvSpPr txBox="1"/>
          <p:nvPr>
            <p:ph idx="5" type="body"/>
          </p:nvPr>
        </p:nvSpPr>
        <p:spPr>
          <a:xfrm>
            <a:off x="7735367" y="2510253"/>
            <a:ext cx="1999800" cy="291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200"/>
              <a:t>Lorem ipsum dolor sit amet, consectetuer adipiscing elit. Aenean commodo ligula eget dolor.</a:t>
            </a:r>
            <a:endParaRPr sz="2200"/>
          </a:p>
        </p:txBody>
      </p:sp>
      <p:sp>
        <p:nvSpPr>
          <p:cNvPr id="425" name="Google Shape;425;p29"/>
          <p:cNvSpPr txBox="1"/>
          <p:nvPr>
            <p:ph idx="6" type="subTitle"/>
          </p:nvPr>
        </p:nvSpPr>
        <p:spPr>
          <a:xfrm>
            <a:off x="7735368" y="1585075"/>
            <a:ext cx="1999800" cy="7971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800"/>
              <a:t>2015</a:t>
            </a:r>
            <a:endParaRPr sz="4800"/>
          </a:p>
        </p:txBody>
      </p:sp>
      <p:sp>
        <p:nvSpPr>
          <p:cNvPr id="426" name="Google Shape;426;p29"/>
          <p:cNvSpPr txBox="1"/>
          <p:nvPr>
            <p:ph idx="7" type="body"/>
          </p:nvPr>
        </p:nvSpPr>
        <p:spPr>
          <a:xfrm>
            <a:off x="9862726" y="2510253"/>
            <a:ext cx="1999800" cy="291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200"/>
              <a:t>Lorem ipsum dolor sit amet, consectetuer adipiscing elit. Aenean commodo ligula eget dolor.</a:t>
            </a:r>
            <a:endParaRPr sz="2200"/>
          </a:p>
        </p:txBody>
      </p:sp>
      <p:sp>
        <p:nvSpPr>
          <p:cNvPr id="427" name="Google Shape;427;p29"/>
          <p:cNvSpPr txBox="1"/>
          <p:nvPr>
            <p:ph idx="8" type="subTitle"/>
          </p:nvPr>
        </p:nvSpPr>
        <p:spPr>
          <a:xfrm>
            <a:off x="9862727" y="1585075"/>
            <a:ext cx="1999800" cy="7971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800"/>
              <a:t>2020</a:t>
            </a:r>
            <a:endParaRPr sz="4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0"/>
          <p:cNvSpPr txBox="1"/>
          <p:nvPr>
            <p:ph type="title"/>
          </p:nvPr>
        </p:nvSpPr>
        <p:spPr>
          <a:xfrm>
            <a:off x="390625" y="515225"/>
            <a:ext cx="4106700" cy="2210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00"/>
              <a:t>ADD</a:t>
            </a:r>
            <a:endParaRPr sz="6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00"/>
              <a:t>YOUR TITLE HERE.</a:t>
            </a:r>
            <a:endParaRPr sz="6900"/>
          </a:p>
        </p:txBody>
      </p:sp>
      <p:sp>
        <p:nvSpPr>
          <p:cNvPr id="433" name="Google Shape;433;p30"/>
          <p:cNvSpPr txBox="1"/>
          <p:nvPr>
            <p:ph idx="1" type="subTitle"/>
          </p:nvPr>
        </p:nvSpPr>
        <p:spPr>
          <a:xfrm>
            <a:off x="390629" y="2608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434" name="Google Shape;434;p30"/>
          <p:cNvGrpSpPr/>
          <p:nvPr/>
        </p:nvGrpSpPr>
        <p:grpSpPr>
          <a:xfrm>
            <a:off x="6822781" y="1476421"/>
            <a:ext cx="4670652" cy="3905411"/>
            <a:chOff x="1295330" y="1868507"/>
            <a:chExt cx="4365503" cy="3647530"/>
          </a:xfrm>
        </p:grpSpPr>
        <p:grpSp>
          <p:nvGrpSpPr>
            <p:cNvPr id="435" name="Google Shape;435;p30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436" name="Google Shape;436;p30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437" name="Google Shape;437;p30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30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30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40" name="Google Shape;440;p30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441" name="Google Shape;441;p30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solidFill>
                  <a:srgbClr val="262626"/>
                </a:solidFill>
                <a:ln cap="flat" cmpd="sng" w="12700">
                  <a:solidFill>
                    <a:srgbClr val="39353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30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C6CFD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43" name="Google Shape;443;p30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31"/>
          <p:cNvGrpSpPr/>
          <p:nvPr/>
        </p:nvGrpSpPr>
        <p:grpSpPr>
          <a:xfrm>
            <a:off x="6097878" y="1817481"/>
            <a:ext cx="5721558" cy="2934812"/>
            <a:chOff x="3289100" y="2648488"/>
            <a:chExt cx="5622600" cy="2876421"/>
          </a:xfrm>
        </p:grpSpPr>
        <p:grpSp>
          <p:nvGrpSpPr>
            <p:cNvPr id="449" name="Google Shape;449;p31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450" name="Google Shape;450;p31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fmla="val 4487" name="adj"/>
                </a:avLst>
              </a:prstGeom>
              <a:solidFill>
                <a:srgbClr val="262626"/>
              </a:solidFill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1" name="Google Shape;451;p31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452" name="Google Shape;452;p31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31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54" name="Google Shape;454;p31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5" name="Google Shape;455;p31"/>
          <p:cNvSpPr txBox="1"/>
          <p:nvPr>
            <p:ph type="title"/>
          </p:nvPr>
        </p:nvSpPr>
        <p:spPr>
          <a:xfrm>
            <a:off x="390625" y="515225"/>
            <a:ext cx="4106700" cy="2210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00"/>
              <a:t>ADD</a:t>
            </a:r>
            <a:endParaRPr sz="6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00"/>
              <a:t>YOUR TITLE HERE.</a:t>
            </a:r>
            <a:endParaRPr sz="6900"/>
          </a:p>
        </p:txBody>
      </p:sp>
      <p:sp>
        <p:nvSpPr>
          <p:cNvPr id="456" name="Google Shape;456;p31"/>
          <p:cNvSpPr txBox="1"/>
          <p:nvPr>
            <p:ph idx="1" type="subTitle"/>
          </p:nvPr>
        </p:nvSpPr>
        <p:spPr>
          <a:xfrm>
            <a:off x="390629" y="2608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presenting a website, an internet product or an app, you can place a screenshot of it here.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32"/>
          <p:cNvGrpSpPr/>
          <p:nvPr/>
        </p:nvGrpSpPr>
        <p:grpSpPr>
          <a:xfrm>
            <a:off x="7816248" y="850021"/>
            <a:ext cx="2798497" cy="5157974"/>
            <a:chOff x="8625436" y="1258061"/>
            <a:chExt cx="2388000" cy="4396500"/>
          </a:xfrm>
        </p:grpSpPr>
        <p:sp>
          <p:nvSpPr>
            <p:cNvPr id="462" name="Google Shape;462;p32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5" name="Google Shape;465;p32"/>
          <p:cNvSpPr txBox="1"/>
          <p:nvPr>
            <p:ph type="title"/>
          </p:nvPr>
        </p:nvSpPr>
        <p:spPr>
          <a:xfrm>
            <a:off x="390625" y="515225"/>
            <a:ext cx="4106700" cy="2210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00"/>
              <a:t>ADD</a:t>
            </a:r>
            <a:endParaRPr sz="6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00"/>
              <a:t>YOUR TITLE HERE.</a:t>
            </a:r>
            <a:endParaRPr sz="6900"/>
          </a:p>
        </p:txBody>
      </p:sp>
      <p:sp>
        <p:nvSpPr>
          <p:cNvPr id="466" name="Google Shape;466;p32"/>
          <p:cNvSpPr txBox="1"/>
          <p:nvPr>
            <p:ph idx="1" type="subTitle"/>
          </p:nvPr>
        </p:nvSpPr>
        <p:spPr>
          <a:xfrm>
            <a:off x="390629" y="2608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presenting a website, an internet product or an app, you can place a screenshot of it here.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33"/>
          <p:cNvGrpSpPr/>
          <p:nvPr/>
        </p:nvGrpSpPr>
        <p:grpSpPr>
          <a:xfrm>
            <a:off x="7464947" y="987203"/>
            <a:ext cx="3357720" cy="4918548"/>
            <a:chOff x="6953045" y="1252870"/>
            <a:chExt cx="3186600" cy="4559700"/>
          </a:xfrm>
        </p:grpSpPr>
        <p:sp>
          <p:nvSpPr>
            <p:cNvPr id="472" name="Google Shape;472;p33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3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00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33"/>
          <p:cNvSpPr txBox="1"/>
          <p:nvPr>
            <p:ph type="title"/>
          </p:nvPr>
        </p:nvSpPr>
        <p:spPr>
          <a:xfrm>
            <a:off x="390625" y="515225"/>
            <a:ext cx="4106700" cy="2210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00"/>
              <a:t>ADD</a:t>
            </a:r>
            <a:endParaRPr sz="6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00"/>
              <a:t>YOUR TITLE HERE.</a:t>
            </a:r>
            <a:endParaRPr sz="6900"/>
          </a:p>
        </p:txBody>
      </p:sp>
      <p:sp>
        <p:nvSpPr>
          <p:cNvPr id="476" name="Google Shape;476;p33"/>
          <p:cNvSpPr txBox="1"/>
          <p:nvPr>
            <p:ph idx="1" type="subTitle"/>
          </p:nvPr>
        </p:nvSpPr>
        <p:spPr>
          <a:xfrm>
            <a:off x="390629" y="2608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presenting a website, an internet product or an app, you can place a screenshot of it here.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4"/>
          <p:cNvSpPr txBox="1"/>
          <p:nvPr>
            <p:ph type="title"/>
          </p:nvPr>
        </p:nvSpPr>
        <p:spPr>
          <a:xfrm>
            <a:off x="798475" y="1331075"/>
            <a:ext cx="73227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5"/>
          <p:cNvSpPr txBox="1"/>
          <p:nvPr>
            <p:ph type="title"/>
          </p:nvPr>
        </p:nvSpPr>
        <p:spPr>
          <a:xfrm>
            <a:off x="415600" y="593375"/>
            <a:ext cx="3320700" cy="177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EDITABLE ICONS.</a:t>
            </a:r>
            <a:endParaRPr/>
          </a:p>
        </p:txBody>
      </p:sp>
      <p:grpSp>
        <p:nvGrpSpPr>
          <p:cNvPr id="487" name="Google Shape;487;p35"/>
          <p:cNvGrpSpPr/>
          <p:nvPr/>
        </p:nvGrpSpPr>
        <p:grpSpPr>
          <a:xfrm>
            <a:off x="4548412" y="1870472"/>
            <a:ext cx="405160" cy="265644"/>
            <a:chOff x="4797800" y="1994125"/>
            <a:chExt cx="306475" cy="186025"/>
          </a:xfrm>
        </p:grpSpPr>
        <p:sp>
          <p:nvSpPr>
            <p:cNvPr id="488" name="Google Shape;488;p35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490" name="Google Shape;490;p35"/>
          <p:cNvSpPr/>
          <p:nvPr/>
        </p:nvSpPr>
        <p:spPr>
          <a:xfrm>
            <a:off x="3991206" y="1887283"/>
            <a:ext cx="351487" cy="322978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1" name="Google Shape;491;p35"/>
          <p:cNvSpPr/>
          <p:nvPr/>
        </p:nvSpPr>
        <p:spPr>
          <a:xfrm>
            <a:off x="3576118" y="1799908"/>
            <a:ext cx="211156" cy="417262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2" name="Google Shape;492;p35"/>
          <p:cNvSpPr/>
          <p:nvPr/>
        </p:nvSpPr>
        <p:spPr>
          <a:xfrm>
            <a:off x="5103150" y="1871019"/>
            <a:ext cx="352082" cy="265644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3" name="Google Shape;493;p35"/>
          <p:cNvSpPr/>
          <p:nvPr/>
        </p:nvSpPr>
        <p:spPr>
          <a:xfrm>
            <a:off x="5606653" y="1826117"/>
            <a:ext cx="333805" cy="355465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4" name="Google Shape;494;p35"/>
          <p:cNvSpPr/>
          <p:nvPr/>
        </p:nvSpPr>
        <p:spPr>
          <a:xfrm>
            <a:off x="6595967" y="1861396"/>
            <a:ext cx="299003" cy="294311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495" name="Google Shape;495;p35"/>
          <p:cNvGrpSpPr/>
          <p:nvPr/>
        </p:nvGrpSpPr>
        <p:grpSpPr>
          <a:xfrm>
            <a:off x="7141698" y="1874622"/>
            <a:ext cx="352082" cy="266286"/>
            <a:chOff x="4250025" y="2848800"/>
            <a:chExt cx="266325" cy="186475"/>
          </a:xfrm>
        </p:grpSpPr>
        <p:sp>
          <p:nvSpPr>
            <p:cNvPr id="496" name="Google Shape;496;p35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498" name="Google Shape;498;p35"/>
          <p:cNvGrpSpPr/>
          <p:nvPr/>
        </p:nvGrpSpPr>
        <p:grpSpPr>
          <a:xfrm>
            <a:off x="7739046" y="1837030"/>
            <a:ext cx="343224" cy="342077"/>
            <a:chOff x="4707700" y="2822475"/>
            <a:chExt cx="259625" cy="239550"/>
          </a:xfrm>
        </p:grpSpPr>
        <p:sp>
          <p:nvSpPr>
            <p:cNvPr id="499" name="Google Shape;499;p35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502" name="Google Shape;502;p35"/>
          <p:cNvSpPr/>
          <p:nvPr/>
        </p:nvSpPr>
        <p:spPr>
          <a:xfrm>
            <a:off x="8213001" y="1841007"/>
            <a:ext cx="340878" cy="335259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03" name="Google Shape;503;p35"/>
          <p:cNvSpPr/>
          <p:nvPr/>
        </p:nvSpPr>
        <p:spPr>
          <a:xfrm>
            <a:off x="8736494" y="1875429"/>
            <a:ext cx="352082" cy="266286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504" name="Google Shape;504;p35"/>
          <p:cNvGrpSpPr/>
          <p:nvPr/>
        </p:nvGrpSpPr>
        <p:grpSpPr>
          <a:xfrm>
            <a:off x="9374213" y="1798795"/>
            <a:ext cx="351487" cy="417904"/>
            <a:chOff x="6425500" y="2795700"/>
            <a:chExt cx="265875" cy="292650"/>
          </a:xfrm>
        </p:grpSpPr>
        <p:sp>
          <p:nvSpPr>
            <p:cNvPr id="505" name="Google Shape;505;p35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06" name="Google Shape;506;p35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507" name="Google Shape;507;p35"/>
          <p:cNvSpPr/>
          <p:nvPr/>
        </p:nvSpPr>
        <p:spPr>
          <a:xfrm>
            <a:off x="9871897" y="1833062"/>
            <a:ext cx="352677" cy="351609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508" name="Google Shape;508;p35"/>
          <p:cNvGrpSpPr/>
          <p:nvPr/>
        </p:nvGrpSpPr>
        <p:grpSpPr>
          <a:xfrm>
            <a:off x="10452254" y="1856069"/>
            <a:ext cx="350297" cy="304271"/>
            <a:chOff x="5549875" y="2418425"/>
            <a:chExt cx="264975" cy="213075"/>
          </a:xfrm>
        </p:grpSpPr>
        <p:sp>
          <p:nvSpPr>
            <p:cNvPr id="509" name="Google Shape;509;p35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10" name="Google Shape;510;p35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511" name="Google Shape;511;p35"/>
          <p:cNvSpPr/>
          <p:nvPr/>
        </p:nvSpPr>
        <p:spPr>
          <a:xfrm>
            <a:off x="3598222" y="2494072"/>
            <a:ext cx="166936" cy="398769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512" name="Google Shape;512;p35"/>
          <p:cNvGrpSpPr/>
          <p:nvPr/>
        </p:nvGrpSpPr>
        <p:grpSpPr>
          <a:xfrm>
            <a:off x="4548339" y="2531241"/>
            <a:ext cx="299598" cy="322978"/>
            <a:chOff x="3739275" y="2525850"/>
            <a:chExt cx="226625" cy="226175"/>
          </a:xfrm>
        </p:grpSpPr>
        <p:sp>
          <p:nvSpPr>
            <p:cNvPr id="513" name="Google Shape;513;p35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517" name="Google Shape;517;p35"/>
          <p:cNvGrpSpPr/>
          <p:nvPr/>
        </p:nvGrpSpPr>
        <p:grpSpPr>
          <a:xfrm>
            <a:off x="4021525" y="2503199"/>
            <a:ext cx="272464" cy="379063"/>
            <a:chOff x="4518575" y="2506200"/>
            <a:chExt cx="206100" cy="265450"/>
          </a:xfrm>
        </p:grpSpPr>
        <p:sp>
          <p:nvSpPr>
            <p:cNvPr id="518" name="Google Shape;518;p35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23" name="Google Shape;523;p35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24" name="Google Shape;524;p35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25" name="Google Shape;525;p35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527" name="Google Shape;527;p35"/>
          <p:cNvGrpSpPr/>
          <p:nvPr/>
        </p:nvGrpSpPr>
        <p:grpSpPr>
          <a:xfrm>
            <a:off x="5102722" y="2531518"/>
            <a:ext cx="299631" cy="322978"/>
            <a:chOff x="4164375" y="1677425"/>
            <a:chExt cx="226650" cy="226175"/>
          </a:xfrm>
        </p:grpSpPr>
        <p:sp>
          <p:nvSpPr>
            <p:cNvPr id="528" name="Google Shape;528;p35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31" name="Google Shape;531;p35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533" name="Google Shape;533;p35"/>
          <p:cNvGrpSpPr/>
          <p:nvPr/>
        </p:nvGrpSpPr>
        <p:grpSpPr>
          <a:xfrm>
            <a:off x="6156688" y="2522287"/>
            <a:ext cx="299003" cy="322978"/>
            <a:chOff x="5226025" y="1677425"/>
            <a:chExt cx="226175" cy="226175"/>
          </a:xfrm>
        </p:grpSpPr>
        <p:sp>
          <p:nvSpPr>
            <p:cNvPr id="534" name="Google Shape;534;p35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536" name="Google Shape;536;p35"/>
          <p:cNvGrpSpPr/>
          <p:nvPr/>
        </p:nvGrpSpPr>
        <p:grpSpPr>
          <a:xfrm>
            <a:off x="5630072" y="2522423"/>
            <a:ext cx="299003" cy="322978"/>
            <a:chOff x="4835275" y="1198350"/>
            <a:chExt cx="226175" cy="226175"/>
          </a:xfrm>
        </p:grpSpPr>
        <p:sp>
          <p:nvSpPr>
            <p:cNvPr id="537" name="Google Shape;537;p35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539" name="Google Shape;539;p35"/>
          <p:cNvGrpSpPr/>
          <p:nvPr/>
        </p:nvGrpSpPr>
        <p:grpSpPr>
          <a:xfrm>
            <a:off x="7316900" y="2505557"/>
            <a:ext cx="347356" cy="375243"/>
            <a:chOff x="968775" y="1180050"/>
            <a:chExt cx="262750" cy="262775"/>
          </a:xfrm>
        </p:grpSpPr>
        <p:sp>
          <p:nvSpPr>
            <p:cNvPr id="540" name="Google Shape;540;p35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543" name="Google Shape;543;p35"/>
          <p:cNvGrpSpPr/>
          <p:nvPr/>
        </p:nvGrpSpPr>
        <p:grpSpPr>
          <a:xfrm>
            <a:off x="6681802" y="2575814"/>
            <a:ext cx="386288" cy="234692"/>
            <a:chOff x="1678900" y="1231350"/>
            <a:chExt cx="292200" cy="164350"/>
          </a:xfrm>
        </p:grpSpPr>
        <p:sp>
          <p:nvSpPr>
            <p:cNvPr id="544" name="Google Shape;544;p35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547" name="Google Shape;547;p35"/>
          <p:cNvSpPr/>
          <p:nvPr/>
        </p:nvSpPr>
        <p:spPr>
          <a:xfrm>
            <a:off x="8000782" y="2494090"/>
            <a:ext cx="245958" cy="380312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548" name="Google Shape;548;p35"/>
          <p:cNvGrpSpPr/>
          <p:nvPr/>
        </p:nvGrpSpPr>
        <p:grpSpPr>
          <a:xfrm>
            <a:off x="8445036" y="2498861"/>
            <a:ext cx="322006" cy="369995"/>
            <a:chOff x="2405550" y="1181850"/>
            <a:chExt cx="243575" cy="259100"/>
          </a:xfrm>
        </p:grpSpPr>
        <p:sp>
          <p:nvSpPr>
            <p:cNvPr id="549" name="Google Shape;549;p35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555" name="Google Shape;555;p35"/>
          <p:cNvSpPr/>
          <p:nvPr/>
        </p:nvSpPr>
        <p:spPr>
          <a:xfrm>
            <a:off x="9053171" y="2523030"/>
            <a:ext cx="299003" cy="322978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556" name="Google Shape;556;p35"/>
          <p:cNvGrpSpPr/>
          <p:nvPr/>
        </p:nvGrpSpPr>
        <p:grpSpPr>
          <a:xfrm>
            <a:off x="9478224" y="2496558"/>
            <a:ext cx="286610" cy="374600"/>
            <a:chOff x="3086700" y="1180050"/>
            <a:chExt cx="216800" cy="262325"/>
          </a:xfrm>
        </p:grpSpPr>
        <p:sp>
          <p:nvSpPr>
            <p:cNvPr id="557" name="Google Shape;557;p35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559" name="Google Shape;559;p35"/>
          <p:cNvGrpSpPr/>
          <p:nvPr/>
        </p:nvGrpSpPr>
        <p:grpSpPr>
          <a:xfrm>
            <a:off x="9984818" y="2484135"/>
            <a:ext cx="228243" cy="399447"/>
            <a:chOff x="3741075" y="1171575"/>
            <a:chExt cx="172650" cy="279725"/>
          </a:xfrm>
        </p:grpSpPr>
        <p:sp>
          <p:nvSpPr>
            <p:cNvPr id="560" name="Google Shape;560;p35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564" name="Google Shape;564;p35"/>
          <p:cNvSpPr/>
          <p:nvPr/>
        </p:nvSpPr>
        <p:spPr>
          <a:xfrm>
            <a:off x="10443216" y="2497214"/>
            <a:ext cx="350330" cy="375207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565" name="Google Shape;565;p35"/>
          <p:cNvGrpSpPr/>
          <p:nvPr/>
        </p:nvGrpSpPr>
        <p:grpSpPr>
          <a:xfrm>
            <a:off x="3506320" y="3263658"/>
            <a:ext cx="351520" cy="265679"/>
            <a:chOff x="952700" y="1101100"/>
            <a:chExt cx="265900" cy="186050"/>
          </a:xfrm>
        </p:grpSpPr>
        <p:sp>
          <p:nvSpPr>
            <p:cNvPr id="566" name="Google Shape;566;p35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569" name="Google Shape;569;p35"/>
          <p:cNvSpPr/>
          <p:nvPr/>
        </p:nvSpPr>
        <p:spPr>
          <a:xfrm>
            <a:off x="4032787" y="3176630"/>
            <a:ext cx="246520" cy="379705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70" name="Google Shape;570;p35"/>
          <p:cNvSpPr/>
          <p:nvPr/>
        </p:nvSpPr>
        <p:spPr>
          <a:xfrm>
            <a:off x="4454648" y="3205339"/>
            <a:ext cx="396303" cy="418261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71" name="Google Shape;571;p35"/>
          <p:cNvSpPr/>
          <p:nvPr/>
        </p:nvSpPr>
        <p:spPr>
          <a:xfrm>
            <a:off x="5026264" y="3205410"/>
            <a:ext cx="360939" cy="315374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72" name="Google Shape;572;p35"/>
          <p:cNvSpPr/>
          <p:nvPr/>
        </p:nvSpPr>
        <p:spPr>
          <a:xfrm>
            <a:off x="5635630" y="3245367"/>
            <a:ext cx="311397" cy="352930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573" name="Google Shape;573;p35"/>
          <p:cNvGrpSpPr/>
          <p:nvPr/>
        </p:nvGrpSpPr>
        <p:grpSpPr>
          <a:xfrm>
            <a:off x="6197596" y="3241242"/>
            <a:ext cx="317875" cy="360570"/>
            <a:chOff x="5583325" y="1073450"/>
            <a:chExt cx="240450" cy="252500"/>
          </a:xfrm>
        </p:grpSpPr>
        <p:sp>
          <p:nvSpPr>
            <p:cNvPr id="574" name="Google Shape;574;p35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578" name="Google Shape;578;p35"/>
          <p:cNvGrpSpPr/>
          <p:nvPr/>
        </p:nvGrpSpPr>
        <p:grpSpPr>
          <a:xfrm>
            <a:off x="6681454" y="3230303"/>
            <a:ext cx="386850" cy="308983"/>
            <a:chOff x="1502275" y="3638775"/>
            <a:chExt cx="292625" cy="216375"/>
          </a:xfrm>
        </p:grpSpPr>
        <p:sp>
          <p:nvSpPr>
            <p:cNvPr id="579" name="Google Shape;579;p35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584" name="Google Shape;584;p35"/>
          <p:cNvGrpSpPr/>
          <p:nvPr/>
        </p:nvGrpSpPr>
        <p:grpSpPr>
          <a:xfrm>
            <a:off x="7236493" y="3172117"/>
            <a:ext cx="354428" cy="379670"/>
            <a:chOff x="3171000" y="4021950"/>
            <a:chExt cx="268100" cy="265875"/>
          </a:xfrm>
        </p:grpSpPr>
        <p:sp>
          <p:nvSpPr>
            <p:cNvPr id="585" name="Google Shape;585;p35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587" name="Google Shape;587;p35"/>
          <p:cNvSpPr/>
          <p:nvPr/>
        </p:nvSpPr>
        <p:spPr>
          <a:xfrm>
            <a:off x="7757257" y="3208410"/>
            <a:ext cx="394518" cy="426829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88" name="Google Shape;588;p35"/>
          <p:cNvSpPr/>
          <p:nvPr/>
        </p:nvSpPr>
        <p:spPr>
          <a:xfrm>
            <a:off x="8311643" y="3192127"/>
            <a:ext cx="352082" cy="380455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589" name="Google Shape;589;p35"/>
          <p:cNvGrpSpPr/>
          <p:nvPr/>
        </p:nvGrpSpPr>
        <p:grpSpPr>
          <a:xfrm>
            <a:off x="8825773" y="3226226"/>
            <a:ext cx="334400" cy="361213"/>
            <a:chOff x="5684575" y="4038000"/>
            <a:chExt cx="252950" cy="252950"/>
          </a:xfrm>
        </p:grpSpPr>
        <p:sp>
          <p:nvSpPr>
            <p:cNvPr id="590" name="Google Shape;590;p35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596" name="Google Shape;596;p35"/>
          <p:cNvGrpSpPr/>
          <p:nvPr/>
        </p:nvGrpSpPr>
        <p:grpSpPr>
          <a:xfrm>
            <a:off x="9419354" y="3182717"/>
            <a:ext cx="247115" cy="418511"/>
            <a:chOff x="1982675" y="3599525"/>
            <a:chExt cx="186925" cy="293075"/>
          </a:xfrm>
        </p:grpSpPr>
        <p:sp>
          <p:nvSpPr>
            <p:cNvPr id="597" name="Google Shape;597;p35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602" name="Google Shape;602;p35"/>
          <p:cNvGrpSpPr/>
          <p:nvPr/>
        </p:nvGrpSpPr>
        <p:grpSpPr>
          <a:xfrm>
            <a:off x="9925362" y="3182716"/>
            <a:ext cx="178106" cy="417904"/>
            <a:chOff x="2397075" y="3602200"/>
            <a:chExt cx="134725" cy="292650"/>
          </a:xfrm>
        </p:grpSpPr>
        <p:sp>
          <p:nvSpPr>
            <p:cNvPr id="603" name="Google Shape;603;p35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608" name="Google Shape;608;p35"/>
          <p:cNvGrpSpPr/>
          <p:nvPr/>
        </p:nvGrpSpPr>
        <p:grpSpPr>
          <a:xfrm>
            <a:off x="3559494" y="3899714"/>
            <a:ext cx="246520" cy="401982"/>
            <a:chOff x="2717350" y="3603525"/>
            <a:chExt cx="186475" cy="281500"/>
          </a:xfrm>
        </p:grpSpPr>
        <p:sp>
          <p:nvSpPr>
            <p:cNvPr id="609" name="Google Shape;609;p35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613" name="Google Shape;613;p35"/>
          <p:cNvSpPr/>
          <p:nvPr/>
        </p:nvSpPr>
        <p:spPr>
          <a:xfrm>
            <a:off x="10361309" y="3208660"/>
            <a:ext cx="387478" cy="351074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614" name="Google Shape;614;p35"/>
          <p:cNvGrpSpPr/>
          <p:nvPr/>
        </p:nvGrpSpPr>
        <p:grpSpPr>
          <a:xfrm>
            <a:off x="4002417" y="3910548"/>
            <a:ext cx="332053" cy="380312"/>
            <a:chOff x="3927075" y="3612900"/>
            <a:chExt cx="251175" cy="266325"/>
          </a:xfrm>
        </p:grpSpPr>
        <p:sp>
          <p:nvSpPr>
            <p:cNvPr id="615" name="Google Shape;615;p35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617" name="Google Shape;617;p35"/>
          <p:cNvGrpSpPr/>
          <p:nvPr/>
        </p:nvGrpSpPr>
        <p:grpSpPr>
          <a:xfrm>
            <a:off x="4530522" y="3972980"/>
            <a:ext cx="336152" cy="363747"/>
            <a:chOff x="4324975" y="3617800"/>
            <a:chExt cx="254275" cy="254725"/>
          </a:xfrm>
        </p:grpSpPr>
        <p:sp>
          <p:nvSpPr>
            <p:cNvPr id="618" name="Google Shape;618;p35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621" name="Google Shape;621;p35"/>
          <p:cNvGrpSpPr/>
          <p:nvPr/>
        </p:nvGrpSpPr>
        <p:grpSpPr>
          <a:xfrm>
            <a:off x="5064180" y="4041774"/>
            <a:ext cx="399872" cy="228087"/>
            <a:chOff x="4728650" y="3665975"/>
            <a:chExt cx="302475" cy="159725"/>
          </a:xfrm>
        </p:grpSpPr>
        <p:sp>
          <p:nvSpPr>
            <p:cNvPr id="622" name="Google Shape;622;p35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624" name="Google Shape;624;p35"/>
          <p:cNvGrpSpPr/>
          <p:nvPr/>
        </p:nvGrpSpPr>
        <p:grpSpPr>
          <a:xfrm>
            <a:off x="5590847" y="3996897"/>
            <a:ext cx="382719" cy="296239"/>
            <a:chOff x="5164925" y="3642775"/>
            <a:chExt cx="289500" cy="207450"/>
          </a:xfrm>
        </p:grpSpPr>
        <p:sp>
          <p:nvSpPr>
            <p:cNvPr id="625" name="Google Shape;625;p35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630" name="Google Shape;630;p35"/>
          <p:cNvSpPr/>
          <p:nvPr/>
        </p:nvSpPr>
        <p:spPr>
          <a:xfrm>
            <a:off x="6191618" y="3906805"/>
            <a:ext cx="360939" cy="389844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31" name="Google Shape;631;p35"/>
          <p:cNvSpPr/>
          <p:nvPr/>
        </p:nvSpPr>
        <p:spPr>
          <a:xfrm>
            <a:off x="6695436" y="3940244"/>
            <a:ext cx="334367" cy="322978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32" name="Google Shape;632;p35"/>
          <p:cNvSpPr/>
          <p:nvPr/>
        </p:nvSpPr>
        <p:spPr>
          <a:xfrm>
            <a:off x="7172656" y="3928979"/>
            <a:ext cx="318470" cy="345505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33" name="Google Shape;633;p35"/>
          <p:cNvSpPr/>
          <p:nvPr/>
        </p:nvSpPr>
        <p:spPr>
          <a:xfrm>
            <a:off x="7753656" y="3851744"/>
            <a:ext cx="351487" cy="379705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34" name="Google Shape;634;p35"/>
          <p:cNvSpPr/>
          <p:nvPr/>
        </p:nvSpPr>
        <p:spPr>
          <a:xfrm>
            <a:off x="8263008" y="3851441"/>
            <a:ext cx="351487" cy="380312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35" name="Google Shape;635;p35"/>
          <p:cNvSpPr/>
          <p:nvPr/>
        </p:nvSpPr>
        <p:spPr>
          <a:xfrm>
            <a:off x="8772360" y="3843532"/>
            <a:ext cx="340283" cy="440181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36" name="Google Shape;636;p35"/>
          <p:cNvSpPr/>
          <p:nvPr/>
        </p:nvSpPr>
        <p:spPr>
          <a:xfrm>
            <a:off x="9386351" y="3902680"/>
            <a:ext cx="298441" cy="360713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637" name="Google Shape;637;p35"/>
          <p:cNvGrpSpPr/>
          <p:nvPr/>
        </p:nvGrpSpPr>
        <p:grpSpPr>
          <a:xfrm>
            <a:off x="9911462" y="3907156"/>
            <a:ext cx="327294" cy="350538"/>
            <a:chOff x="5717150" y="2098500"/>
            <a:chExt cx="247575" cy="245475"/>
          </a:xfrm>
        </p:grpSpPr>
        <p:sp>
          <p:nvSpPr>
            <p:cNvPr id="638" name="Google Shape;638;p35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641" name="Google Shape;641;p35"/>
          <p:cNvSpPr/>
          <p:nvPr/>
        </p:nvSpPr>
        <p:spPr>
          <a:xfrm>
            <a:off x="10461058" y="3837104"/>
            <a:ext cx="283106" cy="408979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42" name="Google Shape;642;p35"/>
          <p:cNvSpPr/>
          <p:nvPr/>
        </p:nvSpPr>
        <p:spPr>
          <a:xfrm>
            <a:off x="3497135" y="4673828"/>
            <a:ext cx="369168" cy="265679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43" name="Google Shape;643;p35"/>
          <p:cNvSpPr/>
          <p:nvPr/>
        </p:nvSpPr>
        <p:spPr>
          <a:xfrm>
            <a:off x="4017423" y="4653761"/>
            <a:ext cx="299036" cy="305806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644" name="Google Shape;644;p35"/>
          <p:cNvGrpSpPr/>
          <p:nvPr/>
        </p:nvGrpSpPr>
        <p:grpSpPr>
          <a:xfrm>
            <a:off x="4488952" y="4578535"/>
            <a:ext cx="352082" cy="332546"/>
            <a:chOff x="6435300" y="2742175"/>
            <a:chExt cx="266325" cy="232875"/>
          </a:xfrm>
        </p:grpSpPr>
        <p:sp>
          <p:nvSpPr>
            <p:cNvPr id="645" name="Google Shape;645;p35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647" name="Google Shape;647;p35"/>
          <p:cNvGrpSpPr/>
          <p:nvPr/>
        </p:nvGrpSpPr>
        <p:grpSpPr>
          <a:xfrm>
            <a:off x="5535890" y="4661473"/>
            <a:ext cx="333805" cy="360570"/>
            <a:chOff x="674800" y="2146225"/>
            <a:chExt cx="252500" cy="252500"/>
          </a:xfrm>
        </p:grpSpPr>
        <p:sp>
          <p:nvSpPr>
            <p:cNvPr id="648" name="Google Shape;648;p35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652" name="Google Shape;652;p35"/>
          <p:cNvGrpSpPr/>
          <p:nvPr/>
        </p:nvGrpSpPr>
        <p:grpSpPr>
          <a:xfrm>
            <a:off x="6062941" y="4673506"/>
            <a:ext cx="333805" cy="360570"/>
            <a:chOff x="2164225" y="2146225"/>
            <a:chExt cx="252500" cy="252500"/>
          </a:xfrm>
        </p:grpSpPr>
        <p:sp>
          <p:nvSpPr>
            <p:cNvPr id="653" name="Google Shape;653;p35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657" name="Google Shape;657;p35"/>
          <p:cNvGrpSpPr/>
          <p:nvPr/>
        </p:nvGrpSpPr>
        <p:grpSpPr>
          <a:xfrm>
            <a:off x="5008851" y="4673301"/>
            <a:ext cx="334400" cy="361213"/>
            <a:chOff x="689975" y="1737200"/>
            <a:chExt cx="252950" cy="252950"/>
          </a:xfrm>
        </p:grpSpPr>
        <p:sp>
          <p:nvSpPr>
            <p:cNvPr id="658" name="Google Shape;658;p35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664" name="Google Shape;664;p35"/>
          <p:cNvGrpSpPr/>
          <p:nvPr/>
        </p:nvGrpSpPr>
        <p:grpSpPr>
          <a:xfrm>
            <a:off x="6589712" y="4662695"/>
            <a:ext cx="334400" cy="360570"/>
            <a:chOff x="2961350" y="1740750"/>
            <a:chExt cx="252950" cy="252500"/>
          </a:xfrm>
        </p:grpSpPr>
        <p:sp>
          <p:nvSpPr>
            <p:cNvPr id="665" name="Google Shape;665;p35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671" name="Google Shape;671;p35"/>
          <p:cNvSpPr/>
          <p:nvPr/>
        </p:nvSpPr>
        <p:spPr>
          <a:xfrm>
            <a:off x="7147380" y="4693342"/>
            <a:ext cx="333026" cy="359933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</a:endParaRPr>
          </a:p>
        </p:txBody>
      </p:sp>
      <p:grpSp>
        <p:nvGrpSpPr>
          <p:cNvPr id="672" name="Google Shape;672;p35"/>
          <p:cNvGrpSpPr/>
          <p:nvPr/>
        </p:nvGrpSpPr>
        <p:grpSpPr>
          <a:xfrm>
            <a:off x="7673746" y="4608453"/>
            <a:ext cx="271902" cy="394342"/>
            <a:chOff x="4026550" y="3640100"/>
            <a:chExt cx="205675" cy="276150"/>
          </a:xfrm>
        </p:grpSpPr>
        <p:sp>
          <p:nvSpPr>
            <p:cNvPr id="673" name="Google Shape;673;p35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679" name="Google Shape;679;p35"/>
          <p:cNvSpPr/>
          <p:nvPr/>
        </p:nvSpPr>
        <p:spPr>
          <a:xfrm>
            <a:off x="8167554" y="4677792"/>
            <a:ext cx="319032" cy="380312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680" name="Google Shape;680;p35"/>
          <p:cNvGrpSpPr/>
          <p:nvPr/>
        </p:nvGrpSpPr>
        <p:grpSpPr>
          <a:xfrm>
            <a:off x="8710338" y="4712382"/>
            <a:ext cx="351487" cy="308841"/>
            <a:chOff x="853250" y="4006875"/>
            <a:chExt cx="265875" cy="216275"/>
          </a:xfrm>
        </p:grpSpPr>
        <p:sp>
          <p:nvSpPr>
            <p:cNvPr id="681" name="Google Shape;681;p35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683" name="Google Shape;683;p35"/>
          <p:cNvGrpSpPr/>
          <p:nvPr/>
        </p:nvGrpSpPr>
        <p:grpSpPr>
          <a:xfrm>
            <a:off x="9887905" y="4676325"/>
            <a:ext cx="245925" cy="380955"/>
            <a:chOff x="1978675" y="3981800"/>
            <a:chExt cx="186025" cy="266775"/>
          </a:xfrm>
        </p:grpSpPr>
        <p:sp>
          <p:nvSpPr>
            <p:cNvPr id="684" name="Google Shape;684;p35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686" name="Google Shape;686;p35"/>
          <p:cNvSpPr/>
          <p:nvPr/>
        </p:nvSpPr>
        <p:spPr>
          <a:xfrm>
            <a:off x="9284917" y="4699091"/>
            <a:ext cx="317875" cy="337686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687" name="Google Shape;687;p35"/>
          <p:cNvGrpSpPr/>
          <p:nvPr/>
        </p:nvGrpSpPr>
        <p:grpSpPr>
          <a:xfrm>
            <a:off x="10417639" y="4686219"/>
            <a:ext cx="333805" cy="361213"/>
            <a:chOff x="480325" y="3970200"/>
            <a:chExt cx="252500" cy="252950"/>
          </a:xfrm>
        </p:grpSpPr>
        <p:sp>
          <p:nvSpPr>
            <p:cNvPr id="688" name="Google Shape;688;p35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693" name="Google Shape;693;p35"/>
          <p:cNvSpPr/>
          <p:nvPr/>
        </p:nvSpPr>
        <p:spPr>
          <a:xfrm>
            <a:off x="3585006" y="5326447"/>
            <a:ext cx="193442" cy="322978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694" name="Google Shape;694;p35"/>
          <p:cNvGrpSpPr/>
          <p:nvPr/>
        </p:nvGrpSpPr>
        <p:grpSpPr>
          <a:xfrm>
            <a:off x="3993396" y="5303854"/>
            <a:ext cx="334400" cy="360570"/>
            <a:chOff x="5745250" y="4378350"/>
            <a:chExt cx="252950" cy="252500"/>
          </a:xfrm>
        </p:grpSpPr>
        <p:sp>
          <p:nvSpPr>
            <p:cNvPr id="695" name="Google Shape;695;p35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697" name="Google Shape;697;p35"/>
          <p:cNvGrpSpPr/>
          <p:nvPr/>
        </p:nvGrpSpPr>
        <p:grpSpPr>
          <a:xfrm>
            <a:off x="4502895" y="5308316"/>
            <a:ext cx="334400" cy="361213"/>
            <a:chOff x="6130650" y="4381475"/>
            <a:chExt cx="252950" cy="252950"/>
          </a:xfrm>
        </p:grpSpPr>
        <p:sp>
          <p:nvSpPr>
            <p:cNvPr id="698" name="Google Shape;698;p35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700" name="Google Shape;700;p35"/>
          <p:cNvSpPr/>
          <p:nvPr/>
        </p:nvSpPr>
        <p:spPr>
          <a:xfrm>
            <a:off x="5009909" y="5324269"/>
            <a:ext cx="323196" cy="331796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701" name="Google Shape;701;p35"/>
          <p:cNvGrpSpPr/>
          <p:nvPr/>
        </p:nvGrpSpPr>
        <p:grpSpPr>
          <a:xfrm>
            <a:off x="5510699" y="5332727"/>
            <a:ext cx="352082" cy="314053"/>
            <a:chOff x="6919750" y="1464650"/>
            <a:chExt cx="266325" cy="219925"/>
          </a:xfrm>
        </p:grpSpPr>
        <p:sp>
          <p:nvSpPr>
            <p:cNvPr id="702" name="Google Shape;702;p35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704" name="Google Shape;704;p35"/>
          <p:cNvGrpSpPr/>
          <p:nvPr/>
        </p:nvGrpSpPr>
        <p:grpSpPr>
          <a:xfrm>
            <a:off x="6036887" y="5307035"/>
            <a:ext cx="366855" cy="356108"/>
            <a:chOff x="4759875" y="1027050"/>
            <a:chExt cx="277500" cy="249375"/>
          </a:xfrm>
        </p:grpSpPr>
        <p:sp>
          <p:nvSpPr>
            <p:cNvPr id="705" name="Google Shape;705;p35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710" name="Google Shape;710;p35"/>
          <p:cNvGrpSpPr/>
          <p:nvPr/>
        </p:nvGrpSpPr>
        <p:grpSpPr>
          <a:xfrm>
            <a:off x="6578167" y="5290244"/>
            <a:ext cx="372738" cy="359499"/>
            <a:chOff x="3357900" y="1057675"/>
            <a:chExt cx="281950" cy="251750"/>
          </a:xfrm>
        </p:grpSpPr>
        <p:sp>
          <p:nvSpPr>
            <p:cNvPr id="711" name="Google Shape;711;p35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714" name="Google Shape;714;p35"/>
          <p:cNvGrpSpPr/>
          <p:nvPr/>
        </p:nvGrpSpPr>
        <p:grpSpPr>
          <a:xfrm>
            <a:off x="7141339" y="5274536"/>
            <a:ext cx="191095" cy="421082"/>
            <a:chOff x="3783900" y="1046675"/>
            <a:chExt cx="144550" cy="294875"/>
          </a:xfrm>
        </p:grpSpPr>
        <p:sp>
          <p:nvSpPr>
            <p:cNvPr id="715" name="Google Shape;715;p35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717" name="Google Shape;717;p35"/>
          <p:cNvSpPr/>
          <p:nvPr/>
        </p:nvSpPr>
        <p:spPr>
          <a:xfrm>
            <a:off x="7666363" y="5300006"/>
            <a:ext cx="257162" cy="380312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718" name="Google Shape;718;p35"/>
          <p:cNvGrpSpPr/>
          <p:nvPr/>
        </p:nvGrpSpPr>
        <p:grpSpPr>
          <a:xfrm>
            <a:off x="8040604" y="5020337"/>
            <a:ext cx="552596" cy="706467"/>
            <a:chOff x="238550" y="1487175"/>
            <a:chExt cx="418000" cy="494725"/>
          </a:xfrm>
        </p:grpSpPr>
        <p:sp>
          <p:nvSpPr>
            <p:cNvPr id="719" name="Google Shape;719;p35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728" name="Google Shape;728;p35"/>
          <p:cNvSpPr/>
          <p:nvPr/>
        </p:nvSpPr>
        <p:spPr>
          <a:xfrm>
            <a:off x="8709996" y="5440263"/>
            <a:ext cx="374490" cy="227730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9201456" y="5346782"/>
            <a:ext cx="352082" cy="394342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730" name="Google Shape;730;p35"/>
          <p:cNvGrpSpPr/>
          <p:nvPr/>
        </p:nvGrpSpPr>
        <p:grpSpPr>
          <a:xfrm>
            <a:off x="9792997" y="5362450"/>
            <a:ext cx="364707" cy="381097"/>
            <a:chOff x="6010925" y="3998175"/>
            <a:chExt cx="275875" cy="266875"/>
          </a:xfrm>
        </p:grpSpPr>
        <p:sp>
          <p:nvSpPr>
            <p:cNvPr id="731" name="Google Shape;731;p35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736" name="Google Shape;736;p35"/>
          <p:cNvGrpSpPr/>
          <p:nvPr/>
        </p:nvGrpSpPr>
        <p:grpSpPr>
          <a:xfrm>
            <a:off x="10395194" y="5382195"/>
            <a:ext cx="352082" cy="322978"/>
            <a:chOff x="6866650" y="1038650"/>
            <a:chExt cx="266325" cy="226175"/>
          </a:xfrm>
        </p:grpSpPr>
        <p:sp>
          <p:nvSpPr>
            <p:cNvPr id="737" name="Google Shape;737;p35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740" name="Google Shape;740;p35"/>
          <p:cNvGrpSpPr/>
          <p:nvPr/>
        </p:nvGrpSpPr>
        <p:grpSpPr>
          <a:xfrm>
            <a:off x="6132722" y="1858098"/>
            <a:ext cx="272497" cy="379669"/>
            <a:chOff x="2033075" y="2942475"/>
            <a:chExt cx="206125" cy="265875"/>
          </a:xfrm>
        </p:grpSpPr>
        <p:sp>
          <p:nvSpPr>
            <p:cNvPr id="741" name="Google Shape;741;p35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747" name="Google Shape;747;p35"/>
          <p:cNvSpPr/>
          <p:nvPr/>
        </p:nvSpPr>
        <p:spPr>
          <a:xfrm>
            <a:off x="3497151" y="5986278"/>
            <a:ext cx="281917" cy="417262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748" name="Google Shape;748;p35"/>
          <p:cNvGrpSpPr/>
          <p:nvPr/>
        </p:nvGrpSpPr>
        <p:grpSpPr>
          <a:xfrm>
            <a:off x="3994446" y="6023898"/>
            <a:ext cx="325576" cy="379669"/>
            <a:chOff x="3081775" y="1061400"/>
            <a:chExt cx="246275" cy="265875"/>
          </a:xfrm>
        </p:grpSpPr>
        <p:sp>
          <p:nvSpPr>
            <p:cNvPr id="749" name="Google Shape;749;p35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752" name="Google Shape;752;p35"/>
          <p:cNvGrpSpPr/>
          <p:nvPr/>
        </p:nvGrpSpPr>
        <p:grpSpPr>
          <a:xfrm>
            <a:off x="4534155" y="6067964"/>
            <a:ext cx="369202" cy="341435"/>
            <a:chOff x="2847150" y="1805000"/>
            <a:chExt cx="279275" cy="239100"/>
          </a:xfrm>
        </p:grpSpPr>
        <p:sp>
          <p:nvSpPr>
            <p:cNvPr id="753" name="Google Shape;753;p35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755" name="Google Shape;755;p35"/>
          <p:cNvSpPr/>
          <p:nvPr/>
        </p:nvSpPr>
        <p:spPr>
          <a:xfrm>
            <a:off x="5116465" y="6120251"/>
            <a:ext cx="386850" cy="199420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756" name="Google Shape;756;p35"/>
          <p:cNvGrpSpPr/>
          <p:nvPr/>
        </p:nvGrpSpPr>
        <p:grpSpPr>
          <a:xfrm>
            <a:off x="5719957" y="6009624"/>
            <a:ext cx="352082" cy="380312"/>
            <a:chOff x="6435300" y="1095300"/>
            <a:chExt cx="266325" cy="266325"/>
          </a:xfrm>
        </p:grpSpPr>
        <p:sp>
          <p:nvSpPr>
            <p:cNvPr id="757" name="Google Shape;757;p35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760" name="Google Shape;760;p35"/>
          <p:cNvSpPr/>
          <p:nvPr/>
        </p:nvSpPr>
        <p:spPr>
          <a:xfrm>
            <a:off x="6283785" y="6024574"/>
            <a:ext cx="246520" cy="347182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61" name="Google Shape;761;p35"/>
          <p:cNvSpPr/>
          <p:nvPr/>
        </p:nvSpPr>
        <p:spPr>
          <a:xfrm>
            <a:off x="6744534" y="5994919"/>
            <a:ext cx="312554" cy="323621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762" name="Google Shape;762;p35"/>
          <p:cNvGrpSpPr/>
          <p:nvPr/>
        </p:nvGrpSpPr>
        <p:grpSpPr>
          <a:xfrm>
            <a:off x="7273016" y="6004456"/>
            <a:ext cx="301350" cy="380312"/>
            <a:chOff x="4506525" y="1060950"/>
            <a:chExt cx="227950" cy="266325"/>
          </a:xfrm>
        </p:grpSpPr>
        <p:sp>
          <p:nvSpPr>
            <p:cNvPr id="763" name="Google Shape;763;p35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770" name="Google Shape;770;p35"/>
          <p:cNvSpPr/>
          <p:nvPr/>
        </p:nvSpPr>
        <p:spPr>
          <a:xfrm>
            <a:off x="7732048" y="6133695"/>
            <a:ext cx="386883" cy="132875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71" name="Google Shape;771;p35"/>
          <p:cNvSpPr/>
          <p:nvPr/>
        </p:nvSpPr>
        <p:spPr>
          <a:xfrm>
            <a:off x="8728763" y="6085883"/>
            <a:ext cx="307266" cy="375207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772" name="Google Shape;772;p35"/>
          <p:cNvGrpSpPr/>
          <p:nvPr/>
        </p:nvGrpSpPr>
        <p:grpSpPr>
          <a:xfrm>
            <a:off x="8278636" y="6085814"/>
            <a:ext cx="251246" cy="373279"/>
            <a:chOff x="867500" y="3647700"/>
            <a:chExt cx="190050" cy="261400"/>
          </a:xfrm>
        </p:grpSpPr>
        <p:sp>
          <p:nvSpPr>
            <p:cNvPr id="773" name="Google Shape;773;p35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778" name="Google Shape;778;p35"/>
          <p:cNvSpPr/>
          <p:nvPr/>
        </p:nvSpPr>
        <p:spPr>
          <a:xfrm>
            <a:off x="9235207" y="6051158"/>
            <a:ext cx="356775" cy="323014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79" name="Google Shape;779;p35"/>
          <p:cNvSpPr/>
          <p:nvPr/>
        </p:nvSpPr>
        <p:spPr>
          <a:xfrm>
            <a:off x="9837012" y="6049837"/>
            <a:ext cx="306671" cy="379348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780" name="Google Shape;780;p35"/>
          <p:cNvGrpSpPr/>
          <p:nvPr/>
        </p:nvGrpSpPr>
        <p:grpSpPr>
          <a:xfrm>
            <a:off x="10420918" y="6039035"/>
            <a:ext cx="299598" cy="417262"/>
            <a:chOff x="3707175" y="1322350"/>
            <a:chExt cx="226625" cy="292200"/>
          </a:xfrm>
        </p:grpSpPr>
        <p:sp>
          <p:nvSpPr>
            <p:cNvPr id="781" name="Google Shape;781;p35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783" name="Google Shape;783;p35"/>
          <p:cNvSpPr txBox="1"/>
          <p:nvPr/>
        </p:nvSpPr>
        <p:spPr>
          <a:xfrm>
            <a:off x="582025" y="5136925"/>
            <a:ext cx="2094600" cy="12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Fonts used: </a:t>
            </a:r>
            <a:r>
              <a:rPr lang="en-GB" sz="2400">
                <a:latin typeface="PT Sans Narrow"/>
                <a:ea typeface="PT Sans Narrow"/>
                <a:cs typeface="PT Sans Narrow"/>
                <a:sym typeface="PT Sans Narrow"/>
              </a:rPr>
              <a:t>PT Sans Narrow</a:t>
            </a:r>
            <a:endParaRPr sz="24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654800" y="672350"/>
            <a:ext cx="4230900" cy="165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/>
              <a:t>HELLO!</a:t>
            </a:r>
            <a:endParaRPr sz="9600"/>
          </a:p>
        </p:txBody>
      </p:sp>
      <p:sp>
        <p:nvSpPr>
          <p:cNvPr id="134" name="Google Shape;134;p18"/>
          <p:cNvSpPr txBox="1"/>
          <p:nvPr>
            <p:ph idx="1" type="body"/>
          </p:nvPr>
        </p:nvSpPr>
        <p:spPr>
          <a:xfrm>
            <a:off x="953775" y="4823725"/>
            <a:ext cx="5142300" cy="192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Lorem ipsum dolor sit amet, consectetuer adipiscing elit. Aenean commodo ligula eget dolor. </a:t>
            </a: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7075" y="152400"/>
            <a:ext cx="6872648" cy="458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>
            <p:ph type="title"/>
          </p:nvPr>
        </p:nvSpPr>
        <p:spPr>
          <a:xfrm>
            <a:off x="953775" y="3429000"/>
            <a:ext cx="4230900" cy="1443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INTRODUCE YOURSELF.</a:t>
            </a:r>
            <a:endParaRPr sz="4800"/>
          </a:p>
        </p:txBody>
      </p:sp>
      <p:sp>
        <p:nvSpPr>
          <p:cNvPr id="137" name="Google Shape;137;p18"/>
          <p:cNvSpPr txBox="1"/>
          <p:nvPr/>
        </p:nvSpPr>
        <p:spPr>
          <a:xfrm>
            <a:off x="9039725" y="4872000"/>
            <a:ext cx="30000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111111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</a:rPr>
              <a:t>Photo by </a:t>
            </a:r>
            <a:r>
              <a:rPr lang="en-GB" sz="1050" u="sng">
                <a:solidFill>
                  <a:srgbClr val="767676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Evan Dvorkin</a:t>
            </a:r>
            <a:r>
              <a:rPr lang="en-GB" sz="1050">
                <a:solidFill>
                  <a:srgbClr val="111111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</a:rPr>
              <a:t> on </a:t>
            </a:r>
            <a:r>
              <a:rPr lang="en-GB" sz="1050" u="sng">
                <a:solidFill>
                  <a:srgbClr val="767676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36"/>
          <p:cNvSpPr txBox="1"/>
          <p:nvPr>
            <p:ph type="title"/>
          </p:nvPr>
        </p:nvSpPr>
        <p:spPr>
          <a:xfrm>
            <a:off x="1147879" y="753350"/>
            <a:ext cx="65988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CREDITS.</a:t>
            </a:r>
            <a:endParaRPr/>
          </a:p>
        </p:txBody>
      </p:sp>
      <p:sp>
        <p:nvSpPr>
          <p:cNvPr id="789" name="Google Shape;789;p36"/>
          <p:cNvSpPr txBox="1"/>
          <p:nvPr>
            <p:ph idx="1" type="body"/>
          </p:nvPr>
        </p:nvSpPr>
        <p:spPr>
          <a:xfrm>
            <a:off x="1147875" y="2061725"/>
            <a:ext cx="8127300" cy="303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Presentation Template: </a:t>
            </a:r>
            <a:r>
              <a:rPr lang="en-GB" sz="4800" u="sng">
                <a:solidFill>
                  <a:schemeClr val="hlink"/>
                </a:solidFill>
                <a:hlinkClick r:id="rId3"/>
              </a:rPr>
              <a:t>SlidesMania</a:t>
            </a:r>
            <a:endParaRPr sz="48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GB" sz="4800"/>
              <a:t>Images: Unsplash</a:t>
            </a:r>
            <a:endParaRPr sz="48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GB"/>
              <a:t>Please keep this slide or mention us and the other resources used in the footer of a slide.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571175" y="393300"/>
            <a:ext cx="10994400" cy="205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TALKING POINTS HERE.</a:t>
            </a:r>
            <a:endParaRPr/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3463625" y="3812775"/>
            <a:ext cx="8040300" cy="227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</a:pPr>
            <a:r>
              <a:rPr lang="en-GB"/>
              <a:t>We will talk about this first.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</a:pPr>
            <a:r>
              <a:rPr lang="en-GB"/>
              <a:t>We will talk about this second.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</a:pPr>
            <a:r>
              <a:rPr lang="en-GB"/>
              <a:t>We will talk about this last.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3266100" y="1829500"/>
            <a:ext cx="5427000" cy="4195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WILL TALK ABOUT THIS FIRST.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2620475" y="1217700"/>
            <a:ext cx="5866200" cy="134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2620475" y="2868999"/>
            <a:ext cx="9126300" cy="254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of the keys to an effective presentation is keeping it simple, concentrate on your core message.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-GB"/>
              <a:t>Make it easy for your audience to understand and respond.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4837925" y="1330450"/>
            <a:ext cx="33798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MAIN POINT HERE.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1241625" y="1809300"/>
            <a:ext cx="9099300" cy="3589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GREAT</a:t>
            </a:r>
            <a:r>
              <a:rPr lang="en-GB"/>
              <a:t> IDEA!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2196375" y="503750"/>
            <a:ext cx="9054600" cy="2200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SPLIT YOUR CONTENT.</a:t>
            </a:r>
            <a:endParaRPr/>
          </a:p>
        </p:txBody>
      </p:sp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2196375" y="3182500"/>
            <a:ext cx="4497600" cy="290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Remember that most of our presentation templates allow you to change the colors by going into the master – this works both in PowerPoint and Google Slides – , so you can adapt them to your needs.</a:t>
            </a:r>
            <a:endParaRPr/>
          </a:p>
        </p:txBody>
      </p:sp>
      <p:sp>
        <p:nvSpPr>
          <p:cNvPr id="171" name="Google Shape;171;p24"/>
          <p:cNvSpPr txBox="1"/>
          <p:nvPr>
            <p:ph idx="2" type="body"/>
          </p:nvPr>
        </p:nvSpPr>
        <p:spPr>
          <a:xfrm>
            <a:off x="7279256" y="3182500"/>
            <a:ext cx="4497600" cy="290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Colors are emotional and evoke feelings. The right colors can help persuade and motivate, they can increase your audience's interest and improve learning comprehension and retention.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496625" y="573500"/>
            <a:ext cx="4458000" cy="1579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801425" y="2534300"/>
            <a:ext cx="3345900" cy="3557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Did you know that pandas don’t hibernate?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GB"/>
              <a:t>When winter approaches, they head lower down their mountain homes to warmer temperatures, where they continue to chomp away on bamboo!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5"/>
          <p:cNvSpPr txBox="1"/>
          <p:nvPr>
            <p:ph idx="2" type="body"/>
          </p:nvPr>
        </p:nvSpPr>
        <p:spPr>
          <a:xfrm>
            <a:off x="4582674" y="2534300"/>
            <a:ext cx="3345900" cy="3557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Did you know that a cat uses its whiskers as feelers to determine if a space is too small to squeeze through?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GB"/>
              <a:t>Also, cats love to sleep. A fifteen-year-old cat has probably spent ten years of its life sleeping.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5"/>
          <p:cNvSpPr txBox="1"/>
          <p:nvPr>
            <p:ph idx="3" type="body"/>
          </p:nvPr>
        </p:nvSpPr>
        <p:spPr>
          <a:xfrm>
            <a:off x="8363939" y="2534300"/>
            <a:ext cx="3345900" cy="3557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Did you know that elephants can sense storms?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-GB"/>
              <a:t>Elephants may be able to detect a thunderstorm from hundreds of miles away, and will head towards it, looking for water.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174_Manhattan_Template_SlidesMania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F5C91C"/>
      </a:accent1>
      <a:accent2>
        <a:srgbClr val="171717"/>
      </a:accent2>
      <a:accent3>
        <a:srgbClr val="0000FF"/>
      </a:accent3>
      <a:accent4>
        <a:srgbClr val="4A86E8"/>
      </a:accent4>
      <a:accent5>
        <a:srgbClr val="00FFFF"/>
      </a:accent5>
      <a:accent6>
        <a:srgbClr val="00FF00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