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17-11-2024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நீரே</a:t>
            </a:r>
            <a:r>
              <a:rPr lang="ta-IN" dirty="0"/>
              <a:t> வழி </a:t>
            </a:r>
            <a:r>
              <a:rPr lang="ta-IN" dirty="0" err="1"/>
              <a:t>நீரே</a:t>
            </a:r>
            <a:r>
              <a:rPr lang="ta-IN" dirty="0"/>
              <a:t> சத்தியம்</a:t>
            </a:r>
          </a:p>
          <a:p>
            <a:r>
              <a:rPr lang="en-US" dirty="0"/>
              <a:t>Slide 2 - </a:t>
            </a:r>
            <a:r>
              <a:rPr lang="ta-IN" dirty="0" err="1"/>
              <a:t>உம்மாலன்றி</a:t>
            </a:r>
            <a:r>
              <a:rPr lang="ta-IN" dirty="0"/>
              <a:t> எனக்கு</a:t>
            </a:r>
          </a:p>
          <a:p>
            <a:r>
              <a:rPr lang="en-US" dirty="0"/>
              <a:t>Slide 3 - </a:t>
            </a:r>
            <a:r>
              <a:rPr lang="ta-IN" dirty="0"/>
              <a:t>நான் நம்பும் மனிதர்</a:t>
            </a:r>
          </a:p>
          <a:p>
            <a:r>
              <a:rPr lang="en-US" dirty="0"/>
              <a:t>Slide 4 - </a:t>
            </a:r>
            <a:r>
              <a:rPr lang="ta-IN" dirty="0" err="1"/>
              <a:t>எனக்காகவே</a:t>
            </a:r>
            <a:r>
              <a:rPr lang="ta-IN" dirty="0"/>
              <a:t> நீர்</a:t>
            </a:r>
          </a:p>
          <a:p>
            <a:r>
              <a:rPr lang="en-US" dirty="0"/>
              <a:t>Slide 5 - </a:t>
            </a:r>
            <a:r>
              <a:rPr lang="ta-IN" dirty="0"/>
              <a:t>எனக்காக </a:t>
            </a:r>
            <a:r>
              <a:rPr lang="ta-IN" dirty="0" err="1"/>
              <a:t>சிலுவையிலே</a:t>
            </a:r>
            <a:endParaRPr lang="ta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0320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நீரே</a:t>
            </a:r>
            <a:r>
              <a:rPr lang="ta-IN" dirty="0"/>
              <a:t> வழி </a:t>
            </a:r>
            <a:r>
              <a:rPr lang="ta-IN" dirty="0" err="1"/>
              <a:t>நீரே</a:t>
            </a:r>
            <a:r>
              <a:rPr lang="ta-IN" dirty="0"/>
              <a:t> சத்தியம்</a:t>
            </a:r>
          </a:p>
          <a:p>
            <a:r>
              <a:rPr lang="en-US" dirty="0"/>
              <a:t>Slide 2 - </a:t>
            </a:r>
            <a:r>
              <a:rPr lang="ta-IN" dirty="0" err="1"/>
              <a:t>உம்மாலன்றி</a:t>
            </a:r>
            <a:r>
              <a:rPr lang="ta-IN" dirty="0"/>
              <a:t> எனக்கு</a:t>
            </a:r>
          </a:p>
          <a:p>
            <a:r>
              <a:rPr lang="en-US" dirty="0"/>
              <a:t>Slide 3 - </a:t>
            </a:r>
            <a:r>
              <a:rPr lang="ta-IN" dirty="0"/>
              <a:t>நான் நம்பும் மனிதர்</a:t>
            </a:r>
          </a:p>
          <a:p>
            <a:r>
              <a:rPr lang="en-US" dirty="0"/>
              <a:t>Slide 4 - </a:t>
            </a:r>
            <a:r>
              <a:rPr lang="ta-IN" dirty="0" err="1"/>
              <a:t>எனக்காகவே</a:t>
            </a:r>
            <a:r>
              <a:rPr lang="ta-IN" dirty="0"/>
              <a:t> நீர்</a:t>
            </a:r>
          </a:p>
          <a:p>
            <a:r>
              <a:rPr lang="en-US" dirty="0"/>
              <a:t>Slide 5 - </a:t>
            </a:r>
            <a:r>
              <a:rPr lang="ta-IN" dirty="0"/>
              <a:t>எனக்காக </a:t>
            </a:r>
            <a:r>
              <a:rPr lang="ta-IN" dirty="0" err="1"/>
              <a:t>சிலுவையிலே</a:t>
            </a:r>
            <a:endParaRPr lang="ta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970131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நீரே</a:t>
            </a:r>
            <a:r>
              <a:rPr lang="ta-IN" dirty="0"/>
              <a:t> வழி </a:t>
            </a:r>
            <a:r>
              <a:rPr lang="ta-IN" dirty="0" err="1"/>
              <a:t>நீரே</a:t>
            </a:r>
            <a:r>
              <a:rPr lang="ta-IN" dirty="0"/>
              <a:t> சத்தியம்</a:t>
            </a:r>
          </a:p>
          <a:p>
            <a:r>
              <a:rPr lang="en-US" dirty="0"/>
              <a:t>Slide 2 - </a:t>
            </a:r>
            <a:r>
              <a:rPr lang="ta-IN" dirty="0" err="1"/>
              <a:t>உம்மாலன்றி</a:t>
            </a:r>
            <a:r>
              <a:rPr lang="ta-IN" dirty="0"/>
              <a:t> எனக்கு</a:t>
            </a:r>
          </a:p>
          <a:p>
            <a:r>
              <a:rPr lang="en-US" dirty="0"/>
              <a:t>Slide 3 - </a:t>
            </a:r>
            <a:r>
              <a:rPr lang="ta-IN" dirty="0"/>
              <a:t>நான் நம்பும் மனிதர்</a:t>
            </a:r>
          </a:p>
          <a:p>
            <a:r>
              <a:rPr lang="en-US" dirty="0"/>
              <a:t>Slide 4 - </a:t>
            </a:r>
            <a:r>
              <a:rPr lang="ta-IN" dirty="0" err="1"/>
              <a:t>எனக்காகவே</a:t>
            </a:r>
            <a:r>
              <a:rPr lang="ta-IN" dirty="0"/>
              <a:t> நீர்</a:t>
            </a:r>
          </a:p>
          <a:p>
            <a:r>
              <a:rPr lang="en-US" dirty="0"/>
              <a:t>Slide 5 - </a:t>
            </a:r>
            <a:r>
              <a:rPr lang="ta-IN" dirty="0"/>
              <a:t>எனக்காக </a:t>
            </a:r>
            <a:r>
              <a:rPr lang="ta-IN" dirty="0" err="1"/>
              <a:t>சிலுவையிலே</a:t>
            </a:r>
            <a:endParaRPr lang="ta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4654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நீரே</a:t>
            </a:r>
            <a:r>
              <a:rPr lang="ta-IN" dirty="0"/>
              <a:t> வழி </a:t>
            </a:r>
            <a:r>
              <a:rPr lang="ta-IN" dirty="0" err="1"/>
              <a:t>நீரே</a:t>
            </a:r>
            <a:r>
              <a:rPr lang="ta-IN" dirty="0"/>
              <a:t> சத்தியம்</a:t>
            </a:r>
          </a:p>
          <a:p>
            <a:r>
              <a:rPr lang="en-US" dirty="0"/>
              <a:t>Slide 2 - </a:t>
            </a:r>
            <a:r>
              <a:rPr lang="ta-IN" dirty="0" err="1"/>
              <a:t>உம்மாலன்றி</a:t>
            </a:r>
            <a:r>
              <a:rPr lang="ta-IN" dirty="0"/>
              <a:t> எனக்கு</a:t>
            </a:r>
          </a:p>
          <a:p>
            <a:r>
              <a:rPr lang="en-US" dirty="0"/>
              <a:t>Slide 3 - </a:t>
            </a:r>
            <a:r>
              <a:rPr lang="ta-IN" dirty="0"/>
              <a:t>நான் நம்பும் மனிதர்</a:t>
            </a:r>
          </a:p>
          <a:p>
            <a:r>
              <a:rPr lang="en-US" dirty="0"/>
              <a:t>Slide 4 - </a:t>
            </a:r>
            <a:r>
              <a:rPr lang="ta-IN" dirty="0" err="1"/>
              <a:t>எனக்காகவே</a:t>
            </a:r>
            <a:r>
              <a:rPr lang="ta-IN" dirty="0"/>
              <a:t> நீர்</a:t>
            </a:r>
          </a:p>
          <a:p>
            <a:r>
              <a:rPr lang="en-US" dirty="0"/>
              <a:t>Slide 5 - </a:t>
            </a:r>
            <a:r>
              <a:rPr lang="ta-IN" dirty="0"/>
              <a:t>எனக்காக </a:t>
            </a:r>
            <a:r>
              <a:rPr lang="ta-IN" dirty="0" err="1"/>
              <a:t>சிலுவையிலே</a:t>
            </a:r>
            <a:endParaRPr lang="ta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03212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நீரே</a:t>
            </a:r>
            <a:r>
              <a:rPr lang="ta-IN" dirty="0"/>
              <a:t> வழி </a:t>
            </a:r>
            <a:r>
              <a:rPr lang="ta-IN" dirty="0" err="1"/>
              <a:t>நீரே</a:t>
            </a:r>
            <a:r>
              <a:rPr lang="ta-IN" dirty="0"/>
              <a:t> சத்தியம்</a:t>
            </a:r>
          </a:p>
          <a:p>
            <a:r>
              <a:rPr lang="en-US" dirty="0"/>
              <a:t>Slide 2 - </a:t>
            </a:r>
            <a:r>
              <a:rPr lang="ta-IN" dirty="0" err="1"/>
              <a:t>உம்மாலன்றி</a:t>
            </a:r>
            <a:r>
              <a:rPr lang="ta-IN" dirty="0"/>
              <a:t> எனக்கு</a:t>
            </a:r>
          </a:p>
          <a:p>
            <a:r>
              <a:rPr lang="en-US" dirty="0"/>
              <a:t>Slide 3 - </a:t>
            </a:r>
            <a:r>
              <a:rPr lang="ta-IN" dirty="0"/>
              <a:t>நான் நம்பும் மனிதர்</a:t>
            </a:r>
          </a:p>
          <a:p>
            <a:r>
              <a:rPr lang="en-US" dirty="0"/>
              <a:t>Slide 4 - </a:t>
            </a:r>
            <a:r>
              <a:rPr lang="ta-IN" dirty="0" err="1"/>
              <a:t>எனக்காகவே</a:t>
            </a:r>
            <a:r>
              <a:rPr lang="ta-IN" dirty="0"/>
              <a:t> நீர்</a:t>
            </a:r>
          </a:p>
          <a:p>
            <a:r>
              <a:rPr lang="en-US" dirty="0"/>
              <a:t>Slide 5 - </a:t>
            </a:r>
            <a:r>
              <a:rPr lang="ta-IN" dirty="0"/>
              <a:t>எனக்காக </a:t>
            </a:r>
            <a:r>
              <a:rPr lang="ta-IN" dirty="0" err="1"/>
              <a:t>சிலுவையிலே</a:t>
            </a:r>
            <a:endParaRPr lang="ta-IN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54440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31F689-C266-92FC-CCCE-2D151F1728C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D6AB1BB9-5EDE-2881-70AB-A1B37860184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BF42F892-7993-F70D-C0CE-B2774DCA78C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76BEEE75-E8E2-A5F9-C689-9CF655F9ADD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9DD1140-AD03-78F9-D0A5-A243212DAC9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EE6118-D19A-65E4-E36C-16A601702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37D0938-9451-0074-4861-F74B117BEE7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1897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Microsoft Office PowerPoint</Application>
  <PresentationFormat>Widescreen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2024-11-17T14:19:52Z</dcterms:modified>
</cp:coreProperties>
</file>