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Mountains of Christmas"/>
      <p:regular r:id="rId28"/>
      <p:bold r:id="rId29"/>
    </p:embeddedFont>
    <p:embeddedFont>
      <p:font typeface="Poppins"/>
      <p:regular r:id="rId30"/>
      <p:bold r:id="rId31"/>
      <p:italic r:id="rId32"/>
      <p:boldItalic r:id="rId33"/>
    </p:embeddedFont>
    <p:embeddedFont>
      <p:font typeface="Lato"/>
      <p:regular r:id="rId34"/>
      <p:bold r:id="rId35"/>
      <p:italic r:id="rId36"/>
      <p:boldItalic r:id="rId37"/>
    </p:embeddedFont>
    <p:embeddedFont>
      <p:font typeface="Montserrat"/>
      <p:regular r:id="rId38"/>
      <p:bold r:id="rId39"/>
      <p:italic r:id="rId40"/>
      <p:boldItalic r:id="rId41"/>
    </p:embeddedFont>
    <p:embeddedFont>
      <p:font typeface="Inter"/>
      <p:regular r:id="rId42"/>
      <p:bold r:id="rId43"/>
    </p:embeddedFont>
    <p:embeddedFont>
      <p:font typeface="Poppins SemiBol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21aCK30JDzFKoV5LiK6fUVrmK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6.xml"/><Relationship Id="rId42" Type="http://schemas.openxmlformats.org/officeDocument/2006/relationships/font" Target="fonts/Inter-regular.fntdata"/><Relationship Id="rId41" Type="http://schemas.openxmlformats.org/officeDocument/2006/relationships/font" Target="fonts/Montserrat-boldItalic.fntdata"/><Relationship Id="rId22" Type="http://schemas.openxmlformats.org/officeDocument/2006/relationships/slide" Target="slides/slide18.xml"/><Relationship Id="rId44" Type="http://schemas.openxmlformats.org/officeDocument/2006/relationships/font" Target="fonts/PoppinsSemiBold-regular.fntdata"/><Relationship Id="rId21" Type="http://schemas.openxmlformats.org/officeDocument/2006/relationships/slide" Target="slides/slide17.xml"/><Relationship Id="rId43" Type="http://schemas.openxmlformats.org/officeDocument/2006/relationships/font" Target="fonts/Inter-bold.fntdata"/><Relationship Id="rId24" Type="http://schemas.openxmlformats.org/officeDocument/2006/relationships/slide" Target="slides/slide20.xml"/><Relationship Id="rId46" Type="http://schemas.openxmlformats.org/officeDocument/2006/relationships/font" Target="fonts/PoppinsSemiBold-italic.fntdata"/><Relationship Id="rId23" Type="http://schemas.openxmlformats.org/officeDocument/2006/relationships/slide" Target="slides/slide19.xml"/><Relationship Id="rId45" Type="http://schemas.openxmlformats.org/officeDocument/2006/relationships/font" Target="fonts/Poppins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PoppinsSemiBold-boldItalic.fntdata"/><Relationship Id="rId28" Type="http://schemas.openxmlformats.org/officeDocument/2006/relationships/font" Target="fonts/MountainsofChristma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untainsofChristma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Montserrat-bold.fntdata"/><Relationship Id="rId16" Type="http://schemas.openxmlformats.org/officeDocument/2006/relationships/slide" Target="slides/slide12.xml"/><Relationship Id="rId38" Type="http://schemas.openxmlformats.org/officeDocument/2006/relationships/font" Target="fonts/Montserra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cecad56fe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cecad56f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cecad56fe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cecad56fe4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2cecad56fe4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cecad56fe4_0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ecad56fe4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cecad56fe4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2cecad56fe4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ecad56fe4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cecad56fe4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cecad56fe4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cecad56fe4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2cecad56fe4_0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cecad56fe4_0_3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cecad56fe4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cecad56fe4_0_3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2cecad56fe4_0_3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cecad56fe4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cecad56fe4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2cecad56fe4_0_4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cecad56fe4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cecad56fe4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2cecad56fe4_0_4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cecad56fe4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2cecad56fe4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2cecad56fe4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cecad56fe4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cecad56fe4_0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2cecad56fe4_0_4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cecad56fe4_0_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cecad56fe4_0_4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cecad56fe4_0_4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cecad56fe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cecad56fe4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cecad56fe4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cecad56fe4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2cecad56fe4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2cecad56fe4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cecad56fe4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2cecad56fe4_0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2cecad56fe4_0_5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cecad56fe4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2cecad56fe4_0_5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2cecad56fe4_0_5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cecad56fe4_0_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g2cecad56fe4_0_6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g2cecad56fe4_0_6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cecad56fe4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2cecad56fe4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2cecad56fe4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ecad56fe4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cecad56fe4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cecad56fe4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ecad56fe4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2cecad56fe4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2cecad56fe4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ecad56fe4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2cecad56fe4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2cecad56fe4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ecad56fe4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cecad56fe4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cecad56fe4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ecad56fe4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cecad56fe4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cecad56fe4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ecad56fe4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cecad56fe4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cecad56fe4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49.png"/><Relationship Id="rId7"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8.png"/><Relationship Id="rId6" Type="http://schemas.openxmlformats.org/officeDocument/2006/relationships/image" Target="../media/image8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20" Type="http://schemas.openxmlformats.org/officeDocument/2006/relationships/image" Target="../media/image103.png"/><Relationship Id="rId22" Type="http://schemas.openxmlformats.org/officeDocument/2006/relationships/image" Target="../media/image96.png"/><Relationship Id="rId21" Type="http://schemas.openxmlformats.org/officeDocument/2006/relationships/image" Target="../media/image124.png"/><Relationship Id="rId24" Type="http://schemas.openxmlformats.org/officeDocument/2006/relationships/image" Target="../media/image99.png"/><Relationship Id="rId23" Type="http://schemas.openxmlformats.org/officeDocument/2006/relationships/image" Target="../media/image9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79.png"/><Relationship Id="rId26" Type="http://schemas.openxmlformats.org/officeDocument/2006/relationships/image" Target="../media/image107.png"/><Relationship Id="rId25" Type="http://schemas.openxmlformats.org/officeDocument/2006/relationships/image" Target="../media/image146.png"/><Relationship Id="rId28" Type="http://schemas.openxmlformats.org/officeDocument/2006/relationships/image" Target="../media/image106.png"/><Relationship Id="rId27" Type="http://schemas.openxmlformats.org/officeDocument/2006/relationships/image" Target="../media/image95.png"/><Relationship Id="rId5" Type="http://schemas.openxmlformats.org/officeDocument/2006/relationships/image" Target="../media/image88.png"/><Relationship Id="rId6" Type="http://schemas.openxmlformats.org/officeDocument/2006/relationships/image" Target="../media/image82.png"/><Relationship Id="rId7" Type="http://schemas.openxmlformats.org/officeDocument/2006/relationships/image" Target="../media/image76.png"/><Relationship Id="rId8" Type="http://schemas.openxmlformats.org/officeDocument/2006/relationships/image" Target="../media/image75.png"/><Relationship Id="rId11" Type="http://schemas.openxmlformats.org/officeDocument/2006/relationships/image" Target="../media/image87.png"/><Relationship Id="rId10" Type="http://schemas.openxmlformats.org/officeDocument/2006/relationships/image" Target="../media/image86.png"/><Relationship Id="rId13" Type="http://schemas.openxmlformats.org/officeDocument/2006/relationships/image" Target="../media/image93.png"/><Relationship Id="rId12" Type="http://schemas.openxmlformats.org/officeDocument/2006/relationships/image" Target="../media/image89.png"/><Relationship Id="rId15" Type="http://schemas.openxmlformats.org/officeDocument/2006/relationships/image" Target="../media/image104.png"/><Relationship Id="rId14" Type="http://schemas.openxmlformats.org/officeDocument/2006/relationships/image" Target="../media/image91.png"/><Relationship Id="rId17" Type="http://schemas.openxmlformats.org/officeDocument/2006/relationships/image" Target="../media/image97.png"/><Relationship Id="rId16" Type="http://schemas.openxmlformats.org/officeDocument/2006/relationships/image" Target="../media/image94.png"/><Relationship Id="rId19" Type="http://schemas.openxmlformats.org/officeDocument/2006/relationships/image" Target="../media/image101.png"/><Relationship Id="rId18" Type="http://schemas.openxmlformats.org/officeDocument/2006/relationships/image" Target="../media/image1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118.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91.png"/><Relationship Id="rId5" Type="http://schemas.openxmlformats.org/officeDocument/2006/relationships/image" Target="../media/image30.png"/><Relationship Id="rId6" Type="http://schemas.openxmlformats.org/officeDocument/2006/relationships/image" Target="../media/image116.png"/><Relationship Id="rId7" Type="http://schemas.openxmlformats.org/officeDocument/2006/relationships/image" Target="../media/image4.png"/><Relationship Id="rId8" Type="http://schemas.openxmlformats.org/officeDocument/2006/relationships/image" Target="../media/image1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122.png"/><Relationship Id="rId7" Type="http://schemas.openxmlformats.org/officeDocument/2006/relationships/image" Target="../media/image1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116.png"/><Relationship Id="rId7" Type="http://schemas.openxmlformats.org/officeDocument/2006/relationships/image" Target="../media/image6.png"/><Relationship Id="rId8" Type="http://schemas.openxmlformats.org/officeDocument/2006/relationships/image" Target="../media/image1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2.png"/><Relationship Id="rId4" Type="http://schemas.openxmlformats.org/officeDocument/2006/relationships/image" Target="../media/image67.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46.png"/><Relationship Id="rId9" Type="http://schemas.openxmlformats.org/officeDocument/2006/relationships/image" Target="../media/image136.png"/><Relationship Id="rId5" Type="http://schemas.openxmlformats.org/officeDocument/2006/relationships/image" Target="../media/image4.png"/><Relationship Id="rId6" Type="http://schemas.openxmlformats.org/officeDocument/2006/relationships/image" Target="../media/image132.png"/><Relationship Id="rId7" Type="http://schemas.openxmlformats.org/officeDocument/2006/relationships/image" Target="../media/image133.png"/><Relationship Id="rId8" Type="http://schemas.openxmlformats.org/officeDocument/2006/relationships/image" Target="../media/image134.png"/><Relationship Id="rId11" Type="http://schemas.openxmlformats.org/officeDocument/2006/relationships/image" Target="../media/image172.png"/><Relationship Id="rId10" Type="http://schemas.openxmlformats.org/officeDocument/2006/relationships/image" Target="../media/image138.png"/><Relationship Id="rId13" Type="http://schemas.openxmlformats.org/officeDocument/2006/relationships/image" Target="../media/image143.png"/><Relationship Id="rId12" Type="http://schemas.openxmlformats.org/officeDocument/2006/relationships/image" Target="../media/image1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57.png"/><Relationship Id="rId6" Type="http://schemas.openxmlformats.org/officeDocument/2006/relationships/image" Target="../media/image164.png"/><Relationship Id="rId7" Type="http://schemas.openxmlformats.org/officeDocument/2006/relationships/image" Target="../media/image189.png"/><Relationship Id="rId8" Type="http://schemas.openxmlformats.org/officeDocument/2006/relationships/image" Target="../media/image160.png"/></Relationships>
</file>

<file path=ppt/slides/_rels/slide22.xml.rels><?xml version="1.0" encoding="UTF-8" standalone="yes"?><Relationships xmlns="http://schemas.openxmlformats.org/package/2006/relationships"><Relationship Id="rId20" Type="http://schemas.openxmlformats.org/officeDocument/2006/relationships/image" Target="../media/image180.png"/><Relationship Id="rId22" Type="http://schemas.openxmlformats.org/officeDocument/2006/relationships/hyperlink" Target="https://eatemp.com/powerpoint-org-chart-template/" TargetMode="External"/><Relationship Id="rId21" Type="http://schemas.openxmlformats.org/officeDocument/2006/relationships/image" Target="../media/image184.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46.png"/><Relationship Id="rId9" Type="http://schemas.openxmlformats.org/officeDocument/2006/relationships/image" Target="../media/image162.png"/><Relationship Id="rId5" Type="http://schemas.openxmlformats.org/officeDocument/2006/relationships/image" Target="../media/image4.png"/><Relationship Id="rId6" Type="http://schemas.openxmlformats.org/officeDocument/2006/relationships/image" Target="../media/image192.png"/><Relationship Id="rId7" Type="http://schemas.openxmlformats.org/officeDocument/2006/relationships/image" Target="../media/image154.png"/><Relationship Id="rId8" Type="http://schemas.openxmlformats.org/officeDocument/2006/relationships/image" Target="../media/image153.png"/><Relationship Id="rId11" Type="http://schemas.openxmlformats.org/officeDocument/2006/relationships/image" Target="../media/image163.png"/><Relationship Id="rId10" Type="http://schemas.openxmlformats.org/officeDocument/2006/relationships/image" Target="../media/image161.png"/><Relationship Id="rId13" Type="http://schemas.openxmlformats.org/officeDocument/2006/relationships/image" Target="../media/image197.png"/><Relationship Id="rId12" Type="http://schemas.openxmlformats.org/officeDocument/2006/relationships/image" Target="../media/image171.png"/><Relationship Id="rId15" Type="http://schemas.openxmlformats.org/officeDocument/2006/relationships/image" Target="../media/image175.png"/><Relationship Id="rId14" Type="http://schemas.openxmlformats.org/officeDocument/2006/relationships/image" Target="../media/image173.png"/><Relationship Id="rId17" Type="http://schemas.openxmlformats.org/officeDocument/2006/relationships/image" Target="../media/image177.png"/><Relationship Id="rId16" Type="http://schemas.openxmlformats.org/officeDocument/2006/relationships/image" Target="../media/image176.png"/><Relationship Id="rId19" Type="http://schemas.openxmlformats.org/officeDocument/2006/relationships/image" Target="../media/image179.png"/><Relationship Id="rId18" Type="http://schemas.openxmlformats.org/officeDocument/2006/relationships/image" Target="../media/image1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7.png"/><Relationship Id="rId4" Type="http://schemas.openxmlformats.org/officeDocument/2006/relationships/image" Target="../media/image193.png"/><Relationship Id="rId9" Type="http://schemas.openxmlformats.org/officeDocument/2006/relationships/image" Target="../media/image195.png"/><Relationship Id="rId5" Type="http://schemas.openxmlformats.org/officeDocument/2006/relationships/image" Target="../media/image190.png"/><Relationship Id="rId6" Type="http://schemas.openxmlformats.org/officeDocument/2006/relationships/image" Target="../media/image194.png"/><Relationship Id="rId7" Type="http://schemas.openxmlformats.org/officeDocument/2006/relationships/image" Target="../media/image4.png"/><Relationship Id="rId8"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 Id="rId10" Type="http://schemas.openxmlformats.org/officeDocument/2006/relationships/image" Target="../media/image25.png"/><Relationship Id="rId9" Type="http://schemas.openxmlformats.org/officeDocument/2006/relationships/image" Target="../media/image13.png"/><Relationship Id="rId5" Type="http://schemas.openxmlformats.org/officeDocument/2006/relationships/image" Target="../media/image3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46.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5.png"/><Relationship Id="rId6" Type="http://schemas.openxmlformats.org/officeDocument/2006/relationships/image" Target="../media/image28.png"/><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10" Type="http://schemas.openxmlformats.org/officeDocument/2006/relationships/image" Target="../media/image39.png"/><Relationship Id="rId9" Type="http://schemas.openxmlformats.org/officeDocument/2006/relationships/image" Target="../media/image90.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4.png"/><Relationship Id="rId8"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36.png"/><Relationship Id="rId7" Type="http://schemas.openxmlformats.org/officeDocument/2006/relationships/image" Target="../media/image45.png"/><Relationship Id="rId8"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 Id="rId10" Type="http://schemas.openxmlformats.org/officeDocument/2006/relationships/image" Target="../media/image53.png"/><Relationship Id="rId9" Type="http://schemas.openxmlformats.org/officeDocument/2006/relationships/image" Target="../media/image74.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4.png"/><Relationship Id="rId8"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15" name="Shape 15"/>
        <p:cNvGrpSpPr/>
        <p:nvPr/>
      </p:nvGrpSpPr>
      <p:grpSpPr>
        <a:xfrm>
          <a:off x="0" y="0"/>
          <a:ext cx="0" cy="0"/>
          <a:chOff x="0" y="0"/>
          <a:chExt cx="0" cy="0"/>
        </a:xfrm>
      </p:grpSpPr>
      <p:pic>
        <p:nvPicPr>
          <p:cNvPr descr=" " id="16" name="Google Shape;16;g2cecad56fe4_0_0"/>
          <p:cNvPicPr preferRelativeResize="0"/>
          <p:nvPr/>
        </p:nvPicPr>
        <p:blipFill rotWithShape="1">
          <a:blip r:embed="rId3">
            <a:alphaModFix/>
          </a:blip>
          <a:srcRect b="0" l="0" r="0" t="0"/>
          <a:stretch/>
        </p:blipFill>
        <p:spPr>
          <a:xfrm>
            <a:off x="7963895" y="330200"/>
            <a:ext cx="8459257" cy="830001"/>
          </a:xfrm>
          <a:prstGeom prst="rect">
            <a:avLst/>
          </a:prstGeom>
          <a:noFill/>
          <a:ln>
            <a:noFill/>
          </a:ln>
        </p:spPr>
      </p:pic>
      <p:pic>
        <p:nvPicPr>
          <p:cNvPr descr=" " id="17" name="Google Shape;17;g2cecad56fe4_0_0"/>
          <p:cNvPicPr preferRelativeResize="0"/>
          <p:nvPr/>
        </p:nvPicPr>
        <p:blipFill rotWithShape="1">
          <a:blip r:embed="rId3">
            <a:alphaModFix/>
          </a:blip>
          <a:srcRect b="0" l="0" r="0" t="0"/>
          <a:stretch/>
        </p:blipFill>
        <p:spPr>
          <a:xfrm>
            <a:off x="7963895" y="12573000"/>
            <a:ext cx="8459257" cy="830001"/>
          </a:xfrm>
          <a:prstGeom prst="rect">
            <a:avLst/>
          </a:prstGeom>
          <a:noFill/>
          <a:ln>
            <a:noFill/>
          </a:ln>
        </p:spPr>
      </p:pic>
      <p:sp>
        <p:nvSpPr>
          <p:cNvPr id="18" name="Google Shape;18;g2cecad56fe4_0_0"/>
          <p:cNvSpPr/>
          <p:nvPr/>
        </p:nvSpPr>
        <p:spPr>
          <a:xfrm>
            <a:off x="13095337" y="3517900"/>
            <a:ext cx="8700600" cy="52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24000"/>
              <a:buFont typeface="Mountains of Christmas"/>
              <a:buNone/>
            </a:pPr>
            <a:r>
              <a:rPr b="0" i="0" lang="en-US" sz="24000" u="none" cap="none" strike="noStrike">
                <a:solidFill>
                  <a:srgbClr val="F4AA14"/>
                </a:solidFill>
                <a:latin typeface="Mountains of Christmas"/>
                <a:ea typeface="Mountains of Christmas"/>
                <a:cs typeface="Mountains of Christmas"/>
                <a:sym typeface="Mountains of Christmas"/>
              </a:rPr>
              <a:t>Wizard </a:t>
            </a:r>
            <a:endParaRPr b="0" i="0" sz="24000" u="none" cap="none" strike="noStrike">
              <a:solidFill>
                <a:schemeClr val="dk1"/>
              </a:solidFill>
              <a:latin typeface="Calibri"/>
              <a:ea typeface="Calibri"/>
              <a:cs typeface="Calibri"/>
              <a:sym typeface="Calibri"/>
            </a:endParaRPr>
          </a:p>
        </p:txBody>
      </p:sp>
      <p:sp>
        <p:nvSpPr>
          <p:cNvPr id="19" name="Google Shape;19;g2cecad56fe4_0_0"/>
          <p:cNvSpPr/>
          <p:nvPr/>
        </p:nvSpPr>
        <p:spPr>
          <a:xfrm>
            <a:off x="13095337" y="7747000"/>
            <a:ext cx="9670200" cy="270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E5695"/>
              </a:buClr>
              <a:buSzPts val="6400"/>
              <a:buFont typeface="Poppins SemiBold"/>
              <a:buNone/>
            </a:pPr>
            <a:r>
              <a:rPr b="0" i="0" lang="en-US" sz="6400" u="none" cap="none" strike="noStrike">
                <a:solidFill>
                  <a:srgbClr val="7E5695"/>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cecad56fe4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cecad56fe4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2" name="Google Shape;22;g2cecad56fe4_0_0"/>
          <p:cNvPicPr preferRelativeResize="0"/>
          <p:nvPr/>
        </p:nvPicPr>
        <p:blipFill rotWithShape="1">
          <a:blip r:embed="rId5">
            <a:alphaModFix/>
          </a:blip>
          <a:srcRect b="0" l="0" r="0" t="0"/>
          <a:stretch/>
        </p:blipFill>
        <p:spPr>
          <a:xfrm>
            <a:off x="965321" y="1651000"/>
            <a:ext cx="10986873" cy="1041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227" name="Shape 227"/>
        <p:cNvGrpSpPr/>
        <p:nvPr/>
      </p:nvGrpSpPr>
      <p:grpSpPr>
        <a:xfrm>
          <a:off x="0" y="0"/>
          <a:ext cx="0" cy="0"/>
          <a:chOff x="0" y="0"/>
          <a:chExt cx="0" cy="0"/>
        </a:xfrm>
      </p:grpSpPr>
      <p:pic>
        <p:nvPicPr>
          <p:cNvPr descr=" " id="228" name="Google Shape;228;g2cecad56fe4_0_203"/>
          <p:cNvPicPr preferRelativeResize="0"/>
          <p:nvPr/>
        </p:nvPicPr>
        <p:blipFill rotWithShape="1">
          <a:blip r:embed="rId3">
            <a:alphaModFix/>
          </a:blip>
          <a:srcRect b="0" l="0" r="0" t="0"/>
          <a:stretch/>
        </p:blipFill>
        <p:spPr>
          <a:xfrm>
            <a:off x="304838" y="2628900"/>
            <a:ext cx="582733" cy="8458200"/>
          </a:xfrm>
          <a:prstGeom prst="rect">
            <a:avLst/>
          </a:prstGeom>
          <a:noFill/>
          <a:ln>
            <a:noFill/>
          </a:ln>
        </p:spPr>
      </p:pic>
      <p:pic>
        <p:nvPicPr>
          <p:cNvPr descr=" " id="229" name="Google Shape;229;g2cecad56fe4_0_203"/>
          <p:cNvPicPr preferRelativeResize="0"/>
          <p:nvPr/>
        </p:nvPicPr>
        <p:blipFill rotWithShape="1">
          <a:blip r:embed="rId4">
            <a:alphaModFix/>
          </a:blip>
          <a:srcRect b="0" l="0" r="0" t="0"/>
          <a:stretch/>
        </p:blipFill>
        <p:spPr>
          <a:xfrm>
            <a:off x="23497940" y="2628900"/>
            <a:ext cx="582732" cy="8458200"/>
          </a:xfrm>
          <a:prstGeom prst="rect">
            <a:avLst/>
          </a:prstGeom>
          <a:noFill/>
          <a:ln>
            <a:noFill/>
          </a:ln>
        </p:spPr>
      </p:pic>
      <p:sp>
        <p:nvSpPr>
          <p:cNvPr id="230" name="Google Shape;230;g2cecad56fe4_0_2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1" name="Google Shape;231;g2cecad56fe4_0_2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32" name="Google Shape;232;g2cecad56fe4_0_203"/>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33" name="Google Shape;233;g2cecad56fe4_0_203"/>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34" name="Google Shape;234;g2cecad56fe4_0_203"/>
          <p:cNvSpPr/>
          <p:nvPr/>
        </p:nvSpPr>
        <p:spPr>
          <a:xfrm>
            <a:off x="1752819" y="1346200"/>
            <a:ext cx="5639400" cy="5638800"/>
          </a:xfrm>
          <a:prstGeom prst="roundRect">
            <a:avLst>
              <a:gd fmla="val 75081" name="adj"/>
            </a:avLst>
          </a:prstGeom>
          <a:solidFill>
            <a:srgbClr val="7E56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cecad56fe4_0_203"/>
          <p:cNvSpPr/>
          <p:nvPr/>
        </p:nvSpPr>
        <p:spPr>
          <a:xfrm>
            <a:off x="3962895" y="2051050"/>
            <a:ext cx="2235600" cy="52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Mountains of Christmas"/>
              <a:buNone/>
            </a:pPr>
            <a:r>
              <a:rPr b="0" i="0" lang="en-US" sz="24000" u="none" cap="none" strike="noStrike">
                <a:solidFill>
                  <a:srgbClr val="FFFFFF"/>
                </a:solidFill>
                <a:latin typeface="Mountains of Christmas"/>
                <a:ea typeface="Mountains of Christmas"/>
                <a:cs typeface="Mountains of Christmas"/>
                <a:sym typeface="Mountains of Christmas"/>
              </a:rPr>
              <a:t>S</a:t>
            </a:r>
            <a:endParaRPr b="0" i="0" sz="24000" u="none" cap="none" strike="noStrike">
              <a:solidFill>
                <a:schemeClr val="dk1"/>
              </a:solidFill>
              <a:latin typeface="Calibri"/>
              <a:ea typeface="Calibri"/>
              <a:cs typeface="Calibri"/>
              <a:sym typeface="Calibri"/>
            </a:endParaRPr>
          </a:p>
        </p:txBody>
      </p:sp>
      <p:sp>
        <p:nvSpPr>
          <p:cNvPr id="236" name="Google Shape;236;g2cecad56fe4_0_203"/>
          <p:cNvSpPr/>
          <p:nvPr/>
        </p:nvSpPr>
        <p:spPr>
          <a:xfrm>
            <a:off x="2286286" y="7785100"/>
            <a:ext cx="4572600" cy="45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cecad56fe4_0_203"/>
          <p:cNvSpPr/>
          <p:nvPr/>
        </p:nvSpPr>
        <p:spPr>
          <a:xfrm>
            <a:off x="2286286"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cecad56fe4_0_203"/>
          <p:cNvSpPr/>
          <p:nvPr/>
        </p:nvSpPr>
        <p:spPr>
          <a:xfrm>
            <a:off x="2286286"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cecad56fe4_0_203"/>
          <p:cNvSpPr/>
          <p:nvPr/>
        </p:nvSpPr>
        <p:spPr>
          <a:xfrm>
            <a:off x="2286286" y="77851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Eclipse</a:t>
            </a:r>
            <a:endParaRPr b="0" i="0" sz="3600" u="none" cap="none" strike="noStrike">
              <a:solidFill>
                <a:schemeClr val="dk1"/>
              </a:solidFill>
              <a:latin typeface="Calibri"/>
              <a:ea typeface="Calibri"/>
              <a:cs typeface="Calibri"/>
              <a:sym typeface="Calibri"/>
            </a:endParaRPr>
          </a:p>
        </p:txBody>
      </p:sp>
      <p:sp>
        <p:nvSpPr>
          <p:cNvPr id="240" name="Google Shape;240;g2cecad56fe4_0_203"/>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41" name="Google Shape;241;g2cecad56fe4_0_203"/>
          <p:cNvSpPr/>
          <p:nvPr/>
        </p:nvSpPr>
        <p:spPr>
          <a:xfrm>
            <a:off x="2286286"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cecad56fe4_0_203"/>
          <p:cNvSpPr/>
          <p:nvPr/>
        </p:nvSpPr>
        <p:spPr>
          <a:xfrm>
            <a:off x="2286286"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cecad56fe4_0_203"/>
          <p:cNvSpPr/>
          <p:nvPr/>
        </p:nvSpPr>
        <p:spPr>
          <a:xfrm>
            <a:off x="2286286" y="102489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Quest</a:t>
            </a:r>
            <a:endParaRPr b="0" i="0" sz="3600" u="none" cap="none" strike="noStrike">
              <a:solidFill>
                <a:schemeClr val="dk1"/>
              </a:solidFill>
              <a:latin typeface="Calibri"/>
              <a:ea typeface="Calibri"/>
              <a:cs typeface="Calibri"/>
              <a:sym typeface="Calibri"/>
            </a:endParaRPr>
          </a:p>
        </p:txBody>
      </p:sp>
      <p:sp>
        <p:nvSpPr>
          <p:cNvPr id="244" name="Google Shape;244;g2cecad56fe4_0_203"/>
          <p:cNvSpPr/>
          <p:nvPr/>
        </p:nvSpPr>
        <p:spPr>
          <a:xfrm>
            <a:off x="2286286" y="11087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45" name="Google Shape;245;g2cecad56fe4_0_203"/>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46" name="Google Shape;246;g2cecad56fe4_0_203"/>
          <p:cNvSpPr/>
          <p:nvPr/>
        </p:nvSpPr>
        <p:spPr>
          <a:xfrm>
            <a:off x="6833454" y="1346200"/>
            <a:ext cx="5639400" cy="5638800"/>
          </a:xfrm>
          <a:prstGeom prst="roundRect">
            <a:avLst>
              <a:gd fmla="val 75081" name="adj"/>
            </a:avLst>
          </a:prstGeom>
          <a:solidFill>
            <a:srgbClr val="FFC0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cecad56fe4_0_203"/>
          <p:cNvSpPr/>
          <p:nvPr/>
        </p:nvSpPr>
        <p:spPr>
          <a:xfrm>
            <a:off x="8510064" y="2051050"/>
            <a:ext cx="3302400" cy="52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Mountains of Christmas"/>
              <a:buNone/>
            </a:pPr>
            <a:r>
              <a:rPr b="0" i="0" lang="en-US" sz="24000" u="none" cap="none" strike="noStrike">
                <a:solidFill>
                  <a:srgbClr val="FFFFFF"/>
                </a:solidFill>
                <a:latin typeface="Mountains of Christmas"/>
                <a:ea typeface="Mountains of Christmas"/>
                <a:cs typeface="Mountains of Christmas"/>
                <a:sym typeface="Mountains of Christmas"/>
              </a:rPr>
              <a:t>W</a:t>
            </a:r>
            <a:endParaRPr b="0" i="0" sz="24000" u="none" cap="none" strike="noStrike">
              <a:solidFill>
                <a:schemeClr val="dk1"/>
              </a:solidFill>
              <a:latin typeface="Calibri"/>
              <a:ea typeface="Calibri"/>
              <a:cs typeface="Calibri"/>
              <a:sym typeface="Calibri"/>
            </a:endParaRPr>
          </a:p>
        </p:txBody>
      </p:sp>
      <p:sp>
        <p:nvSpPr>
          <p:cNvPr id="248" name="Google Shape;248;g2cecad56fe4_0_203"/>
          <p:cNvSpPr/>
          <p:nvPr/>
        </p:nvSpPr>
        <p:spPr>
          <a:xfrm>
            <a:off x="7366921" y="7785100"/>
            <a:ext cx="4572600" cy="45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cecad56fe4_0_203"/>
          <p:cNvSpPr/>
          <p:nvPr/>
        </p:nvSpPr>
        <p:spPr>
          <a:xfrm>
            <a:off x="7366921"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cecad56fe4_0_203"/>
          <p:cNvSpPr/>
          <p:nvPr/>
        </p:nvSpPr>
        <p:spPr>
          <a:xfrm>
            <a:off x="7366921"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cecad56fe4_0_203"/>
          <p:cNvSpPr/>
          <p:nvPr/>
        </p:nvSpPr>
        <p:spPr>
          <a:xfrm>
            <a:off x="7366921" y="77851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Obtain</a:t>
            </a:r>
            <a:endParaRPr b="0" i="0" sz="3600" u="none" cap="none" strike="noStrike">
              <a:solidFill>
                <a:schemeClr val="dk1"/>
              </a:solidFill>
              <a:latin typeface="Calibri"/>
              <a:ea typeface="Calibri"/>
              <a:cs typeface="Calibri"/>
              <a:sym typeface="Calibri"/>
            </a:endParaRPr>
          </a:p>
        </p:txBody>
      </p:sp>
      <p:sp>
        <p:nvSpPr>
          <p:cNvPr id="252" name="Google Shape;252;g2cecad56fe4_0_203"/>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53" name="Google Shape;253;g2cecad56fe4_0_203"/>
          <p:cNvSpPr/>
          <p:nvPr/>
        </p:nvSpPr>
        <p:spPr>
          <a:xfrm>
            <a:off x="7366921"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cecad56fe4_0_203"/>
          <p:cNvSpPr/>
          <p:nvPr/>
        </p:nvSpPr>
        <p:spPr>
          <a:xfrm>
            <a:off x="7366921"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cecad56fe4_0_203"/>
          <p:cNvSpPr/>
          <p:nvPr/>
        </p:nvSpPr>
        <p:spPr>
          <a:xfrm>
            <a:off x="7366921" y="102489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Foundation</a:t>
            </a:r>
            <a:endParaRPr b="0" i="0" sz="3600" u="none" cap="none" strike="noStrike">
              <a:solidFill>
                <a:schemeClr val="dk1"/>
              </a:solidFill>
              <a:latin typeface="Calibri"/>
              <a:ea typeface="Calibri"/>
              <a:cs typeface="Calibri"/>
              <a:sym typeface="Calibri"/>
            </a:endParaRPr>
          </a:p>
        </p:txBody>
      </p:sp>
      <p:sp>
        <p:nvSpPr>
          <p:cNvPr id="256" name="Google Shape;256;g2cecad56fe4_0_203"/>
          <p:cNvSpPr/>
          <p:nvPr/>
        </p:nvSpPr>
        <p:spPr>
          <a:xfrm>
            <a:off x="7366921" y="11087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57" name="Google Shape;257;g2cecad56fe4_0_203"/>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58" name="Google Shape;258;g2cecad56fe4_0_203"/>
          <p:cNvSpPr/>
          <p:nvPr/>
        </p:nvSpPr>
        <p:spPr>
          <a:xfrm>
            <a:off x="11914089" y="1346200"/>
            <a:ext cx="5639400" cy="5638800"/>
          </a:xfrm>
          <a:prstGeom prst="roundRect">
            <a:avLst>
              <a:gd fmla="val 75081" name="adj"/>
            </a:avLst>
          </a:prstGeom>
          <a:solidFill>
            <a:srgbClr val="7E56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cecad56fe4_0_203"/>
          <p:cNvSpPr/>
          <p:nvPr/>
        </p:nvSpPr>
        <p:spPr>
          <a:xfrm>
            <a:off x="13793924" y="2051050"/>
            <a:ext cx="2895900" cy="52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Mountains of Christmas"/>
              <a:buNone/>
            </a:pPr>
            <a:r>
              <a:rPr b="0" i="0" lang="en-US" sz="24000" u="none" cap="none" strike="noStrike">
                <a:solidFill>
                  <a:srgbClr val="FFFFFF"/>
                </a:solidFill>
                <a:latin typeface="Mountains of Christmas"/>
                <a:ea typeface="Mountains of Christmas"/>
                <a:cs typeface="Mountains of Christmas"/>
                <a:sym typeface="Mountains of Christmas"/>
              </a:rPr>
              <a:t>O</a:t>
            </a:r>
            <a:endParaRPr b="0" i="0" sz="24000" u="none" cap="none" strike="noStrike">
              <a:solidFill>
                <a:schemeClr val="dk1"/>
              </a:solidFill>
              <a:latin typeface="Calibri"/>
              <a:ea typeface="Calibri"/>
              <a:cs typeface="Calibri"/>
              <a:sym typeface="Calibri"/>
            </a:endParaRPr>
          </a:p>
        </p:txBody>
      </p:sp>
      <p:sp>
        <p:nvSpPr>
          <p:cNvPr id="260" name="Google Shape;260;g2cecad56fe4_0_203"/>
          <p:cNvSpPr/>
          <p:nvPr/>
        </p:nvSpPr>
        <p:spPr>
          <a:xfrm>
            <a:off x="12447556" y="7785100"/>
            <a:ext cx="4572600" cy="45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cecad56fe4_0_203"/>
          <p:cNvSpPr/>
          <p:nvPr/>
        </p:nvSpPr>
        <p:spPr>
          <a:xfrm>
            <a:off x="12447556"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cecad56fe4_0_203"/>
          <p:cNvSpPr/>
          <p:nvPr/>
        </p:nvSpPr>
        <p:spPr>
          <a:xfrm>
            <a:off x="12447556"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cecad56fe4_0_203"/>
          <p:cNvSpPr/>
          <p:nvPr/>
        </p:nvSpPr>
        <p:spPr>
          <a:xfrm>
            <a:off x="12447556" y="77851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War</a:t>
            </a:r>
            <a:endParaRPr b="0" i="0" sz="3600" u="none" cap="none" strike="noStrike">
              <a:solidFill>
                <a:schemeClr val="dk1"/>
              </a:solidFill>
              <a:latin typeface="Calibri"/>
              <a:ea typeface="Calibri"/>
              <a:cs typeface="Calibri"/>
              <a:sym typeface="Calibri"/>
            </a:endParaRPr>
          </a:p>
        </p:txBody>
      </p:sp>
      <p:sp>
        <p:nvSpPr>
          <p:cNvPr id="264" name="Google Shape;264;g2cecad56fe4_0_203"/>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65" name="Google Shape;265;g2cecad56fe4_0_203"/>
          <p:cNvSpPr/>
          <p:nvPr/>
        </p:nvSpPr>
        <p:spPr>
          <a:xfrm>
            <a:off x="12447556"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cecad56fe4_0_203"/>
          <p:cNvSpPr/>
          <p:nvPr/>
        </p:nvSpPr>
        <p:spPr>
          <a:xfrm>
            <a:off x="12447556"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cecad56fe4_0_203"/>
          <p:cNvSpPr/>
          <p:nvPr/>
        </p:nvSpPr>
        <p:spPr>
          <a:xfrm>
            <a:off x="12447556" y="102489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Transformation</a:t>
            </a:r>
            <a:endParaRPr b="0" i="0" sz="3600" u="none" cap="none" strike="noStrike">
              <a:solidFill>
                <a:schemeClr val="dk1"/>
              </a:solidFill>
              <a:latin typeface="Calibri"/>
              <a:ea typeface="Calibri"/>
              <a:cs typeface="Calibri"/>
              <a:sym typeface="Calibri"/>
            </a:endParaRPr>
          </a:p>
        </p:txBody>
      </p:sp>
      <p:sp>
        <p:nvSpPr>
          <p:cNvPr id="268" name="Google Shape;268;g2cecad56fe4_0_203"/>
          <p:cNvSpPr/>
          <p:nvPr/>
        </p:nvSpPr>
        <p:spPr>
          <a:xfrm>
            <a:off x="12447556" y="11087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69" name="Google Shape;269;g2cecad56fe4_0_203"/>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70" name="Google Shape;270;g2cecad56fe4_0_203"/>
          <p:cNvSpPr/>
          <p:nvPr/>
        </p:nvSpPr>
        <p:spPr>
          <a:xfrm>
            <a:off x="16994724" y="1346200"/>
            <a:ext cx="5639400" cy="5638800"/>
          </a:xfrm>
          <a:prstGeom prst="roundRect">
            <a:avLst>
              <a:gd fmla="val 75081" name="adj"/>
            </a:avLst>
          </a:prstGeom>
          <a:solidFill>
            <a:srgbClr val="FFC0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cecad56fe4_0_203"/>
          <p:cNvSpPr/>
          <p:nvPr/>
        </p:nvSpPr>
        <p:spPr>
          <a:xfrm>
            <a:off x="19014276" y="2051050"/>
            <a:ext cx="2616600" cy="52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Mountains of Christmas"/>
              <a:buNone/>
            </a:pPr>
            <a:r>
              <a:rPr b="0" i="0" lang="en-US" sz="24000" u="none" cap="none" strike="noStrike">
                <a:solidFill>
                  <a:srgbClr val="FFFFFF"/>
                </a:solidFill>
                <a:latin typeface="Mountains of Christmas"/>
                <a:ea typeface="Mountains of Christmas"/>
                <a:cs typeface="Mountains of Christmas"/>
                <a:sym typeface="Mountains of Christmas"/>
              </a:rPr>
              <a:t>T</a:t>
            </a:r>
            <a:endParaRPr b="0" i="0" sz="24000" u="none" cap="none" strike="noStrike">
              <a:solidFill>
                <a:schemeClr val="dk1"/>
              </a:solidFill>
              <a:latin typeface="Calibri"/>
              <a:ea typeface="Calibri"/>
              <a:cs typeface="Calibri"/>
              <a:sym typeface="Calibri"/>
            </a:endParaRPr>
          </a:p>
        </p:txBody>
      </p:sp>
      <p:sp>
        <p:nvSpPr>
          <p:cNvPr id="272" name="Google Shape;272;g2cecad56fe4_0_203"/>
          <p:cNvSpPr/>
          <p:nvPr/>
        </p:nvSpPr>
        <p:spPr>
          <a:xfrm>
            <a:off x="17528191" y="7785100"/>
            <a:ext cx="4572600" cy="45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cecad56fe4_0_203"/>
          <p:cNvSpPr/>
          <p:nvPr/>
        </p:nvSpPr>
        <p:spPr>
          <a:xfrm>
            <a:off x="17528191"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cecad56fe4_0_203"/>
          <p:cNvSpPr/>
          <p:nvPr/>
        </p:nvSpPr>
        <p:spPr>
          <a:xfrm>
            <a:off x="17528191" y="77851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cecad56fe4_0_203"/>
          <p:cNvSpPr/>
          <p:nvPr/>
        </p:nvSpPr>
        <p:spPr>
          <a:xfrm>
            <a:off x="17528191" y="77851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Invasion</a:t>
            </a:r>
            <a:endParaRPr b="0" i="0" sz="3600" u="none" cap="none" strike="noStrike">
              <a:solidFill>
                <a:schemeClr val="dk1"/>
              </a:solidFill>
              <a:latin typeface="Calibri"/>
              <a:ea typeface="Calibri"/>
              <a:cs typeface="Calibri"/>
              <a:sym typeface="Calibri"/>
            </a:endParaRPr>
          </a:p>
        </p:txBody>
      </p:sp>
      <p:sp>
        <p:nvSpPr>
          <p:cNvPr id="276" name="Google Shape;276;g2cecad56fe4_0_203"/>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77" name="Google Shape;277;g2cecad56fe4_0_203"/>
          <p:cNvSpPr/>
          <p:nvPr/>
        </p:nvSpPr>
        <p:spPr>
          <a:xfrm>
            <a:off x="17528191"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cecad56fe4_0_203"/>
          <p:cNvSpPr/>
          <p:nvPr/>
        </p:nvSpPr>
        <p:spPr>
          <a:xfrm>
            <a:off x="17528191" y="10248900"/>
            <a:ext cx="45726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cecad56fe4_0_203"/>
          <p:cNvSpPr/>
          <p:nvPr/>
        </p:nvSpPr>
        <p:spPr>
          <a:xfrm>
            <a:off x="17528191" y="10248900"/>
            <a:ext cx="47250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Betrayal</a:t>
            </a:r>
            <a:endParaRPr b="0" i="0" sz="3600" u="none" cap="none" strike="noStrike">
              <a:solidFill>
                <a:schemeClr val="dk1"/>
              </a:solidFill>
              <a:latin typeface="Calibri"/>
              <a:ea typeface="Calibri"/>
              <a:cs typeface="Calibri"/>
              <a:sym typeface="Calibri"/>
            </a:endParaRPr>
          </a:p>
        </p:txBody>
      </p:sp>
      <p:sp>
        <p:nvSpPr>
          <p:cNvPr id="280" name="Google Shape;280;g2cecad56fe4_0_203"/>
          <p:cNvSpPr/>
          <p:nvPr/>
        </p:nvSpPr>
        <p:spPr>
          <a:xfrm>
            <a:off x="17528191" y="11087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285" name="Shape 285"/>
        <p:cNvGrpSpPr/>
        <p:nvPr/>
      </p:nvGrpSpPr>
      <p:grpSpPr>
        <a:xfrm>
          <a:off x="0" y="0"/>
          <a:ext cx="0" cy="0"/>
          <a:chOff x="0" y="0"/>
          <a:chExt cx="0" cy="0"/>
        </a:xfrm>
      </p:grpSpPr>
      <p:pic>
        <p:nvPicPr>
          <p:cNvPr descr=" " id="286" name="Google Shape;286;g2cecad56fe4_0_260"/>
          <p:cNvPicPr preferRelativeResize="0"/>
          <p:nvPr/>
        </p:nvPicPr>
        <p:blipFill rotWithShape="1">
          <a:blip r:embed="rId3">
            <a:alphaModFix/>
          </a:blip>
          <a:srcRect b="0" l="0" r="0" t="0"/>
          <a:stretch/>
        </p:blipFill>
        <p:spPr>
          <a:xfrm>
            <a:off x="7963895" y="330200"/>
            <a:ext cx="8459257" cy="830002"/>
          </a:xfrm>
          <a:prstGeom prst="rect">
            <a:avLst/>
          </a:prstGeom>
          <a:noFill/>
          <a:ln>
            <a:noFill/>
          </a:ln>
        </p:spPr>
      </p:pic>
      <p:pic>
        <p:nvPicPr>
          <p:cNvPr descr=" " id="287" name="Google Shape;287;g2cecad56fe4_0_260"/>
          <p:cNvPicPr preferRelativeResize="0"/>
          <p:nvPr/>
        </p:nvPicPr>
        <p:blipFill rotWithShape="1">
          <a:blip r:embed="rId3">
            <a:alphaModFix/>
          </a:blip>
          <a:srcRect b="0" l="0" r="0" t="0"/>
          <a:stretch/>
        </p:blipFill>
        <p:spPr>
          <a:xfrm>
            <a:off x="7963895" y="12573000"/>
            <a:ext cx="8459257" cy="830002"/>
          </a:xfrm>
          <a:prstGeom prst="rect">
            <a:avLst/>
          </a:prstGeom>
          <a:noFill/>
          <a:ln>
            <a:noFill/>
          </a:ln>
        </p:spPr>
      </p:pic>
      <p:sp>
        <p:nvSpPr>
          <p:cNvPr id="288" name="Google Shape;288;g2cecad56fe4_0_2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9" name="Google Shape;289;g2cecad56fe4_0_26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90" name="Google Shape;290;g2cecad56fe4_0_260"/>
          <p:cNvPicPr preferRelativeResize="0"/>
          <p:nvPr/>
        </p:nvPicPr>
        <p:blipFill rotWithShape="1">
          <a:blip r:embed="rId5">
            <a:alphaModFix/>
          </a:blip>
          <a:srcRect b="0" l="0" r="0" t="0"/>
          <a:stretch/>
        </p:blipFill>
        <p:spPr>
          <a:xfrm>
            <a:off x="6490511" y="1384300"/>
            <a:ext cx="6084060" cy="10947400"/>
          </a:xfrm>
          <a:prstGeom prst="rect">
            <a:avLst/>
          </a:prstGeom>
          <a:noFill/>
          <a:ln>
            <a:noFill/>
          </a:ln>
        </p:spPr>
      </p:pic>
      <p:pic>
        <p:nvPicPr>
          <p:cNvPr descr=" " id="291" name="Google Shape;291;g2cecad56fe4_0_260"/>
          <p:cNvPicPr preferRelativeResize="0"/>
          <p:nvPr/>
        </p:nvPicPr>
        <p:blipFill rotWithShape="1">
          <a:blip r:embed="rId6">
            <a:alphaModFix/>
          </a:blip>
          <a:srcRect b="0" l="0" r="0" t="0"/>
          <a:stretch/>
        </p:blipFill>
        <p:spPr>
          <a:xfrm>
            <a:off x="0" y="1384300"/>
            <a:ext cx="6084060" cy="10947400"/>
          </a:xfrm>
          <a:prstGeom prst="rect">
            <a:avLst/>
          </a:prstGeom>
          <a:noFill/>
          <a:ln>
            <a:noFill/>
          </a:ln>
        </p:spPr>
      </p:pic>
      <p:sp>
        <p:nvSpPr>
          <p:cNvPr id="292" name="Google Shape;292;g2cecad56fe4_0_260"/>
          <p:cNvSpPr/>
          <p:nvPr/>
        </p:nvSpPr>
        <p:spPr>
          <a:xfrm>
            <a:off x="13882835" y="2413000"/>
            <a:ext cx="106905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ountains of Christmas"/>
              <a:buNone/>
            </a:pPr>
            <a:r>
              <a:rPr b="0" i="0" lang="en-US" sz="8000" u="none" cap="none" strike="noStrike">
                <a:solidFill>
                  <a:srgbClr val="FFFFFF"/>
                </a:solidFill>
                <a:latin typeface="Mountains of Christmas"/>
                <a:ea typeface="Mountains of Christmas"/>
                <a:cs typeface="Mountains of Christmas"/>
                <a:sym typeface="Mountains of Christmas"/>
              </a:rPr>
              <a:t>Some Data</a:t>
            </a:r>
            <a:endParaRPr b="0" i="0" sz="8000" u="none" cap="none" strike="noStrike">
              <a:solidFill>
                <a:schemeClr val="dk1"/>
              </a:solidFill>
              <a:latin typeface="Calibri"/>
              <a:ea typeface="Calibri"/>
              <a:cs typeface="Calibri"/>
              <a:sym typeface="Calibri"/>
            </a:endParaRPr>
          </a:p>
        </p:txBody>
      </p:sp>
      <p:sp>
        <p:nvSpPr>
          <p:cNvPr id="293" name="Google Shape;293;g2cecad56fe4_0_260"/>
          <p:cNvSpPr/>
          <p:nvPr/>
        </p:nvSpPr>
        <p:spPr>
          <a:xfrm>
            <a:off x="13730416" y="5295900"/>
            <a:ext cx="8573700" cy="59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cecad56fe4_0_260"/>
          <p:cNvSpPr/>
          <p:nvPr/>
        </p:nvSpPr>
        <p:spPr>
          <a:xfrm>
            <a:off x="13730416" y="5295900"/>
            <a:ext cx="85737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cecad56fe4_0_260"/>
          <p:cNvSpPr/>
          <p:nvPr/>
        </p:nvSpPr>
        <p:spPr>
          <a:xfrm>
            <a:off x="13730416" y="5295900"/>
            <a:ext cx="13209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cecad56fe4_0_260"/>
          <p:cNvSpPr/>
          <p:nvPr/>
        </p:nvSpPr>
        <p:spPr>
          <a:xfrm>
            <a:off x="13730416" y="5295900"/>
            <a:ext cx="16596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75%</a:t>
            </a:r>
            <a:endParaRPr b="0" i="0" sz="8000" u="none" cap="none" strike="noStrike">
              <a:solidFill>
                <a:schemeClr val="dk1"/>
              </a:solidFill>
              <a:latin typeface="Calibri"/>
              <a:ea typeface="Calibri"/>
              <a:cs typeface="Calibri"/>
              <a:sym typeface="Calibri"/>
            </a:endParaRPr>
          </a:p>
        </p:txBody>
      </p:sp>
      <p:sp>
        <p:nvSpPr>
          <p:cNvPr id="297" name="Google Shape;297;g2cecad56fe4_0_260"/>
          <p:cNvSpPr/>
          <p:nvPr/>
        </p:nvSpPr>
        <p:spPr>
          <a:xfrm>
            <a:off x="15254607" y="5327650"/>
            <a:ext cx="70494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cecad56fe4_0_260"/>
          <p:cNvSpPr/>
          <p:nvPr/>
        </p:nvSpPr>
        <p:spPr>
          <a:xfrm>
            <a:off x="15254607" y="5327650"/>
            <a:ext cx="72018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Enchanted Creatures</a:t>
            </a:r>
            <a:endParaRPr b="0" i="0" sz="3600" u="none" cap="none" strike="noStrike">
              <a:solidFill>
                <a:schemeClr val="dk1"/>
              </a:solidFill>
              <a:latin typeface="Calibri"/>
              <a:ea typeface="Calibri"/>
              <a:cs typeface="Calibri"/>
              <a:sym typeface="Calibri"/>
            </a:endParaRPr>
          </a:p>
        </p:txBody>
      </p:sp>
      <p:sp>
        <p:nvSpPr>
          <p:cNvPr id="299" name="Google Shape;299;g2cecad56fe4_0_260"/>
          <p:cNvSpPr/>
          <p:nvPr/>
        </p:nvSpPr>
        <p:spPr>
          <a:xfrm>
            <a:off x="15254607" y="6064250"/>
            <a:ext cx="7185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300" name="Google Shape;300;g2cecad56fe4_0_260"/>
          <p:cNvSpPr/>
          <p:nvPr/>
        </p:nvSpPr>
        <p:spPr>
          <a:xfrm>
            <a:off x="13730416" y="7315200"/>
            <a:ext cx="85737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cecad56fe4_0_260"/>
          <p:cNvSpPr/>
          <p:nvPr/>
        </p:nvSpPr>
        <p:spPr>
          <a:xfrm>
            <a:off x="13730416" y="7315200"/>
            <a:ext cx="13845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cecad56fe4_0_260"/>
          <p:cNvSpPr/>
          <p:nvPr/>
        </p:nvSpPr>
        <p:spPr>
          <a:xfrm>
            <a:off x="13730416" y="7315200"/>
            <a:ext cx="17232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60%</a:t>
            </a:r>
            <a:endParaRPr b="0" i="0" sz="8000" u="none" cap="none" strike="noStrike">
              <a:solidFill>
                <a:schemeClr val="dk1"/>
              </a:solidFill>
              <a:latin typeface="Calibri"/>
              <a:ea typeface="Calibri"/>
              <a:cs typeface="Calibri"/>
              <a:sym typeface="Calibri"/>
            </a:endParaRPr>
          </a:p>
        </p:txBody>
      </p:sp>
      <p:sp>
        <p:nvSpPr>
          <p:cNvPr id="303" name="Google Shape;303;g2cecad56fe4_0_260"/>
          <p:cNvSpPr/>
          <p:nvPr/>
        </p:nvSpPr>
        <p:spPr>
          <a:xfrm>
            <a:off x="15318115" y="7346950"/>
            <a:ext cx="69858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cecad56fe4_0_260"/>
          <p:cNvSpPr/>
          <p:nvPr/>
        </p:nvSpPr>
        <p:spPr>
          <a:xfrm>
            <a:off x="15318115" y="7346950"/>
            <a:ext cx="71382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Magic-Wielding Individuals</a:t>
            </a:r>
            <a:endParaRPr b="0" i="0" sz="3600" u="none" cap="none" strike="noStrike">
              <a:solidFill>
                <a:schemeClr val="dk1"/>
              </a:solidFill>
              <a:latin typeface="Calibri"/>
              <a:ea typeface="Calibri"/>
              <a:cs typeface="Calibri"/>
              <a:sym typeface="Calibri"/>
            </a:endParaRPr>
          </a:p>
        </p:txBody>
      </p:sp>
      <p:sp>
        <p:nvSpPr>
          <p:cNvPr id="305" name="Google Shape;305;g2cecad56fe4_0_260"/>
          <p:cNvSpPr/>
          <p:nvPr/>
        </p:nvSpPr>
        <p:spPr>
          <a:xfrm>
            <a:off x="15318115" y="8083550"/>
            <a:ext cx="7121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306" name="Google Shape;306;g2cecad56fe4_0_260"/>
          <p:cNvSpPr/>
          <p:nvPr/>
        </p:nvSpPr>
        <p:spPr>
          <a:xfrm>
            <a:off x="13730416" y="9334500"/>
            <a:ext cx="85737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cecad56fe4_0_260"/>
          <p:cNvSpPr/>
          <p:nvPr/>
        </p:nvSpPr>
        <p:spPr>
          <a:xfrm>
            <a:off x="13730416" y="9607550"/>
            <a:ext cx="1359000" cy="14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cecad56fe4_0_260"/>
          <p:cNvSpPr/>
          <p:nvPr/>
        </p:nvSpPr>
        <p:spPr>
          <a:xfrm>
            <a:off x="13730416" y="9607550"/>
            <a:ext cx="16977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90%</a:t>
            </a:r>
            <a:endParaRPr b="0" i="0" sz="8000" u="none" cap="none" strike="noStrike">
              <a:solidFill>
                <a:schemeClr val="dk1"/>
              </a:solidFill>
              <a:latin typeface="Calibri"/>
              <a:ea typeface="Calibri"/>
              <a:cs typeface="Calibri"/>
              <a:sym typeface="Calibri"/>
            </a:endParaRPr>
          </a:p>
        </p:txBody>
      </p:sp>
      <p:sp>
        <p:nvSpPr>
          <p:cNvPr id="309" name="Google Shape;309;g2cecad56fe4_0_260"/>
          <p:cNvSpPr/>
          <p:nvPr/>
        </p:nvSpPr>
        <p:spPr>
          <a:xfrm>
            <a:off x="15292711" y="9334500"/>
            <a:ext cx="70113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cecad56fe4_0_260"/>
          <p:cNvSpPr/>
          <p:nvPr/>
        </p:nvSpPr>
        <p:spPr>
          <a:xfrm>
            <a:off x="15292711" y="9334500"/>
            <a:ext cx="71637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Spells Cast</a:t>
            </a:r>
            <a:endParaRPr b="0" i="0" sz="3600" u="none" cap="none" strike="noStrike">
              <a:solidFill>
                <a:schemeClr val="dk1"/>
              </a:solidFill>
              <a:latin typeface="Calibri"/>
              <a:ea typeface="Calibri"/>
              <a:cs typeface="Calibri"/>
              <a:sym typeface="Calibri"/>
            </a:endParaRPr>
          </a:p>
        </p:txBody>
      </p:sp>
      <p:sp>
        <p:nvSpPr>
          <p:cNvPr id="311" name="Google Shape;311;g2cecad56fe4_0_260"/>
          <p:cNvSpPr/>
          <p:nvPr/>
        </p:nvSpPr>
        <p:spPr>
          <a:xfrm>
            <a:off x="15292711" y="10071100"/>
            <a:ext cx="71469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316" name="Shape 316"/>
        <p:cNvGrpSpPr/>
        <p:nvPr/>
      </p:nvGrpSpPr>
      <p:grpSpPr>
        <a:xfrm>
          <a:off x="0" y="0"/>
          <a:ext cx="0" cy="0"/>
          <a:chOff x="0" y="0"/>
          <a:chExt cx="0" cy="0"/>
        </a:xfrm>
      </p:grpSpPr>
      <p:pic>
        <p:nvPicPr>
          <p:cNvPr descr=" " id="317" name="Google Shape;317;g2cecad56fe4_0_290"/>
          <p:cNvPicPr preferRelativeResize="0"/>
          <p:nvPr/>
        </p:nvPicPr>
        <p:blipFill rotWithShape="1">
          <a:blip r:embed="rId3">
            <a:alphaModFix/>
          </a:blip>
          <a:srcRect b="0" l="0" r="0" t="0"/>
          <a:stretch/>
        </p:blipFill>
        <p:spPr>
          <a:xfrm>
            <a:off x="8700587" y="12166600"/>
            <a:ext cx="8459261" cy="740569"/>
          </a:xfrm>
          <a:prstGeom prst="rect">
            <a:avLst/>
          </a:prstGeom>
          <a:noFill/>
          <a:ln>
            <a:noFill/>
          </a:ln>
        </p:spPr>
      </p:pic>
      <p:pic>
        <p:nvPicPr>
          <p:cNvPr descr=" " id="318" name="Google Shape;318;g2cecad56fe4_0_290"/>
          <p:cNvPicPr preferRelativeResize="0"/>
          <p:nvPr/>
        </p:nvPicPr>
        <p:blipFill rotWithShape="1">
          <a:blip r:embed="rId4">
            <a:alphaModFix/>
          </a:blip>
          <a:srcRect b="0" l="0" r="0" t="0"/>
          <a:stretch/>
        </p:blipFill>
        <p:spPr>
          <a:xfrm>
            <a:off x="8700587" y="800100"/>
            <a:ext cx="8459261" cy="740569"/>
          </a:xfrm>
          <a:prstGeom prst="rect">
            <a:avLst/>
          </a:prstGeom>
          <a:noFill/>
          <a:ln>
            <a:noFill/>
          </a:ln>
        </p:spPr>
      </p:pic>
      <p:pic>
        <p:nvPicPr>
          <p:cNvPr descr=" " id="319" name="Google Shape;319;g2cecad56fe4_0_290"/>
          <p:cNvPicPr preferRelativeResize="0"/>
          <p:nvPr/>
        </p:nvPicPr>
        <p:blipFill rotWithShape="1">
          <a:blip r:embed="rId5">
            <a:alphaModFix/>
          </a:blip>
          <a:srcRect b="0" l="0" r="0" t="0"/>
          <a:stretch/>
        </p:blipFill>
        <p:spPr>
          <a:xfrm>
            <a:off x="3162698" y="2540000"/>
            <a:ext cx="740658" cy="8458200"/>
          </a:xfrm>
          <a:prstGeom prst="rect">
            <a:avLst/>
          </a:prstGeom>
          <a:noFill/>
          <a:ln>
            <a:noFill/>
          </a:ln>
        </p:spPr>
      </p:pic>
      <p:pic>
        <p:nvPicPr>
          <p:cNvPr descr=" " id="320" name="Google Shape;320;g2cecad56fe4_0_290"/>
          <p:cNvPicPr preferRelativeResize="0"/>
          <p:nvPr/>
        </p:nvPicPr>
        <p:blipFill rotWithShape="1">
          <a:blip r:embed="rId6">
            <a:alphaModFix/>
          </a:blip>
          <a:srcRect b="0" l="0" r="0" t="0"/>
          <a:stretch/>
        </p:blipFill>
        <p:spPr>
          <a:xfrm>
            <a:off x="20474959" y="2540000"/>
            <a:ext cx="740658" cy="8458200"/>
          </a:xfrm>
          <a:prstGeom prst="rect">
            <a:avLst/>
          </a:prstGeom>
          <a:noFill/>
          <a:ln>
            <a:noFill/>
          </a:ln>
        </p:spPr>
      </p:pic>
      <p:sp>
        <p:nvSpPr>
          <p:cNvPr id="321" name="Google Shape;321;g2cecad56fe4_0_2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g2cecad56fe4_0_29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23" name="Google Shape;323;g2cecad56fe4_0_290"/>
          <p:cNvSpPr/>
          <p:nvPr/>
        </p:nvSpPr>
        <p:spPr>
          <a:xfrm>
            <a:off x="4318540" y="2540000"/>
            <a:ext cx="15762600" cy="727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cecad56fe4_0_290"/>
          <p:cNvSpPr/>
          <p:nvPr/>
        </p:nvSpPr>
        <p:spPr>
          <a:xfrm>
            <a:off x="4318540" y="2540000"/>
            <a:ext cx="15762600" cy="565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cecad56fe4_0_290"/>
          <p:cNvSpPr/>
          <p:nvPr/>
        </p:nvSpPr>
        <p:spPr>
          <a:xfrm>
            <a:off x="7792424" y="2540000"/>
            <a:ext cx="8814900" cy="52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24000"/>
              <a:buFont typeface="Mountains of Christmas"/>
              <a:buNone/>
            </a:pPr>
            <a:r>
              <a:rPr b="0" i="0" lang="en-US" sz="24000" u="none" cap="none" strike="noStrike">
                <a:solidFill>
                  <a:srgbClr val="F4AA14"/>
                </a:solidFill>
                <a:latin typeface="Mountains of Christmas"/>
                <a:ea typeface="Mountains of Christmas"/>
                <a:cs typeface="Mountains of Christmas"/>
                <a:sym typeface="Mountains of Christmas"/>
              </a:rPr>
              <a:t>234,567</a:t>
            </a:r>
            <a:endParaRPr b="0" i="0" sz="24000" u="none" cap="none" strike="noStrike">
              <a:solidFill>
                <a:schemeClr val="dk1"/>
              </a:solidFill>
              <a:latin typeface="Calibri"/>
              <a:ea typeface="Calibri"/>
              <a:cs typeface="Calibri"/>
              <a:sym typeface="Calibri"/>
            </a:endParaRPr>
          </a:p>
        </p:txBody>
      </p:sp>
      <p:sp>
        <p:nvSpPr>
          <p:cNvPr id="326" name="Google Shape;326;g2cecad56fe4_0_290"/>
          <p:cNvSpPr/>
          <p:nvPr/>
        </p:nvSpPr>
        <p:spPr>
          <a:xfrm>
            <a:off x="4183056" y="69723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27" name="Google Shape;327;g2cecad56fe4_0_290"/>
          <p:cNvSpPr/>
          <p:nvPr/>
        </p:nvSpPr>
        <p:spPr>
          <a:xfrm>
            <a:off x="7496054" y="85979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332" name="Shape 332"/>
        <p:cNvGrpSpPr/>
        <p:nvPr/>
      </p:nvGrpSpPr>
      <p:grpSpPr>
        <a:xfrm>
          <a:off x="0" y="0"/>
          <a:ext cx="0" cy="0"/>
          <a:chOff x="0" y="0"/>
          <a:chExt cx="0" cy="0"/>
        </a:xfrm>
      </p:grpSpPr>
      <p:pic>
        <p:nvPicPr>
          <p:cNvPr descr=" " id="333" name="Google Shape;333;g2cecad56fe4_0_305"/>
          <p:cNvPicPr preferRelativeResize="0"/>
          <p:nvPr/>
        </p:nvPicPr>
        <p:blipFill rotWithShape="1">
          <a:blip r:embed="rId3">
            <a:alphaModFix/>
          </a:blip>
          <a:srcRect b="0" l="0" r="0" t="0"/>
          <a:stretch/>
        </p:blipFill>
        <p:spPr>
          <a:xfrm>
            <a:off x="7963895" y="12293600"/>
            <a:ext cx="8459242" cy="1006785"/>
          </a:xfrm>
          <a:prstGeom prst="rect">
            <a:avLst/>
          </a:prstGeom>
          <a:noFill/>
          <a:ln>
            <a:noFill/>
          </a:ln>
        </p:spPr>
      </p:pic>
      <p:pic>
        <p:nvPicPr>
          <p:cNvPr descr=" " id="334" name="Google Shape;334;g2cecad56fe4_0_305"/>
          <p:cNvPicPr preferRelativeResize="0"/>
          <p:nvPr/>
        </p:nvPicPr>
        <p:blipFill rotWithShape="1">
          <a:blip r:embed="rId4">
            <a:alphaModFix/>
          </a:blip>
          <a:srcRect b="0" l="0" r="0" t="0"/>
          <a:stretch/>
        </p:blipFill>
        <p:spPr>
          <a:xfrm>
            <a:off x="292137" y="3987800"/>
            <a:ext cx="685886" cy="5740400"/>
          </a:xfrm>
          <a:prstGeom prst="rect">
            <a:avLst/>
          </a:prstGeom>
          <a:noFill/>
          <a:ln>
            <a:noFill/>
          </a:ln>
        </p:spPr>
      </p:pic>
      <p:pic>
        <p:nvPicPr>
          <p:cNvPr descr=" " id="335" name="Google Shape;335;g2cecad56fe4_0_305"/>
          <p:cNvPicPr preferRelativeResize="0"/>
          <p:nvPr/>
        </p:nvPicPr>
        <p:blipFill rotWithShape="1">
          <a:blip r:embed="rId5">
            <a:alphaModFix/>
          </a:blip>
          <a:srcRect b="0" l="0" r="0" t="0"/>
          <a:stretch/>
        </p:blipFill>
        <p:spPr>
          <a:xfrm>
            <a:off x="23396324" y="3987800"/>
            <a:ext cx="685886" cy="5740400"/>
          </a:xfrm>
          <a:prstGeom prst="rect">
            <a:avLst/>
          </a:prstGeom>
          <a:noFill/>
          <a:ln>
            <a:noFill/>
          </a:ln>
        </p:spPr>
      </p:pic>
      <p:pic>
        <p:nvPicPr>
          <p:cNvPr descr=" " id="336" name="Google Shape;336;g2cecad56fe4_0_305"/>
          <p:cNvPicPr preferRelativeResize="0"/>
          <p:nvPr/>
        </p:nvPicPr>
        <p:blipFill rotWithShape="1">
          <a:blip r:embed="rId6">
            <a:alphaModFix/>
          </a:blip>
          <a:srcRect b="0" l="0" r="0" t="0"/>
          <a:stretch/>
        </p:blipFill>
        <p:spPr>
          <a:xfrm>
            <a:off x="7963895" y="406400"/>
            <a:ext cx="8459242" cy="1006785"/>
          </a:xfrm>
          <a:prstGeom prst="rect">
            <a:avLst/>
          </a:prstGeom>
          <a:noFill/>
          <a:ln>
            <a:noFill/>
          </a:ln>
        </p:spPr>
      </p:pic>
      <p:sp>
        <p:nvSpPr>
          <p:cNvPr id="337" name="Google Shape;337;g2cecad56fe4_0_3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8" name="Google Shape;338;g2cecad56fe4_0_30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39" name="Google Shape;339;g2cecad56fe4_0_305"/>
          <p:cNvSpPr/>
          <p:nvPr/>
        </p:nvSpPr>
        <p:spPr>
          <a:xfrm>
            <a:off x="4318540" y="3721100"/>
            <a:ext cx="78750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cecad56fe4_0_305"/>
          <p:cNvSpPr/>
          <p:nvPr/>
        </p:nvSpPr>
        <p:spPr>
          <a:xfrm>
            <a:off x="5468033" y="3721100"/>
            <a:ext cx="55761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cecad56fe4_0_305"/>
          <p:cNvSpPr/>
          <p:nvPr/>
        </p:nvSpPr>
        <p:spPr>
          <a:xfrm>
            <a:off x="5468033" y="3721100"/>
            <a:ext cx="61179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12800"/>
              <a:buFont typeface="Mountains of Christmas"/>
              <a:buNone/>
            </a:pPr>
            <a:r>
              <a:rPr b="0" i="0" lang="en-US" sz="12800" u="none" cap="none" strike="noStrike">
                <a:solidFill>
                  <a:srgbClr val="F4AA14"/>
                </a:solidFill>
                <a:latin typeface="Mountains of Christmas"/>
                <a:ea typeface="Mountains of Christmas"/>
                <a:cs typeface="Mountains of Christmas"/>
                <a:sym typeface="Mountains of Christmas"/>
              </a:rPr>
              <a:t>233 Coins</a:t>
            </a:r>
            <a:endParaRPr b="0" i="0" sz="12800" u="none" cap="none" strike="noStrike">
              <a:solidFill>
                <a:schemeClr val="dk1"/>
              </a:solidFill>
              <a:latin typeface="Calibri"/>
              <a:ea typeface="Calibri"/>
              <a:cs typeface="Calibri"/>
              <a:sym typeface="Calibri"/>
            </a:endParaRPr>
          </a:p>
        </p:txBody>
      </p:sp>
      <p:sp>
        <p:nvSpPr>
          <p:cNvPr id="342" name="Google Shape;342;g2cecad56fe4_0_305"/>
          <p:cNvSpPr/>
          <p:nvPr/>
        </p:nvSpPr>
        <p:spPr>
          <a:xfrm>
            <a:off x="4318540" y="59817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cecad56fe4_0_305"/>
          <p:cNvSpPr/>
          <p:nvPr/>
        </p:nvSpPr>
        <p:spPr>
          <a:xfrm>
            <a:off x="4250798" y="59817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44" name="Google Shape;344;g2cecad56fe4_0_305"/>
          <p:cNvSpPr/>
          <p:nvPr/>
        </p:nvSpPr>
        <p:spPr>
          <a:xfrm>
            <a:off x="4318540" y="7442200"/>
            <a:ext cx="78750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cecad56fe4_0_305"/>
          <p:cNvSpPr/>
          <p:nvPr/>
        </p:nvSpPr>
        <p:spPr>
          <a:xfrm>
            <a:off x="5391824" y="7442200"/>
            <a:ext cx="57285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cecad56fe4_0_305"/>
          <p:cNvSpPr/>
          <p:nvPr/>
        </p:nvSpPr>
        <p:spPr>
          <a:xfrm>
            <a:off x="5391824" y="7442200"/>
            <a:ext cx="62703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12800"/>
              <a:buFont typeface="Mountains of Christmas"/>
              <a:buNone/>
            </a:pPr>
            <a:r>
              <a:rPr b="0" i="0" lang="en-US" sz="12800" u="none" cap="none" strike="noStrike">
                <a:solidFill>
                  <a:srgbClr val="F4AA14"/>
                </a:solidFill>
                <a:latin typeface="Mountains of Christmas"/>
                <a:ea typeface="Mountains of Christmas"/>
                <a:cs typeface="Mountains of Christmas"/>
                <a:sym typeface="Mountains of Christmas"/>
              </a:rPr>
              <a:t>456 Hours</a:t>
            </a:r>
            <a:endParaRPr b="0" i="0" sz="12800" u="none" cap="none" strike="noStrike">
              <a:solidFill>
                <a:schemeClr val="dk1"/>
              </a:solidFill>
              <a:latin typeface="Calibri"/>
              <a:ea typeface="Calibri"/>
              <a:cs typeface="Calibri"/>
              <a:sym typeface="Calibri"/>
            </a:endParaRPr>
          </a:p>
        </p:txBody>
      </p:sp>
      <p:sp>
        <p:nvSpPr>
          <p:cNvPr id="347" name="Google Shape;347;g2cecad56fe4_0_305"/>
          <p:cNvSpPr/>
          <p:nvPr/>
        </p:nvSpPr>
        <p:spPr>
          <a:xfrm>
            <a:off x="4318540" y="97028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cecad56fe4_0_305"/>
          <p:cNvSpPr/>
          <p:nvPr/>
        </p:nvSpPr>
        <p:spPr>
          <a:xfrm>
            <a:off x="4250798" y="97028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49" name="Google Shape;349;g2cecad56fe4_0_305"/>
          <p:cNvSpPr/>
          <p:nvPr/>
        </p:nvSpPr>
        <p:spPr>
          <a:xfrm>
            <a:off x="12193524" y="3721100"/>
            <a:ext cx="78750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cecad56fe4_0_305"/>
          <p:cNvSpPr/>
          <p:nvPr/>
        </p:nvSpPr>
        <p:spPr>
          <a:xfrm>
            <a:off x="15051381" y="3721100"/>
            <a:ext cx="21594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cecad56fe4_0_305"/>
          <p:cNvSpPr/>
          <p:nvPr/>
        </p:nvSpPr>
        <p:spPr>
          <a:xfrm>
            <a:off x="15051381" y="3721100"/>
            <a:ext cx="27012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12800"/>
              <a:buFont typeface="Mountains of Christmas"/>
              <a:buNone/>
            </a:pPr>
            <a:r>
              <a:rPr b="0" i="0" lang="en-US" sz="12800" u="none" cap="none" strike="noStrike">
                <a:solidFill>
                  <a:srgbClr val="F4AA14"/>
                </a:solidFill>
                <a:latin typeface="Mountains of Christmas"/>
                <a:ea typeface="Mountains of Christmas"/>
                <a:cs typeface="Mountains of Christmas"/>
                <a:sym typeface="Mountains of Christmas"/>
              </a:rPr>
              <a:t>85%</a:t>
            </a:r>
            <a:endParaRPr b="0" i="0" sz="12800" u="none" cap="none" strike="noStrike">
              <a:solidFill>
                <a:schemeClr val="dk1"/>
              </a:solidFill>
              <a:latin typeface="Calibri"/>
              <a:ea typeface="Calibri"/>
              <a:cs typeface="Calibri"/>
              <a:sym typeface="Calibri"/>
            </a:endParaRPr>
          </a:p>
        </p:txBody>
      </p:sp>
      <p:sp>
        <p:nvSpPr>
          <p:cNvPr id="352" name="Google Shape;352;g2cecad56fe4_0_305"/>
          <p:cNvSpPr/>
          <p:nvPr/>
        </p:nvSpPr>
        <p:spPr>
          <a:xfrm>
            <a:off x="12193524" y="59817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cecad56fe4_0_305"/>
          <p:cNvSpPr/>
          <p:nvPr/>
        </p:nvSpPr>
        <p:spPr>
          <a:xfrm>
            <a:off x="12125782" y="59817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54" name="Google Shape;354;g2cecad56fe4_0_305"/>
          <p:cNvSpPr/>
          <p:nvPr/>
        </p:nvSpPr>
        <p:spPr>
          <a:xfrm>
            <a:off x="12193524" y="7442200"/>
            <a:ext cx="7875000" cy="28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cecad56fe4_0_305"/>
          <p:cNvSpPr/>
          <p:nvPr/>
        </p:nvSpPr>
        <p:spPr>
          <a:xfrm>
            <a:off x="13946343" y="7442200"/>
            <a:ext cx="4369200" cy="22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cecad56fe4_0_305"/>
          <p:cNvSpPr/>
          <p:nvPr/>
        </p:nvSpPr>
        <p:spPr>
          <a:xfrm>
            <a:off x="13946343" y="7442200"/>
            <a:ext cx="49113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12800"/>
              <a:buFont typeface="Mountains of Christmas"/>
              <a:buNone/>
            </a:pPr>
            <a:r>
              <a:rPr b="0" i="0" lang="en-US" sz="12800" u="none" cap="none" strike="noStrike">
                <a:solidFill>
                  <a:srgbClr val="F4AA14"/>
                </a:solidFill>
                <a:latin typeface="Mountains of Christmas"/>
                <a:ea typeface="Mountains of Christmas"/>
                <a:cs typeface="Mountains of Christmas"/>
                <a:sym typeface="Mountains of Christmas"/>
              </a:rPr>
              <a:t>544 Km</a:t>
            </a:r>
            <a:endParaRPr b="0" i="0" sz="12800" u="none" cap="none" strike="noStrike">
              <a:solidFill>
                <a:schemeClr val="dk1"/>
              </a:solidFill>
              <a:latin typeface="Calibri"/>
              <a:ea typeface="Calibri"/>
              <a:cs typeface="Calibri"/>
              <a:sym typeface="Calibri"/>
            </a:endParaRPr>
          </a:p>
        </p:txBody>
      </p:sp>
      <p:sp>
        <p:nvSpPr>
          <p:cNvPr id="357" name="Google Shape;357;g2cecad56fe4_0_305"/>
          <p:cNvSpPr/>
          <p:nvPr/>
        </p:nvSpPr>
        <p:spPr>
          <a:xfrm>
            <a:off x="12193524" y="97028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cecad56fe4_0_305"/>
          <p:cNvSpPr/>
          <p:nvPr/>
        </p:nvSpPr>
        <p:spPr>
          <a:xfrm>
            <a:off x="12125782" y="97028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363" name="Shape 363"/>
        <p:cNvGrpSpPr/>
        <p:nvPr/>
      </p:nvGrpSpPr>
      <p:grpSpPr>
        <a:xfrm>
          <a:off x="0" y="0"/>
          <a:ext cx="0" cy="0"/>
          <a:chOff x="0" y="0"/>
          <a:chExt cx="0" cy="0"/>
        </a:xfrm>
      </p:grpSpPr>
      <p:pic>
        <p:nvPicPr>
          <p:cNvPr descr=" " id="364" name="Google Shape;364;g2cecad56fe4_0_335"/>
          <p:cNvPicPr preferRelativeResize="0"/>
          <p:nvPr/>
        </p:nvPicPr>
        <p:blipFill rotWithShape="1">
          <a:blip r:embed="rId3">
            <a:alphaModFix/>
          </a:blip>
          <a:srcRect b="0" l="0" r="0" t="0"/>
          <a:stretch/>
        </p:blipFill>
        <p:spPr>
          <a:xfrm>
            <a:off x="7963895" y="330200"/>
            <a:ext cx="8459257" cy="829990"/>
          </a:xfrm>
          <a:prstGeom prst="rect">
            <a:avLst/>
          </a:prstGeom>
          <a:noFill/>
          <a:ln>
            <a:noFill/>
          </a:ln>
        </p:spPr>
      </p:pic>
      <p:pic>
        <p:nvPicPr>
          <p:cNvPr descr=" " id="365" name="Google Shape;365;g2cecad56fe4_0_335"/>
          <p:cNvPicPr preferRelativeResize="0"/>
          <p:nvPr/>
        </p:nvPicPr>
        <p:blipFill rotWithShape="1">
          <a:blip r:embed="rId3">
            <a:alphaModFix/>
          </a:blip>
          <a:srcRect b="0" l="0" r="0" t="0"/>
          <a:stretch/>
        </p:blipFill>
        <p:spPr>
          <a:xfrm>
            <a:off x="7963895" y="12573000"/>
            <a:ext cx="8459257" cy="829990"/>
          </a:xfrm>
          <a:prstGeom prst="rect">
            <a:avLst/>
          </a:prstGeom>
          <a:noFill/>
          <a:ln>
            <a:noFill/>
          </a:ln>
        </p:spPr>
      </p:pic>
      <p:sp>
        <p:nvSpPr>
          <p:cNvPr id="366" name="Google Shape;366;g2cecad56fe4_0_3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7" name="Google Shape;367;g2cecad56fe4_0_33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68" name="Google Shape;368;g2cecad56fe4_0_335"/>
          <p:cNvSpPr/>
          <p:nvPr/>
        </p:nvSpPr>
        <p:spPr>
          <a:xfrm>
            <a:off x="6841922" y="1701800"/>
            <a:ext cx="10690500" cy="174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Some Graph</a:t>
            </a:r>
            <a:endParaRPr b="0" i="0" sz="8000" u="none" cap="none" strike="noStrike">
              <a:solidFill>
                <a:schemeClr val="dk1"/>
              </a:solidFill>
              <a:latin typeface="Calibri"/>
              <a:ea typeface="Calibri"/>
              <a:cs typeface="Calibri"/>
              <a:sym typeface="Calibri"/>
            </a:endParaRPr>
          </a:p>
        </p:txBody>
      </p:sp>
      <p:sp>
        <p:nvSpPr>
          <p:cNvPr id="369" name="Google Shape;369;g2cecad56fe4_0_33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cecad56fe4_0_335"/>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71" name="Google Shape;371;g2cecad56fe4_0_33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72" name="Google Shape;372;g2cecad56fe4_0_33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73" name="Google Shape;373;g2cecad56fe4_0_33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74" name="Google Shape;374;g2cecad56fe4_0_33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75" name="Google Shape;375;g2cecad56fe4_0_33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76" name="Google Shape;376;g2cecad56fe4_0_33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77" name="Google Shape;377;g2cecad56fe4_0_33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78" name="Google Shape;378;g2cecad56fe4_0_33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2185"/>
              <a:buFont typeface="Lato"/>
              <a:buNone/>
            </a:pPr>
            <a:r>
              <a:rPr b="0" i="0" lang="en-US" sz="2185" u="none" cap="none" strike="noStrike">
                <a:solidFill>
                  <a:srgbClr val="FFC002"/>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79" name="Google Shape;379;g2cecad56fe4_0_335"/>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80" name="Google Shape;380;g2cecad56fe4_0_335"/>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81" name="Google Shape;381;g2cecad56fe4_0_33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82" name="Google Shape;382;g2cecad56fe4_0_335"/>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83" name="Google Shape;383;g2cecad56fe4_0_335"/>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84" name="Google Shape;384;g2cecad56fe4_0_33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85" name="Google Shape;385;g2cecad56fe4_0_33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86" name="Google Shape;386;g2cecad56fe4_0_33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87" name="Google Shape;387;g2cecad56fe4_0_335"/>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88" name="Google Shape;388;g2cecad56fe4_0_33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1820"/>
              <a:buFont typeface="Lato"/>
              <a:buNone/>
            </a:pPr>
            <a:r>
              <a:rPr b="0" i="0" lang="en-US" sz="1820" u="none" cap="none" strike="noStrike">
                <a:solidFill>
                  <a:srgbClr val="FFC002"/>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89" name="Google Shape;389;g2cecad56fe4_0_335"/>
          <p:cNvPicPr preferRelativeResize="0"/>
          <p:nvPr/>
        </p:nvPicPr>
        <p:blipFill rotWithShape="1">
          <a:blip r:embed="rId5">
            <a:alphaModFix/>
          </a:blip>
          <a:srcRect b="0" l="0" r="0" t="0"/>
          <a:stretch/>
        </p:blipFill>
        <p:spPr>
          <a:xfrm>
            <a:off x="3368467" y="3771900"/>
            <a:ext cx="8291592" cy="5511006"/>
          </a:xfrm>
          <a:prstGeom prst="rect">
            <a:avLst/>
          </a:prstGeom>
          <a:noFill/>
          <a:ln>
            <a:noFill/>
          </a:ln>
        </p:spPr>
      </p:pic>
      <p:pic>
        <p:nvPicPr>
          <p:cNvPr descr=" " id="390" name="Google Shape;390;g2cecad56fe4_0_335"/>
          <p:cNvPicPr preferRelativeResize="0"/>
          <p:nvPr/>
        </p:nvPicPr>
        <p:blipFill rotWithShape="1">
          <a:blip r:embed="rId6">
            <a:alphaModFix/>
          </a:blip>
          <a:srcRect b="0" l="0" r="0" t="0"/>
          <a:stretch/>
        </p:blipFill>
        <p:spPr>
          <a:xfrm>
            <a:off x="4512766" y="4185444"/>
            <a:ext cx="11567" cy="5258445"/>
          </a:xfrm>
          <a:prstGeom prst="rect">
            <a:avLst/>
          </a:prstGeom>
          <a:noFill/>
          <a:ln>
            <a:noFill/>
          </a:ln>
        </p:spPr>
      </p:pic>
      <p:pic>
        <p:nvPicPr>
          <p:cNvPr descr=" " id="391" name="Google Shape;391;g2cecad56fe4_0_335"/>
          <p:cNvPicPr preferRelativeResize="0"/>
          <p:nvPr/>
        </p:nvPicPr>
        <p:blipFill rotWithShape="1">
          <a:blip r:embed="rId7">
            <a:alphaModFix/>
          </a:blip>
          <a:srcRect b="0" l="0" r="0" t="0"/>
          <a:stretch/>
        </p:blipFill>
        <p:spPr>
          <a:xfrm>
            <a:off x="5651279" y="4185444"/>
            <a:ext cx="11567" cy="5258445"/>
          </a:xfrm>
          <a:prstGeom prst="rect">
            <a:avLst/>
          </a:prstGeom>
          <a:noFill/>
          <a:ln>
            <a:noFill/>
          </a:ln>
        </p:spPr>
      </p:pic>
      <p:pic>
        <p:nvPicPr>
          <p:cNvPr descr=" " id="392" name="Google Shape;392;g2cecad56fe4_0_335"/>
          <p:cNvPicPr preferRelativeResize="0"/>
          <p:nvPr/>
        </p:nvPicPr>
        <p:blipFill rotWithShape="1">
          <a:blip r:embed="rId8">
            <a:alphaModFix/>
          </a:blip>
          <a:srcRect b="0" l="0" r="0" t="0"/>
          <a:stretch/>
        </p:blipFill>
        <p:spPr>
          <a:xfrm>
            <a:off x="6789795" y="4185444"/>
            <a:ext cx="11567" cy="5258445"/>
          </a:xfrm>
          <a:prstGeom prst="rect">
            <a:avLst/>
          </a:prstGeom>
          <a:noFill/>
          <a:ln>
            <a:noFill/>
          </a:ln>
        </p:spPr>
      </p:pic>
      <p:pic>
        <p:nvPicPr>
          <p:cNvPr descr=" " id="393" name="Google Shape;393;g2cecad56fe4_0_335"/>
          <p:cNvPicPr preferRelativeResize="0"/>
          <p:nvPr/>
        </p:nvPicPr>
        <p:blipFill rotWithShape="1">
          <a:blip r:embed="rId9">
            <a:alphaModFix/>
          </a:blip>
          <a:srcRect b="0" l="0" r="0" t="0"/>
          <a:stretch/>
        </p:blipFill>
        <p:spPr>
          <a:xfrm>
            <a:off x="7928309" y="4185444"/>
            <a:ext cx="11567" cy="5258445"/>
          </a:xfrm>
          <a:prstGeom prst="rect">
            <a:avLst/>
          </a:prstGeom>
          <a:noFill/>
          <a:ln>
            <a:noFill/>
          </a:ln>
        </p:spPr>
      </p:pic>
      <p:pic>
        <p:nvPicPr>
          <p:cNvPr descr=" " id="394" name="Google Shape;394;g2cecad56fe4_0_335"/>
          <p:cNvPicPr preferRelativeResize="0"/>
          <p:nvPr/>
        </p:nvPicPr>
        <p:blipFill rotWithShape="1">
          <a:blip r:embed="rId10">
            <a:alphaModFix/>
          </a:blip>
          <a:srcRect b="0" l="0" r="0" t="0"/>
          <a:stretch/>
        </p:blipFill>
        <p:spPr>
          <a:xfrm>
            <a:off x="9066828" y="4185444"/>
            <a:ext cx="11567" cy="5258445"/>
          </a:xfrm>
          <a:prstGeom prst="rect">
            <a:avLst/>
          </a:prstGeom>
          <a:noFill/>
          <a:ln>
            <a:noFill/>
          </a:ln>
        </p:spPr>
      </p:pic>
      <p:pic>
        <p:nvPicPr>
          <p:cNvPr descr=" " id="395" name="Google Shape;395;g2cecad56fe4_0_335"/>
          <p:cNvPicPr preferRelativeResize="0"/>
          <p:nvPr/>
        </p:nvPicPr>
        <p:blipFill rotWithShape="1">
          <a:blip r:embed="rId11">
            <a:alphaModFix/>
          </a:blip>
          <a:srcRect b="0" l="0" r="0" t="0"/>
          <a:stretch/>
        </p:blipFill>
        <p:spPr>
          <a:xfrm>
            <a:off x="10205341" y="4185444"/>
            <a:ext cx="11567" cy="5258445"/>
          </a:xfrm>
          <a:prstGeom prst="rect">
            <a:avLst/>
          </a:prstGeom>
          <a:noFill/>
          <a:ln>
            <a:noFill/>
          </a:ln>
        </p:spPr>
      </p:pic>
      <p:pic>
        <p:nvPicPr>
          <p:cNvPr descr=" " id="396" name="Google Shape;396;g2cecad56fe4_0_335"/>
          <p:cNvPicPr preferRelativeResize="0"/>
          <p:nvPr/>
        </p:nvPicPr>
        <p:blipFill rotWithShape="1">
          <a:blip r:embed="rId12">
            <a:alphaModFix/>
          </a:blip>
          <a:srcRect b="0" l="0" r="0" t="0"/>
          <a:stretch/>
        </p:blipFill>
        <p:spPr>
          <a:xfrm>
            <a:off x="11343854" y="4185444"/>
            <a:ext cx="11567" cy="5258445"/>
          </a:xfrm>
          <a:prstGeom prst="rect">
            <a:avLst/>
          </a:prstGeom>
          <a:noFill/>
          <a:ln>
            <a:noFill/>
          </a:ln>
        </p:spPr>
      </p:pic>
      <p:pic>
        <p:nvPicPr>
          <p:cNvPr descr=" " id="397" name="Google Shape;397;g2cecad56fe4_0_335"/>
          <p:cNvPicPr preferRelativeResize="0"/>
          <p:nvPr/>
        </p:nvPicPr>
        <p:blipFill rotWithShape="1">
          <a:blip r:embed="rId13">
            <a:alphaModFix/>
          </a:blip>
          <a:srcRect b="0" l="0" r="0" t="0"/>
          <a:stretch/>
        </p:blipFill>
        <p:spPr>
          <a:xfrm>
            <a:off x="3355539" y="5483845"/>
            <a:ext cx="8050167" cy="2373585"/>
          </a:xfrm>
          <a:prstGeom prst="rect">
            <a:avLst/>
          </a:prstGeom>
          <a:noFill/>
          <a:ln>
            <a:noFill/>
          </a:ln>
        </p:spPr>
      </p:pic>
      <p:pic>
        <p:nvPicPr>
          <p:cNvPr descr=" " id="398" name="Google Shape;398;g2cecad56fe4_0_335"/>
          <p:cNvPicPr preferRelativeResize="0"/>
          <p:nvPr/>
        </p:nvPicPr>
        <p:blipFill rotWithShape="1">
          <a:blip r:embed="rId14">
            <a:alphaModFix/>
          </a:blip>
          <a:srcRect b="0" l="0" r="0" t="0"/>
          <a:stretch/>
        </p:blipFill>
        <p:spPr>
          <a:xfrm>
            <a:off x="3369143" y="6359525"/>
            <a:ext cx="8044030" cy="2268538"/>
          </a:xfrm>
          <a:prstGeom prst="rect">
            <a:avLst/>
          </a:prstGeom>
          <a:noFill/>
          <a:ln>
            <a:noFill/>
          </a:ln>
        </p:spPr>
      </p:pic>
      <p:pic>
        <p:nvPicPr>
          <p:cNvPr descr=" " id="399" name="Google Shape;399;g2cecad56fe4_0_335"/>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400" name="Google Shape;400;g2cecad56fe4_0_335"/>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401" name="Google Shape;401;g2cecad56fe4_0_335"/>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402" name="Google Shape;402;g2cecad56fe4_0_335"/>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403" name="Google Shape;403;g2cecad56fe4_0_335"/>
          <p:cNvPicPr preferRelativeResize="0"/>
          <p:nvPr/>
        </p:nvPicPr>
        <p:blipFill rotWithShape="1">
          <a:blip r:embed="rId19">
            <a:alphaModFix/>
          </a:blip>
          <a:srcRect b="0" l="0" r="0" t="0"/>
          <a:stretch/>
        </p:blipFill>
        <p:spPr>
          <a:xfrm>
            <a:off x="6718783" y="7732812"/>
            <a:ext cx="153591" cy="153566"/>
          </a:xfrm>
          <a:prstGeom prst="rect">
            <a:avLst/>
          </a:prstGeom>
          <a:noFill/>
          <a:ln>
            <a:noFill/>
          </a:ln>
        </p:spPr>
      </p:pic>
      <p:pic>
        <p:nvPicPr>
          <p:cNvPr descr=" " id="404" name="Google Shape;404;g2cecad56fe4_0_335"/>
          <p:cNvPicPr preferRelativeResize="0"/>
          <p:nvPr/>
        </p:nvPicPr>
        <p:blipFill rotWithShape="1">
          <a:blip r:embed="rId20">
            <a:alphaModFix/>
          </a:blip>
          <a:srcRect b="0" l="0" r="0" t="0"/>
          <a:stretch/>
        </p:blipFill>
        <p:spPr>
          <a:xfrm>
            <a:off x="6718783" y="6311826"/>
            <a:ext cx="153591" cy="153566"/>
          </a:xfrm>
          <a:prstGeom prst="rect">
            <a:avLst/>
          </a:prstGeom>
          <a:noFill/>
          <a:ln>
            <a:noFill/>
          </a:ln>
        </p:spPr>
      </p:pic>
      <p:pic>
        <p:nvPicPr>
          <p:cNvPr descr=" " id="405" name="Google Shape;405;g2cecad56fe4_0_335"/>
          <p:cNvPicPr preferRelativeResize="0"/>
          <p:nvPr/>
        </p:nvPicPr>
        <p:blipFill rotWithShape="1">
          <a:blip r:embed="rId21">
            <a:alphaModFix/>
          </a:blip>
          <a:srcRect b="0" l="0" r="0" t="0"/>
          <a:stretch/>
        </p:blipFill>
        <p:spPr>
          <a:xfrm>
            <a:off x="7861923" y="6733232"/>
            <a:ext cx="153591" cy="153566"/>
          </a:xfrm>
          <a:prstGeom prst="rect">
            <a:avLst/>
          </a:prstGeom>
          <a:noFill/>
          <a:ln>
            <a:noFill/>
          </a:ln>
        </p:spPr>
      </p:pic>
      <p:pic>
        <p:nvPicPr>
          <p:cNvPr descr=" " id="406" name="Google Shape;406;g2cecad56fe4_0_335"/>
          <p:cNvPicPr preferRelativeResize="0"/>
          <p:nvPr/>
        </p:nvPicPr>
        <p:blipFill rotWithShape="1">
          <a:blip r:embed="rId22">
            <a:alphaModFix/>
          </a:blip>
          <a:srcRect b="0" l="0" r="0" t="0"/>
          <a:stretch/>
        </p:blipFill>
        <p:spPr>
          <a:xfrm>
            <a:off x="7861923" y="6420644"/>
            <a:ext cx="153591" cy="153566"/>
          </a:xfrm>
          <a:prstGeom prst="rect">
            <a:avLst/>
          </a:prstGeom>
          <a:noFill/>
          <a:ln>
            <a:noFill/>
          </a:ln>
        </p:spPr>
      </p:pic>
      <p:pic>
        <p:nvPicPr>
          <p:cNvPr descr=" " id="407" name="Google Shape;407;g2cecad56fe4_0_335"/>
          <p:cNvPicPr preferRelativeResize="0"/>
          <p:nvPr/>
        </p:nvPicPr>
        <p:blipFill rotWithShape="1">
          <a:blip r:embed="rId23">
            <a:alphaModFix/>
          </a:blip>
          <a:srcRect b="0" l="0" r="0" t="0"/>
          <a:stretch/>
        </p:blipFill>
        <p:spPr>
          <a:xfrm>
            <a:off x="8995813" y="7667575"/>
            <a:ext cx="153591" cy="153566"/>
          </a:xfrm>
          <a:prstGeom prst="rect">
            <a:avLst/>
          </a:prstGeom>
          <a:noFill/>
          <a:ln>
            <a:noFill/>
          </a:ln>
        </p:spPr>
      </p:pic>
      <p:pic>
        <p:nvPicPr>
          <p:cNvPr descr=" " id="408" name="Google Shape;408;g2cecad56fe4_0_335"/>
          <p:cNvPicPr preferRelativeResize="0"/>
          <p:nvPr/>
        </p:nvPicPr>
        <p:blipFill rotWithShape="1">
          <a:blip r:embed="rId24">
            <a:alphaModFix/>
          </a:blip>
          <a:srcRect b="0" l="0" r="0" t="0"/>
          <a:stretch/>
        </p:blipFill>
        <p:spPr>
          <a:xfrm>
            <a:off x="8995813" y="7076877"/>
            <a:ext cx="153591" cy="153566"/>
          </a:xfrm>
          <a:prstGeom prst="rect">
            <a:avLst/>
          </a:prstGeom>
          <a:noFill/>
          <a:ln>
            <a:noFill/>
          </a:ln>
        </p:spPr>
      </p:pic>
      <p:pic>
        <p:nvPicPr>
          <p:cNvPr descr=" " id="409" name="Google Shape;409;g2cecad56fe4_0_335"/>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410" name="Google Shape;410;g2cecad56fe4_0_335"/>
          <p:cNvPicPr preferRelativeResize="0"/>
          <p:nvPr/>
        </p:nvPicPr>
        <p:blipFill rotWithShape="1">
          <a:blip r:embed="rId26">
            <a:alphaModFix/>
          </a:blip>
          <a:srcRect b="0" l="0" r="0" t="0"/>
          <a:stretch/>
        </p:blipFill>
        <p:spPr>
          <a:xfrm>
            <a:off x="10138955" y="6572771"/>
            <a:ext cx="153591" cy="153566"/>
          </a:xfrm>
          <a:prstGeom prst="rect">
            <a:avLst/>
          </a:prstGeom>
          <a:noFill/>
          <a:ln>
            <a:noFill/>
          </a:ln>
        </p:spPr>
      </p:pic>
      <p:sp>
        <p:nvSpPr>
          <p:cNvPr id="411" name="Google Shape;411;g2cecad56fe4_0_33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cecad56fe4_0_33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3" name="Google Shape;413;g2cecad56fe4_0_335"/>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414" name="Google Shape;414;g2cecad56fe4_0_33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415" name="Google Shape;415;g2cecad56fe4_0_335"/>
          <p:cNvSpPr/>
          <p:nvPr/>
        </p:nvSpPr>
        <p:spPr>
          <a:xfrm>
            <a:off x="16562870" y="6365379"/>
            <a:ext cx="1270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2cecad56fe4_0_335"/>
          <p:cNvSpPr/>
          <p:nvPr/>
        </p:nvSpPr>
        <p:spPr>
          <a:xfrm>
            <a:off x="16562870" y="6248400"/>
            <a:ext cx="1473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34.574</a:t>
            </a:r>
            <a:endParaRPr b="0" i="0" sz="4800" u="none" cap="none" strike="noStrike">
              <a:solidFill>
                <a:schemeClr val="dk1"/>
              </a:solidFill>
              <a:latin typeface="Calibri"/>
              <a:ea typeface="Calibri"/>
              <a:cs typeface="Calibri"/>
              <a:sym typeface="Calibri"/>
            </a:endParaRPr>
          </a:p>
        </p:txBody>
      </p:sp>
      <p:sp>
        <p:nvSpPr>
          <p:cNvPr id="417" name="Google Shape;417;g2cecad56fe4_0_335"/>
          <p:cNvSpPr/>
          <p:nvPr/>
        </p:nvSpPr>
        <p:spPr>
          <a:xfrm>
            <a:off x="16696237" y="709930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18" name="Google Shape;418;g2cecad56fe4_0_335"/>
          <p:cNvSpPr/>
          <p:nvPr/>
        </p:nvSpPr>
        <p:spPr>
          <a:xfrm>
            <a:off x="13260457"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cecad56fe4_0_335"/>
          <p:cNvSpPr/>
          <p:nvPr/>
        </p:nvSpPr>
        <p:spPr>
          <a:xfrm>
            <a:off x="13260457"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cecad56fe4_0_335"/>
          <p:cNvSpPr/>
          <p:nvPr/>
        </p:nvSpPr>
        <p:spPr>
          <a:xfrm>
            <a:off x="13158845" y="10515600"/>
            <a:ext cx="80781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Treasure Found</a:t>
            </a:r>
            <a:endParaRPr b="0" i="0" sz="4800" u="none" cap="none" strike="noStrike">
              <a:solidFill>
                <a:schemeClr val="dk1"/>
              </a:solidFill>
              <a:latin typeface="Calibri"/>
              <a:ea typeface="Calibri"/>
              <a:cs typeface="Calibri"/>
              <a:sym typeface="Calibri"/>
            </a:endParaRPr>
          </a:p>
        </p:txBody>
      </p:sp>
      <p:sp>
        <p:nvSpPr>
          <p:cNvPr id="421" name="Google Shape;421;g2cecad56fe4_0_335"/>
          <p:cNvSpPr/>
          <p:nvPr/>
        </p:nvSpPr>
        <p:spPr>
          <a:xfrm>
            <a:off x="13192716" y="114681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22" name="Google Shape;422;g2cecad56fe4_0_335"/>
          <p:cNvSpPr/>
          <p:nvPr/>
        </p:nvSpPr>
        <p:spPr>
          <a:xfrm>
            <a:off x="3251606"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cecad56fe4_0_335"/>
          <p:cNvSpPr/>
          <p:nvPr/>
        </p:nvSpPr>
        <p:spPr>
          <a:xfrm>
            <a:off x="3251606" y="10515600"/>
            <a:ext cx="78750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cecad56fe4_0_335"/>
          <p:cNvSpPr/>
          <p:nvPr/>
        </p:nvSpPr>
        <p:spPr>
          <a:xfrm>
            <a:off x="3149994" y="10515600"/>
            <a:ext cx="80781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Spellcasting Progress</a:t>
            </a:r>
            <a:endParaRPr b="0" i="0" sz="4800" u="none" cap="none" strike="noStrike">
              <a:solidFill>
                <a:schemeClr val="dk1"/>
              </a:solidFill>
              <a:latin typeface="Calibri"/>
              <a:ea typeface="Calibri"/>
              <a:cs typeface="Calibri"/>
              <a:sym typeface="Calibri"/>
            </a:endParaRPr>
          </a:p>
        </p:txBody>
      </p:sp>
      <p:sp>
        <p:nvSpPr>
          <p:cNvPr id="425" name="Google Shape;425;g2cecad56fe4_0_335"/>
          <p:cNvSpPr/>
          <p:nvPr/>
        </p:nvSpPr>
        <p:spPr>
          <a:xfrm>
            <a:off x="3183865" y="114681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430" name="Shape 430"/>
        <p:cNvGrpSpPr/>
        <p:nvPr/>
      </p:nvGrpSpPr>
      <p:grpSpPr>
        <a:xfrm>
          <a:off x="0" y="0"/>
          <a:ext cx="0" cy="0"/>
          <a:chOff x="0" y="0"/>
          <a:chExt cx="0" cy="0"/>
        </a:xfrm>
      </p:grpSpPr>
      <p:pic>
        <p:nvPicPr>
          <p:cNvPr descr=" " id="431" name="Google Shape;431;g2cecad56fe4_0_401"/>
          <p:cNvPicPr preferRelativeResize="0"/>
          <p:nvPr/>
        </p:nvPicPr>
        <p:blipFill rotWithShape="1">
          <a:blip r:embed="rId3">
            <a:alphaModFix/>
          </a:blip>
          <a:srcRect b="0" l="0" r="0" t="0"/>
          <a:stretch/>
        </p:blipFill>
        <p:spPr>
          <a:xfrm>
            <a:off x="8700587" y="12166600"/>
            <a:ext cx="8459261" cy="740569"/>
          </a:xfrm>
          <a:prstGeom prst="rect">
            <a:avLst/>
          </a:prstGeom>
          <a:noFill/>
          <a:ln>
            <a:noFill/>
          </a:ln>
        </p:spPr>
      </p:pic>
      <p:pic>
        <p:nvPicPr>
          <p:cNvPr descr=" " id="432" name="Google Shape;432;g2cecad56fe4_0_401"/>
          <p:cNvPicPr preferRelativeResize="0"/>
          <p:nvPr/>
        </p:nvPicPr>
        <p:blipFill rotWithShape="1">
          <a:blip r:embed="rId4">
            <a:alphaModFix/>
          </a:blip>
          <a:srcRect b="0" l="0" r="0" t="0"/>
          <a:stretch/>
        </p:blipFill>
        <p:spPr>
          <a:xfrm>
            <a:off x="8700587" y="800100"/>
            <a:ext cx="8459261" cy="740569"/>
          </a:xfrm>
          <a:prstGeom prst="rect">
            <a:avLst/>
          </a:prstGeom>
          <a:noFill/>
          <a:ln>
            <a:noFill/>
          </a:ln>
        </p:spPr>
      </p:pic>
      <p:pic>
        <p:nvPicPr>
          <p:cNvPr descr=" " id="433" name="Google Shape;433;g2cecad56fe4_0_401"/>
          <p:cNvPicPr preferRelativeResize="0"/>
          <p:nvPr/>
        </p:nvPicPr>
        <p:blipFill rotWithShape="1">
          <a:blip r:embed="rId5">
            <a:alphaModFix/>
          </a:blip>
          <a:srcRect b="0" l="0" r="0" t="0"/>
          <a:stretch/>
        </p:blipFill>
        <p:spPr>
          <a:xfrm>
            <a:off x="3162698" y="2540000"/>
            <a:ext cx="740658" cy="8458200"/>
          </a:xfrm>
          <a:prstGeom prst="rect">
            <a:avLst/>
          </a:prstGeom>
          <a:noFill/>
          <a:ln>
            <a:noFill/>
          </a:ln>
        </p:spPr>
      </p:pic>
      <p:pic>
        <p:nvPicPr>
          <p:cNvPr descr=" " id="434" name="Google Shape;434;g2cecad56fe4_0_401"/>
          <p:cNvPicPr preferRelativeResize="0"/>
          <p:nvPr/>
        </p:nvPicPr>
        <p:blipFill rotWithShape="1">
          <a:blip r:embed="rId6">
            <a:alphaModFix/>
          </a:blip>
          <a:srcRect b="0" l="0" r="0" t="0"/>
          <a:stretch/>
        </p:blipFill>
        <p:spPr>
          <a:xfrm>
            <a:off x="20474959" y="2540000"/>
            <a:ext cx="740658" cy="8458200"/>
          </a:xfrm>
          <a:prstGeom prst="rect">
            <a:avLst/>
          </a:prstGeom>
          <a:noFill/>
          <a:ln>
            <a:noFill/>
          </a:ln>
        </p:spPr>
      </p:pic>
      <p:sp>
        <p:nvSpPr>
          <p:cNvPr id="435" name="Google Shape;435;g2cecad56fe4_0_4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6" name="Google Shape;436;g2cecad56fe4_0_40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37" name="Google Shape;437;g2cecad56fe4_0_401"/>
          <p:cNvSpPr/>
          <p:nvPr/>
        </p:nvSpPr>
        <p:spPr>
          <a:xfrm>
            <a:off x="15470534" y="6457950"/>
            <a:ext cx="4712400" cy="349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cecad56fe4_0_401"/>
          <p:cNvSpPr/>
          <p:nvPr/>
        </p:nvSpPr>
        <p:spPr>
          <a:xfrm>
            <a:off x="15470534" y="6457950"/>
            <a:ext cx="4712400" cy="349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cecad56fe4_0_401"/>
          <p:cNvSpPr/>
          <p:nvPr/>
        </p:nvSpPr>
        <p:spPr>
          <a:xfrm>
            <a:off x="15470534" y="6457950"/>
            <a:ext cx="49155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A web application</a:t>
            </a:r>
            <a:endParaRPr b="0" i="0" sz="4800" u="none" cap="none" strike="noStrike">
              <a:solidFill>
                <a:schemeClr val="dk1"/>
              </a:solidFill>
              <a:latin typeface="Calibri"/>
              <a:ea typeface="Calibri"/>
              <a:cs typeface="Calibri"/>
              <a:sym typeface="Calibri"/>
            </a:endParaRPr>
          </a:p>
        </p:txBody>
      </p:sp>
      <p:sp>
        <p:nvSpPr>
          <p:cNvPr id="440" name="Google Shape;440;g2cecad56fe4_0_401"/>
          <p:cNvSpPr/>
          <p:nvPr/>
        </p:nvSpPr>
        <p:spPr>
          <a:xfrm>
            <a:off x="15470534" y="751205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41" name="Google Shape;441;g2cecad56fe4_0_401"/>
          <p:cNvPicPr preferRelativeResize="0"/>
          <p:nvPr/>
        </p:nvPicPr>
        <p:blipFill rotWithShape="1">
          <a:blip r:embed="rId8">
            <a:alphaModFix/>
          </a:blip>
          <a:srcRect b="0" l="0" r="0" t="0"/>
          <a:stretch/>
        </p:blipFill>
        <p:spPr>
          <a:xfrm>
            <a:off x="1270159" y="4114800"/>
            <a:ext cx="13768521" cy="8166100"/>
          </a:xfrm>
          <a:prstGeom prst="rect">
            <a:avLst/>
          </a:prstGeom>
          <a:noFill/>
          <a:ln>
            <a:noFill/>
          </a:ln>
        </p:spPr>
      </p:pic>
      <p:pic>
        <p:nvPicPr>
          <p:cNvPr descr=" " id="442" name="Google Shape;442;g2cecad56fe4_0_401"/>
          <p:cNvPicPr preferRelativeResize="0"/>
          <p:nvPr/>
        </p:nvPicPr>
        <p:blipFill rotWithShape="1">
          <a:blip r:embed="rId9">
            <a:alphaModFix/>
          </a:blip>
          <a:srcRect b="0" l="0" r="0" t="0"/>
          <a:stretch/>
        </p:blipFill>
        <p:spPr>
          <a:xfrm>
            <a:off x="3200800" y="4457700"/>
            <a:ext cx="9894537" cy="6489700"/>
          </a:xfrm>
          <a:prstGeom prst="rect">
            <a:avLst/>
          </a:prstGeom>
          <a:noFill/>
          <a:ln>
            <a:noFill/>
          </a:ln>
        </p:spPr>
      </p:pic>
      <p:sp>
        <p:nvSpPr>
          <p:cNvPr id="443" name="Google Shape;443;g2cecad56fe4_0_401"/>
          <p:cNvSpPr/>
          <p:nvPr/>
        </p:nvSpPr>
        <p:spPr>
          <a:xfrm>
            <a:off x="7023978" y="1752600"/>
            <a:ext cx="106905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448" name="Shape 448"/>
        <p:cNvGrpSpPr/>
        <p:nvPr/>
      </p:nvGrpSpPr>
      <p:grpSpPr>
        <a:xfrm>
          <a:off x="0" y="0"/>
          <a:ext cx="0" cy="0"/>
          <a:chOff x="0" y="0"/>
          <a:chExt cx="0" cy="0"/>
        </a:xfrm>
      </p:grpSpPr>
      <p:pic>
        <p:nvPicPr>
          <p:cNvPr descr=" " id="449" name="Google Shape;449;g2cecad56fe4_0_418"/>
          <p:cNvPicPr preferRelativeResize="0"/>
          <p:nvPr/>
        </p:nvPicPr>
        <p:blipFill rotWithShape="1">
          <a:blip r:embed="rId3">
            <a:alphaModFix/>
          </a:blip>
          <a:srcRect b="0" l="0" r="0" t="0"/>
          <a:stretch/>
        </p:blipFill>
        <p:spPr>
          <a:xfrm>
            <a:off x="7963895" y="12293600"/>
            <a:ext cx="8459242" cy="1006773"/>
          </a:xfrm>
          <a:prstGeom prst="rect">
            <a:avLst/>
          </a:prstGeom>
          <a:noFill/>
          <a:ln>
            <a:noFill/>
          </a:ln>
        </p:spPr>
      </p:pic>
      <p:pic>
        <p:nvPicPr>
          <p:cNvPr descr=" " id="450" name="Google Shape;450;g2cecad56fe4_0_418"/>
          <p:cNvPicPr preferRelativeResize="0"/>
          <p:nvPr/>
        </p:nvPicPr>
        <p:blipFill rotWithShape="1">
          <a:blip r:embed="rId4">
            <a:alphaModFix/>
          </a:blip>
          <a:srcRect b="0" l="0" r="0" t="0"/>
          <a:stretch/>
        </p:blipFill>
        <p:spPr>
          <a:xfrm>
            <a:off x="292137" y="3987800"/>
            <a:ext cx="685886" cy="5740400"/>
          </a:xfrm>
          <a:prstGeom prst="rect">
            <a:avLst/>
          </a:prstGeom>
          <a:noFill/>
          <a:ln>
            <a:noFill/>
          </a:ln>
        </p:spPr>
      </p:pic>
      <p:pic>
        <p:nvPicPr>
          <p:cNvPr descr=" " id="451" name="Google Shape;451;g2cecad56fe4_0_418"/>
          <p:cNvPicPr preferRelativeResize="0"/>
          <p:nvPr/>
        </p:nvPicPr>
        <p:blipFill rotWithShape="1">
          <a:blip r:embed="rId5">
            <a:alphaModFix/>
          </a:blip>
          <a:srcRect b="0" l="0" r="0" t="0"/>
          <a:stretch/>
        </p:blipFill>
        <p:spPr>
          <a:xfrm>
            <a:off x="23396324" y="3987800"/>
            <a:ext cx="685886" cy="5740400"/>
          </a:xfrm>
          <a:prstGeom prst="rect">
            <a:avLst/>
          </a:prstGeom>
          <a:noFill/>
          <a:ln>
            <a:noFill/>
          </a:ln>
        </p:spPr>
      </p:pic>
      <p:pic>
        <p:nvPicPr>
          <p:cNvPr descr=" " id="452" name="Google Shape;452;g2cecad56fe4_0_418"/>
          <p:cNvPicPr preferRelativeResize="0"/>
          <p:nvPr/>
        </p:nvPicPr>
        <p:blipFill rotWithShape="1">
          <a:blip r:embed="rId6">
            <a:alphaModFix/>
          </a:blip>
          <a:srcRect b="0" l="0" r="0" t="0"/>
          <a:stretch/>
        </p:blipFill>
        <p:spPr>
          <a:xfrm>
            <a:off x="7963895" y="406400"/>
            <a:ext cx="8459242" cy="1006773"/>
          </a:xfrm>
          <a:prstGeom prst="rect">
            <a:avLst/>
          </a:prstGeom>
          <a:noFill/>
          <a:ln>
            <a:noFill/>
          </a:ln>
        </p:spPr>
      </p:pic>
      <p:sp>
        <p:nvSpPr>
          <p:cNvPr id="453" name="Google Shape;453;g2cecad56fe4_0_4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4" name="Google Shape;454;g2cecad56fe4_0_41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55" name="Google Shape;455;g2cecad56fe4_0_418"/>
          <p:cNvSpPr/>
          <p:nvPr/>
        </p:nvSpPr>
        <p:spPr>
          <a:xfrm>
            <a:off x="11825178" y="3632200"/>
            <a:ext cx="8738700" cy="28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cecad56fe4_0_418"/>
          <p:cNvSpPr/>
          <p:nvPr/>
        </p:nvSpPr>
        <p:spPr>
          <a:xfrm>
            <a:off x="11825178" y="3632200"/>
            <a:ext cx="8738700" cy="28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2cecad56fe4_0_418"/>
          <p:cNvSpPr/>
          <p:nvPr/>
        </p:nvSpPr>
        <p:spPr>
          <a:xfrm>
            <a:off x="11825178" y="3632200"/>
            <a:ext cx="89418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An mobile app</a:t>
            </a:r>
            <a:endParaRPr b="0" i="0" sz="4800" u="none" cap="none" strike="noStrike">
              <a:solidFill>
                <a:schemeClr val="dk1"/>
              </a:solidFill>
              <a:latin typeface="Calibri"/>
              <a:ea typeface="Calibri"/>
              <a:cs typeface="Calibri"/>
              <a:sym typeface="Calibri"/>
            </a:endParaRPr>
          </a:p>
        </p:txBody>
      </p:sp>
      <p:sp>
        <p:nvSpPr>
          <p:cNvPr id="458" name="Google Shape;458;g2cecad56fe4_0_418"/>
          <p:cNvSpPr/>
          <p:nvPr/>
        </p:nvSpPr>
        <p:spPr>
          <a:xfrm>
            <a:off x="11825178" y="46863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59" name="Google Shape;459;g2cecad56fe4_0_418"/>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60" name="Google Shape;460;g2cecad56fe4_0_418"/>
          <p:cNvSpPr/>
          <p:nvPr/>
        </p:nvSpPr>
        <p:spPr>
          <a:xfrm>
            <a:off x="11825178" y="1511300"/>
            <a:ext cx="129006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The Future of Fantasy</a:t>
            </a:r>
            <a:endParaRPr b="0" i="0" sz="8000" u="none" cap="none" strike="noStrike">
              <a:solidFill>
                <a:schemeClr val="dk1"/>
              </a:solidFill>
              <a:latin typeface="Calibri"/>
              <a:ea typeface="Calibri"/>
              <a:cs typeface="Calibri"/>
              <a:sym typeface="Calibri"/>
            </a:endParaRPr>
          </a:p>
        </p:txBody>
      </p:sp>
      <p:pic>
        <p:nvPicPr>
          <p:cNvPr descr=" " id="461" name="Google Shape;461;g2cecad56fe4_0_418"/>
          <p:cNvPicPr preferRelativeResize="0"/>
          <p:nvPr/>
        </p:nvPicPr>
        <p:blipFill rotWithShape="1">
          <a:blip r:embed="rId8">
            <a:alphaModFix/>
          </a:blip>
          <a:srcRect b="0" l="0" r="0" t="0"/>
          <a:stretch/>
        </p:blipFill>
        <p:spPr>
          <a:xfrm>
            <a:off x="4470959" y="1028700"/>
            <a:ext cx="5474384" cy="11849100"/>
          </a:xfrm>
          <a:prstGeom prst="rect">
            <a:avLst/>
          </a:prstGeom>
          <a:noFill/>
          <a:ln>
            <a:noFill/>
          </a:ln>
        </p:spPr>
      </p:pic>
      <p:pic>
        <p:nvPicPr>
          <p:cNvPr descr=" " id="462" name="Google Shape;462;g2cecad56fe4_0_418"/>
          <p:cNvPicPr preferRelativeResize="0"/>
          <p:nvPr/>
        </p:nvPicPr>
        <p:blipFill rotWithShape="1">
          <a:blip r:embed="rId9">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467" name="Shape 467"/>
        <p:cNvGrpSpPr/>
        <p:nvPr/>
      </p:nvGrpSpPr>
      <p:grpSpPr>
        <a:xfrm>
          <a:off x="0" y="0"/>
          <a:ext cx="0" cy="0"/>
          <a:chOff x="0" y="0"/>
          <a:chExt cx="0" cy="0"/>
        </a:xfrm>
      </p:grpSpPr>
      <p:pic>
        <p:nvPicPr>
          <p:cNvPr descr=" " id="468" name="Google Shape;468;g2cecad56fe4_0_436"/>
          <p:cNvPicPr preferRelativeResize="0"/>
          <p:nvPr/>
        </p:nvPicPr>
        <p:blipFill rotWithShape="1">
          <a:blip r:embed="rId3">
            <a:alphaModFix/>
          </a:blip>
          <a:srcRect b="0" l="0" r="0" t="0"/>
          <a:stretch/>
        </p:blipFill>
        <p:spPr>
          <a:xfrm>
            <a:off x="304838" y="2628900"/>
            <a:ext cx="582733" cy="8458200"/>
          </a:xfrm>
          <a:prstGeom prst="rect">
            <a:avLst/>
          </a:prstGeom>
          <a:noFill/>
          <a:ln>
            <a:noFill/>
          </a:ln>
        </p:spPr>
      </p:pic>
      <p:pic>
        <p:nvPicPr>
          <p:cNvPr descr=" " id="469" name="Google Shape;469;g2cecad56fe4_0_436"/>
          <p:cNvPicPr preferRelativeResize="0"/>
          <p:nvPr/>
        </p:nvPicPr>
        <p:blipFill rotWithShape="1">
          <a:blip r:embed="rId4">
            <a:alphaModFix/>
          </a:blip>
          <a:srcRect b="0" l="0" r="0" t="0"/>
          <a:stretch/>
        </p:blipFill>
        <p:spPr>
          <a:xfrm>
            <a:off x="23497940" y="2628900"/>
            <a:ext cx="582732" cy="8458200"/>
          </a:xfrm>
          <a:prstGeom prst="rect">
            <a:avLst/>
          </a:prstGeom>
          <a:noFill/>
          <a:ln>
            <a:noFill/>
          </a:ln>
        </p:spPr>
      </p:pic>
      <p:sp>
        <p:nvSpPr>
          <p:cNvPr id="470" name="Google Shape;470;g2cecad56fe4_0_436"/>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1" name="Google Shape;471;g2cecad56fe4_0_436"/>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72" name="Google Shape;472;g2cecad56fe4_0_436"/>
          <p:cNvSpPr/>
          <p:nvPr/>
        </p:nvSpPr>
        <p:spPr>
          <a:xfrm>
            <a:off x="1727416" y="8102600"/>
            <a:ext cx="5715600" cy="28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cecad56fe4_0_436"/>
          <p:cNvSpPr/>
          <p:nvPr/>
        </p:nvSpPr>
        <p:spPr>
          <a:xfrm>
            <a:off x="1727416" y="8102600"/>
            <a:ext cx="5715600" cy="28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cecad56fe4_0_436"/>
          <p:cNvSpPr/>
          <p:nvPr/>
        </p:nvSpPr>
        <p:spPr>
          <a:xfrm>
            <a:off x="1727416" y="8102600"/>
            <a:ext cx="5919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A web application</a:t>
            </a:r>
            <a:endParaRPr b="0" i="0" sz="4800" u="none" cap="none" strike="noStrike">
              <a:solidFill>
                <a:schemeClr val="dk1"/>
              </a:solidFill>
              <a:latin typeface="Calibri"/>
              <a:ea typeface="Calibri"/>
              <a:cs typeface="Calibri"/>
              <a:sym typeface="Calibri"/>
            </a:endParaRPr>
          </a:p>
        </p:txBody>
      </p:sp>
      <p:sp>
        <p:nvSpPr>
          <p:cNvPr id="475" name="Google Shape;475;g2cecad56fe4_0_436"/>
          <p:cNvSpPr/>
          <p:nvPr/>
        </p:nvSpPr>
        <p:spPr>
          <a:xfrm>
            <a:off x="1727416" y="91567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76" name="Google Shape;476;g2cecad56fe4_0_436"/>
          <p:cNvSpPr/>
          <p:nvPr/>
        </p:nvSpPr>
        <p:spPr>
          <a:xfrm>
            <a:off x="1727416" y="1816100"/>
            <a:ext cx="7007100" cy="456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77" name="Google Shape;477;g2cecad56fe4_0_436"/>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78" name="Google Shape;478;g2cecad56fe4_0_436"/>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79" name="Google Shape;479;g2cecad56fe4_0_436"/>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484" name="Shape 484"/>
        <p:cNvGrpSpPr/>
        <p:nvPr/>
      </p:nvGrpSpPr>
      <p:grpSpPr>
        <a:xfrm>
          <a:off x="0" y="0"/>
          <a:ext cx="0" cy="0"/>
          <a:chOff x="0" y="0"/>
          <a:chExt cx="0" cy="0"/>
        </a:xfrm>
      </p:grpSpPr>
      <p:pic>
        <p:nvPicPr>
          <p:cNvPr descr=" " id="485" name="Google Shape;485;g2cecad56fe4_0_45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6" name="Google Shape;486;g2cecad56fe4_0_4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2cecad56fe4_0_45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8" name="Google Shape;488;g2cecad56fe4_0_452"/>
          <p:cNvSpPr/>
          <p:nvPr/>
        </p:nvSpPr>
        <p:spPr>
          <a:xfrm>
            <a:off x="15690694" y="698500"/>
            <a:ext cx="7464300" cy="1748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493" name="Shape 493"/>
        <p:cNvGrpSpPr/>
        <p:nvPr/>
      </p:nvGrpSpPr>
      <p:grpSpPr>
        <a:xfrm>
          <a:off x="0" y="0"/>
          <a:ext cx="0" cy="0"/>
          <a:chOff x="0" y="0"/>
          <a:chExt cx="0" cy="0"/>
        </a:xfrm>
      </p:grpSpPr>
      <p:pic>
        <p:nvPicPr>
          <p:cNvPr descr=" " id="494" name="Google Shape;494;g2cecad56fe4_0_460"/>
          <p:cNvPicPr preferRelativeResize="0"/>
          <p:nvPr/>
        </p:nvPicPr>
        <p:blipFill rotWithShape="1">
          <a:blip r:embed="rId3">
            <a:alphaModFix/>
          </a:blip>
          <a:srcRect b="0" l="0" r="0" t="0"/>
          <a:stretch/>
        </p:blipFill>
        <p:spPr>
          <a:xfrm>
            <a:off x="7963895" y="12293600"/>
            <a:ext cx="8459242" cy="1006773"/>
          </a:xfrm>
          <a:prstGeom prst="rect">
            <a:avLst/>
          </a:prstGeom>
          <a:noFill/>
          <a:ln>
            <a:noFill/>
          </a:ln>
        </p:spPr>
      </p:pic>
      <p:pic>
        <p:nvPicPr>
          <p:cNvPr descr=" " id="495" name="Google Shape;495;g2cecad56fe4_0_460"/>
          <p:cNvPicPr preferRelativeResize="0"/>
          <p:nvPr/>
        </p:nvPicPr>
        <p:blipFill rotWithShape="1">
          <a:blip r:embed="rId4">
            <a:alphaModFix/>
          </a:blip>
          <a:srcRect b="0" l="0" r="0" t="0"/>
          <a:stretch/>
        </p:blipFill>
        <p:spPr>
          <a:xfrm>
            <a:off x="292137" y="3987800"/>
            <a:ext cx="685886" cy="5740400"/>
          </a:xfrm>
          <a:prstGeom prst="rect">
            <a:avLst/>
          </a:prstGeom>
          <a:noFill/>
          <a:ln>
            <a:noFill/>
          </a:ln>
        </p:spPr>
      </p:pic>
      <p:pic>
        <p:nvPicPr>
          <p:cNvPr descr=" " id="496" name="Google Shape;496;g2cecad56fe4_0_460"/>
          <p:cNvPicPr preferRelativeResize="0"/>
          <p:nvPr/>
        </p:nvPicPr>
        <p:blipFill rotWithShape="1">
          <a:blip r:embed="rId5">
            <a:alphaModFix/>
          </a:blip>
          <a:srcRect b="0" l="0" r="0" t="0"/>
          <a:stretch/>
        </p:blipFill>
        <p:spPr>
          <a:xfrm>
            <a:off x="23396324" y="3987800"/>
            <a:ext cx="685886" cy="5740400"/>
          </a:xfrm>
          <a:prstGeom prst="rect">
            <a:avLst/>
          </a:prstGeom>
          <a:noFill/>
          <a:ln>
            <a:noFill/>
          </a:ln>
        </p:spPr>
      </p:pic>
      <p:pic>
        <p:nvPicPr>
          <p:cNvPr descr=" " id="497" name="Google Shape;497;g2cecad56fe4_0_460"/>
          <p:cNvPicPr preferRelativeResize="0"/>
          <p:nvPr/>
        </p:nvPicPr>
        <p:blipFill rotWithShape="1">
          <a:blip r:embed="rId6">
            <a:alphaModFix/>
          </a:blip>
          <a:srcRect b="0" l="0" r="0" t="0"/>
          <a:stretch/>
        </p:blipFill>
        <p:spPr>
          <a:xfrm>
            <a:off x="7963895" y="406400"/>
            <a:ext cx="8459242" cy="1006773"/>
          </a:xfrm>
          <a:prstGeom prst="rect">
            <a:avLst/>
          </a:prstGeom>
          <a:noFill/>
          <a:ln>
            <a:noFill/>
          </a:ln>
        </p:spPr>
      </p:pic>
      <p:pic>
        <p:nvPicPr>
          <p:cNvPr descr=" " id="498" name="Google Shape;498;g2cecad56fe4_0_460"/>
          <p:cNvPicPr preferRelativeResize="0"/>
          <p:nvPr/>
        </p:nvPicPr>
        <p:blipFill rotWithShape="1">
          <a:blip r:embed="rId7">
            <a:alphaModFix/>
          </a:blip>
          <a:srcRect b="0" l="0" r="0" t="0"/>
          <a:stretch/>
        </p:blipFill>
        <p:spPr>
          <a:xfrm>
            <a:off x="21186248" y="12700000"/>
            <a:ext cx="3200800" cy="1016000"/>
          </a:xfrm>
          <a:prstGeom prst="rect">
            <a:avLst/>
          </a:prstGeom>
          <a:noFill/>
          <a:ln>
            <a:noFill/>
          </a:ln>
        </p:spPr>
      </p:pic>
      <p:pic>
        <p:nvPicPr>
          <p:cNvPr descr=" " id="499" name="Google Shape;499;g2cecad56fe4_0_460"/>
          <p:cNvPicPr preferRelativeResize="0"/>
          <p:nvPr/>
        </p:nvPicPr>
        <p:blipFill rotWithShape="1">
          <a:blip r:embed="rId8">
            <a:alphaModFix/>
          </a:blip>
          <a:srcRect b="0" l="0" r="0" t="0"/>
          <a:stretch/>
        </p:blipFill>
        <p:spPr>
          <a:xfrm>
            <a:off x="8332241" y="3390900"/>
            <a:ext cx="14479810" cy="7861300"/>
          </a:xfrm>
          <a:prstGeom prst="rect">
            <a:avLst/>
          </a:prstGeom>
          <a:noFill/>
          <a:ln>
            <a:noFill/>
          </a:ln>
        </p:spPr>
      </p:pic>
      <p:sp>
        <p:nvSpPr>
          <p:cNvPr id="500" name="Google Shape;500;g2cecad56fe4_0_460"/>
          <p:cNvSpPr/>
          <p:nvPr/>
        </p:nvSpPr>
        <p:spPr>
          <a:xfrm>
            <a:off x="5025595" y="1193800"/>
            <a:ext cx="14348700" cy="174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Fantasy Realm at a Glance</a:t>
            </a:r>
            <a:endParaRPr b="0" i="0" sz="8000" u="none" cap="none" strike="noStrike">
              <a:solidFill>
                <a:schemeClr val="dk1"/>
              </a:solidFill>
              <a:latin typeface="Calibri"/>
              <a:ea typeface="Calibri"/>
              <a:cs typeface="Calibri"/>
              <a:sym typeface="Calibri"/>
            </a:endParaRPr>
          </a:p>
        </p:txBody>
      </p:sp>
      <p:sp>
        <p:nvSpPr>
          <p:cNvPr id="501" name="Google Shape;501;g2cecad56fe4_0_460"/>
          <p:cNvSpPr/>
          <p:nvPr/>
        </p:nvSpPr>
        <p:spPr>
          <a:xfrm>
            <a:off x="1956044" y="3695700"/>
            <a:ext cx="57792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cecad56fe4_0_460"/>
          <p:cNvSpPr/>
          <p:nvPr/>
        </p:nvSpPr>
        <p:spPr>
          <a:xfrm>
            <a:off x="1956044" y="3695700"/>
            <a:ext cx="57792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cecad56fe4_0_460"/>
          <p:cNvSpPr/>
          <p:nvPr/>
        </p:nvSpPr>
        <p:spPr>
          <a:xfrm>
            <a:off x="1956044" y="3695700"/>
            <a:ext cx="5982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The Forest</a:t>
            </a:r>
            <a:endParaRPr b="0" i="0" sz="4800" u="none" cap="none" strike="noStrike">
              <a:solidFill>
                <a:schemeClr val="dk1"/>
              </a:solidFill>
              <a:latin typeface="Calibri"/>
              <a:ea typeface="Calibri"/>
              <a:cs typeface="Calibri"/>
              <a:sym typeface="Calibri"/>
            </a:endParaRPr>
          </a:p>
        </p:txBody>
      </p:sp>
      <p:sp>
        <p:nvSpPr>
          <p:cNvPr id="504" name="Google Shape;504;g2cecad56fe4_0_460"/>
          <p:cNvSpPr/>
          <p:nvPr/>
        </p:nvSpPr>
        <p:spPr>
          <a:xfrm>
            <a:off x="1956044" y="46482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505" name="Google Shape;505;g2cecad56fe4_0_460"/>
          <p:cNvSpPr/>
          <p:nvPr/>
        </p:nvSpPr>
        <p:spPr>
          <a:xfrm>
            <a:off x="1956044" y="6388100"/>
            <a:ext cx="57792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cecad56fe4_0_460"/>
          <p:cNvSpPr/>
          <p:nvPr/>
        </p:nvSpPr>
        <p:spPr>
          <a:xfrm>
            <a:off x="1956044" y="6388100"/>
            <a:ext cx="57792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cecad56fe4_0_460"/>
          <p:cNvSpPr/>
          <p:nvPr/>
        </p:nvSpPr>
        <p:spPr>
          <a:xfrm>
            <a:off x="1956044" y="6388100"/>
            <a:ext cx="5982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The Caves</a:t>
            </a:r>
            <a:endParaRPr b="0" i="0" sz="4800" u="none" cap="none" strike="noStrike">
              <a:solidFill>
                <a:schemeClr val="dk1"/>
              </a:solidFill>
              <a:latin typeface="Calibri"/>
              <a:ea typeface="Calibri"/>
              <a:cs typeface="Calibri"/>
              <a:sym typeface="Calibri"/>
            </a:endParaRPr>
          </a:p>
        </p:txBody>
      </p:sp>
      <p:sp>
        <p:nvSpPr>
          <p:cNvPr id="508" name="Google Shape;508;g2cecad56fe4_0_460"/>
          <p:cNvSpPr/>
          <p:nvPr/>
        </p:nvSpPr>
        <p:spPr>
          <a:xfrm>
            <a:off x="1956044" y="7340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09" name="Google Shape;509;g2cecad56fe4_0_460"/>
          <p:cNvSpPr/>
          <p:nvPr/>
        </p:nvSpPr>
        <p:spPr>
          <a:xfrm>
            <a:off x="1956044" y="9080500"/>
            <a:ext cx="57792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cecad56fe4_0_460"/>
          <p:cNvSpPr/>
          <p:nvPr/>
        </p:nvSpPr>
        <p:spPr>
          <a:xfrm>
            <a:off x="1956044" y="9080500"/>
            <a:ext cx="57792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cecad56fe4_0_460"/>
          <p:cNvSpPr/>
          <p:nvPr/>
        </p:nvSpPr>
        <p:spPr>
          <a:xfrm>
            <a:off x="1956044" y="9080500"/>
            <a:ext cx="5982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The Lair</a:t>
            </a:r>
            <a:endParaRPr b="0" i="0" sz="4800" u="none" cap="none" strike="noStrike">
              <a:solidFill>
                <a:schemeClr val="dk1"/>
              </a:solidFill>
              <a:latin typeface="Calibri"/>
              <a:ea typeface="Calibri"/>
              <a:cs typeface="Calibri"/>
              <a:sym typeface="Calibri"/>
            </a:endParaRPr>
          </a:p>
        </p:txBody>
      </p:sp>
      <p:sp>
        <p:nvSpPr>
          <p:cNvPr id="512" name="Google Shape;512;g2cecad56fe4_0_460"/>
          <p:cNvSpPr/>
          <p:nvPr/>
        </p:nvSpPr>
        <p:spPr>
          <a:xfrm>
            <a:off x="1956044" y="10033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27" name="Shape 27"/>
        <p:cNvGrpSpPr/>
        <p:nvPr/>
      </p:nvGrpSpPr>
      <p:grpSpPr>
        <a:xfrm>
          <a:off x="0" y="0"/>
          <a:ext cx="0" cy="0"/>
          <a:chOff x="0" y="0"/>
          <a:chExt cx="0" cy="0"/>
        </a:xfrm>
      </p:grpSpPr>
      <p:pic>
        <p:nvPicPr>
          <p:cNvPr descr=" " id="28" name="Google Shape;28;g2cecad56fe4_0_11"/>
          <p:cNvPicPr preferRelativeResize="0"/>
          <p:nvPr/>
        </p:nvPicPr>
        <p:blipFill rotWithShape="1">
          <a:blip r:embed="rId3">
            <a:alphaModFix/>
          </a:blip>
          <a:srcRect b="0" l="0" r="0" t="0"/>
          <a:stretch/>
        </p:blipFill>
        <p:spPr>
          <a:xfrm>
            <a:off x="8700587" y="12166600"/>
            <a:ext cx="8459261" cy="740566"/>
          </a:xfrm>
          <a:prstGeom prst="rect">
            <a:avLst/>
          </a:prstGeom>
          <a:noFill/>
          <a:ln>
            <a:noFill/>
          </a:ln>
        </p:spPr>
      </p:pic>
      <p:pic>
        <p:nvPicPr>
          <p:cNvPr descr=" " id="29" name="Google Shape;29;g2cecad56fe4_0_11"/>
          <p:cNvPicPr preferRelativeResize="0"/>
          <p:nvPr/>
        </p:nvPicPr>
        <p:blipFill rotWithShape="1">
          <a:blip r:embed="rId4">
            <a:alphaModFix/>
          </a:blip>
          <a:srcRect b="0" l="0" r="0" t="0"/>
          <a:stretch/>
        </p:blipFill>
        <p:spPr>
          <a:xfrm>
            <a:off x="8700587" y="800100"/>
            <a:ext cx="8459261" cy="740566"/>
          </a:xfrm>
          <a:prstGeom prst="rect">
            <a:avLst/>
          </a:prstGeom>
          <a:noFill/>
          <a:ln>
            <a:noFill/>
          </a:ln>
        </p:spPr>
      </p:pic>
      <p:pic>
        <p:nvPicPr>
          <p:cNvPr descr=" " id="30" name="Google Shape;30;g2cecad56fe4_0_11"/>
          <p:cNvPicPr preferRelativeResize="0"/>
          <p:nvPr/>
        </p:nvPicPr>
        <p:blipFill rotWithShape="1">
          <a:blip r:embed="rId5">
            <a:alphaModFix/>
          </a:blip>
          <a:srcRect b="0" l="0" r="0" t="0"/>
          <a:stretch/>
        </p:blipFill>
        <p:spPr>
          <a:xfrm>
            <a:off x="3162698" y="2539998"/>
            <a:ext cx="740658" cy="8458202"/>
          </a:xfrm>
          <a:prstGeom prst="rect">
            <a:avLst/>
          </a:prstGeom>
          <a:noFill/>
          <a:ln>
            <a:noFill/>
          </a:ln>
        </p:spPr>
      </p:pic>
      <p:pic>
        <p:nvPicPr>
          <p:cNvPr descr=" " id="31" name="Google Shape;31;g2cecad56fe4_0_11"/>
          <p:cNvPicPr preferRelativeResize="0"/>
          <p:nvPr/>
        </p:nvPicPr>
        <p:blipFill rotWithShape="1">
          <a:blip r:embed="rId6">
            <a:alphaModFix/>
          </a:blip>
          <a:srcRect b="0" l="0" r="0" t="0"/>
          <a:stretch/>
        </p:blipFill>
        <p:spPr>
          <a:xfrm>
            <a:off x="20474959" y="2539998"/>
            <a:ext cx="740658" cy="8458202"/>
          </a:xfrm>
          <a:prstGeom prst="rect">
            <a:avLst/>
          </a:prstGeom>
          <a:noFill/>
          <a:ln>
            <a:noFill/>
          </a:ln>
        </p:spPr>
      </p:pic>
      <p:sp>
        <p:nvSpPr>
          <p:cNvPr id="32" name="Google Shape;32;g2cecad56fe4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 name="Google Shape;33;g2cecad56fe4_0_1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4" name="Google Shape;34;g2cecad56fe4_0_11"/>
          <p:cNvSpPr/>
          <p:nvPr/>
        </p:nvSpPr>
        <p:spPr>
          <a:xfrm>
            <a:off x="9458449" y="2730500"/>
            <a:ext cx="5470200" cy="2802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12800"/>
              <a:buFont typeface="Mountains of Christmas"/>
              <a:buNone/>
            </a:pPr>
            <a:r>
              <a:rPr b="0" i="0" lang="en-US" sz="12800" u="none" cap="none" strike="noStrike">
                <a:solidFill>
                  <a:srgbClr val="F4AA14"/>
                </a:solidFill>
                <a:latin typeface="Mountains of Christmas"/>
                <a:ea typeface="Mountains of Christmas"/>
                <a:cs typeface="Mountains of Christmas"/>
                <a:sym typeface="Mountains of Christmas"/>
              </a:rPr>
              <a:t>Welcome</a:t>
            </a:r>
            <a:endParaRPr b="0" i="0" sz="12800" u="none" cap="none" strike="noStrike">
              <a:solidFill>
                <a:schemeClr val="dk1"/>
              </a:solidFill>
              <a:latin typeface="Calibri"/>
              <a:ea typeface="Calibri"/>
              <a:cs typeface="Calibri"/>
              <a:sym typeface="Calibri"/>
            </a:endParaRPr>
          </a:p>
        </p:txBody>
      </p:sp>
      <p:sp>
        <p:nvSpPr>
          <p:cNvPr id="35" name="Google Shape;35;g2cecad56fe4_0_11"/>
          <p:cNvSpPr/>
          <p:nvPr/>
        </p:nvSpPr>
        <p:spPr>
          <a:xfrm>
            <a:off x="7108655" y="5803900"/>
            <a:ext cx="10182300" cy="379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517" name="Shape 517"/>
        <p:cNvGrpSpPr/>
        <p:nvPr/>
      </p:nvGrpSpPr>
      <p:grpSpPr>
        <a:xfrm>
          <a:off x="0" y="0"/>
          <a:ext cx="0" cy="0"/>
          <a:chOff x="0" y="0"/>
          <a:chExt cx="0" cy="0"/>
        </a:xfrm>
      </p:grpSpPr>
      <p:pic>
        <p:nvPicPr>
          <p:cNvPr descr=" " id="518" name="Google Shape;518;g2cecad56fe4_0_483"/>
          <p:cNvPicPr preferRelativeResize="0"/>
          <p:nvPr/>
        </p:nvPicPr>
        <p:blipFill rotWithShape="1">
          <a:blip r:embed="rId3">
            <a:alphaModFix/>
          </a:blip>
          <a:srcRect b="0" l="0" r="0" t="0"/>
          <a:stretch/>
        </p:blipFill>
        <p:spPr>
          <a:xfrm>
            <a:off x="304838" y="2628900"/>
            <a:ext cx="582733" cy="8458200"/>
          </a:xfrm>
          <a:prstGeom prst="rect">
            <a:avLst/>
          </a:prstGeom>
          <a:noFill/>
          <a:ln>
            <a:noFill/>
          </a:ln>
        </p:spPr>
      </p:pic>
      <p:pic>
        <p:nvPicPr>
          <p:cNvPr descr=" " id="519" name="Google Shape;519;g2cecad56fe4_0_483"/>
          <p:cNvPicPr preferRelativeResize="0"/>
          <p:nvPr/>
        </p:nvPicPr>
        <p:blipFill rotWithShape="1">
          <a:blip r:embed="rId4">
            <a:alphaModFix/>
          </a:blip>
          <a:srcRect b="0" l="0" r="0" t="0"/>
          <a:stretch/>
        </p:blipFill>
        <p:spPr>
          <a:xfrm>
            <a:off x="23497940" y="2628900"/>
            <a:ext cx="582732" cy="8458200"/>
          </a:xfrm>
          <a:prstGeom prst="rect">
            <a:avLst/>
          </a:prstGeom>
          <a:noFill/>
          <a:ln>
            <a:noFill/>
          </a:ln>
        </p:spPr>
      </p:pic>
      <p:sp>
        <p:nvSpPr>
          <p:cNvPr id="520" name="Google Shape;520;g2cecad56fe4_0_4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1" name="Google Shape;521;g2cecad56fe4_0_48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22" name="Google Shape;522;g2cecad56fe4_0_483"/>
          <p:cNvPicPr preferRelativeResize="0"/>
          <p:nvPr/>
        </p:nvPicPr>
        <p:blipFill rotWithShape="1">
          <a:blip r:embed="rId6">
            <a:alphaModFix/>
          </a:blip>
          <a:srcRect b="0" l="0" r="0" t="0"/>
          <a:stretch/>
        </p:blipFill>
        <p:spPr>
          <a:xfrm>
            <a:off x="2006851" y="0"/>
            <a:ext cx="20386048" cy="13716000"/>
          </a:xfrm>
          <a:prstGeom prst="rect">
            <a:avLst/>
          </a:prstGeom>
          <a:noFill/>
          <a:ln>
            <a:noFill/>
          </a:ln>
        </p:spPr>
      </p:pic>
      <p:sp>
        <p:nvSpPr>
          <p:cNvPr id="523" name="Google Shape;523;g2cecad56fe4_0_483"/>
          <p:cNvSpPr/>
          <p:nvPr/>
        </p:nvSpPr>
        <p:spPr>
          <a:xfrm>
            <a:off x="11215502" y="-139700"/>
            <a:ext cx="2540400" cy="140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4" name="Google Shape;524;g2cecad56fe4_0_483"/>
          <p:cNvPicPr preferRelativeResize="0"/>
          <p:nvPr/>
        </p:nvPicPr>
        <p:blipFill rotWithShape="1">
          <a:blip r:embed="rId7">
            <a:alphaModFix/>
          </a:blip>
          <a:srcRect b="0" l="0" r="0" t="0"/>
          <a:stretch/>
        </p:blipFill>
        <p:spPr>
          <a:xfrm>
            <a:off x="12447556" y="0"/>
            <a:ext cx="38105" cy="1739900"/>
          </a:xfrm>
          <a:prstGeom prst="rect">
            <a:avLst/>
          </a:prstGeom>
          <a:noFill/>
          <a:ln>
            <a:noFill/>
          </a:ln>
        </p:spPr>
      </p:pic>
      <p:sp>
        <p:nvSpPr>
          <p:cNvPr id="525" name="Google Shape;525;g2cecad56fe4_0_483"/>
          <p:cNvSpPr/>
          <p:nvPr/>
        </p:nvSpPr>
        <p:spPr>
          <a:xfrm>
            <a:off x="11215502" y="1739900"/>
            <a:ext cx="2540400" cy="1257300"/>
          </a:xfrm>
          <a:prstGeom prst="roundRect">
            <a:avLst>
              <a:gd fmla="val 12364" name="adj"/>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cecad56fe4_0_483"/>
          <p:cNvSpPr/>
          <p:nvPr/>
        </p:nvSpPr>
        <p:spPr>
          <a:xfrm>
            <a:off x="11964895" y="1943100"/>
            <a:ext cx="12447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May</a:t>
            </a:r>
            <a:endParaRPr b="0" i="0" sz="4800" u="none" cap="none" strike="noStrike">
              <a:solidFill>
                <a:schemeClr val="dk1"/>
              </a:solidFill>
              <a:latin typeface="Calibri"/>
              <a:ea typeface="Calibri"/>
              <a:cs typeface="Calibri"/>
              <a:sym typeface="Calibri"/>
            </a:endParaRPr>
          </a:p>
        </p:txBody>
      </p:sp>
      <p:pic>
        <p:nvPicPr>
          <p:cNvPr descr=" " id="527" name="Google Shape;527;g2cecad56fe4_0_483"/>
          <p:cNvPicPr preferRelativeResize="0"/>
          <p:nvPr/>
        </p:nvPicPr>
        <p:blipFill rotWithShape="1">
          <a:blip r:embed="rId8">
            <a:alphaModFix/>
          </a:blip>
          <a:srcRect b="0" l="0" r="0" t="0"/>
          <a:stretch/>
        </p:blipFill>
        <p:spPr>
          <a:xfrm>
            <a:off x="12447556" y="2997200"/>
            <a:ext cx="38105" cy="1879600"/>
          </a:xfrm>
          <a:prstGeom prst="rect">
            <a:avLst/>
          </a:prstGeom>
          <a:noFill/>
          <a:ln>
            <a:noFill/>
          </a:ln>
        </p:spPr>
      </p:pic>
      <p:sp>
        <p:nvSpPr>
          <p:cNvPr id="528" name="Google Shape;528;g2cecad56fe4_0_483"/>
          <p:cNvSpPr/>
          <p:nvPr/>
        </p:nvSpPr>
        <p:spPr>
          <a:xfrm>
            <a:off x="11215502" y="4876800"/>
            <a:ext cx="2540400" cy="1257300"/>
          </a:xfrm>
          <a:prstGeom prst="roundRect">
            <a:avLst>
              <a:gd fmla="val 12364" name="adj"/>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cecad56fe4_0_483"/>
          <p:cNvSpPr/>
          <p:nvPr/>
        </p:nvSpPr>
        <p:spPr>
          <a:xfrm>
            <a:off x="11971246" y="5080000"/>
            <a:ext cx="12321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June</a:t>
            </a:r>
            <a:endParaRPr b="0" i="0" sz="4800" u="none" cap="none" strike="noStrike">
              <a:solidFill>
                <a:schemeClr val="dk1"/>
              </a:solidFill>
              <a:latin typeface="Calibri"/>
              <a:ea typeface="Calibri"/>
              <a:cs typeface="Calibri"/>
              <a:sym typeface="Calibri"/>
            </a:endParaRPr>
          </a:p>
        </p:txBody>
      </p:sp>
      <p:pic>
        <p:nvPicPr>
          <p:cNvPr descr=" " id="530" name="Google Shape;530;g2cecad56fe4_0_483"/>
          <p:cNvPicPr preferRelativeResize="0"/>
          <p:nvPr/>
        </p:nvPicPr>
        <p:blipFill rotWithShape="1">
          <a:blip r:embed="rId8">
            <a:alphaModFix/>
          </a:blip>
          <a:srcRect b="0" l="0" r="0" t="0"/>
          <a:stretch/>
        </p:blipFill>
        <p:spPr>
          <a:xfrm>
            <a:off x="12447556" y="6134100"/>
            <a:ext cx="38105" cy="1879600"/>
          </a:xfrm>
          <a:prstGeom prst="rect">
            <a:avLst/>
          </a:prstGeom>
          <a:noFill/>
          <a:ln>
            <a:noFill/>
          </a:ln>
        </p:spPr>
      </p:pic>
      <p:sp>
        <p:nvSpPr>
          <p:cNvPr id="531" name="Google Shape;531;g2cecad56fe4_0_483"/>
          <p:cNvSpPr/>
          <p:nvPr/>
        </p:nvSpPr>
        <p:spPr>
          <a:xfrm>
            <a:off x="11215502" y="8013700"/>
            <a:ext cx="2540400" cy="1257300"/>
          </a:xfrm>
          <a:prstGeom prst="roundRect">
            <a:avLst>
              <a:gd fmla="val 12364" name="adj"/>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cecad56fe4_0_483"/>
          <p:cNvSpPr/>
          <p:nvPr/>
        </p:nvSpPr>
        <p:spPr>
          <a:xfrm>
            <a:off x="12022053" y="8216900"/>
            <a:ext cx="11304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July</a:t>
            </a:r>
            <a:endParaRPr b="0" i="0" sz="4800" u="none" cap="none" strike="noStrike">
              <a:solidFill>
                <a:schemeClr val="dk1"/>
              </a:solidFill>
              <a:latin typeface="Calibri"/>
              <a:ea typeface="Calibri"/>
              <a:cs typeface="Calibri"/>
              <a:sym typeface="Calibri"/>
            </a:endParaRPr>
          </a:p>
        </p:txBody>
      </p:sp>
      <p:pic>
        <p:nvPicPr>
          <p:cNvPr descr=" " id="533" name="Google Shape;533;g2cecad56fe4_0_483"/>
          <p:cNvPicPr preferRelativeResize="0"/>
          <p:nvPr/>
        </p:nvPicPr>
        <p:blipFill rotWithShape="1">
          <a:blip r:embed="rId8">
            <a:alphaModFix/>
          </a:blip>
          <a:srcRect b="0" l="0" r="0" t="0"/>
          <a:stretch/>
        </p:blipFill>
        <p:spPr>
          <a:xfrm>
            <a:off x="12447556" y="9271000"/>
            <a:ext cx="38105" cy="1879600"/>
          </a:xfrm>
          <a:prstGeom prst="rect">
            <a:avLst/>
          </a:prstGeom>
          <a:noFill/>
          <a:ln>
            <a:noFill/>
          </a:ln>
        </p:spPr>
      </p:pic>
      <p:sp>
        <p:nvSpPr>
          <p:cNvPr id="534" name="Google Shape;534;g2cecad56fe4_0_483"/>
          <p:cNvSpPr/>
          <p:nvPr/>
        </p:nvSpPr>
        <p:spPr>
          <a:xfrm>
            <a:off x="11215502" y="11150600"/>
            <a:ext cx="2540400" cy="1257300"/>
          </a:xfrm>
          <a:prstGeom prst="roundRect">
            <a:avLst>
              <a:gd fmla="val 12364" name="adj"/>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2cecad56fe4_0_483"/>
          <p:cNvSpPr/>
          <p:nvPr/>
        </p:nvSpPr>
        <p:spPr>
          <a:xfrm>
            <a:off x="12053807" y="11353800"/>
            <a:ext cx="10668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Aug</a:t>
            </a:r>
            <a:endParaRPr b="0" i="0" sz="4800" u="none" cap="none" strike="noStrike">
              <a:solidFill>
                <a:schemeClr val="dk1"/>
              </a:solidFill>
              <a:latin typeface="Calibri"/>
              <a:ea typeface="Calibri"/>
              <a:cs typeface="Calibri"/>
              <a:sym typeface="Calibri"/>
            </a:endParaRPr>
          </a:p>
        </p:txBody>
      </p:sp>
      <p:pic>
        <p:nvPicPr>
          <p:cNvPr descr=" " id="536" name="Google Shape;536;g2cecad56fe4_0_483"/>
          <p:cNvPicPr preferRelativeResize="0"/>
          <p:nvPr/>
        </p:nvPicPr>
        <p:blipFill rotWithShape="1">
          <a:blip r:embed="rId9">
            <a:alphaModFix/>
          </a:blip>
          <a:srcRect b="0" l="0" r="0" t="0"/>
          <a:stretch/>
        </p:blipFill>
        <p:spPr>
          <a:xfrm>
            <a:off x="12447556" y="12407900"/>
            <a:ext cx="38105" cy="1308100"/>
          </a:xfrm>
          <a:prstGeom prst="rect">
            <a:avLst/>
          </a:prstGeom>
          <a:noFill/>
          <a:ln>
            <a:noFill/>
          </a:ln>
        </p:spPr>
      </p:pic>
      <p:sp>
        <p:nvSpPr>
          <p:cNvPr id="537" name="Google Shape;537;g2cecad56fe4_0_483"/>
          <p:cNvSpPr/>
          <p:nvPr/>
        </p:nvSpPr>
        <p:spPr>
          <a:xfrm>
            <a:off x="2006851" y="374650"/>
            <a:ext cx="8713200" cy="3860700"/>
          </a:xfrm>
          <a:prstGeom prst="rect">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8" name="Google Shape;538;g2cecad56fe4_0_483"/>
          <p:cNvPicPr preferRelativeResize="0"/>
          <p:nvPr/>
        </p:nvPicPr>
        <p:blipFill rotWithShape="1">
          <a:blip r:embed="rId10">
            <a:alphaModFix/>
          </a:blip>
          <a:srcRect b="0" l="0" r="0" t="0"/>
          <a:stretch/>
        </p:blipFill>
        <p:spPr>
          <a:xfrm>
            <a:off x="5935763" y="679450"/>
            <a:ext cx="855469" cy="1117600"/>
          </a:xfrm>
          <a:prstGeom prst="rect">
            <a:avLst/>
          </a:prstGeom>
          <a:noFill/>
          <a:ln>
            <a:noFill/>
          </a:ln>
        </p:spPr>
      </p:pic>
      <p:sp>
        <p:nvSpPr>
          <p:cNvPr id="539" name="Google Shape;539;g2cecad56fe4_0_483"/>
          <p:cNvSpPr/>
          <p:nvPr/>
        </p:nvSpPr>
        <p:spPr>
          <a:xfrm>
            <a:off x="2413302" y="2101850"/>
            <a:ext cx="79005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cecad56fe4_0_483"/>
          <p:cNvSpPr/>
          <p:nvPr/>
        </p:nvSpPr>
        <p:spPr>
          <a:xfrm>
            <a:off x="2345560" y="2101850"/>
            <a:ext cx="80358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rare eclipse occurs, causing strange and unpredictable magical effects across the land.</a:t>
            </a:r>
            <a:endParaRPr b="0" i="0" sz="3200" u="none" cap="none" strike="noStrike">
              <a:solidFill>
                <a:schemeClr val="dk1"/>
              </a:solidFill>
              <a:latin typeface="Calibri"/>
              <a:ea typeface="Calibri"/>
              <a:cs typeface="Calibri"/>
              <a:sym typeface="Calibri"/>
            </a:endParaRPr>
          </a:p>
        </p:txBody>
      </p:sp>
      <p:sp>
        <p:nvSpPr>
          <p:cNvPr id="541" name="Google Shape;541;g2cecad56fe4_0_483"/>
          <p:cNvSpPr/>
          <p:nvPr/>
        </p:nvSpPr>
        <p:spPr>
          <a:xfrm>
            <a:off x="2006851" y="6457950"/>
            <a:ext cx="8713200" cy="3860700"/>
          </a:xfrm>
          <a:prstGeom prst="rect">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2cecad56fe4_0_483"/>
          <p:cNvPicPr preferRelativeResize="0"/>
          <p:nvPr/>
        </p:nvPicPr>
        <p:blipFill rotWithShape="1">
          <a:blip r:embed="rId11">
            <a:alphaModFix/>
          </a:blip>
          <a:srcRect b="0" l="0" r="0" t="0"/>
          <a:stretch/>
        </p:blipFill>
        <p:spPr>
          <a:xfrm>
            <a:off x="5826125" y="6762750"/>
            <a:ext cx="1074742" cy="1117600"/>
          </a:xfrm>
          <a:prstGeom prst="rect">
            <a:avLst/>
          </a:prstGeom>
          <a:noFill/>
          <a:ln>
            <a:noFill/>
          </a:ln>
        </p:spPr>
      </p:pic>
      <p:sp>
        <p:nvSpPr>
          <p:cNvPr id="543" name="Google Shape;543;g2cecad56fe4_0_483"/>
          <p:cNvSpPr/>
          <p:nvPr/>
        </p:nvSpPr>
        <p:spPr>
          <a:xfrm>
            <a:off x="2413302" y="8185150"/>
            <a:ext cx="79005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cecad56fe4_0_483"/>
          <p:cNvSpPr/>
          <p:nvPr/>
        </p:nvSpPr>
        <p:spPr>
          <a:xfrm>
            <a:off x="2345560" y="8185150"/>
            <a:ext cx="80358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volcanic eruption devastates a nearby city, forcing its inhabitants to flee to the safety.</a:t>
            </a:r>
            <a:endParaRPr b="0" i="0" sz="3200" u="none" cap="none" strike="noStrike">
              <a:solidFill>
                <a:schemeClr val="dk1"/>
              </a:solidFill>
              <a:latin typeface="Calibri"/>
              <a:ea typeface="Calibri"/>
              <a:cs typeface="Calibri"/>
              <a:sym typeface="Calibri"/>
            </a:endParaRPr>
          </a:p>
        </p:txBody>
      </p:sp>
      <p:sp>
        <p:nvSpPr>
          <p:cNvPr id="545" name="Google Shape;545;g2cecad56fe4_0_483"/>
          <p:cNvSpPr/>
          <p:nvPr/>
        </p:nvSpPr>
        <p:spPr>
          <a:xfrm>
            <a:off x="14251181" y="3708400"/>
            <a:ext cx="8141700" cy="3251100"/>
          </a:xfrm>
          <a:prstGeom prst="rect">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cecad56fe4_0_483"/>
          <p:cNvPicPr preferRelativeResize="0"/>
          <p:nvPr/>
        </p:nvPicPr>
        <p:blipFill rotWithShape="1">
          <a:blip r:embed="rId12">
            <a:alphaModFix/>
          </a:blip>
          <a:srcRect b="0" l="0" r="0" t="0"/>
          <a:stretch/>
        </p:blipFill>
        <p:spPr>
          <a:xfrm>
            <a:off x="17837277" y="4013200"/>
            <a:ext cx="969529" cy="1117600"/>
          </a:xfrm>
          <a:prstGeom prst="rect">
            <a:avLst/>
          </a:prstGeom>
          <a:noFill/>
          <a:ln>
            <a:noFill/>
          </a:ln>
        </p:spPr>
      </p:pic>
      <p:sp>
        <p:nvSpPr>
          <p:cNvPr id="547" name="Google Shape;547;g2cecad56fe4_0_483"/>
          <p:cNvSpPr/>
          <p:nvPr/>
        </p:nvSpPr>
        <p:spPr>
          <a:xfrm>
            <a:off x="14657632" y="5435600"/>
            <a:ext cx="7328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cecad56fe4_0_483"/>
          <p:cNvSpPr/>
          <p:nvPr/>
        </p:nvSpPr>
        <p:spPr>
          <a:xfrm>
            <a:off x="14589890" y="5435600"/>
            <a:ext cx="74643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49" name="Google Shape;549;g2cecad56fe4_0_483"/>
          <p:cNvSpPr/>
          <p:nvPr/>
        </p:nvSpPr>
        <p:spPr>
          <a:xfrm>
            <a:off x="14251181" y="9442450"/>
            <a:ext cx="8141700" cy="3860700"/>
          </a:xfrm>
          <a:prstGeom prst="rect">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0" name="Google Shape;550;g2cecad56fe4_0_483"/>
          <p:cNvPicPr preferRelativeResize="0"/>
          <p:nvPr/>
        </p:nvPicPr>
        <p:blipFill rotWithShape="1">
          <a:blip r:embed="rId13">
            <a:alphaModFix/>
          </a:blip>
          <a:srcRect b="0" l="0" r="0" t="0"/>
          <a:stretch/>
        </p:blipFill>
        <p:spPr>
          <a:xfrm>
            <a:off x="17831540" y="9747250"/>
            <a:ext cx="980999" cy="1117600"/>
          </a:xfrm>
          <a:prstGeom prst="rect">
            <a:avLst/>
          </a:prstGeom>
          <a:noFill/>
          <a:ln>
            <a:noFill/>
          </a:ln>
        </p:spPr>
      </p:pic>
      <p:sp>
        <p:nvSpPr>
          <p:cNvPr id="551" name="Google Shape;551;g2cecad56fe4_0_483"/>
          <p:cNvSpPr/>
          <p:nvPr/>
        </p:nvSpPr>
        <p:spPr>
          <a:xfrm>
            <a:off x="14657632" y="11169650"/>
            <a:ext cx="73287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cecad56fe4_0_483"/>
          <p:cNvSpPr/>
          <p:nvPr/>
        </p:nvSpPr>
        <p:spPr>
          <a:xfrm>
            <a:off x="14589890" y="11169650"/>
            <a:ext cx="74643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powerful sorcerer and a cunning thief cross paths, leading to an unlikely partnership.</a:t>
            </a:r>
            <a:endParaRPr b="0" i="0" sz="3200" u="none" cap="none" strike="noStrike">
              <a:solidFill>
                <a:schemeClr val="dk1"/>
              </a:solidFill>
              <a:latin typeface="Calibri"/>
              <a:ea typeface="Calibri"/>
              <a:cs typeface="Calibri"/>
              <a:sym typeface="Calibri"/>
            </a:endParaRPr>
          </a:p>
        </p:txBody>
      </p:sp>
      <p:sp>
        <p:nvSpPr>
          <p:cNvPr id="553" name="Google Shape;553;g2cecad56fe4_0_483"/>
          <p:cNvSpPr/>
          <p:nvPr/>
        </p:nvSpPr>
        <p:spPr>
          <a:xfrm>
            <a:off x="15957428" y="812800"/>
            <a:ext cx="6295800" cy="1748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558" name="Shape 558"/>
        <p:cNvGrpSpPr/>
        <p:nvPr/>
      </p:nvGrpSpPr>
      <p:grpSpPr>
        <a:xfrm>
          <a:off x="0" y="0"/>
          <a:ext cx="0" cy="0"/>
          <a:chOff x="0" y="0"/>
          <a:chExt cx="0" cy="0"/>
        </a:xfrm>
      </p:grpSpPr>
      <p:pic>
        <p:nvPicPr>
          <p:cNvPr descr=" " id="559" name="Google Shape;559;g2cecad56fe4_0_523"/>
          <p:cNvPicPr preferRelativeResize="0"/>
          <p:nvPr/>
        </p:nvPicPr>
        <p:blipFill rotWithShape="1">
          <a:blip r:embed="rId3">
            <a:alphaModFix/>
          </a:blip>
          <a:srcRect b="0" l="0" r="0" t="0"/>
          <a:stretch/>
        </p:blipFill>
        <p:spPr>
          <a:xfrm>
            <a:off x="7963895" y="330200"/>
            <a:ext cx="8459257" cy="829990"/>
          </a:xfrm>
          <a:prstGeom prst="rect">
            <a:avLst/>
          </a:prstGeom>
          <a:noFill/>
          <a:ln>
            <a:noFill/>
          </a:ln>
        </p:spPr>
      </p:pic>
      <p:pic>
        <p:nvPicPr>
          <p:cNvPr descr=" " id="560" name="Google Shape;560;g2cecad56fe4_0_523"/>
          <p:cNvPicPr preferRelativeResize="0"/>
          <p:nvPr/>
        </p:nvPicPr>
        <p:blipFill rotWithShape="1">
          <a:blip r:embed="rId3">
            <a:alphaModFix/>
          </a:blip>
          <a:srcRect b="0" l="0" r="0" t="0"/>
          <a:stretch/>
        </p:blipFill>
        <p:spPr>
          <a:xfrm>
            <a:off x="7963895" y="12573000"/>
            <a:ext cx="8459257" cy="829990"/>
          </a:xfrm>
          <a:prstGeom prst="rect">
            <a:avLst/>
          </a:prstGeom>
          <a:noFill/>
          <a:ln>
            <a:noFill/>
          </a:ln>
        </p:spPr>
      </p:pic>
      <p:sp>
        <p:nvSpPr>
          <p:cNvPr id="561" name="Google Shape;561;g2cecad56fe4_0_5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2" name="Google Shape;562;g2cecad56fe4_0_52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63" name="Google Shape;563;g2cecad56fe4_0_523"/>
          <p:cNvSpPr/>
          <p:nvPr/>
        </p:nvSpPr>
        <p:spPr>
          <a:xfrm>
            <a:off x="7883452" y="1955800"/>
            <a:ext cx="5851200" cy="174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Our Team</a:t>
            </a:r>
            <a:endParaRPr b="0" i="0" sz="8000" u="none" cap="none" strike="noStrike">
              <a:solidFill>
                <a:schemeClr val="dk1"/>
              </a:solidFill>
              <a:latin typeface="Calibri"/>
              <a:ea typeface="Calibri"/>
              <a:cs typeface="Calibri"/>
              <a:sym typeface="Calibri"/>
            </a:endParaRPr>
          </a:p>
        </p:txBody>
      </p:sp>
      <p:sp>
        <p:nvSpPr>
          <p:cNvPr id="564" name="Google Shape;564;g2cecad56fe4_0_523"/>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5" name="Google Shape;565;g2cecad56fe4_0_523"/>
          <p:cNvPicPr preferRelativeResize="0"/>
          <p:nvPr/>
        </p:nvPicPr>
        <p:blipFill rotWithShape="1">
          <a:blip r:embed="rId5">
            <a:alphaModFix/>
          </a:blip>
          <a:srcRect b="0" l="0" r="0" t="0"/>
          <a:stretch/>
        </p:blipFill>
        <p:spPr>
          <a:xfrm>
            <a:off x="2718140" y="3790950"/>
            <a:ext cx="3035679" cy="3035300"/>
          </a:xfrm>
          <a:prstGeom prst="rect">
            <a:avLst/>
          </a:prstGeom>
          <a:noFill/>
          <a:ln>
            <a:noFill/>
          </a:ln>
        </p:spPr>
      </p:pic>
      <p:sp>
        <p:nvSpPr>
          <p:cNvPr id="566" name="Google Shape;566;g2cecad56fe4_0_523"/>
          <p:cNvSpPr/>
          <p:nvPr/>
        </p:nvSpPr>
        <p:spPr>
          <a:xfrm>
            <a:off x="6058657" y="45021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cecad56fe4_0_523"/>
          <p:cNvSpPr/>
          <p:nvPr/>
        </p:nvSpPr>
        <p:spPr>
          <a:xfrm>
            <a:off x="6058657" y="45021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cecad56fe4_0_523"/>
          <p:cNvSpPr/>
          <p:nvPr/>
        </p:nvSpPr>
        <p:spPr>
          <a:xfrm>
            <a:off x="6058657" y="45021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cecad56fe4_0_523"/>
          <p:cNvSpPr/>
          <p:nvPr/>
        </p:nvSpPr>
        <p:spPr>
          <a:xfrm>
            <a:off x="6058657" y="4502150"/>
            <a:ext cx="1854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Eldruin</a:t>
            </a:r>
            <a:endParaRPr b="0" i="0" sz="4800" u="none" cap="none" strike="noStrike">
              <a:solidFill>
                <a:schemeClr val="dk1"/>
              </a:solidFill>
              <a:latin typeface="Calibri"/>
              <a:ea typeface="Calibri"/>
              <a:cs typeface="Calibri"/>
              <a:sym typeface="Calibri"/>
            </a:endParaRPr>
          </a:p>
        </p:txBody>
      </p:sp>
      <p:sp>
        <p:nvSpPr>
          <p:cNvPr id="570" name="Google Shape;570;g2cecad56fe4_0_523"/>
          <p:cNvSpPr/>
          <p:nvPr/>
        </p:nvSpPr>
        <p:spPr>
          <a:xfrm>
            <a:off x="6058657" y="550545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71" name="Google Shape;571;g2cecad56fe4_0_523"/>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2" name="Google Shape;572;g2cecad56fe4_0_523"/>
          <p:cNvPicPr preferRelativeResize="0"/>
          <p:nvPr/>
        </p:nvPicPr>
        <p:blipFill rotWithShape="1">
          <a:blip r:embed="rId6">
            <a:alphaModFix/>
          </a:blip>
          <a:srcRect b="0" l="0" r="0" t="0"/>
          <a:stretch/>
        </p:blipFill>
        <p:spPr>
          <a:xfrm>
            <a:off x="12041105" y="8667750"/>
            <a:ext cx="3035679" cy="3035300"/>
          </a:xfrm>
          <a:prstGeom prst="rect">
            <a:avLst/>
          </a:prstGeom>
          <a:noFill/>
          <a:ln>
            <a:noFill/>
          </a:ln>
        </p:spPr>
      </p:pic>
      <p:sp>
        <p:nvSpPr>
          <p:cNvPr id="573" name="Google Shape;573;g2cecad56fe4_0_523"/>
          <p:cNvSpPr/>
          <p:nvPr/>
        </p:nvSpPr>
        <p:spPr>
          <a:xfrm>
            <a:off x="15381622" y="93789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cecad56fe4_0_523"/>
          <p:cNvSpPr/>
          <p:nvPr/>
        </p:nvSpPr>
        <p:spPr>
          <a:xfrm>
            <a:off x="15381622" y="93789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cecad56fe4_0_523"/>
          <p:cNvSpPr/>
          <p:nvPr/>
        </p:nvSpPr>
        <p:spPr>
          <a:xfrm>
            <a:off x="15381622" y="93789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2cecad56fe4_0_523"/>
          <p:cNvSpPr/>
          <p:nvPr/>
        </p:nvSpPr>
        <p:spPr>
          <a:xfrm>
            <a:off x="15381622" y="9378950"/>
            <a:ext cx="18543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Eldruin</a:t>
            </a:r>
            <a:endParaRPr b="0" i="0" sz="4800" u="none" cap="none" strike="noStrike">
              <a:solidFill>
                <a:schemeClr val="dk1"/>
              </a:solidFill>
              <a:latin typeface="Calibri"/>
              <a:ea typeface="Calibri"/>
              <a:cs typeface="Calibri"/>
              <a:sym typeface="Calibri"/>
            </a:endParaRPr>
          </a:p>
        </p:txBody>
      </p:sp>
      <p:sp>
        <p:nvSpPr>
          <p:cNvPr id="577" name="Google Shape;577;g2cecad56fe4_0_523"/>
          <p:cNvSpPr/>
          <p:nvPr/>
        </p:nvSpPr>
        <p:spPr>
          <a:xfrm>
            <a:off x="15381622" y="1038225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78" name="Google Shape;578;g2cecad56fe4_0_523"/>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9" name="Google Shape;579;g2cecad56fe4_0_523"/>
          <p:cNvPicPr preferRelativeResize="0"/>
          <p:nvPr/>
        </p:nvPicPr>
        <p:blipFill rotWithShape="1">
          <a:blip r:embed="rId7">
            <a:alphaModFix/>
          </a:blip>
          <a:srcRect b="0" l="0" r="0" t="0"/>
          <a:stretch/>
        </p:blipFill>
        <p:spPr>
          <a:xfrm>
            <a:off x="2718140" y="8667750"/>
            <a:ext cx="3035679" cy="3035300"/>
          </a:xfrm>
          <a:prstGeom prst="rect">
            <a:avLst/>
          </a:prstGeom>
          <a:noFill/>
          <a:ln>
            <a:noFill/>
          </a:ln>
        </p:spPr>
      </p:pic>
      <p:sp>
        <p:nvSpPr>
          <p:cNvPr id="580" name="Google Shape;580;g2cecad56fe4_0_523"/>
          <p:cNvSpPr/>
          <p:nvPr/>
        </p:nvSpPr>
        <p:spPr>
          <a:xfrm>
            <a:off x="6058657" y="93789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2cecad56fe4_0_523"/>
          <p:cNvSpPr/>
          <p:nvPr/>
        </p:nvSpPr>
        <p:spPr>
          <a:xfrm>
            <a:off x="6058657" y="93789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cecad56fe4_0_523"/>
          <p:cNvSpPr/>
          <p:nvPr/>
        </p:nvSpPr>
        <p:spPr>
          <a:xfrm>
            <a:off x="6058657" y="93789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cecad56fe4_0_523"/>
          <p:cNvSpPr/>
          <p:nvPr/>
        </p:nvSpPr>
        <p:spPr>
          <a:xfrm>
            <a:off x="6058657" y="9378950"/>
            <a:ext cx="27816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Elementalen</a:t>
            </a:r>
            <a:endParaRPr b="0" i="0" sz="4800" u="none" cap="none" strike="noStrike">
              <a:solidFill>
                <a:schemeClr val="dk1"/>
              </a:solidFill>
              <a:latin typeface="Calibri"/>
              <a:ea typeface="Calibri"/>
              <a:cs typeface="Calibri"/>
              <a:sym typeface="Calibri"/>
            </a:endParaRPr>
          </a:p>
        </p:txBody>
      </p:sp>
      <p:sp>
        <p:nvSpPr>
          <p:cNvPr id="584" name="Google Shape;584;g2cecad56fe4_0_523"/>
          <p:cNvSpPr/>
          <p:nvPr/>
        </p:nvSpPr>
        <p:spPr>
          <a:xfrm>
            <a:off x="6058657" y="1038225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85" name="Google Shape;585;g2cecad56fe4_0_523"/>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cecad56fe4_0_523"/>
          <p:cNvPicPr preferRelativeResize="0"/>
          <p:nvPr/>
        </p:nvPicPr>
        <p:blipFill rotWithShape="1">
          <a:blip r:embed="rId8">
            <a:alphaModFix/>
          </a:blip>
          <a:srcRect b="0" l="0" r="0" t="0"/>
          <a:stretch/>
        </p:blipFill>
        <p:spPr>
          <a:xfrm>
            <a:off x="12041105" y="3790950"/>
            <a:ext cx="3035679" cy="3035300"/>
          </a:xfrm>
          <a:prstGeom prst="rect">
            <a:avLst/>
          </a:prstGeom>
          <a:noFill/>
          <a:ln>
            <a:noFill/>
          </a:ln>
        </p:spPr>
      </p:pic>
      <p:sp>
        <p:nvSpPr>
          <p:cNvPr id="587" name="Google Shape;587;g2cecad56fe4_0_523"/>
          <p:cNvSpPr/>
          <p:nvPr/>
        </p:nvSpPr>
        <p:spPr>
          <a:xfrm>
            <a:off x="15381622" y="45021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cecad56fe4_0_523"/>
          <p:cNvSpPr/>
          <p:nvPr/>
        </p:nvSpPr>
        <p:spPr>
          <a:xfrm>
            <a:off x="15381622" y="45021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cecad56fe4_0_523"/>
          <p:cNvSpPr/>
          <p:nvPr/>
        </p:nvSpPr>
        <p:spPr>
          <a:xfrm>
            <a:off x="15381622" y="4502150"/>
            <a:ext cx="12600" cy="16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cecad56fe4_0_523"/>
          <p:cNvSpPr/>
          <p:nvPr/>
        </p:nvSpPr>
        <p:spPr>
          <a:xfrm>
            <a:off x="15381622" y="4502150"/>
            <a:ext cx="18417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Lunaria</a:t>
            </a:r>
            <a:endParaRPr b="0" i="0" sz="4800" u="none" cap="none" strike="noStrike">
              <a:solidFill>
                <a:schemeClr val="dk1"/>
              </a:solidFill>
              <a:latin typeface="Calibri"/>
              <a:ea typeface="Calibri"/>
              <a:cs typeface="Calibri"/>
              <a:sym typeface="Calibri"/>
            </a:endParaRPr>
          </a:p>
        </p:txBody>
      </p:sp>
      <p:sp>
        <p:nvSpPr>
          <p:cNvPr id="591" name="Google Shape;591;g2cecad56fe4_0_523"/>
          <p:cNvSpPr/>
          <p:nvPr/>
        </p:nvSpPr>
        <p:spPr>
          <a:xfrm>
            <a:off x="15381622" y="550545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596" name="Shape 596"/>
        <p:cNvGrpSpPr/>
        <p:nvPr/>
      </p:nvGrpSpPr>
      <p:grpSpPr>
        <a:xfrm>
          <a:off x="0" y="0"/>
          <a:ext cx="0" cy="0"/>
          <a:chOff x="0" y="0"/>
          <a:chExt cx="0" cy="0"/>
        </a:xfrm>
      </p:grpSpPr>
      <p:pic>
        <p:nvPicPr>
          <p:cNvPr descr=" " id="597" name="Google Shape;597;g2cecad56fe4_0_560"/>
          <p:cNvPicPr preferRelativeResize="0"/>
          <p:nvPr/>
        </p:nvPicPr>
        <p:blipFill rotWithShape="1">
          <a:blip r:embed="rId3">
            <a:alphaModFix/>
          </a:blip>
          <a:srcRect b="0" l="0" r="0" t="0"/>
          <a:stretch/>
        </p:blipFill>
        <p:spPr>
          <a:xfrm>
            <a:off x="304838" y="2628900"/>
            <a:ext cx="582733" cy="8458200"/>
          </a:xfrm>
          <a:prstGeom prst="rect">
            <a:avLst/>
          </a:prstGeom>
          <a:noFill/>
          <a:ln>
            <a:noFill/>
          </a:ln>
        </p:spPr>
      </p:pic>
      <p:pic>
        <p:nvPicPr>
          <p:cNvPr descr=" " id="598" name="Google Shape;598;g2cecad56fe4_0_560"/>
          <p:cNvPicPr preferRelativeResize="0"/>
          <p:nvPr/>
        </p:nvPicPr>
        <p:blipFill rotWithShape="1">
          <a:blip r:embed="rId4">
            <a:alphaModFix/>
          </a:blip>
          <a:srcRect b="0" l="0" r="0" t="0"/>
          <a:stretch/>
        </p:blipFill>
        <p:spPr>
          <a:xfrm>
            <a:off x="23497940" y="2628900"/>
            <a:ext cx="582732" cy="8458200"/>
          </a:xfrm>
          <a:prstGeom prst="rect">
            <a:avLst/>
          </a:prstGeom>
          <a:noFill/>
          <a:ln>
            <a:noFill/>
          </a:ln>
        </p:spPr>
      </p:pic>
      <p:sp>
        <p:nvSpPr>
          <p:cNvPr id="599" name="Google Shape;599;g2cecad56fe4_0_56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2cecad56fe4_0_56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01" name="Google Shape;601;g2cecad56fe4_0_560"/>
          <p:cNvSpPr/>
          <p:nvPr/>
        </p:nvSpPr>
        <p:spPr>
          <a:xfrm>
            <a:off x="787498" y="3759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2" name="Google Shape;602;g2cecad56fe4_0_560"/>
          <p:cNvPicPr preferRelativeResize="0"/>
          <p:nvPr/>
        </p:nvPicPr>
        <p:blipFill rotWithShape="1">
          <a:blip r:embed="rId6">
            <a:alphaModFix/>
          </a:blip>
          <a:srcRect b="0" l="0" r="0" t="0"/>
          <a:stretch/>
        </p:blipFill>
        <p:spPr>
          <a:xfrm>
            <a:off x="10173972" y="3759200"/>
            <a:ext cx="5131441" cy="1549400"/>
          </a:xfrm>
          <a:prstGeom prst="rect">
            <a:avLst/>
          </a:prstGeom>
          <a:noFill/>
          <a:ln>
            <a:noFill/>
          </a:ln>
        </p:spPr>
      </p:pic>
      <p:sp>
        <p:nvSpPr>
          <p:cNvPr id="603" name="Google Shape;603;g2cecad56fe4_0_560"/>
          <p:cNvSpPr/>
          <p:nvPr/>
        </p:nvSpPr>
        <p:spPr>
          <a:xfrm>
            <a:off x="10732841" y="36576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cecad56fe4_0_560"/>
          <p:cNvSpPr/>
          <p:nvPr/>
        </p:nvSpPr>
        <p:spPr>
          <a:xfrm>
            <a:off x="11444130" y="38100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Chloe Ng</a:t>
            </a:r>
            <a:endParaRPr b="0" i="0" sz="3600" u="none" cap="none" strike="noStrike">
              <a:solidFill>
                <a:schemeClr val="dk1"/>
              </a:solidFill>
              <a:latin typeface="Calibri"/>
              <a:ea typeface="Calibri"/>
              <a:cs typeface="Calibri"/>
              <a:sym typeface="Calibri"/>
            </a:endParaRPr>
          </a:p>
        </p:txBody>
      </p:sp>
      <p:sp>
        <p:nvSpPr>
          <p:cNvPr id="605" name="Google Shape;605;g2cecad56fe4_0_560"/>
          <p:cNvSpPr/>
          <p:nvPr/>
        </p:nvSpPr>
        <p:spPr>
          <a:xfrm>
            <a:off x="11444130" y="46482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06" name="Google Shape;606;g2cecad56fe4_0_560"/>
          <p:cNvPicPr preferRelativeResize="0"/>
          <p:nvPr/>
        </p:nvPicPr>
        <p:blipFill rotWithShape="1">
          <a:blip r:embed="rId7">
            <a:alphaModFix/>
          </a:blip>
          <a:srcRect b="0" l="0" r="0" t="0"/>
          <a:stretch/>
        </p:blipFill>
        <p:spPr>
          <a:xfrm>
            <a:off x="10173972" y="3975100"/>
            <a:ext cx="1117740" cy="1117600"/>
          </a:xfrm>
          <a:prstGeom prst="rect">
            <a:avLst/>
          </a:prstGeom>
          <a:noFill/>
          <a:ln>
            <a:noFill/>
          </a:ln>
        </p:spPr>
      </p:pic>
      <p:pic>
        <p:nvPicPr>
          <p:cNvPr descr=" " id="607" name="Google Shape;607;g2cecad56fe4_0_560"/>
          <p:cNvPicPr preferRelativeResize="0"/>
          <p:nvPr/>
        </p:nvPicPr>
        <p:blipFill rotWithShape="1">
          <a:blip r:embed="rId6">
            <a:alphaModFix/>
          </a:blip>
          <a:srcRect b="0" l="0" r="0" t="0"/>
          <a:stretch/>
        </p:blipFill>
        <p:spPr>
          <a:xfrm>
            <a:off x="787498" y="6121400"/>
            <a:ext cx="5131441" cy="1549400"/>
          </a:xfrm>
          <a:prstGeom prst="rect">
            <a:avLst/>
          </a:prstGeom>
          <a:noFill/>
          <a:ln>
            <a:noFill/>
          </a:ln>
        </p:spPr>
      </p:pic>
      <p:sp>
        <p:nvSpPr>
          <p:cNvPr id="608" name="Google Shape;608;g2cecad56fe4_0_560"/>
          <p:cNvSpPr/>
          <p:nvPr/>
        </p:nvSpPr>
        <p:spPr>
          <a:xfrm>
            <a:off x="1346368" y="60198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2cecad56fe4_0_560"/>
          <p:cNvSpPr/>
          <p:nvPr/>
        </p:nvSpPr>
        <p:spPr>
          <a:xfrm>
            <a:off x="2057657" y="61722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Valtorin</a:t>
            </a:r>
            <a:endParaRPr b="0" i="0" sz="3600" u="none" cap="none" strike="noStrike">
              <a:solidFill>
                <a:schemeClr val="dk1"/>
              </a:solidFill>
              <a:latin typeface="Calibri"/>
              <a:ea typeface="Calibri"/>
              <a:cs typeface="Calibri"/>
              <a:sym typeface="Calibri"/>
            </a:endParaRPr>
          </a:p>
        </p:txBody>
      </p:sp>
      <p:sp>
        <p:nvSpPr>
          <p:cNvPr id="610" name="Google Shape;610;g2cecad56fe4_0_560"/>
          <p:cNvSpPr/>
          <p:nvPr/>
        </p:nvSpPr>
        <p:spPr>
          <a:xfrm>
            <a:off x="2057657" y="7010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11" name="Google Shape;611;g2cecad56fe4_0_560"/>
          <p:cNvPicPr preferRelativeResize="0"/>
          <p:nvPr/>
        </p:nvPicPr>
        <p:blipFill rotWithShape="1">
          <a:blip r:embed="rId8">
            <a:alphaModFix/>
          </a:blip>
          <a:srcRect b="0" l="0" r="0" t="0"/>
          <a:stretch/>
        </p:blipFill>
        <p:spPr>
          <a:xfrm>
            <a:off x="787498" y="6337300"/>
            <a:ext cx="1117740" cy="1117600"/>
          </a:xfrm>
          <a:prstGeom prst="rect">
            <a:avLst/>
          </a:prstGeom>
          <a:noFill/>
          <a:ln>
            <a:noFill/>
          </a:ln>
        </p:spPr>
      </p:pic>
      <p:pic>
        <p:nvPicPr>
          <p:cNvPr descr=" " id="612" name="Google Shape;612;g2cecad56fe4_0_560"/>
          <p:cNvPicPr preferRelativeResize="0"/>
          <p:nvPr/>
        </p:nvPicPr>
        <p:blipFill rotWithShape="1">
          <a:blip r:embed="rId6">
            <a:alphaModFix/>
          </a:blip>
          <a:srcRect b="0" l="0" r="0" t="0"/>
          <a:stretch/>
        </p:blipFill>
        <p:spPr>
          <a:xfrm>
            <a:off x="787498" y="8483600"/>
            <a:ext cx="5131441" cy="1549400"/>
          </a:xfrm>
          <a:prstGeom prst="rect">
            <a:avLst/>
          </a:prstGeom>
          <a:noFill/>
          <a:ln>
            <a:noFill/>
          </a:ln>
        </p:spPr>
      </p:pic>
      <p:sp>
        <p:nvSpPr>
          <p:cNvPr id="613" name="Google Shape;613;g2cecad56fe4_0_560"/>
          <p:cNvSpPr/>
          <p:nvPr/>
        </p:nvSpPr>
        <p:spPr>
          <a:xfrm>
            <a:off x="1346368" y="83820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cecad56fe4_0_560"/>
          <p:cNvSpPr/>
          <p:nvPr/>
        </p:nvSpPr>
        <p:spPr>
          <a:xfrm>
            <a:off x="2057657" y="85344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Lyrisa</a:t>
            </a:r>
            <a:endParaRPr b="0" i="0" sz="3600" u="none" cap="none" strike="noStrike">
              <a:solidFill>
                <a:schemeClr val="dk1"/>
              </a:solidFill>
              <a:latin typeface="Calibri"/>
              <a:ea typeface="Calibri"/>
              <a:cs typeface="Calibri"/>
              <a:sym typeface="Calibri"/>
            </a:endParaRPr>
          </a:p>
        </p:txBody>
      </p:sp>
      <p:sp>
        <p:nvSpPr>
          <p:cNvPr id="615" name="Google Shape;615;g2cecad56fe4_0_560"/>
          <p:cNvSpPr/>
          <p:nvPr/>
        </p:nvSpPr>
        <p:spPr>
          <a:xfrm>
            <a:off x="2057657" y="9372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16" name="Google Shape;616;g2cecad56fe4_0_560"/>
          <p:cNvPicPr preferRelativeResize="0"/>
          <p:nvPr/>
        </p:nvPicPr>
        <p:blipFill rotWithShape="1">
          <a:blip r:embed="rId9">
            <a:alphaModFix/>
          </a:blip>
          <a:srcRect b="0" l="0" r="0" t="0"/>
          <a:stretch/>
        </p:blipFill>
        <p:spPr>
          <a:xfrm>
            <a:off x="787498" y="8699500"/>
            <a:ext cx="1117740" cy="1117600"/>
          </a:xfrm>
          <a:prstGeom prst="rect">
            <a:avLst/>
          </a:prstGeom>
          <a:noFill/>
          <a:ln>
            <a:noFill/>
          </a:ln>
        </p:spPr>
      </p:pic>
      <p:pic>
        <p:nvPicPr>
          <p:cNvPr descr=" " id="617" name="Google Shape;617;g2cecad56fe4_0_560"/>
          <p:cNvPicPr preferRelativeResize="0"/>
          <p:nvPr/>
        </p:nvPicPr>
        <p:blipFill rotWithShape="1">
          <a:blip r:embed="rId6">
            <a:alphaModFix/>
          </a:blip>
          <a:srcRect b="0" l="0" r="0" t="0"/>
          <a:stretch/>
        </p:blipFill>
        <p:spPr>
          <a:xfrm>
            <a:off x="6681035" y="8483600"/>
            <a:ext cx="5131441" cy="1549400"/>
          </a:xfrm>
          <a:prstGeom prst="rect">
            <a:avLst/>
          </a:prstGeom>
          <a:noFill/>
          <a:ln>
            <a:noFill/>
          </a:ln>
        </p:spPr>
      </p:pic>
      <p:sp>
        <p:nvSpPr>
          <p:cNvPr id="618" name="Google Shape;618;g2cecad56fe4_0_560"/>
          <p:cNvSpPr/>
          <p:nvPr/>
        </p:nvSpPr>
        <p:spPr>
          <a:xfrm>
            <a:off x="7239905" y="83820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cecad56fe4_0_560"/>
          <p:cNvSpPr/>
          <p:nvPr/>
        </p:nvSpPr>
        <p:spPr>
          <a:xfrm>
            <a:off x="7951194" y="85344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Lucian</a:t>
            </a:r>
            <a:endParaRPr b="0" i="0" sz="3600" u="none" cap="none" strike="noStrike">
              <a:solidFill>
                <a:schemeClr val="dk1"/>
              </a:solidFill>
              <a:latin typeface="Calibri"/>
              <a:ea typeface="Calibri"/>
              <a:cs typeface="Calibri"/>
              <a:sym typeface="Calibri"/>
            </a:endParaRPr>
          </a:p>
        </p:txBody>
      </p:sp>
      <p:sp>
        <p:nvSpPr>
          <p:cNvPr id="620" name="Google Shape;620;g2cecad56fe4_0_560"/>
          <p:cNvSpPr/>
          <p:nvPr/>
        </p:nvSpPr>
        <p:spPr>
          <a:xfrm>
            <a:off x="7951194" y="9372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21" name="Google Shape;621;g2cecad56fe4_0_560"/>
          <p:cNvPicPr preferRelativeResize="0"/>
          <p:nvPr/>
        </p:nvPicPr>
        <p:blipFill rotWithShape="1">
          <a:blip r:embed="rId10">
            <a:alphaModFix/>
          </a:blip>
          <a:srcRect b="0" l="0" r="0" t="0"/>
          <a:stretch/>
        </p:blipFill>
        <p:spPr>
          <a:xfrm>
            <a:off x="6681035" y="8699500"/>
            <a:ext cx="1117740" cy="1117600"/>
          </a:xfrm>
          <a:prstGeom prst="rect">
            <a:avLst/>
          </a:prstGeom>
          <a:noFill/>
          <a:ln>
            <a:noFill/>
          </a:ln>
        </p:spPr>
      </p:pic>
      <p:pic>
        <p:nvPicPr>
          <p:cNvPr descr=" " id="622" name="Google Shape;622;g2cecad56fe4_0_560"/>
          <p:cNvPicPr preferRelativeResize="0"/>
          <p:nvPr/>
        </p:nvPicPr>
        <p:blipFill rotWithShape="1">
          <a:blip r:embed="rId6">
            <a:alphaModFix/>
          </a:blip>
          <a:srcRect b="0" l="0" r="0" t="0"/>
          <a:stretch/>
        </p:blipFill>
        <p:spPr>
          <a:xfrm>
            <a:off x="6681035" y="10845800"/>
            <a:ext cx="5131441" cy="1549400"/>
          </a:xfrm>
          <a:prstGeom prst="rect">
            <a:avLst/>
          </a:prstGeom>
          <a:noFill/>
          <a:ln>
            <a:noFill/>
          </a:ln>
        </p:spPr>
      </p:pic>
      <p:sp>
        <p:nvSpPr>
          <p:cNvPr id="623" name="Google Shape;623;g2cecad56fe4_0_560"/>
          <p:cNvSpPr/>
          <p:nvPr/>
        </p:nvSpPr>
        <p:spPr>
          <a:xfrm>
            <a:off x="7239905" y="107442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2cecad56fe4_0_560"/>
          <p:cNvSpPr/>
          <p:nvPr/>
        </p:nvSpPr>
        <p:spPr>
          <a:xfrm>
            <a:off x="7951194" y="108966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Cedric</a:t>
            </a:r>
            <a:endParaRPr b="0" i="0" sz="3600" u="none" cap="none" strike="noStrike">
              <a:solidFill>
                <a:schemeClr val="dk1"/>
              </a:solidFill>
              <a:latin typeface="Calibri"/>
              <a:ea typeface="Calibri"/>
              <a:cs typeface="Calibri"/>
              <a:sym typeface="Calibri"/>
            </a:endParaRPr>
          </a:p>
        </p:txBody>
      </p:sp>
      <p:sp>
        <p:nvSpPr>
          <p:cNvPr id="625" name="Google Shape;625;g2cecad56fe4_0_560"/>
          <p:cNvSpPr/>
          <p:nvPr/>
        </p:nvSpPr>
        <p:spPr>
          <a:xfrm>
            <a:off x="7951194" y="117348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26" name="Google Shape;626;g2cecad56fe4_0_560"/>
          <p:cNvPicPr preferRelativeResize="0"/>
          <p:nvPr/>
        </p:nvPicPr>
        <p:blipFill rotWithShape="1">
          <a:blip r:embed="rId11">
            <a:alphaModFix/>
          </a:blip>
          <a:srcRect b="0" l="0" r="0" t="0"/>
          <a:stretch/>
        </p:blipFill>
        <p:spPr>
          <a:xfrm>
            <a:off x="6681035" y="11061700"/>
            <a:ext cx="1117740" cy="1117600"/>
          </a:xfrm>
          <a:prstGeom prst="rect">
            <a:avLst/>
          </a:prstGeom>
          <a:noFill/>
          <a:ln>
            <a:noFill/>
          </a:ln>
        </p:spPr>
      </p:pic>
      <p:pic>
        <p:nvPicPr>
          <p:cNvPr descr=" " id="627" name="Google Shape;627;g2cecad56fe4_0_560"/>
          <p:cNvPicPr preferRelativeResize="0"/>
          <p:nvPr/>
        </p:nvPicPr>
        <p:blipFill rotWithShape="1">
          <a:blip r:embed="rId6">
            <a:alphaModFix/>
          </a:blip>
          <a:srcRect b="0" l="0" r="0" t="0"/>
          <a:stretch/>
        </p:blipFill>
        <p:spPr>
          <a:xfrm>
            <a:off x="12574572" y="8483600"/>
            <a:ext cx="5131441" cy="1549400"/>
          </a:xfrm>
          <a:prstGeom prst="rect">
            <a:avLst/>
          </a:prstGeom>
          <a:noFill/>
          <a:ln>
            <a:noFill/>
          </a:ln>
        </p:spPr>
      </p:pic>
      <p:sp>
        <p:nvSpPr>
          <p:cNvPr id="628" name="Google Shape;628;g2cecad56fe4_0_560"/>
          <p:cNvSpPr/>
          <p:nvPr/>
        </p:nvSpPr>
        <p:spPr>
          <a:xfrm>
            <a:off x="13133441" y="83820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2cecad56fe4_0_560"/>
          <p:cNvSpPr/>
          <p:nvPr/>
        </p:nvSpPr>
        <p:spPr>
          <a:xfrm>
            <a:off x="13844730" y="85344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Elvina</a:t>
            </a:r>
            <a:endParaRPr b="0" i="0" sz="3600" u="none" cap="none" strike="noStrike">
              <a:solidFill>
                <a:schemeClr val="dk1"/>
              </a:solidFill>
              <a:latin typeface="Calibri"/>
              <a:ea typeface="Calibri"/>
              <a:cs typeface="Calibri"/>
              <a:sym typeface="Calibri"/>
            </a:endParaRPr>
          </a:p>
        </p:txBody>
      </p:sp>
      <p:sp>
        <p:nvSpPr>
          <p:cNvPr id="630" name="Google Shape;630;g2cecad56fe4_0_560"/>
          <p:cNvSpPr/>
          <p:nvPr/>
        </p:nvSpPr>
        <p:spPr>
          <a:xfrm>
            <a:off x="13844730" y="9372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31" name="Google Shape;631;g2cecad56fe4_0_560"/>
          <p:cNvPicPr preferRelativeResize="0"/>
          <p:nvPr/>
        </p:nvPicPr>
        <p:blipFill rotWithShape="1">
          <a:blip r:embed="rId12">
            <a:alphaModFix/>
          </a:blip>
          <a:srcRect b="0" l="0" r="0" t="0"/>
          <a:stretch/>
        </p:blipFill>
        <p:spPr>
          <a:xfrm>
            <a:off x="12574572" y="8699500"/>
            <a:ext cx="1117740" cy="1117600"/>
          </a:xfrm>
          <a:prstGeom prst="rect">
            <a:avLst/>
          </a:prstGeom>
          <a:noFill/>
          <a:ln>
            <a:noFill/>
          </a:ln>
        </p:spPr>
      </p:pic>
      <p:pic>
        <p:nvPicPr>
          <p:cNvPr descr=" " id="632" name="Google Shape;632;g2cecad56fe4_0_560"/>
          <p:cNvPicPr preferRelativeResize="0"/>
          <p:nvPr/>
        </p:nvPicPr>
        <p:blipFill rotWithShape="1">
          <a:blip r:embed="rId6">
            <a:alphaModFix/>
          </a:blip>
          <a:srcRect b="0" l="0" r="0" t="0"/>
          <a:stretch/>
        </p:blipFill>
        <p:spPr>
          <a:xfrm>
            <a:off x="12574572" y="10845800"/>
            <a:ext cx="5131441" cy="1549400"/>
          </a:xfrm>
          <a:prstGeom prst="rect">
            <a:avLst/>
          </a:prstGeom>
          <a:noFill/>
          <a:ln>
            <a:noFill/>
          </a:ln>
        </p:spPr>
      </p:pic>
      <p:sp>
        <p:nvSpPr>
          <p:cNvPr id="633" name="Google Shape;633;g2cecad56fe4_0_560"/>
          <p:cNvSpPr/>
          <p:nvPr/>
        </p:nvSpPr>
        <p:spPr>
          <a:xfrm>
            <a:off x="13133441" y="107442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2cecad56fe4_0_560"/>
          <p:cNvSpPr/>
          <p:nvPr/>
        </p:nvSpPr>
        <p:spPr>
          <a:xfrm>
            <a:off x="13844730" y="108966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Seraphina</a:t>
            </a:r>
            <a:endParaRPr b="0" i="0" sz="3600" u="none" cap="none" strike="noStrike">
              <a:solidFill>
                <a:schemeClr val="dk1"/>
              </a:solidFill>
              <a:latin typeface="Calibri"/>
              <a:ea typeface="Calibri"/>
              <a:cs typeface="Calibri"/>
              <a:sym typeface="Calibri"/>
            </a:endParaRPr>
          </a:p>
        </p:txBody>
      </p:sp>
      <p:sp>
        <p:nvSpPr>
          <p:cNvPr id="635" name="Google Shape;635;g2cecad56fe4_0_560"/>
          <p:cNvSpPr/>
          <p:nvPr/>
        </p:nvSpPr>
        <p:spPr>
          <a:xfrm>
            <a:off x="13844730" y="117348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36" name="Google Shape;636;g2cecad56fe4_0_560"/>
          <p:cNvPicPr preferRelativeResize="0"/>
          <p:nvPr/>
        </p:nvPicPr>
        <p:blipFill rotWithShape="1">
          <a:blip r:embed="rId13">
            <a:alphaModFix/>
          </a:blip>
          <a:srcRect b="0" l="0" r="0" t="0"/>
          <a:stretch/>
        </p:blipFill>
        <p:spPr>
          <a:xfrm>
            <a:off x="12574572" y="11061700"/>
            <a:ext cx="1117740" cy="1117600"/>
          </a:xfrm>
          <a:prstGeom prst="rect">
            <a:avLst/>
          </a:prstGeom>
          <a:noFill/>
          <a:ln>
            <a:noFill/>
          </a:ln>
        </p:spPr>
      </p:pic>
      <p:pic>
        <p:nvPicPr>
          <p:cNvPr descr=" " id="637" name="Google Shape;637;g2cecad56fe4_0_560"/>
          <p:cNvPicPr preferRelativeResize="0"/>
          <p:nvPr/>
        </p:nvPicPr>
        <p:blipFill rotWithShape="1">
          <a:blip r:embed="rId6">
            <a:alphaModFix/>
          </a:blip>
          <a:srcRect b="0" l="0" r="0" t="0"/>
          <a:stretch/>
        </p:blipFill>
        <p:spPr>
          <a:xfrm>
            <a:off x="18468108" y="8483600"/>
            <a:ext cx="5131441" cy="1549400"/>
          </a:xfrm>
          <a:prstGeom prst="rect">
            <a:avLst/>
          </a:prstGeom>
          <a:noFill/>
          <a:ln>
            <a:noFill/>
          </a:ln>
        </p:spPr>
      </p:pic>
      <p:sp>
        <p:nvSpPr>
          <p:cNvPr id="638" name="Google Shape;638;g2cecad56fe4_0_560"/>
          <p:cNvSpPr/>
          <p:nvPr/>
        </p:nvSpPr>
        <p:spPr>
          <a:xfrm>
            <a:off x="19026978" y="83820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2cecad56fe4_0_560"/>
          <p:cNvSpPr/>
          <p:nvPr/>
        </p:nvSpPr>
        <p:spPr>
          <a:xfrm>
            <a:off x="19738267" y="85344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Kaelen</a:t>
            </a:r>
            <a:endParaRPr b="0" i="0" sz="3600" u="none" cap="none" strike="noStrike">
              <a:solidFill>
                <a:schemeClr val="dk1"/>
              </a:solidFill>
              <a:latin typeface="Calibri"/>
              <a:ea typeface="Calibri"/>
              <a:cs typeface="Calibri"/>
              <a:sym typeface="Calibri"/>
            </a:endParaRPr>
          </a:p>
        </p:txBody>
      </p:sp>
      <p:sp>
        <p:nvSpPr>
          <p:cNvPr id="640" name="Google Shape;640;g2cecad56fe4_0_560"/>
          <p:cNvSpPr/>
          <p:nvPr/>
        </p:nvSpPr>
        <p:spPr>
          <a:xfrm>
            <a:off x="19738267" y="93726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41" name="Google Shape;641;g2cecad56fe4_0_560"/>
          <p:cNvPicPr preferRelativeResize="0"/>
          <p:nvPr/>
        </p:nvPicPr>
        <p:blipFill rotWithShape="1">
          <a:blip r:embed="rId14">
            <a:alphaModFix/>
          </a:blip>
          <a:srcRect b="0" l="0" r="0" t="0"/>
          <a:stretch/>
        </p:blipFill>
        <p:spPr>
          <a:xfrm>
            <a:off x="18468108" y="8699500"/>
            <a:ext cx="1117740" cy="1117600"/>
          </a:xfrm>
          <a:prstGeom prst="rect">
            <a:avLst/>
          </a:prstGeom>
          <a:noFill/>
          <a:ln>
            <a:noFill/>
          </a:ln>
        </p:spPr>
      </p:pic>
      <p:pic>
        <p:nvPicPr>
          <p:cNvPr descr=" " id="642" name="Google Shape;642;g2cecad56fe4_0_560"/>
          <p:cNvPicPr preferRelativeResize="0"/>
          <p:nvPr/>
        </p:nvPicPr>
        <p:blipFill rotWithShape="1">
          <a:blip r:embed="rId6">
            <a:alphaModFix/>
          </a:blip>
          <a:srcRect b="0" l="0" r="0" t="0"/>
          <a:stretch/>
        </p:blipFill>
        <p:spPr>
          <a:xfrm>
            <a:off x="6681035" y="6121400"/>
            <a:ext cx="5131441" cy="1549400"/>
          </a:xfrm>
          <a:prstGeom prst="rect">
            <a:avLst/>
          </a:prstGeom>
          <a:noFill/>
          <a:ln>
            <a:noFill/>
          </a:ln>
        </p:spPr>
      </p:pic>
      <p:sp>
        <p:nvSpPr>
          <p:cNvPr id="643" name="Google Shape;643;g2cecad56fe4_0_560"/>
          <p:cNvSpPr/>
          <p:nvPr/>
        </p:nvSpPr>
        <p:spPr>
          <a:xfrm>
            <a:off x="7239905" y="60198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2cecad56fe4_0_560"/>
          <p:cNvSpPr/>
          <p:nvPr/>
        </p:nvSpPr>
        <p:spPr>
          <a:xfrm>
            <a:off x="7951194" y="61722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Aurielle</a:t>
            </a:r>
            <a:endParaRPr b="0" i="0" sz="3600" u="none" cap="none" strike="noStrike">
              <a:solidFill>
                <a:schemeClr val="dk1"/>
              </a:solidFill>
              <a:latin typeface="Calibri"/>
              <a:ea typeface="Calibri"/>
              <a:cs typeface="Calibri"/>
              <a:sym typeface="Calibri"/>
            </a:endParaRPr>
          </a:p>
        </p:txBody>
      </p:sp>
      <p:sp>
        <p:nvSpPr>
          <p:cNvPr id="645" name="Google Shape;645;g2cecad56fe4_0_560"/>
          <p:cNvSpPr/>
          <p:nvPr/>
        </p:nvSpPr>
        <p:spPr>
          <a:xfrm>
            <a:off x="7951194" y="7010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46" name="Google Shape;646;g2cecad56fe4_0_560"/>
          <p:cNvPicPr preferRelativeResize="0"/>
          <p:nvPr/>
        </p:nvPicPr>
        <p:blipFill rotWithShape="1">
          <a:blip r:embed="rId15">
            <a:alphaModFix/>
          </a:blip>
          <a:srcRect b="0" l="0" r="0" t="0"/>
          <a:stretch/>
        </p:blipFill>
        <p:spPr>
          <a:xfrm>
            <a:off x="6681035" y="6337300"/>
            <a:ext cx="1117740" cy="1117600"/>
          </a:xfrm>
          <a:prstGeom prst="rect">
            <a:avLst/>
          </a:prstGeom>
          <a:noFill/>
          <a:ln>
            <a:noFill/>
          </a:ln>
        </p:spPr>
      </p:pic>
      <p:pic>
        <p:nvPicPr>
          <p:cNvPr descr=" " id="647" name="Google Shape;647;g2cecad56fe4_0_560"/>
          <p:cNvPicPr preferRelativeResize="0"/>
          <p:nvPr/>
        </p:nvPicPr>
        <p:blipFill rotWithShape="1">
          <a:blip r:embed="rId6">
            <a:alphaModFix/>
          </a:blip>
          <a:srcRect b="0" l="0" r="0" t="0"/>
          <a:stretch/>
        </p:blipFill>
        <p:spPr>
          <a:xfrm>
            <a:off x="18468108" y="6121400"/>
            <a:ext cx="5131441" cy="1549400"/>
          </a:xfrm>
          <a:prstGeom prst="rect">
            <a:avLst/>
          </a:prstGeom>
          <a:noFill/>
          <a:ln>
            <a:noFill/>
          </a:ln>
        </p:spPr>
      </p:pic>
      <p:sp>
        <p:nvSpPr>
          <p:cNvPr id="648" name="Google Shape;648;g2cecad56fe4_0_560"/>
          <p:cNvSpPr/>
          <p:nvPr/>
        </p:nvSpPr>
        <p:spPr>
          <a:xfrm>
            <a:off x="19026978" y="60198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2cecad56fe4_0_560"/>
          <p:cNvSpPr/>
          <p:nvPr/>
        </p:nvSpPr>
        <p:spPr>
          <a:xfrm>
            <a:off x="19738267" y="61722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Dariana</a:t>
            </a:r>
            <a:endParaRPr b="0" i="0" sz="3600" u="none" cap="none" strike="noStrike">
              <a:solidFill>
                <a:schemeClr val="dk1"/>
              </a:solidFill>
              <a:latin typeface="Calibri"/>
              <a:ea typeface="Calibri"/>
              <a:cs typeface="Calibri"/>
              <a:sym typeface="Calibri"/>
            </a:endParaRPr>
          </a:p>
        </p:txBody>
      </p:sp>
      <p:sp>
        <p:nvSpPr>
          <p:cNvPr id="650" name="Google Shape;650;g2cecad56fe4_0_560"/>
          <p:cNvSpPr/>
          <p:nvPr/>
        </p:nvSpPr>
        <p:spPr>
          <a:xfrm>
            <a:off x="19738267" y="7010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51" name="Google Shape;651;g2cecad56fe4_0_560"/>
          <p:cNvPicPr preferRelativeResize="0"/>
          <p:nvPr/>
        </p:nvPicPr>
        <p:blipFill rotWithShape="1">
          <a:blip r:embed="rId16">
            <a:alphaModFix/>
          </a:blip>
          <a:srcRect b="0" l="0" r="0" t="0"/>
          <a:stretch/>
        </p:blipFill>
        <p:spPr>
          <a:xfrm>
            <a:off x="18468108" y="6337300"/>
            <a:ext cx="1117740" cy="1117600"/>
          </a:xfrm>
          <a:prstGeom prst="rect">
            <a:avLst/>
          </a:prstGeom>
          <a:noFill/>
          <a:ln>
            <a:noFill/>
          </a:ln>
        </p:spPr>
      </p:pic>
      <p:pic>
        <p:nvPicPr>
          <p:cNvPr descr=" " id="652" name="Google Shape;652;g2cecad56fe4_0_560"/>
          <p:cNvPicPr preferRelativeResize="0"/>
          <p:nvPr/>
        </p:nvPicPr>
        <p:blipFill rotWithShape="1">
          <a:blip r:embed="rId6">
            <a:alphaModFix/>
          </a:blip>
          <a:srcRect b="0" l="0" r="0" t="0"/>
          <a:stretch/>
        </p:blipFill>
        <p:spPr>
          <a:xfrm>
            <a:off x="12574572" y="6121400"/>
            <a:ext cx="5131441" cy="1549400"/>
          </a:xfrm>
          <a:prstGeom prst="rect">
            <a:avLst/>
          </a:prstGeom>
          <a:noFill/>
          <a:ln>
            <a:noFill/>
          </a:ln>
        </p:spPr>
      </p:pic>
      <p:sp>
        <p:nvSpPr>
          <p:cNvPr id="653" name="Google Shape;653;g2cecad56fe4_0_560"/>
          <p:cNvSpPr/>
          <p:nvPr/>
        </p:nvSpPr>
        <p:spPr>
          <a:xfrm>
            <a:off x="13133441" y="6019800"/>
            <a:ext cx="4572600" cy="1752600"/>
          </a:xfrm>
          <a:prstGeom prst="roundRect">
            <a:avLst>
              <a:gd fmla="val 3130" name="adj"/>
            </a:avLst>
          </a:prstGeom>
          <a:noFill/>
          <a:ln cap="flat" cmpd="sng" w="127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cecad56fe4_0_560"/>
          <p:cNvSpPr/>
          <p:nvPr/>
        </p:nvSpPr>
        <p:spPr>
          <a:xfrm>
            <a:off x="13844730" y="6172200"/>
            <a:ext cx="3810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Theronis</a:t>
            </a:r>
            <a:endParaRPr b="0" i="0" sz="3600" u="none" cap="none" strike="noStrike">
              <a:solidFill>
                <a:schemeClr val="dk1"/>
              </a:solidFill>
              <a:latin typeface="Calibri"/>
              <a:ea typeface="Calibri"/>
              <a:cs typeface="Calibri"/>
              <a:sym typeface="Calibri"/>
            </a:endParaRPr>
          </a:p>
        </p:txBody>
      </p:sp>
      <p:sp>
        <p:nvSpPr>
          <p:cNvPr id="655" name="Google Shape;655;g2cecad56fe4_0_560"/>
          <p:cNvSpPr/>
          <p:nvPr/>
        </p:nvSpPr>
        <p:spPr>
          <a:xfrm>
            <a:off x="13844730" y="70104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6" name="Google Shape;656;g2cecad56fe4_0_560"/>
          <p:cNvPicPr preferRelativeResize="0"/>
          <p:nvPr/>
        </p:nvPicPr>
        <p:blipFill rotWithShape="1">
          <a:blip r:embed="rId17">
            <a:alphaModFix/>
          </a:blip>
          <a:srcRect b="0" l="0" r="0" t="0"/>
          <a:stretch/>
        </p:blipFill>
        <p:spPr>
          <a:xfrm>
            <a:off x="12574572" y="6337300"/>
            <a:ext cx="1117740" cy="1117600"/>
          </a:xfrm>
          <a:prstGeom prst="rect">
            <a:avLst/>
          </a:prstGeom>
          <a:noFill/>
          <a:ln>
            <a:noFill/>
          </a:ln>
        </p:spPr>
      </p:pic>
      <p:pic>
        <p:nvPicPr>
          <p:cNvPr descr=" " id="657" name="Google Shape;657;g2cecad56fe4_0_560"/>
          <p:cNvPicPr preferRelativeResize="0"/>
          <p:nvPr/>
        </p:nvPicPr>
        <p:blipFill rotWithShape="1">
          <a:blip r:embed="rId18">
            <a:alphaModFix/>
          </a:blip>
          <a:srcRect b="0" l="0" r="0" t="0"/>
          <a:stretch/>
        </p:blipFill>
        <p:spPr>
          <a:xfrm>
            <a:off x="3353219" y="5702300"/>
            <a:ext cx="17680610" cy="12700"/>
          </a:xfrm>
          <a:prstGeom prst="rect">
            <a:avLst/>
          </a:prstGeom>
          <a:noFill/>
          <a:ln>
            <a:noFill/>
          </a:ln>
        </p:spPr>
      </p:pic>
      <p:pic>
        <p:nvPicPr>
          <p:cNvPr descr=" " id="658" name="Google Shape;658;g2cecad56fe4_0_560"/>
          <p:cNvPicPr preferRelativeResize="0"/>
          <p:nvPr/>
        </p:nvPicPr>
        <p:blipFill rotWithShape="1">
          <a:blip r:embed="rId19">
            <a:alphaModFix/>
          </a:blip>
          <a:srcRect b="0" l="0" r="0" t="0"/>
          <a:stretch/>
        </p:blipFill>
        <p:spPr>
          <a:xfrm>
            <a:off x="13006426" y="5308600"/>
            <a:ext cx="12702" cy="406400"/>
          </a:xfrm>
          <a:prstGeom prst="rect">
            <a:avLst/>
          </a:prstGeom>
          <a:noFill/>
          <a:ln>
            <a:noFill/>
          </a:ln>
        </p:spPr>
      </p:pic>
      <p:pic>
        <p:nvPicPr>
          <p:cNvPr descr=" " id="659" name="Google Shape;659;g2cecad56fe4_0_560"/>
          <p:cNvPicPr preferRelativeResize="0"/>
          <p:nvPr/>
        </p:nvPicPr>
        <p:blipFill rotWithShape="1">
          <a:blip r:embed="rId20">
            <a:alphaModFix/>
          </a:blip>
          <a:srcRect b="0" l="0" r="0" t="0"/>
          <a:stretch/>
        </p:blipFill>
        <p:spPr>
          <a:xfrm>
            <a:off x="3353219" y="5715000"/>
            <a:ext cx="12702" cy="419100"/>
          </a:xfrm>
          <a:prstGeom prst="rect">
            <a:avLst/>
          </a:prstGeom>
          <a:noFill/>
          <a:ln>
            <a:noFill/>
          </a:ln>
        </p:spPr>
      </p:pic>
      <p:pic>
        <p:nvPicPr>
          <p:cNvPr descr=" " id="660" name="Google Shape;660;g2cecad56fe4_0_560"/>
          <p:cNvPicPr preferRelativeResize="0"/>
          <p:nvPr/>
        </p:nvPicPr>
        <p:blipFill rotWithShape="1">
          <a:blip r:embed="rId20">
            <a:alphaModFix/>
          </a:blip>
          <a:srcRect b="0" l="0" r="0" t="0"/>
          <a:stretch/>
        </p:blipFill>
        <p:spPr>
          <a:xfrm>
            <a:off x="9513489" y="5715000"/>
            <a:ext cx="12702" cy="419100"/>
          </a:xfrm>
          <a:prstGeom prst="rect">
            <a:avLst/>
          </a:prstGeom>
          <a:noFill/>
          <a:ln>
            <a:noFill/>
          </a:ln>
        </p:spPr>
      </p:pic>
      <p:pic>
        <p:nvPicPr>
          <p:cNvPr descr=" " id="661" name="Google Shape;661;g2cecad56fe4_0_560"/>
          <p:cNvPicPr preferRelativeResize="0"/>
          <p:nvPr/>
        </p:nvPicPr>
        <p:blipFill rotWithShape="1">
          <a:blip r:embed="rId20">
            <a:alphaModFix/>
          </a:blip>
          <a:srcRect b="0" l="0" r="0" t="0"/>
          <a:stretch/>
        </p:blipFill>
        <p:spPr>
          <a:xfrm>
            <a:off x="15407026" y="5715000"/>
            <a:ext cx="12702" cy="419100"/>
          </a:xfrm>
          <a:prstGeom prst="rect">
            <a:avLst/>
          </a:prstGeom>
          <a:noFill/>
          <a:ln>
            <a:noFill/>
          </a:ln>
        </p:spPr>
      </p:pic>
      <p:pic>
        <p:nvPicPr>
          <p:cNvPr descr=" " id="662" name="Google Shape;662;g2cecad56fe4_0_560"/>
          <p:cNvPicPr preferRelativeResize="0"/>
          <p:nvPr/>
        </p:nvPicPr>
        <p:blipFill rotWithShape="1">
          <a:blip r:embed="rId20">
            <a:alphaModFix/>
          </a:blip>
          <a:srcRect b="0" l="0" r="0" t="0"/>
          <a:stretch/>
        </p:blipFill>
        <p:spPr>
          <a:xfrm>
            <a:off x="21021127" y="5715000"/>
            <a:ext cx="12702" cy="419100"/>
          </a:xfrm>
          <a:prstGeom prst="rect">
            <a:avLst/>
          </a:prstGeom>
          <a:noFill/>
          <a:ln>
            <a:noFill/>
          </a:ln>
        </p:spPr>
      </p:pic>
      <p:pic>
        <p:nvPicPr>
          <p:cNvPr descr=" " id="663" name="Google Shape;663;g2cecad56fe4_0_560"/>
          <p:cNvPicPr preferRelativeResize="0"/>
          <p:nvPr/>
        </p:nvPicPr>
        <p:blipFill rotWithShape="1">
          <a:blip r:embed="rId21">
            <a:alphaModFix/>
          </a:blip>
          <a:srcRect b="0" l="0" r="0" t="0"/>
          <a:stretch/>
        </p:blipFill>
        <p:spPr>
          <a:xfrm>
            <a:off x="3353219" y="7670800"/>
            <a:ext cx="12702" cy="812800"/>
          </a:xfrm>
          <a:prstGeom prst="rect">
            <a:avLst/>
          </a:prstGeom>
          <a:noFill/>
          <a:ln>
            <a:noFill/>
          </a:ln>
        </p:spPr>
      </p:pic>
      <p:pic>
        <p:nvPicPr>
          <p:cNvPr descr=" " id="664" name="Google Shape;664;g2cecad56fe4_0_560"/>
          <p:cNvPicPr preferRelativeResize="0"/>
          <p:nvPr/>
        </p:nvPicPr>
        <p:blipFill rotWithShape="1">
          <a:blip r:embed="rId21">
            <a:alphaModFix/>
          </a:blip>
          <a:srcRect b="0" l="0" r="0" t="0"/>
          <a:stretch/>
        </p:blipFill>
        <p:spPr>
          <a:xfrm>
            <a:off x="9513489" y="7670800"/>
            <a:ext cx="12702" cy="812800"/>
          </a:xfrm>
          <a:prstGeom prst="rect">
            <a:avLst/>
          </a:prstGeom>
          <a:noFill/>
          <a:ln>
            <a:noFill/>
          </a:ln>
        </p:spPr>
      </p:pic>
      <p:pic>
        <p:nvPicPr>
          <p:cNvPr descr=" " id="665" name="Google Shape;665;g2cecad56fe4_0_560"/>
          <p:cNvPicPr preferRelativeResize="0"/>
          <p:nvPr/>
        </p:nvPicPr>
        <p:blipFill rotWithShape="1">
          <a:blip r:embed="rId21">
            <a:alphaModFix/>
          </a:blip>
          <a:srcRect b="0" l="0" r="0" t="0"/>
          <a:stretch/>
        </p:blipFill>
        <p:spPr>
          <a:xfrm>
            <a:off x="15407026" y="7670800"/>
            <a:ext cx="12702" cy="812800"/>
          </a:xfrm>
          <a:prstGeom prst="rect">
            <a:avLst/>
          </a:prstGeom>
          <a:noFill/>
          <a:ln>
            <a:noFill/>
          </a:ln>
        </p:spPr>
      </p:pic>
      <p:pic>
        <p:nvPicPr>
          <p:cNvPr descr=" " id="666" name="Google Shape;666;g2cecad56fe4_0_560"/>
          <p:cNvPicPr preferRelativeResize="0"/>
          <p:nvPr/>
        </p:nvPicPr>
        <p:blipFill rotWithShape="1">
          <a:blip r:embed="rId21">
            <a:alphaModFix/>
          </a:blip>
          <a:srcRect b="0" l="0" r="0" t="0"/>
          <a:stretch/>
        </p:blipFill>
        <p:spPr>
          <a:xfrm>
            <a:off x="21021127" y="7670800"/>
            <a:ext cx="12702" cy="812800"/>
          </a:xfrm>
          <a:prstGeom prst="rect">
            <a:avLst/>
          </a:prstGeom>
          <a:noFill/>
          <a:ln>
            <a:noFill/>
          </a:ln>
        </p:spPr>
      </p:pic>
      <p:pic>
        <p:nvPicPr>
          <p:cNvPr descr=" " id="667" name="Google Shape;667;g2cecad56fe4_0_560"/>
          <p:cNvPicPr preferRelativeResize="0"/>
          <p:nvPr/>
        </p:nvPicPr>
        <p:blipFill rotWithShape="1">
          <a:blip r:embed="rId21">
            <a:alphaModFix/>
          </a:blip>
          <a:srcRect b="0" l="0" r="0" t="0"/>
          <a:stretch/>
        </p:blipFill>
        <p:spPr>
          <a:xfrm>
            <a:off x="9513489" y="10033000"/>
            <a:ext cx="12702" cy="812800"/>
          </a:xfrm>
          <a:prstGeom prst="rect">
            <a:avLst/>
          </a:prstGeom>
          <a:noFill/>
          <a:ln>
            <a:noFill/>
          </a:ln>
        </p:spPr>
      </p:pic>
      <p:pic>
        <p:nvPicPr>
          <p:cNvPr descr=" " id="668" name="Google Shape;668;g2cecad56fe4_0_560"/>
          <p:cNvPicPr preferRelativeResize="0"/>
          <p:nvPr/>
        </p:nvPicPr>
        <p:blipFill rotWithShape="1">
          <a:blip r:embed="rId21">
            <a:alphaModFix/>
          </a:blip>
          <a:srcRect b="0" l="0" r="0" t="0"/>
          <a:stretch/>
        </p:blipFill>
        <p:spPr>
          <a:xfrm>
            <a:off x="15407026" y="10033000"/>
            <a:ext cx="12702" cy="812800"/>
          </a:xfrm>
          <a:prstGeom prst="rect">
            <a:avLst/>
          </a:prstGeom>
          <a:noFill/>
          <a:ln>
            <a:noFill/>
          </a:ln>
        </p:spPr>
      </p:pic>
      <p:sp>
        <p:nvSpPr>
          <p:cNvPr id="669" name="Google Shape;669;g2cecad56fe4_0_560"/>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70" name="Google Shape;670;g2cecad56fe4_0_560"/>
          <p:cNvSpPr/>
          <p:nvPr/>
        </p:nvSpPr>
        <p:spPr>
          <a:xfrm>
            <a:off x="6816519" y="1219200"/>
            <a:ext cx="10754100" cy="174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675" name="Shape 675"/>
        <p:cNvGrpSpPr/>
        <p:nvPr/>
      </p:nvGrpSpPr>
      <p:grpSpPr>
        <a:xfrm>
          <a:off x="0" y="0"/>
          <a:ext cx="0" cy="0"/>
          <a:chOff x="0" y="0"/>
          <a:chExt cx="0" cy="0"/>
        </a:xfrm>
      </p:grpSpPr>
      <p:pic>
        <p:nvPicPr>
          <p:cNvPr descr=" " id="676" name="Google Shape;676;g2cecad56fe4_0_638"/>
          <p:cNvPicPr preferRelativeResize="0"/>
          <p:nvPr/>
        </p:nvPicPr>
        <p:blipFill rotWithShape="1">
          <a:blip r:embed="rId3">
            <a:alphaModFix/>
          </a:blip>
          <a:srcRect b="0" l="0" r="0" t="0"/>
          <a:stretch/>
        </p:blipFill>
        <p:spPr>
          <a:xfrm>
            <a:off x="8005963" y="12166600"/>
            <a:ext cx="8459259" cy="740569"/>
          </a:xfrm>
          <a:prstGeom prst="rect">
            <a:avLst/>
          </a:prstGeom>
          <a:noFill/>
          <a:ln>
            <a:noFill/>
          </a:ln>
        </p:spPr>
      </p:pic>
      <p:pic>
        <p:nvPicPr>
          <p:cNvPr descr=" " id="677" name="Google Shape;677;g2cecad56fe4_0_638"/>
          <p:cNvPicPr preferRelativeResize="0"/>
          <p:nvPr/>
        </p:nvPicPr>
        <p:blipFill rotWithShape="1">
          <a:blip r:embed="rId4">
            <a:alphaModFix/>
          </a:blip>
          <a:srcRect b="0" l="0" r="0" t="0"/>
          <a:stretch/>
        </p:blipFill>
        <p:spPr>
          <a:xfrm>
            <a:off x="8005963" y="800100"/>
            <a:ext cx="8459259" cy="740569"/>
          </a:xfrm>
          <a:prstGeom prst="rect">
            <a:avLst/>
          </a:prstGeom>
          <a:noFill/>
          <a:ln>
            <a:noFill/>
          </a:ln>
        </p:spPr>
      </p:pic>
      <p:pic>
        <p:nvPicPr>
          <p:cNvPr descr=" " id="678" name="Google Shape;678;g2cecad56fe4_0_638"/>
          <p:cNvPicPr preferRelativeResize="0"/>
          <p:nvPr/>
        </p:nvPicPr>
        <p:blipFill rotWithShape="1">
          <a:blip r:embed="rId5">
            <a:alphaModFix/>
          </a:blip>
          <a:srcRect b="0" l="0" r="0" t="0"/>
          <a:stretch/>
        </p:blipFill>
        <p:spPr>
          <a:xfrm>
            <a:off x="22570718" y="2540000"/>
            <a:ext cx="740658" cy="8458200"/>
          </a:xfrm>
          <a:prstGeom prst="rect">
            <a:avLst/>
          </a:prstGeom>
          <a:noFill/>
          <a:ln>
            <a:noFill/>
          </a:ln>
        </p:spPr>
      </p:pic>
      <p:pic>
        <p:nvPicPr>
          <p:cNvPr descr=" " id="679" name="Google Shape;679;g2cecad56fe4_0_638"/>
          <p:cNvPicPr preferRelativeResize="0"/>
          <p:nvPr/>
        </p:nvPicPr>
        <p:blipFill rotWithShape="1">
          <a:blip r:embed="rId6">
            <a:alphaModFix/>
          </a:blip>
          <a:srcRect b="0" l="0" r="0" t="0"/>
          <a:stretch/>
        </p:blipFill>
        <p:spPr>
          <a:xfrm>
            <a:off x="1066933" y="2540000"/>
            <a:ext cx="740658" cy="8458200"/>
          </a:xfrm>
          <a:prstGeom prst="rect">
            <a:avLst/>
          </a:prstGeom>
          <a:noFill/>
          <a:ln>
            <a:noFill/>
          </a:ln>
        </p:spPr>
      </p:pic>
      <p:sp>
        <p:nvSpPr>
          <p:cNvPr id="680" name="Google Shape;680;g2cecad56fe4_0_638"/>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1" name="Google Shape;681;g2cecad56fe4_0_638"/>
          <p:cNvPicPr preferRelativeResize="0"/>
          <p:nvPr/>
        </p:nvPicPr>
        <p:blipFill rotWithShape="1">
          <a:blip r:embed="rId7">
            <a:alphaModFix/>
          </a:blip>
          <a:srcRect b="0" l="0" r="0" t="0"/>
          <a:stretch/>
        </p:blipFill>
        <p:spPr>
          <a:xfrm>
            <a:off x="23523340" y="8788400"/>
            <a:ext cx="711289" cy="2590800"/>
          </a:xfrm>
          <a:prstGeom prst="rect">
            <a:avLst/>
          </a:prstGeom>
          <a:noFill/>
          <a:ln>
            <a:noFill/>
          </a:ln>
        </p:spPr>
      </p:pic>
      <p:sp>
        <p:nvSpPr>
          <p:cNvPr id="682" name="Google Shape;682;g2cecad56fe4_0_638"/>
          <p:cNvSpPr/>
          <p:nvPr/>
        </p:nvSpPr>
        <p:spPr>
          <a:xfrm>
            <a:off x="2337092" y="5803900"/>
            <a:ext cx="100299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83" name="Google Shape;683;g2cecad56fe4_0_638"/>
          <p:cNvSpPr/>
          <p:nvPr/>
        </p:nvSpPr>
        <p:spPr>
          <a:xfrm>
            <a:off x="2337092" y="2628900"/>
            <a:ext cx="9979200" cy="3158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Thank you for choosing EaTemp</a:t>
            </a:r>
            <a:endParaRPr b="0" i="0" sz="8000" u="none" cap="none" strike="noStrike">
              <a:solidFill>
                <a:schemeClr val="dk1"/>
              </a:solidFill>
              <a:latin typeface="Calibri"/>
              <a:ea typeface="Calibri"/>
              <a:cs typeface="Calibri"/>
              <a:sym typeface="Calibri"/>
            </a:endParaRPr>
          </a:p>
        </p:txBody>
      </p:sp>
      <p:sp>
        <p:nvSpPr>
          <p:cNvPr id="684" name="Google Shape;684;g2cecad56fe4_0_638"/>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
              <a:buFont typeface="Inter"/>
              <a:buNone/>
            </a:pPr>
            <a:r>
              <a:rPr b="0" i="0" lang="en-US" sz="2400" u="none" cap="none" strike="noStrike">
                <a:solidFill>
                  <a:srgbClr val="FFFFFF"/>
                </a:solidFill>
                <a:latin typeface="Inter"/>
                <a:ea typeface="Inter"/>
                <a:cs typeface="Inter"/>
                <a:sym typeface="Inter"/>
              </a:rPr>
              <a:t>Credit | Image: </a:t>
            </a:r>
            <a:r>
              <a:rPr b="0" i="0" lang="en-US" sz="2400" u="sng" cap="none" strike="noStrike">
                <a:solidFill>
                  <a:srgbClr val="FFFFFF"/>
                </a:solidFill>
                <a:latin typeface="Inter"/>
                <a:ea typeface="Inter"/>
                <a:cs typeface="Inter"/>
                <a:sym typeface="Inter"/>
                <a:hlinkClick r:id="rId8">
                  <a:extLst>
                    <a:ext uri="{A12FA001-AC4F-418D-AE19-62706E023703}">
                      <ahyp:hlinkClr val="tx"/>
                    </a:ext>
                  </a:extLst>
                </a:hlinkClick>
              </a:rPr>
              <a:t>Unsplash</a:t>
            </a:r>
            <a:r>
              <a:rPr b="0" i="0" lang="en-US" sz="2400" u="none" cap="none" strike="noStrike">
                <a:solidFill>
                  <a:srgbClr val="FFFFFF"/>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85" name="Google Shape;685;g2cecad56fe4_0_638"/>
          <p:cNvPicPr preferRelativeResize="0"/>
          <p:nvPr/>
        </p:nvPicPr>
        <p:blipFill rotWithShape="1">
          <a:blip r:embed="rId9">
            <a:alphaModFix/>
          </a:blip>
          <a:srcRect b="0" l="0" r="0" t="0"/>
          <a:stretch/>
        </p:blipFill>
        <p:spPr>
          <a:xfrm>
            <a:off x="12561870" y="3556000"/>
            <a:ext cx="10186673" cy="716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40" name="Shape 40"/>
        <p:cNvGrpSpPr/>
        <p:nvPr/>
      </p:nvGrpSpPr>
      <p:grpSpPr>
        <a:xfrm>
          <a:off x="0" y="0"/>
          <a:ext cx="0" cy="0"/>
          <a:chOff x="0" y="0"/>
          <a:chExt cx="0" cy="0"/>
        </a:xfrm>
      </p:grpSpPr>
      <p:pic>
        <p:nvPicPr>
          <p:cNvPr descr=" " id="41" name="Google Shape;41;g2cecad56fe4_0_23"/>
          <p:cNvPicPr preferRelativeResize="0"/>
          <p:nvPr/>
        </p:nvPicPr>
        <p:blipFill rotWithShape="1">
          <a:blip r:embed="rId3">
            <a:alphaModFix/>
          </a:blip>
          <a:srcRect b="0" l="0" r="0" t="0"/>
          <a:stretch/>
        </p:blipFill>
        <p:spPr>
          <a:xfrm>
            <a:off x="7963895" y="12293600"/>
            <a:ext cx="8459242" cy="1006782"/>
          </a:xfrm>
          <a:prstGeom prst="rect">
            <a:avLst/>
          </a:prstGeom>
          <a:noFill/>
          <a:ln>
            <a:noFill/>
          </a:ln>
        </p:spPr>
      </p:pic>
      <p:pic>
        <p:nvPicPr>
          <p:cNvPr descr=" " id="42" name="Google Shape;42;g2cecad56fe4_0_23"/>
          <p:cNvPicPr preferRelativeResize="0"/>
          <p:nvPr/>
        </p:nvPicPr>
        <p:blipFill rotWithShape="1">
          <a:blip r:embed="rId4">
            <a:alphaModFix/>
          </a:blip>
          <a:srcRect b="0" l="0" r="0" t="0"/>
          <a:stretch/>
        </p:blipFill>
        <p:spPr>
          <a:xfrm>
            <a:off x="292137" y="3987800"/>
            <a:ext cx="685886" cy="5740400"/>
          </a:xfrm>
          <a:prstGeom prst="rect">
            <a:avLst/>
          </a:prstGeom>
          <a:noFill/>
          <a:ln>
            <a:noFill/>
          </a:ln>
        </p:spPr>
      </p:pic>
      <p:pic>
        <p:nvPicPr>
          <p:cNvPr descr=" " id="43" name="Google Shape;43;g2cecad56fe4_0_23"/>
          <p:cNvPicPr preferRelativeResize="0"/>
          <p:nvPr/>
        </p:nvPicPr>
        <p:blipFill rotWithShape="1">
          <a:blip r:embed="rId5">
            <a:alphaModFix/>
          </a:blip>
          <a:srcRect b="0" l="0" r="0" t="0"/>
          <a:stretch/>
        </p:blipFill>
        <p:spPr>
          <a:xfrm>
            <a:off x="23396324" y="3987800"/>
            <a:ext cx="685886" cy="5740400"/>
          </a:xfrm>
          <a:prstGeom prst="rect">
            <a:avLst/>
          </a:prstGeom>
          <a:noFill/>
          <a:ln>
            <a:noFill/>
          </a:ln>
        </p:spPr>
      </p:pic>
      <p:pic>
        <p:nvPicPr>
          <p:cNvPr descr=" " id="44" name="Google Shape;44;g2cecad56fe4_0_23"/>
          <p:cNvPicPr preferRelativeResize="0"/>
          <p:nvPr/>
        </p:nvPicPr>
        <p:blipFill rotWithShape="1">
          <a:blip r:embed="rId6">
            <a:alphaModFix/>
          </a:blip>
          <a:srcRect b="0" l="0" r="0" t="0"/>
          <a:stretch/>
        </p:blipFill>
        <p:spPr>
          <a:xfrm>
            <a:off x="7963895" y="406400"/>
            <a:ext cx="8459242" cy="1006782"/>
          </a:xfrm>
          <a:prstGeom prst="rect">
            <a:avLst/>
          </a:prstGeom>
          <a:noFill/>
          <a:ln>
            <a:noFill/>
          </a:ln>
        </p:spPr>
      </p:pic>
      <p:pic>
        <p:nvPicPr>
          <p:cNvPr descr=" " id="45" name="Google Shape;45;g2cecad56fe4_0_23"/>
          <p:cNvPicPr preferRelativeResize="0"/>
          <p:nvPr/>
        </p:nvPicPr>
        <p:blipFill rotWithShape="1">
          <a:blip r:embed="rId7">
            <a:alphaModFix/>
          </a:blip>
          <a:srcRect b="0" l="0" r="0" t="0"/>
          <a:stretch/>
        </p:blipFill>
        <p:spPr>
          <a:xfrm>
            <a:off x="21186248" y="12674600"/>
            <a:ext cx="3200800" cy="1016000"/>
          </a:xfrm>
          <a:prstGeom prst="rect">
            <a:avLst/>
          </a:prstGeom>
          <a:noFill/>
          <a:ln>
            <a:noFill/>
          </a:ln>
        </p:spPr>
      </p:pic>
      <p:sp>
        <p:nvSpPr>
          <p:cNvPr id="46" name="Google Shape;46;g2cecad56fe4_0_23"/>
          <p:cNvSpPr/>
          <p:nvPr/>
        </p:nvSpPr>
        <p:spPr>
          <a:xfrm rot="-5400000">
            <a:off x="-2561639" y="5711010"/>
            <a:ext cx="10588800" cy="280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12800"/>
              <a:buFont typeface="Mountains of Christmas"/>
              <a:buNone/>
            </a:pPr>
            <a:r>
              <a:rPr b="0" i="0" lang="en-US" sz="12800" u="none" cap="none" strike="noStrike">
                <a:solidFill>
                  <a:srgbClr val="F4AA14"/>
                </a:solidFill>
                <a:latin typeface="Mountains of Christmas"/>
                <a:ea typeface="Mountains of Christmas"/>
                <a:cs typeface="Mountains of Christmas"/>
                <a:sym typeface="Mountains of Christmas"/>
              </a:rPr>
              <a:t>Table of Contents</a:t>
            </a:r>
            <a:endParaRPr b="0" i="0" sz="12800" u="none" cap="none" strike="noStrike">
              <a:solidFill>
                <a:schemeClr val="dk1"/>
              </a:solidFill>
              <a:latin typeface="Calibri"/>
              <a:ea typeface="Calibri"/>
              <a:cs typeface="Calibri"/>
              <a:sym typeface="Calibri"/>
            </a:endParaRPr>
          </a:p>
        </p:txBody>
      </p:sp>
      <p:sp>
        <p:nvSpPr>
          <p:cNvPr id="47" name="Google Shape;47;g2cecad56fe4_0_23"/>
          <p:cNvSpPr/>
          <p:nvPr/>
        </p:nvSpPr>
        <p:spPr>
          <a:xfrm>
            <a:off x="14530616" y="19685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 name="Google Shape;48;g2cecad56fe4_0_23"/>
          <p:cNvPicPr preferRelativeResize="0"/>
          <p:nvPr/>
        </p:nvPicPr>
        <p:blipFill rotWithShape="1">
          <a:blip r:embed="rId8">
            <a:alphaModFix/>
          </a:blip>
          <a:srcRect b="0" l="0" r="0" t="0"/>
          <a:stretch/>
        </p:blipFill>
        <p:spPr>
          <a:xfrm>
            <a:off x="14530616" y="1968500"/>
            <a:ext cx="1625803" cy="1625600"/>
          </a:xfrm>
          <a:prstGeom prst="rect">
            <a:avLst/>
          </a:prstGeom>
          <a:noFill/>
          <a:ln>
            <a:noFill/>
          </a:ln>
        </p:spPr>
      </p:pic>
      <p:sp>
        <p:nvSpPr>
          <p:cNvPr id="49" name="Google Shape;49;g2cecad56fe4_0_23"/>
          <p:cNvSpPr/>
          <p:nvPr/>
        </p:nvSpPr>
        <p:spPr>
          <a:xfrm>
            <a:off x="14530616" y="1968500"/>
            <a:ext cx="1625700" cy="1625700"/>
          </a:xfrm>
          <a:prstGeom prst="roundRect">
            <a:avLst>
              <a:gd fmla="val 781313" name="adj"/>
            </a:avLst>
          </a:prstGeom>
          <a:noFill/>
          <a:ln cap="flat" cmpd="sng" w="12700">
            <a:solidFill>
              <a:srgbClr val="FFC00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cecad56fe4_0_23"/>
          <p:cNvSpPr/>
          <p:nvPr/>
        </p:nvSpPr>
        <p:spPr>
          <a:xfrm>
            <a:off x="15019627" y="2254250"/>
            <a:ext cx="6477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01</a:t>
            </a:r>
            <a:endParaRPr b="0" i="0" sz="4800" u="none" cap="none" strike="noStrike">
              <a:solidFill>
                <a:schemeClr val="dk1"/>
              </a:solidFill>
              <a:latin typeface="Calibri"/>
              <a:ea typeface="Calibri"/>
              <a:cs typeface="Calibri"/>
              <a:sym typeface="Calibri"/>
            </a:endParaRPr>
          </a:p>
        </p:txBody>
      </p:sp>
      <p:sp>
        <p:nvSpPr>
          <p:cNvPr id="51" name="Google Shape;51;g2cecad56fe4_0_23"/>
          <p:cNvSpPr/>
          <p:nvPr/>
        </p:nvSpPr>
        <p:spPr>
          <a:xfrm>
            <a:off x="16359645" y="2000250"/>
            <a:ext cx="59316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cecad56fe4_0_23"/>
          <p:cNvSpPr/>
          <p:nvPr/>
        </p:nvSpPr>
        <p:spPr>
          <a:xfrm>
            <a:off x="16359645" y="2000250"/>
            <a:ext cx="6135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Introduction</a:t>
            </a:r>
            <a:endParaRPr b="0" i="0" sz="4800" u="none" cap="none" strike="noStrike">
              <a:solidFill>
                <a:schemeClr val="dk1"/>
              </a:solidFill>
              <a:latin typeface="Calibri"/>
              <a:ea typeface="Calibri"/>
              <a:cs typeface="Calibri"/>
              <a:sym typeface="Calibri"/>
            </a:endParaRPr>
          </a:p>
        </p:txBody>
      </p:sp>
      <p:sp>
        <p:nvSpPr>
          <p:cNvPr id="53" name="Google Shape;53;g2cecad56fe4_0_23"/>
          <p:cNvSpPr/>
          <p:nvPr/>
        </p:nvSpPr>
        <p:spPr>
          <a:xfrm>
            <a:off x="16359645" y="29527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4" name="Google Shape;54;g2cecad56fe4_0_23"/>
          <p:cNvSpPr/>
          <p:nvPr/>
        </p:nvSpPr>
        <p:spPr>
          <a:xfrm>
            <a:off x="14530616" y="4686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 name="Google Shape;55;g2cecad56fe4_0_23"/>
          <p:cNvPicPr preferRelativeResize="0"/>
          <p:nvPr/>
        </p:nvPicPr>
        <p:blipFill rotWithShape="1">
          <a:blip r:embed="rId8">
            <a:alphaModFix/>
          </a:blip>
          <a:srcRect b="0" l="0" r="0" t="0"/>
          <a:stretch/>
        </p:blipFill>
        <p:spPr>
          <a:xfrm>
            <a:off x="14530616" y="4686300"/>
            <a:ext cx="1625803" cy="1625600"/>
          </a:xfrm>
          <a:prstGeom prst="rect">
            <a:avLst/>
          </a:prstGeom>
          <a:noFill/>
          <a:ln>
            <a:noFill/>
          </a:ln>
        </p:spPr>
      </p:pic>
      <p:sp>
        <p:nvSpPr>
          <p:cNvPr id="56" name="Google Shape;56;g2cecad56fe4_0_23"/>
          <p:cNvSpPr/>
          <p:nvPr/>
        </p:nvSpPr>
        <p:spPr>
          <a:xfrm>
            <a:off x="14530616" y="4686300"/>
            <a:ext cx="1625700" cy="1625700"/>
          </a:xfrm>
          <a:prstGeom prst="roundRect">
            <a:avLst>
              <a:gd fmla="val 781313" name="adj"/>
            </a:avLst>
          </a:prstGeom>
          <a:noFill/>
          <a:ln cap="flat" cmpd="sng" w="12700">
            <a:solidFill>
              <a:srgbClr val="FFC00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cecad56fe4_0_23"/>
          <p:cNvSpPr/>
          <p:nvPr/>
        </p:nvSpPr>
        <p:spPr>
          <a:xfrm>
            <a:off x="15000575" y="4972050"/>
            <a:ext cx="6858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02</a:t>
            </a:r>
            <a:endParaRPr b="0" i="0" sz="4800" u="none" cap="none" strike="noStrike">
              <a:solidFill>
                <a:schemeClr val="dk1"/>
              </a:solidFill>
              <a:latin typeface="Calibri"/>
              <a:ea typeface="Calibri"/>
              <a:cs typeface="Calibri"/>
              <a:sym typeface="Calibri"/>
            </a:endParaRPr>
          </a:p>
        </p:txBody>
      </p:sp>
      <p:sp>
        <p:nvSpPr>
          <p:cNvPr id="58" name="Google Shape;58;g2cecad56fe4_0_23"/>
          <p:cNvSpPr/>
          <p:nvPr/>
        </p:nvSpPr>
        <p:spPr>
          <a:xfrm>
            <a:off x="16359645" y="4718050"/>
            <a:ext cx="59316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cecad56fe4_0_23"/>
          <p:cNvSpPr/>
          <p:nvPr/>
        </p:nvSpPr>
        <p:spPr>
          <a:xfrm>
            <a:off x="16359645" y="4718050"/>
            <a:ext cx="6135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Encounters</a:t>
            </a:r>
            <a:endParaRPr b="0" i="0" sz="4800" u="none" cap="none" strike="noStrike">
              <a:solidFill>
                <a:schemeClr val="dk1"/>
              </a:solidFill>
              <a:latin typeface="Calibri"/>
              <a:ea typeface="Calibri"/>
              <a:cs typeface="Calibri"/>
              <a:sym typeface="Calibri"/>
            </a:endParaRPr>
          </a:p>
        </p:txBody>
      </p:sp>
      <p:sp>
        <p:nvSpPr>
          <p:cNvPr id="60" name="Google Shape;60;g2cecad56fe4_0_23"/>
          <p:cNvSpPr/>
          <p:nvPr/>
        </p:nvSpPr>
        <p:spPr>
          <a:xfrm>
            <a:off x="16359645" y="56705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61" name="Google Shape;61;g2cecad56fe4_0_23"/>
          <p:cNvSpPr/>
          <p:nvPr/>
        </p:nvSpPr>
        <p:spPr>
          <a:xfrm>
            <a:off x="14530616" y="74041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 name="Google Shape;62;g2cecad56fe4_0_23"/>
          <p:cNvPicPr preferRelativeResize="0"/>
          <p:nvPr/>
        </p:nvPicPr>
        <p:blipFill rotWithShape="1">
          <a:blip r:embed="rId8">
            <a:alphaModFix/>
          </a:blip>
          <a:srcRect b="0" l="0" r="0" t="0"/>
          <a:stretch/>
        </p:blipFill>
        <p:spPr>
          <a:xfrm>
            <a:off x="14530616" y="7404100"/>
            <a:ext cx="1625803" cy="1625600"/>
          </a:xfrm>
          <a:prstGeom prst="rect">
            <a:avLst/>
          </a:prstGeom>
          <a:noFill/>
          <a:ln>
            <a:noFill/>
          </a:ln>
        </p:spPr>
      </p:pic>
      <p:sp>
        <p:nvSpPr>
          <p:cNvPr id="63" name="Google Shape;63;g2cecad56fe4_0_23"/>
          <p:cNvSpPr/>
          <p:nvPr/>
        </p:nvSpPr>
        <p:spPr>
          <a:xfrm>
            <a:off x="14530616" y="7404100"/>
            <a:ext cx="1625700" cy="1625700"/>
          </a:xfrm>
          <a:prstGeom prst="roundRect">
            <a:avLst>
              <a:gd fmla="val 781313" name="adj"/>
            </a:avLst>
          </a:prstGeom>
          <a:noFill/>
          <a:ln cap="flat" cmpd="sng" w="12700">
            <a:solidFill>
              <a:srgbClr val="FFC00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cecad56fe4_0_23"/>
          <p:cNvSpPr/>
          <p:nvPr/>
        </p:nvSpPr>
        <p:spPr>
          <a:xfrm>
            <a:off x="15006926" y="7689850"/>
            <a:ext cx="6732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03</a:t>
            </a:r>
            <a:endParaRPr b="0" i="0" sz="4800" u="none" cap="none" strike="noStrike">
              <a:solidFill>
                <a:schemeClr val="dk1"/>
              </a:solidFill>
              <a:latin typeface="Calibri"/>
              <a:ea typeface="Calibri"/>
              <a:cs typeface="Calibri"/>
              <a:sym typeface="Calibri"/>
            </a:endParaRPr>
          </a:p>
        </p:txBody>
      </p:sp>
      <p:sp>
        <p:nvSpPr>
          <p:cNvPr id="65" name="Google Shape;65;g2cecad56fe4_0_23"/>
          <p:cNvSpPr/>
          <p:nvPr/>
        </p:nvSpPr>
        <p:spPr>
          <a:xfrm>
            <a:off x="16359645" y="7435850"/>
            <a:ext cx="59316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cecad56fe4_0_23"/>
          <p:cNvSpPr/>
          <p:nvPr/>
        </p:nvSpPr>
        <p:spPr>
          <a:xfrm>
            <a:off x="16359645" y="7435850"/>
            <a:ext cx="6135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Wonders</a:t>
            </a:r>
            <a:endParaRPr b="0" i="0" sz="4800" u="none" cap="none" strike="noStrike">
              <a:solidFill>
                <a:schemeClr val="dk1"/>
              </a:solidFill>
              <a:latin typeface="Calibri"/>
              <a:ea typeface="Calibri"/>
              <a:cs typeface="Calibri"/>
              <a:sym typeface="Calibri"/>
            </a:endParaRPr>
          </a:p>
        </p:txBody>
      </p:sp>
      <p:sp>
        <p:nvSpPr>
          <p:cNvPr id="67" name="Google Shape;67;g2cecad56fe4_0_23"/>
          <p:cNvSpPr/>
          <p:nvPr/>
        </p:nvSpPr>
        <p:spPr>
          <a:xfrm>
            <a:off x="16359645" y="83883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8" name="Google Shape;68;g2cecad56fe4_0_23"/>
          <p:cNvSpPr/>
          <p:nvPr/>
        </p:nvSpPr>
        <p:spPr>
          <a:xfrm>
            <a:off x="14530616" y="101219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 name="Google Shape;69;g2cecad56fe4_0_23"/>
          <p:cNvPicPr preferRelativeResize="0"/>
          <p:nvPr/>
        </p:nvPicPr>
        <p:blipFill rotWithShape="1">
          <a:blip r:embed="rId8">
            <a:alphaModFix/>
          </a:blip>
          <a:srcRect b="0" l="0" r="0" t="0"/>
          <a:stretch/>
        </p:blipFill>
        <p:spPr>
          <a:xfrm>
            <a:off x="14530616" y="10121900"/>
            <a:ext cx="1625803" cy="1625600"/>
          </a:xfrm>
          <a:prstGeom prst="rect">
            <a:avLst/>
          </a:prstGeom>
          <a:noFill/>
          <a:ln>
            <a:noFill/>
          </a:ln>
        </p:spPr>
      </p:pic>
      <p:sp>
        <p:nvSpPr>
          <p:cNvPr id="70" name="Google Shape;70;g2cecad56fe4_0_23"/>
          <p:cNvSpPr/>
          <p:nvPr/>
        </p:nvSpPr>
        <p:spPr>
          <a:xfrm>
            <a:off x="14530616" y="10121900"/>
            <a:ext cx="1625700" cy="1625700"/>
          </a:xfrm>
          <a:prstGeom prst="roundRect">
            <a:avLst>
              <a:gd fmla="val 781313" name="adj"/>
            </a:avLst>
          </a:prstGeom>
          <a:noFill/>
          <a:ln cap="flat" cmpd="sng" w="12700">
            <a:solidFill>
              <a:srgbClr val="FFC00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cecad56fe4_0_23"/>
          <p:cNvSpPr/>
          <p:nvPr/>
        </p:nvSpPr>
        <p:spPr>
          <a:xfrm>
            <a:off x="15013276" y="10407650"/>
            <a:ext cx="660600" cy="1054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04</a:t>
            </a:r>
            <a:endParaRPr b="0" i="0" sz="4800" u="none" cap="none" strike="noStrike">
              <a:solidFill>
                <a:schemeClr val="dk1"/>
              </a:solidFill>
              <a:latin typeface="Calibri"/>
              <a:ea typeface="Calibri"/>
              <a:cs typeface="Calibri"/>
              <a:sym typeface="Calibri"/>
            </a:endParaRPr>
          </a:p>
        </p:txBody>
      </p:sp>
      <p:sp>
        <p:nvSpPr>
          <p:cNvPr id="72" name="Google Shape;72;g2cecad56fe4_0_23"/>
          <p:cNvSpPr/>
          <p:nvPr/>
        </p:nvSpPr>
        <p:spPr>
          <a:xfrm>
            <a:off x="16359645" y="10153650"/>
            <a:ext cx="5931600"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cecad56fe4_0_23"/>
          <p:cNvSpPr/>
          <p:nvPr/>
        </p:nvSpPr>
        <p:spPr>
          <a:xfrm>
            <a:off x="16359645" y="10153650"/>
            <a:ext cx="6135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Magic</a:t>
            </a:r>
            <a:endParaRPr b="0" i="0" sz="4800" u="none" cap="none" strike="noStrike">
              <a:solidFill>
                <a:schemeClr val="dk1"/>
              </a:solidFill>
              <a:latin typeface="Calibri"/>
              <a:ea typeface="Calibri"/>
              <a:cs typeface="Calibri"/>
              <a:sym typeface="Calibri"/>
            </a:endParaRPr>
          </a:p>
        </p:txBody>
      </p:sp>
      <p:sp>
        <p:nvSpPr>
          <p:cNvPr id="74" name="Google Shape;74;g2cecad56fe4_0_23"/>
          <p:cNvSpPr/>
          <p:nvPr/>
        </p:nvSpPr>
        <p:spPr>
          <a:xfrm>
            <a:off x="16359645" y="111061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75" name="Google Shape;75;g2cecad56fe4_0_23"/>
          <p:cNvSpPr/>
          <p:nvPr/>
        </p:nvSpPr>
        <p:spPr>
          <a:xfrm>
            <a:off x="14530616" y="4140200"/>
            <a:ext cx="16257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 name="Google Shape;76;g2cecad56fe4_0_23"/>
          <p:cNvPicPr preferRelativeResize="0"/>
          <p:nvPr/>
        </p:nvPicPr>
        <p:blipFill rotWithShape="1">
          <a:blip r:embed="rId9">
            <a:alphaModFix/>
          </a:blip>
          <a:srcRect b="0" l="0" r="0" t="0"/>
          <a:stretch/>
        </p:blipFill>
        <p:spPr>
          <a:xfrm>
            <a:off x="14530616" y="4102100"/>
            <a:ext cx="1625803" cy="38100"/>
          </a:xfrm>
          <a:prstGeom prst="rect">
            <a:avLst/>
          </a:prstGeom>
          <a:noFill/>
          <a:ln>
            <a:noFill/>
          </a:ln>
        </p:spPr>
      </p:pic>
      <p:sp>
        <p:nvSpPr>
          <p:cNvPr id="77" name="Google Shape;77;g2cecad56fe4_0_23"/>
          <p:cNvSpPr/>
          <p:nvPr/>
        </p:nvSpPr>
        <p:spPr>
          <a:xfrm>
            <a:off x="14530616" y="6858000"/>
            <a:ext cx="16257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2cecad56fe4_0_23"/>
          <p:cNvPicPr preferRelativeResize="0"/>
          <p:nvPr/>
        </p:nvPicPr>
        <p:blipFill rotWithShape="1">
          <a:blip r:embed="rId9">
            <a:alphaModFix/>
          </a:blip>
          <a:srcRect b="0" l="0" r="0" t="0"/>
          <a:stretch/>
        </p:blipFill>
        <p:spPr>
          <a:xfrm>
            <a:off x="14530616" y="6819900"/>
            <a:ext cx="1625803" cy="38100"/>
          </a:xfrm>
          <a:prstGeom prst="rect">
            <a:avLst/>
          </a:prstGeom>
          <a:noFill/>
          <a:ln>
            <a:noFill/>
          </a:ln>
        </p:spPr>
      </p:pic>
      <p:sp>
        <p:nvSpPr>
          <p:cNvPr id="79" name="Google Shape;79;g2cecad56fe4_0_23"/>
          <p:cNvSpPr/>
          <p:nvPr/>
        </p:nvSpPr>
        <p:spPr>
          <a:xfrm>
            <a:off x="14530616" y="9575800"/>
            <a:ext cx="16257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0" name="Google Shape;80;g2cecad56fe4_0_23"/>
          <p:cNvPicPr preferRelativeResize="0"/>
          <p:nvPr/>
        </p:nvPicPr>
        <p:blipFill rotWithShape="1">
          <a:blip r:embed="rId9">
            <a:alphaModFix/>
          </a:blip>
          <a:srcRect b="0" l="0" r="0" t="0"/>
          <a:stretch/>
        </p:blipFill>
        <p:spPr>
          <a:xfrm>
            <a:off x="14530616" y="9537700"/>
            <a:ext cx="1625803" cy="38100"/>
          </a:xfrm>
          <a:prstGeom prst="rect">
            <a:avLst/>
          </a:prstGeom>
          <a:noFill/>
          <a:ln>
            <a:noFill/>
          </a:ln>
        </p:spPr>
      </p:pic>
      <p:pic>
        <p:nvPicPr>
          <p:cNvPr descr=" " id="81" name="Google Shape;81;g2cecad56fe4_0_23"/>
          <p:cNvPicPr preferRelativeResize="0"/>
          <p:nvPr/>
        </p:nvPicPr>
        <p:blipFill rotWithShape="1">
          <a:blip r:embed="rId10">
            <a:alphaModFix/>
          </a:blip>
          <a:srcRect b="0" l="0" r="0" t="0"/>
          <a:stretch/>
        </p:blipFill>
        <p:spPr>
          <a:xfrm>
            <a:off x="3950194" y="2235200"/>
            <a:ext cx="10123165" cy="924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86" name="Shape 86"/>
        <p:cNvGrpSpPr/>
        <p:nvPr/>
      </p:nvGrpSpPr>
      <p:grpSpPr>
        <a:xfrm>
          <a:off x="0" y="0"/>
          <a:ext cx="0" cy="0"/>
          <a:chOff x="0" y="0"/>
          <a:chExt cx="0" cy="0"/>
        </a:xfrm>
      </p:grpSpPr>
      <p:pic>
        <p:nvPicPr>
          <p:cNvPr descr=" " id="87" name="Google Shape;87;g2cecad56fe4_0_68"/>
          <p:cNvPicPr preferRelativeResize="0"/>
          <p:nvPr/>
        </p:nvPicPr>
        <p:blipFill rotWithShape="1">
          <a:blip r:embed="rId3">
            <a:alphaModFix/>
          </a:blip>
          <a:srcRect b="0" l="0" r="0" t="0"/>
          <a:stretch/>
        </p:blipFill>
        <p:spPr>
          <a:xfrm>
            <a:off x="304838" y="2628900"/>
            <a:ext cx="582733" cy="8458193"/>
          </a:xfrm>
          <a:prstGeom prst="rect">
            <a:avLst/>
          </a:prstGeom>
          <a:noFill/>
          <a:ln>
            <a:noFill/>
          </a:ln>
        </p:spPr>
      </p:pic>
      <p:pic>
        <p:nvPicPr>
          <p:cNvPr descr=" " id="88" name="Google Shape;88;g2cecad56fe4_0_68"/>
          <p:cNvPicPr preferRelativeResize="0"/>
          <p:nvPr/>
        </p:nvPicPr>
        <p:blipFill rotWithShape="1">
          <a:blip r:embed="rId4">
            <a:alphaModFix/>
          </a:blip>
          <a:srcRect b="0" l="0" r="0" t="0"/>
          <a:stretch/>
        </p:blipFill>
        <p:spPr>
          <a:xfrm>
            <a:off x="23497940" y="2628900"/>
            <a:ext cx="582732" cy="8458193"/>
          </a:xfrm>
          <a:prstGeom prst="rect">
            <a:avLst/>
          </a:prstGeom>
          <a:noFill/>
          <a:ln>
            <a:noFill/>
          </a:ln>
        </p:spPr>
      </p:pic>
      <p:sp>
        <p:nvSpPr>
          <p:cNvPr id="89" name="Google Shape;89;g2cecad56fe4_0_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0" name="Google Shape;90;g2cecad56fe4_0_6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1" name="Google Shape;91;g2cecad56fe4_0_68"/>
          <p:cNvSpPr/>
          <p:nvPr/>
        </p:nvSpPr>
        <p:spPr>
          <a:xfrm>
            <a:off x="2959470" y="1917700"/>
            <a:ext cx="11757300" cy="174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The Realm of the Extraordinary</a:t>
            </a:r>
            <a:endParaRPr b="0" i="0" sz="8000" u="none" cap="none" strike="noStrike">
              <a:solidFill>
                <a:schemeClr val="dk1"/>
              </a:solidFill>
              <a:latin typeface="Calibri"/>
              <a:ea typeface="Calibri"/>
              <a:cs typeface="Calibri"/>
              <a:sym typeface="Calibri"/>
            </a:endParaRPr>
          </a:p>
        </p:txBody>
      </p:sp>
      <p:sp>
        <p:nvSpPr>
          <p:cNvPr id="92" name="Google Shape;92;g2cecad56fe4_0_68"/>
          <p:cNvSpPr/>
          <p:nvPr/>
        </p:nvSpPr>
        <p:spPr>
          <a:xfrm>
            <a:off x="2959470" y="43815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3" name="Google Shape;93;g2cecad56fe4_0_68"/>
          <p:cNvSpPr/>
          <p:nvPr/>
        </p:nvSpPr>
        <p:spPr>
          <a:xfrm>
            <a:off x="12701588" y="43815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98" name="Shape 98"/>
        <p:cNvGrpSpPr/>
        <p:nvPr/>
      </p:nvGrpSpPr>
      <p:grpSpPr>
        <a:xfrm>
          <a:off x="0" y="0"/>
          <a:ext cx="0" cy="0"/>
          <a:chOff x="0" y="0"/>
          <a:chExt cx="0" cy="0"/>
        </a:xfrm>
      </p:grpSpPr>
      <p:pic>
        <p:nvPicPr>
          <p:cNvPr descr=" " id="99" name="Google Shape;99;g2cecad56fe4_0_79"/>
          <p:cNvPicPr preferRelativeResize="0"/>
          <p:nvPr/>
        </p:nvPicPr>
        <p:blipFill rotWithShape="1">
          <a:blip r:embed="rId3">
            <a:alphaModFix/>
          </a:blip>
          <a:srcRect b="0" l="0" r="0" t="0"/>
          <a:stretch/>
        </p:blipFill>
        <p:spPr>
          <a:xfrm>
            <a:off x="7963895" y="330200"/>
            <a:ext cx="8459257" cy="830002"/>
          </a:xfrm>
          <a:prstGeom prst="rect">
            <a:avLst/>
          </a:prstGeom>
          <a:noFill/>
          <a:ln>
            <a:noFill/>
          </a:ln>
        </p:spPr>
      </p:pic>
      <p:pic>
        <p:nvPicPr>
          <p:cNvPr descr=" " id="100" name="Google Shape;100;g2cecad56fe4_0_79"/>
          <p:cNvPicPr preferRelativeResize="0"/>
          <p:nvPr/>
        </p:nvPicPr>
        <p:blipFill rotWithShape="1">
          <a:blip r:embed="rId3">
            <a:alphaModFix/>
          </a:blip>
          <a:srcRect b="0" l="0" r="0" t="0"/>
          <a:stretch/>
        </p:blipFill>
        <p:spPr>
          <a:xfrm>
            <a:off x="7963895" y="12573000"/>
            <a:ext cx="8459257" cy="830002"/>
          </a:xfrm>
          <a:prstGeom prst="rect">
            <a:avLst/>
          </a:prstGeom>
          <a:noFill/>
          <a:ln>
            <a:noFill/>
          </a:ln>
        </p:spPr>
      </p:pic>
      <p:sp>
        <p:nvSpPr>
          <p:cNvPr id="101" name="Google Shape;101;g2cecad56fe4_0_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cecad56fe4_0_7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03" name="Google Shape;103;g2cecad56fe4_0_79"/>
          <p:cNvPicPr preferRelativeResize="0"/>
          <p:nvPr/>
        </p:nvPicPr>
        <p:blipFill rotWithShape="1">
          <a:blip r:embed="rId5">
            <a:alphaModFix/>
          </a:blip>
          <a:srcRect b="0" l="0" r="0" t="0"/>
          <a:stretch/>
        </p:blipFill>
        <p:spPr>
          <a:xfrm>
            <a:off x="13260457" y="1435100"/>
            <a:ext cx="9818327" cy="10845800"/>
          </a:xfrm>
          <a:prstGeom prst="rect">
            <a:avLst/>
          </a:prstGeom>
          <a:noFill/>
          <a:ln>
            <a:noFill/>
          </a:ln>
        </p:spPr>
      </p:pic>
      <p:sp>
        <p:nvSpPr>
          <p:cNvPr id="104" name="Google Shape;104;g2cecad56fe4_0_79"/>
          <p:cNvSpPr/>
          <p:nvPr/>
        </p:nvSpPr>
        <p:spPr>
          <a:xfrm>
            <a:off x="2502213" y="1790700"/>
            <a:ext cx="78750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2cecad56fe4_0_79"/>
          <p:cNvPicPr preferRelativeResize="0"/>
          <p:nvPr/>
        </p:nvPicPr>
        <p:blipFill rotWithShape="1">
          <a:blip r:embed="rId6">
            <a:alphaModFix/>
          </a:blip>
          <a:srcRect b="0" l="0" r="0" t="0"/>
          <a:stretch/>
        </p:blipFill>
        <p:spPr>
          <a:xfrm>
            <a:off x="2502213" y="1790700"/>
            <a:ext cx="1626194" cy="1117600"/>
          </a:xfrm>
          <a:prstGeom prst="rect">
            <a:avLst/>
          </a:prstGeom>
          <a:noFill/>
          <a:ln>
            <a:noFill/>
          </a:ln>
        </p:spPr>
      </p:pic>
      <p:sp>
        <p:nvSpPr>
          <p:cNvPr id="106" name="Google Shape;106;g2cecad56fe4_0_79"/>
          <p:cNvSpPr/>
          <p:nvPr/>
        </p:nvSpPr>
        <p:spPr>
          <a:xfrm>
            <a:off x="2502213" y="3213100"/>
            <a:ext cx="7875000" cy="349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cecad56fe4_0_79"/>
          <p:cNvSpPr/>
          <p:nvPr/>
        </p:nvSpPr>
        <p:spPr>
          <a:xfrm>
            <a:off x="2502213" y="3213100"/>
            <a:ext cx="80781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Unicorn Sightings</a:t>
            </a:r>
            <a:endParaRPr b="0" i="0" sz="4800" u="none" cap="none" strike="noStrike">
              <a:solidFill>
                <a:schemeClr val="dk1"/>
              </a:solidFill>
              <a:latin typeface="Calibri"/>
              <a:ea typeface="Calibri"/>
              <a:cs typeface="Calibri"/>
              <a:sym typeface="Calibri"/>
            </a:endParaRPr>
          </a:p>
        </p:txBody>
      </p:sp>
      <p:sp>
        <p:nvSpPr>
          <p:cNvPr id="108" name="Google Shape;108;g2cecad56fe4_0_79"/>
          <p:cNvSpPr/>
          <p:nvPr/>
        </p:nvSpPr>
        <p:spPr>
          <a:xfrm>
            <a:off x="2502213" y="42672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9" name="Google Shape;109;g2cecad56fe4_0_79"/>
          <p:cNvSpPr/>
          <p:nvPr/>
        </p:nvSpPr>
        <p:spPr>
          <a:xfrm>
            <a:off x="2502213" y="7302500"/>
            <a:ext cx="78750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2cecad56fe4_0_79"/>
          <p:cNvPicPr preferRelativeResize="0"/>
          <p:nvPr/>
        </p:nvPicPr>
        <p:blipFill rotWithShape="1">
          <a:blip r:embed="rId7">
            <a:alphaModFix/>
          </a:blip>
          <a:srcRect b="0" l="0" r="0" t="0"/>
          <a:stretch/>
        </p:blipFill>
        <p:spPr>
          <a:xfrm>
            <a:off x="2502213" y="7302500"/>
            <a:ext cx="1420798" cy="1117600"/>
          </a:xfrm>
          <a:prstGeom prst="rect">
            <a:avLst/>
          </a:prstGeom>
          <a:noFill/>
          <a:ln>
            <a:noFill/>
          </a:ln>
        </p:spPr>
      </p:pic>
      <p:sp>
        <p:nvSpPr>
          <p:cNvPr id="111" name="Google Shape;111;g2cecad56fe4_0_79"/>
          <p:cNvSpPr/>
          <p:nvPr/>
        </p:nvSpPr>
        <p:spPr>
          <a:xfrm>
            <a:off x="2502213" y="8724900"/>
            <a:ext cx="7875000" cy="349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cecad56fe4_0_79"/>
          <p:cNvSpPr/>
          <p:nvPr/>
        </p:nvSpPr>
        <p:spPr>
          <a:xfrm>
            <a:off x="2502213" y="8724900"/>
            <a:ext cx="80781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Dragon Taming</a:t>
            </a:r>
            <a:endParaRPr b="0" i="0" sz="4800" u="none" cap="none" strike="noStrike">
              <a:solidFill>
                <a:schemeClr val="dk1"/>
              </a:solidFill>
              <a:latin typeface="Calibri"/>
              <a:ea typeface="Calibri"/>
              <a:cs typeface="Calibri"/>
              <a:sym typeface="Calibri"/>
            </a:endParaRPr>
          </a:p>
        </p:txBody>
      </p:sp>
      <p:sp>
        <p:nvSpPr>
          <p:cNvPr id="113" name="Google Shape;113;g2cecad56fe4_0_79"/>
          <p:cNvSpPr/>
          <p:nvPr/>
        </p:nvSpPr>
        <p:spPr>
          <a:xfrm>
            <a:off x="2502213" y="97790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118" name="Shape 118"/>
        <p:cNvGrpSpPr/>
        <p:nvPr/>
      </p:nvGrpSpPr>
      <p:grpSpPr>
        <a:xfrm>
          <a:off x="0" y="0"/>
          <a:ext cx="0" cy="0"/>
          <a:chOff x="0" y="0"/>
          <a:chExt cx="0" cy="0"/>
        </a:xfrm>
      </p:grpSpPr>
      <p:pic>
        <p:nvPicPr>
          <p:cNvPr descr=" " id="119" name="Google Shape;119;g2cecad56fe4_0_98"/>
          <p:cNvPicPr preferRelativeResize="0"/>
          <p:nvPr/>
        </p:nvPicPr>
        <p:blipFill rotWithShape="1">
          <a:blip r:embed="rId3">
            <a:alphaModFix/>
          </a:blip>
          <a:srcRect b="0" l="0" r="0" t="0"/>
          <a:stretch/>
        </p:blipFill>
        <p:spPr>
          <a:xfrm>
            <a:off x="7963895" y="12293600"/>
            <a:ext cx="8459242" cy="1006785"/>
          </a:xfrm>
          <a:prstGeom prst="rect">
            <a:avLst/>
          </a:prstGeom>
          <a:noFill/>
          <a:ln>
            <a:noFill/>
          </a:ln>
        </p:spPr>
      </p:pic>
      <p:pic>
        <p:nvPicPr>
          <p:cNvPr descr=" " id="120" name="Google Shape;120;g2cecad56fe4_0_98"/>
          <p:cNvPicPr preferRelativeResize="0"/>
          <p:nvPr/>
        </p:nvPicPr>
        <p:blipFill rotWithShape="1">
          <a:blip r:embed="rId4">
            <a:alphaModFix/>
          </a:blip>
          <a:srcRect b="0" l="0" r="0" t="0"/>
          <a:stretch/>
        </p:blipFill>
        <p:spPr>
          <a:xfrm>
            <a:off x="292137" y="3987800"/>
            <a:ext cx="685886" cy="5740400"/>
          </a:xfrm>
          <a:prstGeom prst="rect">
            <a:avLst/>
          </a:prstGeom>
          <a:noFill/>
          <a:ln>
            <a:noFill/>
          </a:ln>
        </p:spPr>
      </p:pic>
      <p:pic>
        <p:nvPicPr>
          <p:cNvPr descr=" " id="121" name="Google Shape;121;g2cecad56fe4_0_98"/>
          <p:cNvPicPr preferRelativeResize="0"/>
          <p:nvPr/>
        </p:nvPicPr>
        <p:blipFill rotWithShape="1">
          <a:blip r:embed="rId5">
            <a:alphaModFix/>
          </a:blip>
          <a:srcRect b="0" l="0" r="0" t="0"/>
          <a:stretch/>
        </p:blipFill>
        <p:spPr>
          <a:xfrm>
            <a:off x="23396324" y="3987800"/>
            <a:ext cx="685886" cy="5740400"/>
          </a:xfrm>
          <a:prstGeom prst="rect">
            <a:avLst/>
          </a:prstGeom>
          <a:noFill/>
          <a:ln>
            <a:noFill/>
          </a:ln>
        </p:spPr>
      </p:pic>
      <p:pic>
        <p:nvPicPr>
          <p:cNvPr descr=" " id="122" name="Google Shape;122;g2cecad56fe4_0_98"/>
          <p:cNvPicPr preferRelativeResize="0"/>
          <p:nvPr/>
        </p:nvPicPr>
        <p:blipFill rotWithShape="1">
          <a:blip r:embed="rId6">
            <a:alphaModFix/>
          </a:blip>
          <a:srcRect b="0" l="0" r="0" t="0"/>
          <a:stretch/>
        </p:blipFill>
        <p:spPr>
          <a:xfrm>
            <a:off x="7963895" y="406400"/>
            <a:ext cx="8459242" cy="1006785"/>
          </a:xfrm>
          <a:prstGeom prst="rect">
            <a:avLst/>
          </a:prstGeom>
          <a:noFill/>
          <a:ln>
            <a:noFill/>
          </a:ln>
        </p:spPr>
      </p:pic>
      <p:sp>
        <p:nvSpPr>
          <p:cNvPr id="123" name="Google Shape;123;g2cecad56fe4_0_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4" name="Google Shape;124;g2cecad56fe4_0_9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25" name="Google Shape;125;g2cecad56fe4_0_98"/>
          <p:cNvSpPr/>
          <p:nvPr/>
        </p:nvSpPr>
        <p:spPr>
          <a:xfrm>
            <a:off x="800200"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6" name="Google Shape;126;g2cecad56fe4_0_98"/>
          <p:cNvPicPr preferRelativeResize="0"/>
          <p:nvPr/>
        </p:nvPicPr>
        <p:blipFill rotWithShape="1">
          <a:blip r:embed="rId8">
            <a:alphaModFix/>
          </a:blip>
          <a:srcRect b="0" l="0" r="0" t="0"/>
          <a:stretch/>
        </p:blipFill>
        <p:spPr>
          <a:xfrm>
            <a:off x="800200" y="1181100"/>
            <a:ext cx="7049381" cy="5245100"/>
          </a:xfrm>
          <a:prstGeom prst="rect">
            <a:avLst/>
          </a:prstGeom>
          <a:noFill/>
          <a:ln>
            <a:noFill/>
          </a:ln>
        </p:spPr>
      </p:pic>
      <p:sp>
        <p:nvSpPr>
          <p:cNvPr id="127" name="Google Shape;127;g2cecad56fe4_0_98"/>
          <p:cNvSpPr/>
          <p:nvPr/>
        </p:nvSpPr>
        <p:spPr>
          <a:xfrm>
            <a:off x="2406951" y="7035800"/>
            <a:ext cx="38358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cecad56fe4_0_98"/>
          <p:cNvSpPr/>
          <p:nvPr/>
        </p:nvSpPr>
        <p:spPr>
          <a:xfrm>
            <a:off x="2406951" y="7035800"/>
            <a:ext cx="4039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Unicorn Sightings</a:t>
            </a:r>
            <a:endParaRPr b="0" i="0" sz="4800" u="none" cap="none" strike="noStrike">
              <a:solidFill>
                <a:schemeClr val="dk1"/>
              </a:solidFill>
              <a:latin typeface="Calibri"/>
              <a:ea typeface="Calibri"/>
              <a:cs typeface="Calibri"/>
              <a:sym typeface="Calibri"/>
            </a:endParaRPr>
          </a:p>
        </p:txBody>
      </p:sp>
      <p:sp>
        <p:nvSpPr>
          <p:cNvPr id="129" name="Google Shape;129;g2cecad56fe4_0_98"/>
          <p:cNvSpPr/>
          <p:nvPr/>
        </p:nvSpPr>
        <p:spPr>
          <a:xfrm>
            <a:off x="800200" y="84963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cecad56fe4_0_98"/>
          <p:cNvSpPr/>
          <p:nvPr/>
        </p:nvSpPr>
        <p:spPr>
          <a:xfrm>
            <a:off x="732458" y="84963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1" name="Google Shape;131;g2cecad56fe4_0_98"/>
          <p:cNvSpPr/>
          <p:nvPr/>
        </p:nvSpPr>
        <p:spPr>
          <a:xfrm>
            <a:off x="3931141" y="11544300"/>
            <a:ext cx="7875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cecad56fe4_0_98"/>
          <p:cNvSpPr/>
          <p:nvPr/>
        </p:nvSpPr>
        <p:spPr>
          <a:xfrm>
            <a:off x="3931141" y="11544300"/>
            <a:ext cx="9906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45%</a:t>
            </a:r>
            <a:endParaRPr b="0" i="0" sz="4800" u="none" cap="none" strike="noStrike">
              <a:solidFill>
                <a:schemeClr val="dk1"/>
              </a:solidFill>
              <a:latin typeface="Calibri"/>
              <a:ea typeface="Calibri"/>
              <a:cs typeface="Calibri"/>
              <a:sym typeface="Calibri"/>
            </a:endParaRPr>
          </a:p>
        </p:txBody>
      </p:sp>
      <p:sp>
        <p:nvSpPr>
          <p:cNvPr id="133" name="Google Shape;133;g2cecad56fe4_0_98"/>
          <p:cNvSpPr/>
          <p:nvPr/>
        </p:nvSpPr>
        <p:spPr>
          <a:xfrm>
            <a:off x="16016702"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4" name="Google Shape;134;g2cecad56fe4_0_98"/>
          <p:cNvPicPr preferRelativeResize="0"/>
          <p:nvPr/>
        </p:nvPicPr>
        <p:blipFill rotWithShape="1">
          <a:blip r:embed="rId9">
            <a:alphaModFix/>
          </a:blip>
          <a:srcRect b="0" l="0" r="0" t="0"/>
          <a:stretch/>
        </p:blipFill>
        <p:spPr>
          <a:xfrm>
            <a:off x="16016702" y="1181100"/>
            <a:ext cx="7049381" cy="5245100"/>
          </a:xfrm>
          <a:prstGeom prst="rect">
            <a:avLst/>
          </a:prstGeom>
          <a:noFill/>
          <a:ln>
            <a:noFill/>
          </a:ln>
        </p:spPr>
      </p:pic>
      <p:sp>
        <p:nvSpPr>
          <p:cNvPr id="135" name="Google Shape;135;g2cecad56fe4_0_98"/>
          <p:cNvSpPr/>
          <p:nvPr/>
        </p:nvSpPr>
        <p:spPr>
          <a:xfrm>
            <a:off x="17623453" y="7035800"/>
            <a:ext cx="38358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cecad56fe4_0_98"/>
          <p:cNvSpPr/>
          <p:nvPr/>
        </p:nvSpPr>
        <p:spPr>
          <a:xfrm>
            <a:off x="17623453" y="7035800"/>
            <a:ext cx="40392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Unicorn Sightings</a:t>
            </a:r>
            <a:endParaRPr b="0" i="0" sz="4800" u="none" cap="none" strike="noStrike">
              <a:solidFill>
                <a:schemeClr val="dk1"/>
              </a:solidFill>
              <a:latin typeface="Calibri"/>
              <a:ea typeface="Calibri"/>
              <a:cs typeface="Calibri"/>
              <a:sym typeface="Calibri"/>
            </a:endParaRPr>
          </a:p>
        </p:txBody>
      </p:sp>
      <p:sp>
        <p:nvSpPr>
          <p:cNvPr id="137" name="Google Shape;137;g2cecad56fe4_0_98"/>
          <p:cNvSpPr/>
          <p:nvPr/>
        </p:nvSpPr>
        <p:spPr>
          <a:xfrm>
            <a:off x="16016702" y="84963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cecad56fe4_0_98"/>
          <p:cNvSpPr/>
          <p:nvPr/>
        </p:nvSpPr>
        <p:spPr>
          <a:xfrm>
            <a:off x="15948960" y="84963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9" name="Google Shape;139;g2cecad56fe4_0_98"/>
          <p:cNvSpPr/>
          <p:nvPr/>
        </p:nvSpPr>
        <p:spPr>
          <a:xfrm>
            <a:off x="19147643" y="11544300"/>
            <a:ext cx="7875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cecad56fe4_0_98"/>
          <p:cNvSpPr/>
          <p:nvPr/>
        </p:nvSpPr>
        <p:spPr>
          <a:xfrm>
            <a:off x="19147643" y="11544300"/>
            <a:ext cx="9906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45%</a:t>
            </a:r>
            <a:endParaRPr b="0" i="0" sz="4800" u="none" cap="none" strike="noStrike">
              <a:solidFill>
                <a:schemeClr val="dk1"/>
              </a:solidFill>
              <a:latin typeface="Calibri"/>
              <a:ea typeface="Calibri"/>
              <a:cs typeface="Calibri"/>
              <a:sym typeface="Calibri"/>
            </a:endParaRPr>
          </a:p>
        </p:txBody>
      </p:sp>
      <p:sp>
        <p:nvSpPr>
          <p:cNvPr id="141" name="Google Shape;141;g2cecad56fe4_0_98"/>
          <p:cNvSpPr/>
          <p:nvPr/>
        </p:nvSpPr>
        <p:spPr>
          <a:xfrm>
            <a:off x="8408451"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cecad56fe4_0_98"/>
          <p:cNvSpPr/>
          <p:nvPr/>
        </p:nvSpPr>
        <p:spPr>
          <a:xfrm>
            <a:off x="10269233" y="1181100"/>
            <a:ext cx="3327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cecad56fe4_0_98"/>
          <p:cNvSpPr/>
          <p:nvPr/>
        </p:nvSpPr>
        <p:spPr>
          <a:xfrm>
            <a:off x="10269233" y="1181100"/>
            <a:ext cx="35310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Dragon Taming</a:t>
            </a:r>
            <a:endParaRPr b="0" i="0" sz="4800" u="none" cap="none" strike="noStrike">
              <a:solidFill>
                <a:schemeClr val="dk1"/>
              </a:solidFill>
              <a:latin typeface="Calibri"/>
              <a:ea typeface="Calibri"/>
              <a:cs typeface="Calibri"/>
              <a:sym typeface="Calibri"/>
            </a:endParaRPr>
          </a:p>
        </p:txBody>
      </p:sp>
      <p:sp>
        <p:nvSpPr>
          <p:cNvPr id="144" name="Google Shape;144;g2cecad56fe4_0_98"/>
          <p:cNvSpPr/>
          <p:nvPr/>
        </p:nvSpPr>
        <p:spPr>
          <a:xfrm>
            <a:off x="8408451" y="2641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cecad56fe4_0_98"/>
          <p:cNvSpPr/>
          <p:nvPr/>
        </p:nvSpPr>
        <p:spPr>
          <a:xfrm>
            <a:off x="8340709" y="2641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6" name="Google Shape;146;g2cecad56fe4_0_98"/>
          <p:cNvPicPr preferRelativeResize="0"/>
          <p:nvPr/>
        </p:nvPicPr>
        <p:blipFill rotWithShape="1">
          <a:blip r:embed="rId10">
            <a:alphaModFix/>
          </a:blip>
          <a:srcRect b="0" l="0" r="0" t="0"/>
          <a:stretch/>
        </p:blipFill>
        <p:spPr>
          <a:xfrm>
            <a:off x="8408451" y="5689600"/>
            <a:ext cx="7049381" cy="5245100"/>
          </a:xfrm>
          <a:prstGeom prst="rect">
            <a:avLst/>
          </a:prstGeom>
          <a:noFill/>
          <a:ln>
            <a:noFill/>
          </a:ln>
        </p:spPr>
      </p:pic>
      <p:sp>
        <p:nvSpPr>
          <p:cNvPr id="147" name="Google Shape;147;g2cecad56fe4_0_98"/>
          <p:cNvSpPr/>
          <p:nvPr/>
        </p:nvSpPr>
        <p:spPr>
          <a:xfrm>
            <a:off x="11513989" y="11544300"/>
            <a:ext cx="8382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cecad56fe4_0_98"/>
          <p:cNvSpPr/>
          <p:nvPr/>
        </p:nvSpPr>
        <p:spPr>
          <a:xfrm>
            <a:off x="11513989" y="11544300"/>
            <a:ext cx="1041600" cy="1054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67%</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153" name="Shape 153"/>
        <p:cNvGrpSpPr/>
        <p:nvPr/>
      </p:nvGrpSpPr>
      <p:grpSpPr>
        <a:xfrm>
          <a:off x="0" y="0"/>
          <a:ext cx="0" cy="0"/>
          <a:chOff x="0" y="0"/>
          <a:chExt cx="0" cy="0"/>
        </a:xfrm>
      </p:grpSpPr>
      <p:pic>
        <p:nvPicPr>
          <p:cNvPr descr=" " id="154" name="Google Shape;154;g2cecad56fe4_0_132"/>
          <p:cNvPicPr preferRelativeResize="0"/>
          <p:nvPr/>
        </p:nvPicPr>
        <p:blipFill rotWithShape="1">
          <a:blip r:embed="rId3">
            <a:alphaModFix/>
          </a:blip>
          <a:srcRect b="0" l="0" r="0" t="0"/>
          <a:stretch/>
        </p:blipFill>
        <p:spPr>
          <a:xfrm>
            <a:off x="8700587" y="12166600"/>
            <a:ext cx="8459261" cy="740569"/>
          </a:xfrm>
          <a:prstGeom prst="rect">
            <a:avLst/>
          </a:prstGeom>
          <a:noFill/>
          <a:ln>
            <a:noFill/>
          </a:ln>
        </p:spPr>
      </p:pic>
      <p:pic>
        <p:nvPicPr>
          <p:cNvPr descr=" " id="155" name="Google Shape;155;g2cecad56fe4_0_132"/>
          <p:cNvPicPr preferRelativeResize="0"/>
          <p:nvPr/>
        </p:nvPicPr>
        <p:blipFill rotWithShape="1">
          <a:blip r:embed="rId4">
            <a:alphaModFix/>
          </a:blip>
          <a:srcRect b="0" l="0" r="0" t="0"/>
          <a:stretch/>
        </p:blipFill>
        <p:spPr>
          <a:xfrm>
            <a:off x="8700587" y="800100"/>
            <a:ext cx="8459261" cy="740569"/>
          </a:xfrm>
          <a:prstGeom prst="rect">
            <a:avLst/>
          </a:prstGeom>
          <a:noFill/>
          <a:ln>
            <a:noFill/>
          </a:ln>
        </p:spPr>
      </p:pic>
      <p:pic>
        <p:nvPicPr>
          <p:cNvPr descr=" " id="156" name="Google Shape;156;g2cecad56fe4_0_132"/>
          <p:cNvPicPr preferRelativeResize="0"/>
          <p:nvPr/>
        </p:nvPicPr>
        <p:blipFill rotWithShape="1">
          <a:blip r:embed="rId5">
            <a:alphaModFix/>
          </a:blip>
          <a:srcRect b="0" l="0" r="0" t="0"/>
          <a:stretch/>
        </p:blipFill>
        <p:spPr>
          <a:xfrm>
            <a:off x="3162698" y="2540000"/>
            <a:ext cx="740658" cy="8458200"/>
          </a:xfrm>
          <a:prstGeom prst="rect">
            <a:avLst/>
          </a:prstGeom>
          <a:noFill/>
          <a:ln>
            <a:noFill/>
          </a:ln>
        </p:spPr>
      </p:pic>
      <p:pic>
        <p:nvPicPr>
          <p:cNvPr descr=" " id="157" name="Google Shape;157;g2cecad56fe4_0_132"/>
          <p:cNvPicPr preferRelativeResize="0"/>
          <p:nvPr/>
        </p:nvPicPr>
        <p:blipFill rotWithShape="1">
          <a:blip r:embed="rId6">
            <a:alphaModFix/>
          </a:blip>
          <a:srcRect b="0" l="0" r="0" t="0"/>
          <a:stretch/>
        </p:blipFill>
        <p:spPr>
          <a:xfrm>
            <a:off x="20474959" y="2540000"/>
            <a:ext cx="740658" cy="8458200"/>
          </a:xfrm>
          <a:prstGeom prst="rect">
            <a:avLst/>
          </a:prstGeom>
          <a:noFill/>
          <a:ln>
            <a:noFill/>
          </a:ln>
        </p:spPr>
      </p:pic>
      <p:sp>
        <p:nvSpPr>
          <p:cNvPr id="158" name="Google Shape;158;g2cecad56fe4_0_1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9" name="Google Shape;159;g2cecad56fe4_0_13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60" name="Google Shape;160;g2cecad56fe4_0_132"/>
          <p:cNvPicPr preferRelativeResize="0"/>
          <p:nvPr/>
        </p:nvPicPr>
        <p:blipFill rotWithShape="1">
          <a:blip r:embed="rId8">
            <a:alphaModFix/>
          </a:blip>
          <a:srcRect b="0" l="0" r="0" t="0"/>
          <a:stretch/>
        </p:blipFill>
        <p:spPr>
          <a:xfrm>
            <a:off x="0" y="1498600"/>
            <a:ext cx="5966698" cy="4437887"/>
          </a:xfrm>
          <a:prstGeom prst="rect">
            <a:avLst/>
          </a:prstGeom>
          <a:noFill/>
          <a:ln>
            <a:noFill/>
          </a:ln>
        </p:spPr>
      </p:pic>
      <p:sp>
        <p:nvSpPr>
          <p:cNvPr id="161" name="Google Shape;161;g2cecad56fe4_0_132"/>
          <p:cNvSpPr/>
          <p:nvPr/>
        </p:nvSpPr>
        <p:spPr>
          <a:xfrm>
            <a:off x="5398175" y="4692650"/>
            <a:ext cx="136035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cecad56fe4_0_132"/>
          <p:cNvSpPr/>
          <p:nvPr/>
        </p:nvSpPr>
        <p:spPr>
          <a:xfrm>
            <a:off x="5398175" y="4692650"/>
            <a:ext cx="13806600" cy="360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63" name="Google Shape;163;g2cecad56fe4_0_132"/>
          <p:cNvSpPr/>
          <p:nvPr/>
        </p:nvSpPr>
        <p:spPr>
          <a:xfrm>
            <a:off x="15991299" y="8401050"/>
            <a:ext cx="3162600" cy="78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Mountains of Christmas"/>
              <a:buNone/>
            </a:pPr>
            <a:r>
              <a:rPr b="0" i="0" lang="en-US" sz="3600" u="none" cap="none" strike="noStrike">
                <a:solidFill>
                  <a:srgbClr val="FFFFFF"/>
                </a:solidFill>
                <a:latin typeface="Mountains of Christmas"/>
                <a:ea typeface="Mountains of Christmas"/>
                <a:cs typeface="Mountains of Christmas"/>
                <a:sym typeface="Mountains of Christma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168" name="Shape 168"/>
        <p:cNvGrpSpPr/>
        <p:nvPr/>
      </p:nvGrpSpPr>
      <p:grpSpPr>
        <a:xfrm>
          <a:off x="0" y="0"/>
          <a:ext cx="0" cy="0"/>
          <a:chOff x="0" y="0"/>
          <a:chExt cx="0" cy="0"/>
        </a:xfrm>
      </p:grpSpPr>
      <p:pic>
        <p:nvPicPr>
          <p:cNvPr descr=" " id="169" name="Google Shape;169;g2cecad56fe4_0_146"/>
          <p:cNvPicPr preferRelativeResize="0"/>
          <p:nvPr/>
        </p:nvPicPr>
        <p:blipFill rotWithShape="1">
          <a:blip r:embed="rId3">
            <a:alphaModFix/>
          </a:blip>
          <a:srcRect b="0" l="0" r="0" t="0"/>
          <a:stretch/>
        </p:blipFill>
        <p:spPr>
          <a:xfrm>
            <a:off x="304838" y="2628900"/>
            <a:ext cx="582733" cy="8458200"/>
          </a:xfrm>
          <a:prstGeom prst="rect">
            <a:avLst/>
          </a:prstGeom>
          <a:noFill/>
          <a:ln>
            <a:noFill/>
          </a:ln>
        </p:spPr>
      </p:pic>
      <p:pic>
        <p:nvPicPr>
          <p:cNvPr descr=" " id="170" name="Google Shape;170;g2cecad56fe4_0_146"/>
          <p:cNvPicPr preferRelativeResize="0"/>
          <p:nvPr/>
        </p:nvPicPr>
        <p:blipFill rotWithShape="1">
          <a:blip r:embed="rId4">
            <a:alphaModFix/>
          </a:blip>
          <a:srcRect b="0" l="0" r="0" t="0"/>
          <a:stretch/>
        </p:blipFill>
        <p:spPr>
          <a:xfrm>
            <a:off x="23497940" y="2628900"/>
            <a:ext cx="582732" cy="8458200"/>
          </a:xfrm>
          <a:prstGeom prst="rect">
            <a:avLst/>
          </a:prstGeom>
          <a:noFill/>
          <a:ln>
            <a:noFill/>
          </a:ln>
        </p:spPr>
      </p:pic>
      <p:sp>
        <p:nvSpPr>
          <p:cNvPr id="171" name="Google Shape;171;g2cecad56fe4_0_146"/>
          <p:cNvSpPr/>
          <p:nvPr/>
        </p:nvSpPr>
        <p:spPr>
          <a:xfrm>
            <a:off x="2104230" y="1079500"/>
            <a:ext cx="20216700" cy="174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The Magic of Dragons: A Research</a:t>
            </a:r>
            <a:endParaRPr b="0" i="0" sz="8000" u="none" cap="none" strike="noStrike">
              <a:solidFill>
                <a:schemeClr val="dk1"/>
              </a:solidFill>
              <a:latin typeface="Calibri"/>
              <a:ea typeface="Calibri"/>
              <a:cs typeface="Calibri"/>
              <a:sym typeface="Calibri"/>
            </a:endParaRPr>
          </a:p>
        </p:txBody>
      </p:sp>
      <p:sp>
        <p:nvSpPr>
          <p:cNvPr id="172" name="Google Shape;172;g2cecad56fe4_0_1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2cecad56fe4_0_1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4" name="Google Shape;174;g2cecad56fe4_0_146"/>
          <p:cNvSpPr/>
          <p:nvPr/>
        </p:nvSpPr>
        <p:spPr>
          <a:xfrm>
            <a:off x="2121165" y="3695700"/>
            <a:ext cx="6096900" cy="6096000"/>
          </a:xfrm>
          <a:prstGeom prst="rect">
            <a:avLst/>
          </a:prstGeom>
          <a:noFill/>
          <a:ln cap="flat" cmpd="sng" w="381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2cecad56fe4_0_146"/>
          <p:cNvPicPr preferRelativeResize="0"/>
          <p:nvPr/>
        </p:nvPicPr>
        <p:blipFill rotWithShape="1">
          <a:blip r:embed="rId6">
            <a:alphaModFix/>
          </a:blip>
          <a:srcRect b="0" l="0" r="0" t="0"/>
          <a:stretch/>
        </p:blipFill>
        <p:spPr>
          <a:xfrm>
            <a:off x="4546179" y="4927600"/>
            <a:ext cx="1246737" cy="1625612"/>
          </a:xfrm>
          <a:prstGeom prst="rect">
            <a:avLst/>
          </a:prstGeom>
          <a:noFill/>
          <a:ln>
            <a:noFill/>
          </a:ln>
        </p:spPr>
      </p:pic>
      <p:sp>
        <p:nvSpPr>
          <p:cNvPr id="176" name="Google Shape;176;g2cecad56fe4_0_146"/>
          <p:cNvSpPr/>
          <p:nvPr/>
        </p:nvSpPr>
        <p:spPr>
          <a:xfrm>
            <a:off x="2273584" y="6858000"/>
            <a:ext cx="57918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cecad56fe4_0_146"/>
          <p:cNvSpPr/>
          <p:nvPr/>
        </p:nvSpPr>
        <p:spPr>
          <a:xfrm>
            <a:off x="2171971" y="6858000"/>
            <a:ext cx="5995200" cy="1905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Sighting</a:t>
            </a:r>
            <a:endParaRPr b="0" i="0" sz="4800" u="none" cap="none" strike="noStrike">
              <a:solidFill>
                <a:schemeClr val="dk1"/>
              </a:solidFill>
              <a:latin typeface="Calibri"/>
              <a:ea typeface="Calibri"/>
              <a:cs typeface="Calibri"/>
              <a:sym typeface="Calibri"/>
            </a:endParaRPr>
          </a:p>
        </p:txBody>
      </p:sp>
      <p:sp>
        <p:nvSpPr>
          <p:cNvPr id="178" name="Google Shape;178;g2cecad56fe4_0_146"/>
          <p:cNvSpPr/>
          <p:nvPr/>
        </p:nvSpPr>
        <p:spPr>
          <a:xfrm>
            <a:off x="9145143" y="3695700"/>
            <a:ext cx="6096900" cy="6096000"/>
          </a:xfrm>
          <a:prstGeom prst="rect">
            <a:avLst/>
          </a:prstGeom>
          <a:noFill/>
          <a:ln cap="flat" cmpd="sng" w="381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9" name="Google Shape;179;g2cecad56fe4_0_146"/>
          <p:cNvPicPr preferRelativeResize="0"/>
          <p:nvPr/>
        </p:nvPicPr>
        <p:blipFill rotWithShape="1">
          <a:blip r:embed="rId7">
            <a:alphaModFix/>
          </a:blip>
          <a:srcRect b="0" l="0" r="0" t="0"/>
          <a:stretch/>
        </p:blipFill>
        <p:spPr>
          <a:xfrm>
            <a:off x="11614765" y="4927600"/>
            <a:ext cx="1157516" cy="1625600"/>
          </a:xfrm>
          <a:prstGeom prst="rect">
            <a:avLst/>
          </a:prstGeom>
          <a:noFill/>
          <a:ln>
            <a:noFill/>
          </a:ln>
        </p:spPr>
      </p:pic>
      <p:sp>
        <p:nvSpPr>
          <p:cNvPr id="180" name="Google Shape;180;g2cecad56fe4_0_146"/>
          <p:cNvSpPr/>
          <p:nvPr/>
        </p:nvSpPr>
        <p:spPr>
          <a:xfrm>
            <a:off x="9297562" y="6858000"/>
            <a:ext cx="57918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ecad56fe4_0_146"/>
          <p:cNvSpPr/>
          <p:nvPr/>
        </p:nvSpPr>
        <p:spPr>
          <a:xfrm>
            <a:off x="9195949" y="6858000"/>
            <a:ext cx="5995200" cy="1905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Taming</a:t>
            </a:r>
            <a:endParaRPr b="0" i="0" sz="4800" u="none" cap="none" strike="noStrike">
              <a:solidFill>
                <a:schemeClr val="dk1"/>
              </a:solidFill>
              <a:latin typeface="Calibri"/>
              <a:ea typeface="Calibri"/>
              <a:cs typeface="Calibri"/>
              <a:sym typeface="Calibri"/>
            </a:endParaRPr>
          </a:p>
        </p:txBody>
      </p:sp>
      <p:sp>
        <p:nvSpPr>
          <p:cNvPr id="182" name="Google Shape;182;g2cecad56fe4_0_146"/>
          <p:cNvSpPr/>
          <p:nvPr/>
        </p:nvSpPr>
        <p:spPr>
          <a:xfrm>
            <a:off x="16169121" y="3695700"/>
            <a:ext cx="6096900" cy="6096000"/>
          </a:xfrm>
          <a:prstGeom prst="rect">
            <a:avLst/>
          </a:prstGeom>
          <a:noFill/>
          <a:ln cap="flat" cmpd="sng" w="381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2cecad56fe4_0_146"/>
          <p:cNvPicPr preferRelativeResize="0"/>
          <p:nvPr/>
        </p:nvPicPr>
        <p:blipFill rotWithShape="1">
          <a:blip r:embed="rId8">
            <a:alphaModFix/>
          </a:blip>
          <a:srcRect b="0" l="0" r="0" t="0"/>
          <a:stretch/>
        </p:blipFill>
        <p:spPr>
          <a:xfrm>
            <a:off x="18525355" y="4927600"/>
            <a:ext cx="1384293" cy="1625612"/>
          </a:xfrm>
          <a:prstGeom prst="rect">
            <a:avLst/>
          </a:prstGeom>
          <a:noFill/>
          <a:ln>
            <a:noFill/>
          </a:ln>
        </p:spPr>
      </p:pic>
      <p:sp>
        <p:nvSpPr>
          <p:cNvPr id="184" name="Google Shape;184;g2cecad56fe4_0_146"/>
          <p:cNvSpPr/>
          <p:nvPr/>
        </p:nvSpPr>
        <p:spPr>
          <a:xfrm>
            <a:off x="16321540" y="6858000"/>
            <a:ext cx="57918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cecad56fe4_0_146"/>
          <p:cNvSpPr/>
          <p:nvPr/>
        </p:nvSpPr>
        <p:spPr>
          <a:xfrm>
            <a:off x="16219927" y="6858000"/>
            <a:ext cx="5995200" cy="1905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Seeing</a:t>
            </a:r>
            <a:endParaRPr b="0" i="0" sz="4800" u="none" cap="none" strike="noStrike">
              <a:solidFill>
                <a:schemeClr val="dk1"/>
              </a:solidFill>
              <a:latin typeface="Calibri"/>
              <a:ea typeface="Calibri"/>
              <a:cs typeface="Calibri"/>
              <a:sym typeface="Calibri"/>
            </a:endParaRPr>
          </a:p>
        </p:txBody>
      </p:sp>
      <p:sp>
        <p:nvSpPr>
          <p:cNvPr id="186" name="Google Shape;186;g2cecad56fe4_0_146"/>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cecad56fe4_0_146"/>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cecad56fe4_0_146"/>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9" name="Google Shape;189;g2cecad56fe4_0_146"/>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cecad56fe4_0_146"/>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cecad56fe4_0_146"/>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92" name="Google Shape;192;g2cecad56fe4_0_146"/>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cecad56fe4_0_146"/>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cecad56fe4_0_146"/>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0034"/>
        </a:solidFill>
      </p:bgPr>
    </p:bg>
    <p:spTree>
      <p:nvGrpSpPr>
        <p:cNvPr id="199" name="Shape 199"/>
        <p:cNvGrpSpPr/>
        <p:nvPr/>
      </p:nvGrpSpPr>
      <p:grpSpPr>
        <a:xfrm>
          <a:off x="0" y="0"/>
          <a:ext cx="0" cy="0"/>
          <a:chOff x="0" y="0"/>
          <a:chExt cx="0" cy="0"/>
        </a:xfrm>
      </p:grpSpPr>
      <p:pic>
        <p:nvPicPr>
          <p:cNvPr descr=" " id="200" name="Google Shape;200;g2cecad56fe4_0_176"/>
          <p:cNvPicPr preferRelativeResize="0"/>
          <p:nvPr/>
        </p:nvPicPr>
        <p:blipFill rotWithShape="1">
          <a:blip r:embed="rId3">
            <a:alphaModFix/>
          </a:blip>
          <a:srcRect b="0" l="0" r="0" t="0"/>
          <a:stretch/>
        </p:blipFill>
        <p:spPr>
          <a:xfrm>
            <a:off x="7963895" y="12293600"/>
            <a:ext cx="8459242" cy="1006785"/>
          </a:xfrm>
          <a:prstGeom prst="rect">
            <a:avLst/>
          </a:prstGeom>
          <a:noFill/>
          <a:ln>
            <a:noFill/>
          </a:ln>
        </p:spPr>
      </p:pic>
      <p:pic>
        <p:nvPicPr>
          <p:cNvPr descr=" " id="201" name="Google Shape;201;g2cecad56fe4_0_176"/>
          <p:cNvPicPr preferRelativeResize="0"/>
          <p:nvPr/>
        </p:nvPicPr>
        <p:blipFill rotWithShape="1">
          <a:blip r:embed="rId4">
            <a:alphaModFix/>
          </a:blip>
          <a:srcRect b="0" l="0" r="0" t="0"/>
          <a:stretch/>
        </p:blipFill>
        <p:spPr>
          <a:xfrm>
            <a:off x="292137" y="3987800"/>
            <a:ext cx="685886" cy="5740400"/>
          </a:xfrm>
          <a:prstGeom prst="rect">
            <a:avLst/>
          </a:prstGeom>
          <a:noFill/>
          <a:ln>
            <a:noFill/>
          </a:ln>
        </p:spPr>
      </p:pic>
      <p:pic>
        <p:nvPicPr>
          <p:cNvPr descr=" " id="202" name="Google Shape;202;g2cecad56fe4_0_176"/>
          <p:cNvPicPr preferRelativeResize="0"/>
          <p:nvPr/>
        </p:nvPicPr>
        <p:blipFill rotWithShape="1">
          <a:blip r:embed="rId5">
            <a:alphaModFix/>
          </a:blip>
          <a:srcRect b="0" l="0" r="0" t="0"/>
          <a:stretch/>
        </p:blipFill>
        <p:spPr>
          <a:xfrm>
            <a:off x="23396324" y="3987800"/>
            <a:ext cx="685886" cy="5740400"/>
          </a:xfrm>
          <a:prstGeom prst="rect">
            <a:avLst/>
          </a:prstGeom>
          <a:noFill/>
          <a:ln>
            <a:noFill/>
          </a:ln>
        </p:spPr>
      </p:pic>
      <p:pic>
        <p:nvPicPr>
          <p:cNvPr descr=" " id="203" name="Google Shape;203;g2cecad56fe4_0_176"/>
          <p:cNvPicPr preferRelativeResize="0"/>
          <p:nvPr/>
        </p:nvPicPr>
        <p:blipFill rotWithShape="1">
          <a:blip r:embed="rId6">
            <a:alphaModFix/>
          </a:blip>
          <a:srcRect b="0" l="0" r="0" t="0"/>
          <a:stretch/>
        </p:blipFill>
        <p:spPr>
          <a:xfrm>
            <a:off x="7963895" y="406400"/>
            <a:ext cx="8459242" cy="1006785"/>
          </a:xfrm>
          <a:prstGeom prst="rect">
            <a:avLst/>
          </a:prstGeom>
          <a:noFill/>
          <a:ln>
            <a:noFill/>
          </a:ln>
        </p:spPr>
      </p:pic>
      <p:sp>
        <p:nvSpPr>
          <p:cNvPr id="204" name="Google Shape;204;g2cecad56fe4_0_1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5" name="Google Shape;205;g2cecad56fe4_0_17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06" name="Google Shape;206;g2cecad56fe4_0_176"/>
          <p:cNvSpPr/>
          <p:nvPr/>
        </p:nvSpPr>
        <p:spPr>
          <a:xfrm>
            <a:off x="9852198" y="914400"/>
            <a:ext cx="4682700" cy="174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4AA14"/>
              </a:buClr>
              <a:buSzPts val="8000"/>
              <a:buFont typeface="Mountains of Christmas"/>
              <a:buNone/>
            </a:pPr>
            <a:r>
              <a:rPr b="0" i="0" lang="en-US" sz="8000" u="none" cap="none" strike="noStrike">
                <a:solidFill>
                  <a:srgbClr val="F4AA14"/>
                </a:solidFill>
                <a:latin typeface="Mountains of Christmas"/>
                <a:ea typeface="Mountains of Christmas"/>
                <a:cs typeface="Mountains of Christmas"/>
                <a:sym typeface="Mountains of Christmas"/>
              </a:rPr>
              <a:t>Pricing Plan</a:t>
            </a:r>
            <a:endParaRPr b="0" i="0" sz="8000" u="none" cap="none" strike="noStrike">
              <a:solidFill>
                <a:schemeClr val="dk1"/>
              </a:solidFill>
              <a:latin typeface="Calibri"/>
              <a:ea typeface="Calibri"/>
              <a:cs typeface="Calibri"/>
              <a:sym typeface="Calibri"/>
            </a:endParaRPr>
          </a:p>
        </p:txBody>
      </p:sp>
      <p:sp>
        <p:nvSpPr>
          <p:cNvPr id="207" name="Google Shape;207;g2cecad56fe4_0_176"/>
          <p:cNvSpPr/>
          <p:nvPr/>
        </p:nvSpPr>
        <p:spPr>
          <a:xfrm>
            <a:off x="1778222" y="2616200"/>
            <a:ext cx="20843400" cy="1043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cecad56fe4_0_176"/>
          <p:cNvSpPr/>
          <p:nvPr/>
        </p:nvSpPr>
        <p:spPr>
          <a:xfrm>
            <a:off x="1778222" y="2616200"/>
            <a:ext cx="6439800" cy="10439400"/>
          </a:xfrm>
          <a:prstGeom prst="roundRect">
            <a:avLst>
              <a:gd fmla="val 3124" name="adj"/>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cecad56fe4_0_176"/>
          <p:cNvPicPr preferRelativeResize="0"/>
          <p:nvPr/>
        </p:nvPicPr>
        <p:blipFill rotWithShape="1">
          <a:blip r:embed="rId8">
            <a:alphaModFix/>
          </a:blip>
          <a:srcRect b="0" l="0" r="0" t="0"/>
          <a:stretch/>
        </p:blipFill>
        <p:spPr>
          <a:xfrm>
            <a:off x="4539645" y="3073400"/>
            <a:ext cx="916856" cy="1625612"/>
          </a:xfrm>
          <a:prstGeom prst="rect">
            <a:avLst/>
          </a:prstGeom>
          <a:noFill/>
          <a:ln>
            <a:noFill/>
          </a:ln>
        </p:spPr>
      </p:pic>
      <p:sp>
        <p:nvSpPr>
          <p:cNvPr id="210" name="Google Shape;210;g2cecad56fe4_0_176"/>
          <p:cNvSpPr/>
          <p:nvPr/>
        </p:nvSpPr>
        <p:spPr>
          <a:xfrm>
            <a:off x="4356645" y="5003812"/>
            <a:ext cx="12828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Basic</a:t>
            </a:r>
            <a:endParaRPr b="0" i="0" sz="4800" u="none" cap="none" strike="noStrike">
              <a:solidFill>
                <a:schemeClr val="dk1"/>
              </a:solidFill>
              <a:latin typeface="Calibri"/>
              <a:ea typeface="Calibri"/>
              <a:cs typeface="Calibri"/>
              <a:sym typeface="Calibri"/>
            </a:endParaRPr>
          </a:p>
        </p:txBody>
      </p:sp>
      <p:sp>
        <p:nvSpPr>
          <p:cNvPr id="211" name="Google Shape;211;g2cecad56fe4_0_176"/>
          <p:cNvSpPr/>
          <p:nvPr/>
        </p:nvSpPr>
        <p:spPr>
          <a:xfrm>
            <a:off x="2235479" y="61595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12" name="Google Shape;212;g2cecad56fe4_0_176"/>
          <p:cNvSpPr/>
          <p:nvPr/>
        </p:nvSpPr>
        <p:spPr>
          <a:xfrm>
            <a:off x="3778722" y="11747512"/>
            <a:ext cx="24387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$10/month</a:t>
            </a:r>
            <a:endParaRPr b="0" i="0" sz="4800" u="none" cap="none" strike="noStrike">
              <a:solidFill>
                <a:schemeClr val="dk1"/>
              </a:solidFill>
              <a:latin typeface="Calibri"/>
              <a:ea typeface="Calibri"/>
              <a:cs typeface="Calibri"/>
              <a:sym typeface="Calibri"/>
            </a:endParaRPr>
          </a:p>
        </p:txBody>
      </p:sp>
      <p:sp>
        <p:nvSpPr>
          <p:cNvPr id="213" name="Google Shape;213;g2cecad56fe4_0_176"/>
          <p:cNvSpPr/>
          <p:nvPr/>
        </p:nvSpPr>
        <p:spPr>
          <a:xfrm>
            <a:off x="8980022" y="2616200"/>
            <a:ext cx="6439800" cy="10439400"/>
          </a:xfrm>
          <a:prstGeom prst="roundRect">
            <a:avLst>
              <a:gd fmla="val 3124" name="adj"/>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cecad56fe4_0_176"/>
          <p:cNvPicPr preferRelativeResize="0"/>
          <p:nvPr/>
        </p:nvPicPr>
        <p:blipFill rotWithShape="1">
          <a:blip r:embed="rId9">
            <a:alphaModFix/>
          </a:blip>
          <a:srcRect b="0" l="0" r="0" t="0"/>
          <a:stretch/>
        </p:blipFill>
        <p:spPr>
          <a:xfrm>
            <a:off x="11662693" y="3073400"/>
            <a:ext cx="1074363" cy="1625612"/>
          </a:xfrm>
          <a:prstGeom prst="rect">
            <a:avLst/>
          </a:prstGeom>
          <a:noFill/>
          <a:ln>
            <a:noFill/>
          </a:ln>
        </p:spPr>
      </p:pic>
      <p:sp>
        <p:nvSpPr>
          <p:cNvPr id="215" name="Google Shape;215;g2cecad56fe4_0_176"/>
          <p:cNvSpPr/>
          <p:nvPr/>
        </p:nvSpPr>
        <p:spPr>
          <a:xfrm>
            <a:off x="11615602" y="5003812"/>
            <a:ext cx="11685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Elite</a:t>
            </a:r>
            <a:endParaRPr b="0" i="0" sz="4800" u="none" cap="none" strike="noStrike">
              <a:solidFill>
                <a:schemeClr val="dk1"/>
              </a:solidFill>
              <a:latin typeface="Calibri"/>
              <a:ea typeface="Calibri"/>
              <a:cs typeface="Calibri"/>
              <a:sym typeface="Calibri"/>
            </a:endParaRPr>
          </a:p>
        </p:txBody>
      </p:sp>
      <p:sp>
        <p:nvSpPr>
          <p:cNvPr id="216" name="Google Shape;216;g2cecad56fe4_0_176"/>
          <p:cNvSpPr/>
          <p:nvPr/>
        </p:nvSpPr>
        <p:spPr>
          <a:xfrm>
            <a:off x="9437280" y="61595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7" name="Google Shape;217;g2cecad56fe4_0_176"/>
          <p:cNvSpPr/>
          <p:nvPr/>
        </p:nvSpPr>
        <p:spPr>
          <a:xfrm>
            <a:off x="10974172" y="11747512"/>
            <a:ext cx="24513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$50/month</a:t>
            </a:r>
            <a:endParaRPr b="0" i="0" sz="4800" u="none" cap="none" strike="noStrike">
              <a:solidFill>
                <a:schemeClr val="dk1"/>
              </a:solidFill>
              <a:latin typeface="Calibri"/>
              <a:ea typeface="Calibri"/>
              <a:cs typeface="Calibri"/>
              <a:sym typeface="Calibri"/>
            </a:endParaRPr>
          </a:p>
        </p:txBody>
      </p:sp>
      <p:sp>
        <p:nvSpPr>
          <p:cNvPr id="218" name="Google Shape;218;g2cecad56fe4_0_176"/>
          <p:cNvSpPr/>
          <p:nvPr/>
        </p:nvSpPr>
        <p:spPr>
          <a:xfrm>
            <a:off x="16181822" y="2616200"/>
            <a:ext cx="6439800" cy="10439400"/>
          </a:xfrm>
          <a:prstGeom prst="roundRect">
            <a:avLst>
              <a:gd fmla="val 3124" name="adj"/>
            </a:avLst>
          </a:prstGeom>
          <a:noFill/>
          <a:ln cap="flat" cmpd="sng" w="25400">
            <a:solidFill>
              <a:srgbClr val="7E56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9" name="Google Shape;219;g2cecad56fe4_0_176"/>
          <p:cNvPicPr preferRelativeResize="0"/>
          <p:nvPr/>
        </p:nvPicPr>
        <p:blipFill rotWithShape="1">
          <a:blip r:embed="rId10">
            <a:alphaModFix/>
          </a:blip>
          <a:srcRect b="0" l="0" r="0" t="0"/>
          <a:stretch/>
        </p:blipFill>
        <p:spPr>
          <a:xfrm>
            <a:off x="18836110" y="3073400"/>
            <a:ext cx="1131130" cy="1625600"/>
          </a:xfrm>
          <a:prstGeom prst="rect">
            <a:avLst/>
          </a:prstGeom>
          <a:noFill/>
          <a:ln>
            <a:noFill/>
          </a:ln>
        </p:spPr>
      </p:pic>
      <p:sp>
        <p:nvSpPr>
          <p:cNvPr id="220" name="Google Shape;220;g2cecad56fe4_0_176"/>
          <p:cNvSpPr/>
          <p:nvPr/>
        </p:nvSpPr>
        <p:spPr>
          <a:xfrm>
            <a:off x="18214076" y="5003800"/>
            <a:ext cx="23751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C002"/>
              </a:buClr>
              <a:buSzPts val="4800"/>
              <a:buFont typeface="Mountains of Christmas"/>
              <a:buNone/>
            </a:pPr>
            <a:r>
              <a:rPr b="0" i="0" lang="en-US" sz="4800" u="none" cap="none" strike="noStrike">
                <a:solidFill>
                  <a:srgbClr val="FFC002"/>
                </a:solidFill>
                <a:latin typeface="Mountains of Christmas"/>
                <a:ea typeface="Mountains of Christmas"/>
                <a:cs typeface="Mountains of Christmas"/>
                <a:sym typeface="Mountains of Christmas"/>
              </a:rPr>
              <a:t>Legendary</a:t>
            </a:r>
            <a:endParaRPr b="0" i="0" sz="4800" u="none" cap="none" strike="noStrike">
              <a:solidFill>
                <a:schemeClr val="dk1"/>
              </a:solidFill>
              <a:latin typeface="Calibri"/>
              <a:ea typeface="Calibri"/>
              <a:cs typeface="Calibri"/>
              <a:sym typeface="Calibri"/>
            </a:endParaRPr>
          </a:p>
        </p:txBody>
      </p:sp>
      <p:sp>
        <p:nvSpPr>
          <p:cNvPr id="221" name="Google Shape;221;g2cecad56fe4_0_176"/>
          <p:cNvSpPr/>
          <p:nvPr/>
        </p:nvSpPr>
        <p:spPr>
          <a:xfrm>
            <a:off x="16639080" y="61595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22" name="Google Shape;222;g2cecad56fe4_0_176"/>
          <p:cNvSpPr/>
          <p:nvPr/>
        </p:nvSpPr>
        <p:spPr>
          <a:xfrm>
            <a:off x="18068008" y="11747500"/>
            <a:ext cx="2667300" cy="105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Mountains of Christmas"/>
              <a:buNone/>
            </a:pPr>
            <a:r>
              <a:rPr b="0" i="0" lang="en-US" sz="4800" u="none" cap="none" strike="noStrike">
                <a:solidFill>
                  <a:srgbClr val="FFFFFF"/>
                </a:solidFill>
                <a:latin typeface="Mountains of Christmas"/>
                <a:ea typeface="Mountains of Christmas"/>
                <a:cs typeface="Mountains of Christmas"/>
                <a:sym typeface="Mountains of Christma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2024-04-23T07:37:49Z</dcterms:created>
  <dc:creator>PptxGenJS</dc:creator>
</cp:coreProperties>
</file>