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Lst>
  <p:sldSz cy="10287000" cx="18288000"/>
  <p:notesSz cx="10287000" cy="18288000"/>
  <p:embeddedFontLst>
    <p:embeddedFont>
      <p:font typeface="Anton"/>
      <p:regular r:id="rId30"/>
    </p:embeddedFont>
    <p:embeddedFont>
      <p:font typeface="Inter"/>
      <p:regular r:id="rId31"/>
      <p:bold r:id="rId32"/>
      <p:italic r:id="rId33"/>
      <p:boldItalic r:id="rId34"/>
    </p:embeddedFont>
    <p:embeddedFont>
      <p:font typeface="Lato"/>
      <p:regular r:id="rId35"/>
      <p:bold r:id="rId36"/>
      <p:italic r:id="rId37"/>
      <p:boldItalic r:id="rId38"/>
    </p:embeddedFont>
    <p:embeddedFont>
      <p:font typeface="Montserrat"/>
      <p:regular r:id="rId39"/>
      <p:bold r:id="rId40"/>
      <p:italic r:id="rId41"/>
      <p:boldItalic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3" roundtripDataSignature="AMtx7miWevJ9dmUXJVUvYOB8xQ6vDvWN4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Montserrat-bold.fntdata"/><Relationship Id="rId20" Type="http://schemas.openxmlformats.org/officeDocument/2006/relationships/slide" Target="slides/slide16.xml"/><Relationship Id="rId42" Type="http://schemas.openxmlformats.org/officeDocument/2006/relationships/font" Target="fonts/Montserrat-boldItalic.fntdata"/><Relationship Id="rId41" Type="http://schemas.openxmlformats.org/officeDocument/2006/relationships/font" Target="fonts/Montserrat-italic.fntdata"/><Relationship Id="rId22" Type="http://schemas.openxmlformats.org/officeDocument/2006/relationships/slide" Target="slides/slide18.xml"/><Relationship Id="rId21" Type="http://schemas.openxmlformats.org/officeDocument/2006/relationships/slide" Target="slides/slide17.xml"/><Relationship Id="rId43" Type="http://customschemas.google.com/relationships/presentationmetadata" Target="metadata"/><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Inter-regular.fntdata"/><Relationship Id="rId30" Type="http://schemas.openxmlformats.org/officeDocument/2006/relationships/font" Target="fonts/Anton-regular.fntdata"/><Relationship Id="rId11" Type="http://schemas.openxmlformats.org/officeDocument/2006/relationships/slide" Target="slides/slide7.xml"/><Relationship Id="rId33" Type="http://schemas.openxmlformats.org/officeDocument/2006/relationships/font" Target="fonts/Inter-italic.fntdata"/><Relationship Id="rId10" Type="http://schemas.openxmlformats.org/officeDocument/2006/relationships/slide" Target="slides/slide6.xml"/><Relationship Id="rId32" Type="http://schemas.openxmlformats.org/officeDocument/2006/relationships/font" Target="fonts/Inter-bold.fntdata"/><Relationship Id="rId13" Type="http://schemas.openxmlformats.org/officeDocument/2006/relationships/slide" Target="slides/slide9.xml"/><Relationship Id="rId35" Type="http://schemas.openxmlformats.org/officeDocument/2006/relationships/font" Target="fonts/Lato-regular.fntdata"/><Relationship Id="rId12" Type="http://schemas.openxmlformats.org/officeDocument/2006/relationships/slide" Target="slides/slide8.xml"/><Relationship Id="rId34" Type="http://schemas.openxmlformats.org/officeDocument/2006/relationships/font" Target="fonts/Inter-boldItalic.fntdata"/><Relationship Id="rId15" Type="http://schemas.openxmlformats.org/officeDocument/2006/relationships/slide" Target="slides/slide11.xml"/><Relationship Id="rId37" Type="http://schemas.openxmlformats.org/officeDocument/2006/relationships/font" Target="fonts/Lato-italic.fntdata"/><Relationship Id="rId14" Type="http://schemas.openxmlformats.org/officeDocument/2006/relationships/slide" Target="slides/slide10.xml"/><Relationship Id="rId36" Type="http://schemas.openxmlformats.org/officeDocument/2006/relationships/font" Target="fonts/Lato-bold.fntdata"/><Relationship Id="rId17" Type="http://schemas.openxmlformats.org/officeDocument/2006/relationships/slide" Target="slides/slide13.xml"/><Relationship Id="rId39" Type="http://schemas.openxmlformats.org/officeDocument/2006/relationships/font" Target="fonts/Montserrat-regular.fntdata"/><Relationship Id="rId16" Type="http://schemas.openxmlformats.org/officeDocument/2006/relationships/slide" Target="slides/slide12.xml"/><Relationship Id="rId38" Type="http://schemas.openxmlformats.org/officeDocument/2006/relationships/font" Target="fonts/Lato-boldItalic.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3ec0958f68b_2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3ec0958f68b_2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3ec0958f68b_2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3ec0958f68b_2_1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0" name="Google Shape;190;g3ec0958f68b_2_1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1" name="Google Shape;191;g3ec0958f68b_2_16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3ec0958f68b_2_1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7" name="Google Shape;217;g3ec0958f68b_2_1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8" name="Google Shape;218;g3ec0958f68b_2_19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3ec0958f68b_2_2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8" name="Google Shape;258;g3ec0958f68b_2_2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9" name="Google Shape;259;g3ec0958f68b_2_2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3ec0958f68b_2_2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8" name="Google Shape;288;g3ec0958f68b_2_26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9" name="Google Shape;289;g3ec0958f68b_2_26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3ec0958f68b_2_2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3" name="Google Shape;303;g3ec0958f68b_2_27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4" name="Google Shape;304;g3ec0958f68b_2_27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3ec0958f68b_2_3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7" name="Google Shape;327;g3ec0958f68b_2_3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8" name="Google Shape;328;g3ec0958f68b_2_3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3ec0958f68b_2_3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2" name="Google Shape;392;g3ec0958f68b_2_36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3" name="Google Shape;393;g3ec0958f68b_2_36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3ec0958f68b_2_3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8" name="Google Shape;408;g3ec0958f68b_2_3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9" name="Google Shape;409;g3ec0958f68b_2_37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3ec0958f68b_2_3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5" name="Google Shape;425;g3ec0958f68b_2_3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6" name="Google Shape;426;g3ec0958f68b_2_39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3ec0958f68b_2_4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3" name="Google Shape;443;g3ec0958f68b_2_4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4" name="Google Shape;444;g3ec0958f68b_2_4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 name="Shape 25"/>
        <p:cNvGrpSpPr/>
        <p:nvPr/>
      </p:nvGrpSpPr>
      <p:grpSpPr>
        <a:xfrm>
          <a:off x="0" y="0"/>
          <a:ext cx="0" cy="0"/>
          <a:chOff x="0" y="0"/>
          <a:chExt cx="0" cy="0"/>
        </a:xfrm>
      </p:grpSpPr>
      <p:sp>
        <p:nvSpPr>
          <p:cNvPr id="26" name="Google Shape;26;g3ec0958f68b_2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 name="Google Shape;27;g3ec0958f68b_2_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 name="Google Shape;28;g3ec0958f68b_2_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3ec0958f68b_2_4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5" name="Google Shape;455;g3ec0958f68b_2_4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6" name="Google Shape;456;g3ec0958f68b_2_4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3ec0958f68b_2_4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6" name="Google Shape;476;g3ec0958f68b_2_4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7" name="Google Shape;477;g3ec0958f68b_2_4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3ec0958f68b_2_4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9" name="Google Shape;519;g3ec0958f68b_2_4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0" name="Google Shape;520;g3ec0958f68b_2_4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3ec0958f68b_2_5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5" name="Google Shape;545;g3ec0958f68b_2_5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6" name="Google Shape;546;g3ec0958f68b_2_5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g3ec0958f68b_2_5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7" name="Google Shape;567;g3ec0958f68b_2_5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8" name="Google Shape;568;g3ec0958f68b_2_5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g3ec0958f68b_2_5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8" name="Google Shape;628;g3ec0958f68b_2_59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9" name="Google Shape;629;g3ec0958f68b_2_59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 name="Shape 38"/>
        <p:cNvGrpSpPr/>
        <p:nvPr/>
      </p:nvGrpSpPr>
      <p:grpSpPr>
        <a:xfrm>
          <a:off x="0" y="0"/>
          <a:ext cx="0" cy="0"/>
          <a:chOff x="0" y="0"/>
          <a:chExt cx="0" cy="0"/>
        </a:xfrm>
      </p:grpSpPr>
      <p:sp>
        <p:nvSpPr>
          <p:cNvPr id="39" name="Google Shape;39;g3ec0958f68b_2_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 name="Google Shape;40;g3ec0958f68b_2_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 name="Google Shape;41;g3ec0958f68b_2_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3ec0958f68b_2_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 name="Google Shape;76;g3ec0958f68b_2_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 name="Google Shape;77;g3ec0958f68b_2_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3ec0958f68b_2_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 name="Google Shape;90;g3ec0958f68b_2_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 name="Google Shape;91;g3ec0958f68b_2_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3ec0958f68b_2_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 name="Google Shape;111;g3ec0958f68b_2_9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2" name="Google Shape;112;g3ec0958f68b_2_9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3ec0958f68b_2_1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 name="Google Shape;131;g3ec0958f68b_2_1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2" name="Google Shape;132;g3ec0958f68b_2_1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3ec0958f68b_2_1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 name="Google Shape;144;g3ec0958f68b_2_1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5" name="Google Shape;145;g3ec0958f68b_2_1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3ec0958f68b_2_1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3" name="Google Shape;163;g3ec0958f68b_2_1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4" name="Google Shape;164;g3ec0958f68b_2_1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21.png"/><Relationship Id="rId5" Type="http://schemas.openxmlformats.org/officeDocument/2006/relationships/image" Target="../media/image30.png"/><Relationship Id="rId6"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35.png"/><Relationship Id="rId5" Type="http://schemas.openxmlformats.org/officeDocument/2006/relationships/image" Target="../media/image26.png"/><Relationship Id="rId6" Type="http://schemas.openxmlformats.org/officeDocument/2006/relationships/image" Target="../media/image28.png"/><Relationship Id="rId7" Type="http://schemas.openxmlformats.org/officeDocument/2006/relationships/image" Target="../media/image2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png"/></Relationships>
</file>

<file path=ppt/slides/_rels/slide15.xml.rels><?xml version="1.0" encoding="UTF-8" standalone="yes"?><Relationships xmlns="http://schemas.openxmlformats.org/package/2006/relationships"><Relationship Id="rId11" Type="http://schemas.openxmlformats.org/officeDocument/2006/relationships/image" Target="../media/image51.png"/><Relationship Id="rId10" Type="http://schemas.openxmlformats.org/officeDocument/2006/relationships/image" Target="../media/image48.png"/><Relationship Id="rId13" Type="http://schemas.openxmlformats.org/officeDocument/2006/relationships/image" Target="../media/image61.png"/><Relationship Id="rId12" Type="http://schemas.openxmlformats.org/officeDocument/2006/relationships/image" Target="../media/image60.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34.png"/><Relationship Id="rId9" Type="http://schemas.openxmlformats.org/officeDocument/2006/relationships/image" Target="../media/image45.png"/><Relationship Id="rId14" Type="http://schemas.openxmlformats.org/officeDocument/2006/relationships/image" Target="../media/image59.png"/><Relationship Id="rId5" Type="http://schemas.openxmlformats.org/officeDocument/2006/relationships/image" Target="../media/image32.png"/><Relationship Id="rId6" Type="http://schemas.openxmlformats.org/officeDocument/2006/relationships/image" Target="../media/image56.png"/><Relationship Id="rId7" Type="http://schemas.openxmlformats.org/officeDocument/2006/relationships/image" Target="../media/image50.png"/><Relationship Id="rId8" Type="http://schemas.openxmlformats.org/officeDocument/2006/relationships/image" Target="../media/image4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png"/><Relationship Id="rId4" Type="http://schemas.openxmlformats.org/officeDocument/2006/relationships/image" Target="../media/image66.png"/><Relationship Id="rId5" Type="http://schemas.openxmlformats.org/officeDocument/2006/relationships/image" Target="../media/image6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png"/><Relationship Id="rId4" Type="http://schemas.openxmlformats.org/officeDocument/2006/relationships/image" Target="../media/image70.png"/><Relationship Id="rId5" Type="http://schemas.openxmlformats.org/officeDocument/2006/relationships/image" Target="../media/image6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png"/><Relationship Id="rId4" Type="http://schemas.openxmlformats.org/officeDocument/2006/relationships/image" Target="../media/image72.png"/><Relationship Id="rId5" Type="http://schemas.openxmlformats.org/officeDocument/2006/relationships/image" Target="../media/image7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83.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png"/><Relationship Id="rId4" Type="http://schemas.openxmlformats.org/officeDocument/2006/relationships/image" Target="../media/image7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png"/><Relationship Id="rId4" Type="http://schemas.openxmlformats.org/officeDocument/2006/relationships/image" Target="../media/image77.png"/><Relationship Id="rId5" Type="http://schemas.openxmlformats.org/officeDocument/2006/relationships/image" Target="../media/image73.png"/><Relationship Id="rId6" Type="http://schemas.openxmlformats.org/officeDocument/2006/relationships/image" Target="../media/image76.png"/><Relationship Id="rId7" Type="http://schemas.openxmlformats.org/officeDocument/2006/relationships/image" Target="../media/image10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png"/><Relationship Id="rId4" Type="http://schemas.openxmlformats.org/officeDocument/2006/relationships/image" Target="../media/image79.png"/><Relationship Id="rId5" Type="http://schemas.openxmlformats.org/officeDocument/2006/relationships/image" Target="../media/image82.png"/><Relationship Id="rId6" Type="http://schemas.openxmlformats.org/officeDocument/2006/relationships/image" Target="../media/image9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png"/><Relationship Id="rId4" Type="http://schemas.openxmlformats.org/officeDocument/2006/relationships/image" Target="../media/image87.png"/><Relationship Id="rId5" Type="http://schemas.openxmlformats.org/officeDocument/2006/relationships/image" Target="../media/image80.png"/><Relationship Id="rId6" Type="http://schemas.openxmlformats.org/officeDocument/2006/relationships/image" Target="../media/image85.png"/><Relationship Id="rId7" Type="http://schemas.openxmlformats.org/officeDocument/2006/relationships/image" Target="../media/image86.png"/><Relationship Id="rId8" Type="http://schemas.openxmlformats.org/officeDocument/2006/relationships/image" Target="../media/image91.png"/></Relationships>
</file>

<file path=ppt/slides/_rels/slide24.xml.rels><?xml version="1.0" encoding="UTF-8" standalone="yes"?><Relationships xmlns="http://schemas.openxmlformats.org/package/2006/relationships"><Relationship Id="rId11" Type="http://schemas.openxmlformats.org/officeDocument/2006/relationships/image" Target="../media/image94.png"/><Relationship Id="rId10" Type="http://schemas.openxmlformats.org/officeDocument/2006/relationships/image" Target="../media/image99.png"/><Relationship Id="rId13" Type="http://schemas.openxmlformats.org/officeDocument/2006/relationships/image" Target="../media/image97.png"/><Relationship Id="rId12" Type="http://schemas.openxmlformats.org/officeDocument/2006/relationships/image" Target="../media/image93.png"/><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png"/><Relationship Id="rId4" Type="http://schemas.openxmlformats.org/officeDocument/2006/relationships/hyperlink" Target="https://eatemp.com/powerpoint-org-chart-template/" TargetMode="External"/><Relationship Id="rId9" Type="http://schemas.openxmlformats.org/officeDocument/2006/relationships/image" Target="../media/image92.png"/><Relationship Id="rId5" Type="http://schemas.openxmlformats.org/officeDocument/2006/relationships/image" Target="../media/image90.png"/><Relationship Id="rId6" Type="http://schemas.openxmlformats.org/officeDocument/2006/relationships/image" Target="../media/image89.png"/><Relationship Id="rId7" Type="http://schemas.openxmlformats.org/officeDocument/2006/relationships/image" Target="../media/image95.png"/><Relationship Id="rId8" Type="http://schemas.openxmlformats.org/officeDocument/2006/relationships/image" Target="../media/image8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png"/><Relationship Id="rId4" Type="http://schemas.openxmlformats.org/officeDocument/2006/relationships/hyperlink" Target="https://unsplash.com/" TargetMode="External"/><Relationship Id="rId5" Type="http://schemas.openxmlformats.org/officeDocument/2006/relationships/image" Target="../media/image10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6.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18.png"/><Relationship Id="rId5"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4.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13.png"/><Relationship Id="rId5" Type="http://schemas.openxmlformats.org/officeDocument/2006/relationships/image" Target="../media/image20.png"/><Relationship Id="rId6"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42424"/>
        </a:solidFill>
      </p:bgPr>
    </p:bg>
    <p:spTree>
      <p:nvGrpSpPr>
        <p:cNvPr id="15" name="Shape 15"/>
        <p:cNvGrpSpPr/>
        <p:nvPr/>
      </p:nvGrpSpPr>
      <p:grpSpPr>
        <a:xfrm>
          <a:off x="0" y="0"/>
          <a:ext cx="0" cy="0"/>
          <a:chOff x="0" y="0"/>
          <a:chExt cx="0" cy="0"/>
        </a:xfrm>
      </p:grpSpPr>
      <p:sp>
        <p:nvSpPr>
          <p:cNvPr id="16" name="Google Shape;16;g3ec0958f68b_2_0"/>
          <p:cNvSpPr/>
          <p:nvPr/>
        </p:nvSpPr>
        <p:spPr>
          <a:xfrm rot="9512049">
            <a:off x="-2003902" y="5171456"/>
            <a:ext cx="21772855" cy="1951228"/>
          </a:xfrm>
          <a:prstGeom prst="rect">
            <a:avLst/>
          </a:prstGeom>
          <a:solidFill>
            <a:srgbClr val="AC88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g3ec0958f68b_2_0"/>
          <p:cNvSpPr/>
          <p:nvPr/>
        </p:nvSpPr>
        <p:spPr>
          <a:xfrm rot="2038265">
            <a:off x="-2320232" y="4183267"/>
            <a:ext cx="21799314" cy="2287915"/>
          </a:xfrm>
          <a:prstGeom prst="rect">
            <a:avLst/>
          </a:prstGeom>
          <a:solidFill>
            <a:srgbClr val="CCA4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g3ec0958f68b_2_0"/>
          <p:cNvSpPr/>
          <p:nvPr/>
        </p:nvSpPr>
        <p:spPr>
          <a:xfrm rot="-10560215">
            <a:off x="-474649" y="5916413"/>
            <a:ext cx="19839542" cy="1409219"/>
          </a:xfrm>
          <a:prstGeom prst="rect">
            <a:avLst/>
          </a:prstGeom>
          <a:solidFill>
            <a:srgbClr val="D5AE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g3ec0958f68b_2_0"/>
          <p:cNvSpPr/>
          <p:nvPr/>
        </p:nvSpPr>
        <p:spPr>
          <a:xfrm rot="245762">
            <a:off x="3705903" y="6238357"/>
            <a:ext cx="11982607" cy="1409708"/>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242424"/>
              </a:buClr>
              <a:buSzPts val="6000"/>
              <a:buFont typeface="Anton"/>
              <a:buNone/>
            </a:pPr>
            <a:r>
              <a:rPr b="0" i="0" lang="en-US" sz="6000" u="none" cap="none" strike="noStrike">
                <a:solidFill>
                  <a:srgbClr val="242424"/>
                </a:solidFill>
                <a:latin typeface="Anton"/>
                <a:ea typeface="Anton"/>
                <a:cs typeface="Anton"/>
                <a:sym typeface="Anton"/>
              </a:rPr>
              <a:t>FREE PRESENTATION TEMPLATE BY EATEMP</a:t>
            </a:r>
            <a:endParaRPr b="0" i="0" sz="6000" u="none" cap="none" strike="noStrike">
              <a:solidFill>
                <a:schemeClr val="dk1"/>
              </a:solidFill>
              <a:latin typeface="Calibri"/>
              <a:ea typeface="Calibri"/>
              <a:cs typeface="Calibri"/>
              <a:sym typeface="Calibri"/>
            </a:endParaRPr>
          </a:p>
        </p:txBody>
      </p:sp>
      <p:grpSp>
        <p:nvGrpSpPr>
          <p:cNvPr id="20" name="Google Shape;20;g3ec0958f68b_2_0"/>
          <p:cNvGrpSpPr/>
          <p:nvPr/>
        </p:nvGrpSpPr>
        <p:grpSpPr>
          <a:xfrm>
            <a:off x="17640300" y="7994925"/>
            <a:ext cx="596549" cy="2063476"/>
            <a:chOff x="17640300" y="7994925"/>
            <a:chExt cx="596549" cy="2063476"/>
          </a:xfrm>
        </p:grpSpPr>
        <p:pic>
          <p:nvPicPr>
            <p:cNvPr descr="preencoded.png" id="21" name="Google Shape;21;g3ec0958f68b_2_0"/>
            <p:cNvPicPr preferRelativeResize="0"/>
            <p:nvPr/>
          </p:nvPicPr>
          <p:blipFill rotWithShape="1">
            <a:blip r:embed="rId3">
              <a:alphaModFix/>
            </a:blip>
            <a:srcRect b="0" l="0" r="0" t="0"/>
            <a:stretch/>
          </p:blipFill>
          <p:spPr>
            <a:xfrm>
              <a:off x="17640300" y="9525000"/>
              <a:ext cx="533400" cy="533400"/>
            </a:xfrm>
            <a:prstGeom prst="rect">
              <a:avLst/>
            </a:prstGeom>
            <a:noFill/>
            <a:ln>
              <a:noFill/>
            </a:ln>
          </p:spPr>
        </p:pic>
        <p:sp>
          <p:nvSpPr>
            <p:cNvPr id="22" name="Google Shape;22;g3ec0958f68b_2_0"/>
            <p:cNvSpPr/>
            <p:nvPr/>
          </p:nvSpPr>
          <p:spPr>
            <a:xfrm rot="-5400000">
              <a:off x="17235450" y="8456925"/>
              <a:ext cx="1463400" cy="539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FDD110"/>
                </a:buClr>
                <a:buSzPts val="2710"/>
                <a:buFont typeface="Inter"/>
                <a:buNone/>
              </a:pPr>
              <a:r>
                <a:rPr b="1" i="0" lang="en-US" sz="2710" u="none" cap="none" strike="noStrike">
                  <a:solidFill>
                    <a:srgbClr val="FDD110"/>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sp>
        <p:nvSpPr>
          <p:cNvPr id="23" name="Google Shape;23;g3ec0958f68b_2_0"/>
          <p:cNvSpPr/>
          <p:nvPr/>
        </p:nvSpPr>
        <p:spPr>
          <a:xfrm rot="10152503">
            <a:off x="-868467" y="2562113"/>
            <a:ext cx="19862984" cy="2210514"/>
          </a:xfrm>
          <a:prstGeom prst="rect">
            <a:avLst/>
          </a:prstGeom>
          <a:solidFill>
            <a:srgbClr val="FDD11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g3ec0958f68b_2_0"/>
          <p:cNvSpPr/>
          <p:nvPr/>
        </p:nvSpPr>
        <p:spPr>
          <a:xfrm rot="-660779">
            <a:off x="3186476" y="2861735"/>
            <a:ext cx="13009382" cy="2264996"/>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00000"/>
              </a:buClr>
              <a:buSzPts val="9600"/>
              <a:buFont typeface="Anton"/>
              <a:buNone/>
            </a:pPr>
            <a:r>
              <a:rPr b="0" i="0" lang="en-US" sz="9600" u="none" cap="none" strike="noStrike">
                <a:solidFill>
                  <a:srgbClr val="000000"/>
                </a:solidFill>
                <a:latin typeface="Anton"/>
                <a:ea typeface="Anton"/>
                <a:cs typeface="Anton"/>
                <a:sym typeface="Anton"/>
              </a:rPr>
              <a:t>CRIME SCENE INVESTIGATION</a:t>
            </a:r>
            <a:endParaRPr b="0" i="0" sz="9600" u="none" cap="none"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42424"/>
        </a:solidFill>
      </p:bgPr>
    </p:bg>
    <p:spTree>
      <p:nvGrpSpPr>
        <p:cNvPr id="192" name="Shape 192"/>
        <p:cNvGrpSpPr/>
        <p:nvPr/>
      </p:nvGrpSpPr>
      <p:grpSpPr>
        <a:xfrm>
          <a:off x="0" y="0"/>
          <a:ext cx="0" cy="0"/>
          <a:chOff x="0" y="0"/>
          <a:chExt cx="0" cy="0"/>
        </a:xfrm>
      </p:grpSpPr>
      <p:grpSp>
        <p:nvGrpSpPr>
          <p:cNvPr id="193" name="Google Shape;193;g3ec0958f68b_2_168"/>
          <p:cNvGrpSpPr/>
          <p:nvPr/>
        </p:nvGrpSpPr>
        <p:grpSpPr>
          <a:xfrm>
            <a:off x="17640300" y="7994925"/>
            <a:ext cx="596549" cy="2063476"/>
            <a:chOff x="17640300" y="7994925"/>
            <a:chExt cx="596549" cy="2063476"/>
          </a:xfrm>
        </p:grpSpPr>
        <p:pic>
          <p:nvPicPr>
            <p:cNvPr descr="preencoded.png" id="194" name="Google Shape;194;g3ec0958f68b_2_168"/>
            <p:cNvPicPr preferRelativeResize="0"/>
            <p:nvPr/>
          </p:nvPicPr>
          <p:blipFill rotWithShape="1">
            <a:blip r:embed="rId3">
              <a:alphaModFix/>
            </a:blip>
            <a:srcRect b="0" l="0" r="0" t="0"/>
            <a:stretch/>
          </p:blipFill>
          <p:spPr>
            <a:xfrm>
              <a:off x="17640300" y="9525000"/>
              <a:ext cx="533400" cy="533400"/>
            </a:xfrm>
            <a:prstGeom prst="rect">
              <a:avLst/>
            </a:prstGeom>
            <a:noFill/>
            <a:ln>
              <a:noFill/>
            </a:ln>
          </p:spPr>
        </p:pic>
        <p:sp>
          <p:nvSpPr>
            <p:cNvPr id="195" name="Google Shape;195;g3ec0958f68b_2_168"/>
            <p:cNvSpPr/>
            <p:nvPr/>
          </p:nvSpPr>
          <p:spPr>
            <a:xfrm rot="-5400000">
              <a:off x="17235450" y="8456925"/>
              <a:ext cx="1463400" cy="539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FDD110"/>
                </a:buClr>
                <a:buSzPts val="2710"/>
                <a:buFont typeface="Inter"/>
                <a:buNone/>
              </a:pPr>
              <a:r>
                <a:rPr b="1" i="0" lang="en-US" sz="2710" u="none" cap="none" strike="noStrike">
                  <a:solidFill>
                    <a:srgbClr val="FDD110"/>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grpSp>
        <p:nvGrpSpPr>
          <p:cNvPr id="196" name="Google Shape;196;g3ec0958f68b_2_168"/>
          <p:cNvGrpSpPr/>
          <p:nvPr/>
        </p:nvGrpSpPr>
        <p:grpSpPr>
          <a:xfrm>
            <a:off x="6686550" y="609600"/>
            <a:ext cx="4914900" cy="1638300"/>
            <a:chOff x="6686550" y="609600"/>
            <a:chExt cx="4914900" cy="1638300"/>
          </a:xfrm>
        </p:grpSpPr>
        <p:sp>
          <p:nvSpPr>
            <p:cNvPr id="197" name="Google Shape;197;g3ec0958f68b_2_168"/>
            <p:cNvSpPr/>
            <p:nvPr/>
          </p:nvSpPr>
          <p:spPr>
            <a:xfrm>
              <a:off x="6686550" y="609600"/>
              <a:ext cx="4914900" cy="1600200"/>
            </a:xfrm>
            <a:prstGeom prst="rect">
              <a:avLst/>
            </a:prstGeom>
            <a:solidFill>
              <a:srgbClr val="D5AE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g3ec0958f68b_2_168"/>
            <p:cNvSpPr/>
            <p:nvPr/>
          </p:nvSpPr>
          <p:spPr>
            <a:xfrm>
              <a:off x="7258050" y="838200"/>
              <a:ext cx="4038600" cy="14097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00000"/>
                </a:buClr>
                <a:buSzPts val="6000"/>
                <a:buFont typeface="Anton"/>
                <a:buNone/>
              </a:pPr>
              <a:r>
                <a:rPr b="0" i="0" lang="en-US" sz="6000" u="none" cap="none" strike="noStrike">
                  <a:solidFill>
                    <a:srgbClr val="000000"/>
                  </a:solidFill>
                  <a:latin typeface="Anton"/>
                  <a:ea typeface="Anton"/>
                  <a:cs typeface="Anton"/>
                  <a:sym typeface="Anton"/>
                </a:rPr>
                <a:t>PRICING PLAN</a:t>
              </a:r>
              <a:endParaRPr b="0" i="0" sz="6000" u="none" cap="none" strike="noStrike">
                <a:solidFill>
                  <a:schemeClr val="dk1"/>
                </a:solidFill>
                <a:latin typeface="Calibri"/>
                <a:ea typeface="Calibri"/>
                <a:cs typeface="Calibri"/>
                <a:sym typeface="Calibri"/>
              </a:endParaRPr>
            </a:p>
          </p:txBody>
        </p:sp>
      </p:grpSp>
      <p:grpSp>
        <p:nvGrpSpPr>
          <p:cNvPr id="199" name="Google Shape;199;g3ec0958f68b_2_168"/>
          <p:cNvGrpSpPr/>
          <p:nvPr/>
        </p:nvGrpSpPr>
        <p:grpSpPr>
          <a:xfrm>
            <a:off x="1333500" y="2724150"/>
            <a:ext cx="15630450" cy="6276900"/>
            <a:chOff x="1333500" y="2724150"/>
            <a:chExt cx="15630450" cy="6276900"/>
          </a:xfrm>
        </p:grpSpPr>
        <p:sp>
          <p:nvSpPr>
            <p:cNvPr id="200" name="Google Shape;200;g3ec0958f68b_2_168"/>
            <p:cNvSpPr/>
            <p:nvPr/>
          </p:nvSpPr>
          <p:spPr>
            <a:xfrm>
              <a:off x="1333500" y="2724150"/>
              <a:ext cx="4829100" cy="6276900"/>
            </a:xfrm>
            <a:prstGeom prst="rect">
              <a:avLst/>
            </a:prstGeom>
            <a:solidFill>
              <a:srgbClr val="D5AE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01" name="Google Shape;201;g3ec0958f68b_2_168"/>
            <p:cNvPicPr preferRelativeResize="0"/>
            <p:nvPr/>
          </p:nvPicPr>
          <p:blipFill rotWithShape="1">
            <a:blip r:embed="rId4">
              <a:alphaModFix/>
            </a:blip>
            <a:srcRect b="0" l="0" r="0" t="0"/>
            <a:stretch/>
          </p:blipFill>
          <p:spPr>
            <a:xfrm>
              <a:off x="3133271" y="3038021"/>
              <a:ext cx="1229632" cy="1115332"/>
            </a:xfrm>
            <a:prstGeom prst="rect">
              <a:avLst/>
            </a:prstGeom>
            <a:noFill/>
            <a:ln>
              <a:noFill/>
            </a:ln>
          </p:spPr>
        </p:pic>
        <p:sp>
          <p:nvSpPr>
            <p:cNvPr id="202" name="Google Shape;202;g3ec0958f68b_2_168"/>
            <p:cNvSpPr/>
            <p:nvPr/>
          </p:nvSpPr>
          <p:spPr>
            <a:xfrm>
              <a:off x="6734175" y="2724150"/>
              <a:ext cx="4829100" cy="6276900"/>
            </a:xfrm>
            <a:prstGeom prst="rect">
              <a:avLst/>
            </a:prstGeom>
            <a:solidFill>
              <a:srgbClr val="D5AE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03" name="Google Shape;203;g3ec0958f68b_2_168"/>
            <p:cNvPicPr preferRelativeResize="0"/>
            <p:nvPr/>
          </p:nvPicPr>
          <p:blipFill rotWithShape="1">
            <a:blip r:embed="rId5">
              <a:alphaModFix/>
            </a:blip>
            <a:srcRect b="0" l="0" r="0" t="0"/>
            <a:stretch/>
          </p:blipFill>
          <p:spPr>
            <a:xfrm>
              <a:off x="8771948" y="3042665"/>
              <a:ext cx="753629" cy="1106044"/>
            </a:xfrm>
            <a:prstGeom prst="rect">
              <a:avLst/>
            </a:prstGeom>
            <a:noFill/>
            <a:ln>
              <a:noFill/>
            </a:ln>
          </p:spPr>
        </p:pic>
        <p:sp>
          <p:nvSpPr>
            <p:cNvPr id="204" name="Google Shape;204;g3ec0958f68b_2_168"/>
            <p:cNvSpPr/>
            <p:nvPr/>
          </p:nvSpPr>
          <p:spPr>
            <a:xfrm>
              <a:off x="12134850" y="2724150"/>
              <a:ext cx="4829100" cy="6276900"/>
            </a:xfrm>
            <a:prstGeom prst="rect">
              <a:avLst/>
            </a:prstGeom>
            <a:solidFill>
              <a:srgbClr val="D5AE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05" name="Google Shape;205;g3ec0958f68b_2_168"/>
            <p:cNvPicPr preferRelativeResize="0"/>
            <p:nvPr/>
          </p:nvPicPr>
          <p:blipFill rotWithShape="1">
            <a:blip r:embed="rId6">
              <a:alphaModFix/>
            </a:blip>
            <a:srcRect b="0" l="0" r="0" t="0"/>
            <a:stretch/>
          </p:blipFill>
          <p:spPr>
            <a:xfrm>
              <a:off x="14172629" y="3042666"/>
              <a:ext cx="753618" cy="1106043"/>
            </a:xfrm>
            <a:prstGeom prst="rect">
              <a:avLst/>
            </a:prstGeom>
            <a:noFill/>
            <a:ln>
              <a:noFill/>
            </a:ln>
          </p:spPr>
        </p:pic>
        <p:sp>
          <p:nvSpPr>
            <p:cNvPr id="206" name="Google Shape;206;g3ec0958f68b_2_168"/>
            <p:cNvSpPr/>
            <p:nvPr/>
          </p:nvSpPr>
          <p:spPr>
            <a:xfrm>
              <a:off x="3177540" y="4352925"/>
              <a:ext cx="1141200" cy="8457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00000"/>
                </a:buClr>
                <a:buSzPts val="3600"/>
                <a:buFont typeface="Anton"/>
                <a:buNone/>
              </a:pPr>
              <a:r>
                <a:rPr b="0" i="0" lang="en-US" sz="3600" u="none" cap="none" strike="noStrike">
                  <a:solidFill>
                    <a:srgbClr val="000000"/>
                  </a:solidFill>
                  <a:latin typeface="Anton"/>
                  <a:ea typeface="Anton"/>
                  <a:cs typeface="Anton"/>
                  <a:sym typeface="Anton"/>
                </a:rPr>
                <a:t>BASIC</a:t>
              </a:r>
              <a:endParaRPr b="0" i="0" sz="3600" u="none" cap="none" strike="noStrike">
                <a:solidFill>
                  <a:schemeClr val="dk1"/>
                </a:solidFill>
                <a:latin typeface="Calibri"/>
                <a:ea typeface="Calibri"/>
                <a:cs typeface="Calibri"/>
                <a:sym typeface="Calibri"/>
              </a:endParaRPr>
            </a:p>
          </p:txBody>
        </p:sp>
        <p:sp>
          <p:nvSpPr>
            <p:cNvPr id="207" name="Google Shape;207;g3ec0958f68b_2_168"/>
            <p:cNvSpPr/>
            <p:nvPr/>
          </p:nvSpPr>
          <p:spPr>
            <a:xfrm>
              <a:off x="1676400" y="5267325"/>
              <a:ext cx="4204200" cy="2583300"/>
            </a:xfrm>
            <a:prstGeom prst="rect">
              <a:avLst/>
            </a:prstGeom>
            <a:noFill/>
            <a:ln>
              <a:noFill/>
            </a:ln>
          </p:spPr>
          <p:txBody>
            <a:bodyPr anchorCtr="0" anchor="t" bIns="0" lIns="0" spcFirstLastPara="1" rIns="0" wrap="square" tIns="0">
              <a:noAutofit/>
            </a:bodyPr>
            <a:lstStyle/>
            <a:p>
              <a:pPr indent="-342900" lvl="0" marL="342900" marR="0" rtl="0" algn="l">
                <a:lnSpc>
                  <a:spcPct val="105000"/>
                </a:lnSpc>
                <a:spcBef>
                  <a:spcPts val="0"/>
                </a:spcBef>
                <a:spcAft>
                  <a:spcPts val="0"/>
                </a:spcAft>
                <a:buClr>
                  <a:srgbClr val="000000"/>
                </a:buClr>
                <a:buSzPts val="2400"/>
                <a:buFont typeface="Lato"/>
                <a:buChar char="•"/>
              </a:pPr>
              <a:r>
                <a:rPr b="0" i="0" lang="en-US" sz="2400" u="none" cap="none" strike="noStrike">
                  <a:solidFill>
                    <a:srgbClr val="000000"/>
                  </a:solidFill>
                  <a:latin typeface="Lato"/>
                  <a:ea typeface="Lato"/>
                  <a:cs typeface="Lato"/>
                  <a:sym typeface="Lato"/>
                </a:rPr>
                <a:t>Access to the entry-level dungeons.</a:t>
              </a:r>
              <a:endParaRPr b="0" i="0" sz="2400" u="none" cap="none" strike="noStrike">
                <a:solidFill>
                  <a:schemeClr val="dk1"/>
                </a:solidFill>
                <a:latin typeface="Calibri"/>
                <a:ea typeface="Calibri"/>
                <a:cs typeface="Calibri"/>
                <a:sym typeface="Calibri"/>
              </a:endParaRPr>
            </a:p>
            <a:p>
              <a:pPr indent="-342900" lvl="0" marL="342900" marR="0" rtl="0" algn="l">
                <a:lnSpc>
                  <a:spcPct val="105000"/>
                </a:lnSpc>
                <a:spcBef>
                  <a:spcPts val="0"/>
                </a:spcBef>
                <a:spcAft>
                  <a:spcPts val="0"/>
                </a:spcAft>
                <a:buClr>
                  <a:srgbClr val="000000"/>
                </a:buClr>
                <a:buSzPts val="2400"/>
                <a:buFont typeface="Lato"/>
                <a:buChar char="•"/>
              </a:pPr>
              <a:r>
                <a:rPr b="0" i="0" lang="en-US" sz="2400" u="none" cap="none" strike="noStrike">
                  <a:solidFill>
                    <a:srgbClr val="000000"/>
                  </a:solidFill>
                  <a:latin typeface="Lato"/>
                  <a:ea typeface="Lato"/>
                  <a:cs typeface="Lato"/>
                  <a:sym typeface="Lato"/>
                </a:rPr>
                <a:t>A limited number of quests and battles per month.</a:t>
              </a:r>
              <a:endParaRPr b="0" i="0" sz="2400" u="none" cap="none" strike="noStrike">
                <a:solidFill>
                  <a:schemeClr val="dk1"/>
                </a:solidFill>
                <a:latin typeface="Calibri"/>
                <a:ea typeface="Calibri"/>
                <a:cs typeface="Calibri"/>
                <a:sym typeface="Calibri"/>
              </a:endParaRPr>
            </a:p>
            <a:p>
              <a:pPr indent="-342900" lvl="0" marL="342900" marR="0" rtl="0" algn="l">
                <a:lnSpc>
                  <a:spcPct val="105000"/>
                </a:lnSpc>
                <a:spcBef>
                  <a:spcPts val="0"/>
                </a:spcBef>
                <a:spcAft>
                  <a:spcPts val="0"/>
                </a:spcAft>
                <a:buClr>
                  <a:srgbClr val="000000"/>
                </a:buClr>
                <a:buSzPts val="2400"/>
                <a:buFont typeface="Lato"/>
                <a:buChar char="•"/>
              </a:pPr>
              <a:r>
                <a:rPr b="0" i="0" lang="en-US" sz="2400" u="none" cap="none" strike="noStrike">
                  <a:solidFill>
                    <a:srgbClr val="000000"/>
                  </a:solidFill>
                  <a:latin typeface="Lato"/>
                  <a:ea typeface="Lato"/>
                  <a:cs typeface="Lato"/>
                  <a:sym typeface="Lato"/>
                </a:rPr>
                <a:t>Ability to form a small party with fellow adventurers.</a:t>
              </a:r>
              <a:endParaRPr b="0" i="0" sz="2400" u="none" cap="none" strike="noStrike">
                <a:solidFill>
                  <a:schemeClr val="dk1"/>
                </a:solidFill>
                <a:latin typeface="Calibri"/>
                <a:ea typeface="Calibri"/>
                <a:cs typeface="Calibri"/>
                <a:sym typeface="Calibri"/>
              </a:endParaRPr>
            </a:p>
          </p:txBody>
        </p:sp>
        <p:sp>
          <p:nvSpPr>
            <p:cNvPr id="208" name="Google Shape;208;g3ec0958f68b_2_168"/>
            <p:cNvSpPr/>
            <p:nvPr/>
          </p:nvSpPr>
          <p:spPr>
            <a:xfrm>
              <a:off x="2677478" y="7972425"/>
              <a:ext cx="2141100" cy="8457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00000"/>
                </a:buClr>
                <a:buSzPts val="3600"/>
                <a:buFont typeface="Anton"/>
                <a:buNone/>
              </a:pPr>
              <a:r>
                <a:rPr b="0" i="0" lang="en-US" sz="3600" u="none" cap="none" strike="noStrike">
                  <a:solidFill>
                    <a:srgbClr val="000000"/>
                  </a:solidFill>
                  <a:latin typeface="Anton"/>
                  <a:ea typeface="Anton"/>
                  <a:cs typeface="Anton"/>
                  <a:sym typeface="Anton"/>
                </a:rPr>
                <a:t>$10/MONTH</a:t>
              </a:r>
              <a:endParaRPr b="0" i="0" sz="3600" u="none" cap="none" strike="noStrike">
                <a:solidFill>
                  <a:schemeClr val="dk1"/>
                </a:solidFill>
                <a:latin typeface="Calibri"/>
                <a:ea typeface="Calibri"/>
                <a:cs typeface="Calibri"/>
                <a:sym typeface="Calibri"/>
              </a:endParaRPr>
            </a:p>
          </p:txBody>
        </p:sp>
        <p:sp>
          <p:nvSpPr>
            <p:cNvPr id="209" name="Google Shape;209;g3ec0958f68b_2_168"/>
            <p:cNvSpPr/>
            <p:nvPr/>
          </p:nvSpPr>
          <p:spPr>
            <a:xfrm>
              <a:off x="8644890" y="4352925"/>
              <a:ext cx="1007700" cy="8457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00000"/>
                </a:buClr>
                <a:buSzPts val="3600"/>
                <a:buFont typeface="Anton"/>
                <a:buNone/>
              </a:pPr>
              <a:r>
                <a:rPr b="0" i="0" lang="en-US" sz="3600" u="none" cap="none" strike="noStrike">
                  <a:solidFill>
                    <a:srgbClr val="000000"/>
                  </a:solidFill>
                  <a:latin typeface="Anton"/>
                  <a:ea typeface="Anton"/>
                  <a:cs typeface="Anton"/>
                  <a:sym typeface="Anton"/>
                </a:rPr>
                <a:t>ELITE</a:t>
              </a:r>
              <a:endParaRPr b="0" i="0" sz="3600" u="none" cap="none" strike="noStrike">
                <a:solidFill>
                  <a:schemeClr val="dk1"/>
                </a:solidFill>
                <a:latin typeface="Calibri"/>
                <a:ea typeface="Calibri"/>
                <a:cs typeface="Calibri"/>
                <a:sym typeface="Calibri"/>
              </a:endParaRPr>
            </a:p>
          </p:txBody>
        </p:sp>
        <p:sp>
          <p:nvSpPr>
            <p:cNvPr id="210" name="Google Shape;210;g3ec0958f68b_2_168"/>
            <p:cNvSpPr/>
            <p:nvPr/>
          </p:nvSpPr>
          <p:spPr>
            <a:xfrm>
              <a:off x="7077075" y="5267325"/>
              <a:ext cx="4204200" cy="2583300"/>
            </a:xfrm>
            <a:prstGeom prst="rect">
              <a:avLst/>
            </a:prstGeom>
            <a:noFill/>
            <a:ln>
              <a:noFill/>
            </a:ln>
          </p:spPr>
          <p:txBody>
            <a:bodyPr anchorCtr="0" anchor="t" bIns="0" lIns="0" spcFirstLastPara="1" rIns="0" wrap="square" tIns="0">
              <a:noAutofit/>
            </a:bodyPr>
            <a:lstStyle/>
            <a:p>
              <a:pPr indent="-342900" lvl="0" marL="342900" marR="0" rtl="0" algn="l">
                <a:lnSpc>
                  <a:spcPct val="105000"/>
                </a:lnSpc>
                <a:spcBef>
                  <a:spcPts val="0"/>
                </a:spcBef>
                <a:spcAft>
                  <a:spcPts val="0"/>
                </a:spcAft>
                <a:buClr>
                  <a:srgbClr val="000000"/>
                </a:buClr>
                <a:buSzPts val="2400"/>
                <a:buFont typeface="Lato"/>
                <a:buChar char="•"/>
              </a:pPr>
              <a:r>
                <a:rPr b="0" i="0" lang="en-US" sz="2400" u="none" cap="none" strike="noStrike">
                  <a:solidFill>
                    <a:srgbClr val="000000"/>
                  </a:solidFill>
                  <a:latin typeface="Lato"/>
                  <a:ea typeface="Lato"/>
                  <a:cs typeface="Lato"/>
                  <a:sym typeface="Lato"/>
                </a:rPr>
                <a:t>Access to the intermediate and advanced dungeons.</a:t>
              </a:r>
              <a:endParaRPr b="0" i="0" sz="2400" u="none" cap="none" strike="noStrike">
                <a:solidFill>
                  <a:schemeClr val="dk1"/>
                </a:solidFill>
                <a:latin typeface="Calibri"/>
                <a:ea typeface="Calibri"/>
                <a:cs typeface="Calibri"/>
                <a:sym typeface="Calibri"/>
              </a:endParaRPr>
            </a:p>
            <a:p>
              <a:pPr indent="-342900" lvl="0" marL="342900" marR="0" rtl="0" algn="l">
                <a:lnSpc>
                  <a:spcPct val="105000"/>
                </a:lnSpc>
                <a:spcBef>
                  <a:spcPts val="0"/>
                </a:spcBef>
                <a:spcAft>
                  <a:spcPts val="0"/>
                </a:spcAft>
                <a:buClr>
                  <a:srgbClr val="000000"/>
                </a:buClr>
                <a:buSzPts val="2400"/>
                <a:buFont typeface="Lato"/>
                <a:buChar char="•"/>
              </a:pPr>
              <a:r>
                <a:rPr b="0" i="0" lang="en-US" sz="2400" u="none" cap="none" strike="noStrike">
                  <a:solidFill>
                    <a:srgbClr val="000000"/>
                  </a:solidFill>
                  <a:latin typeface="Lato"/>
                  <a:ea typeface="Lato"/>
                  <a:cs typeface="Lato"/>
                  <a:sym typeface="Lato"/>
                </a:rPr>
                <a:t>A greater number of quests and battles</a:t>
              </a:r>
              <a:endParaRPr b="0" i="0" sz="2400" u="none" cap="none" strike="noStrike">
                <a:solidFill>
                  <a:schemeClr val="dk1"/>
                </a:solidFill>
                <a:latin typeface="Calibri"/>
                <a:ea typeface="Calibri"/>
                <a:cs typeface="Calibri"/>
                <a:sym typeface="Calibri"/>
              </a:endParaRPr>
            </a:p>
            <a:p>
              <a:pPr indent="-342900" lvl="0" marL="342900" marR="0" rtl="0" algn="l">
                <a:lnSpc>
                  <a:spcPct val="105000"/>
                </a:lnSpc>
                <a:spcBef>
                  <a:spcPts val="0"/>
                </a:spcBef>
                <a:spcAft>
                  <a:spcPts val="0"/>
                </a:spcAft>
                <a:buClr>
                  <a:srgbClr val="000000"/>
                </a:buClr>
                <a:buSzPts val="2400"/>
                <a:buFont typeface="Lato"/>
                <a:buChar char="•"/>
              </a:pPr>
              <a:r>
                <a:rPr b="0" i="0" lang="en-US" sz="2400" u="none" cap="none" strike="noStrike">
                  <a:solidFill>
                    <a:srgbClr val="000000"/>
                  </a:solidFill>
                  <a:latin typeface="Lato"/>
                  <a:ea typeface="Lato"/>
                  <a:cs typeface="Lato"/>
                  <a:sym typeface="Lato"/>
                </a:rPr>
                <a:t>Ability to form larger parties with adventurers.</a:t>
              </a:r>
              <a:endParaRPr b="0" i="0" sz="2400" u="none" cap="none" strike="noStrike">
                <a:solidFill>
                  <a:schemeClr val="dk1"/>
                </a:solidFill>
                <a:latin typeface="Calibri"/>
                <a:ea typeface="Calibri"/>
                <a:cs typeface="Calibri"/>
                <a:sym typeface="Calibri"/>
              </a:endParaRPr>
            </a:p>
          </p:txBody>
        </p:sp>
        <p:sp>
          <p:nvSpPr>
            <p:cNvPr id="211" name="Google Shape;211;g3ec0958f68b_2_168"/>
            <p:cNvSpPr/>
            <p:nvPr/>
          </p:nvSpPr>
          <p:spPr>
            <a:xfrm>
              <a:off x="8040053" y="7972425"/>
              <a:ext cx="2217300" cy="8457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00000"/>
                </a:buClr>
                <a:buSzPts val="3600"/>
                <a:buFont typeface="Anton"/>
                <a:buNone/>
              </a:pPr>
              <a:r>
                <a:rPr b="0" i="0" lang="en-US" sz="3600" u="none" cap="none" strike="noStrike">
                  <a:solidFill>
                    <a:srgbClr val="000000"/>
                  </a:solidFill>
                  <a:latin typeface="Anton"/>
                  <a:ea typeface="Anton"/>
                  <a:cs typeface="Anton"/>
                  <a:sym typeface="Anton"/>
                </a:rPr>
                <a:t>$50/MONTH</a:t>
              </a:r>
              <a:endParaRPr b="0" i="0" sz="3600" u="none" cap="none" strike="noStrike">
                <a:solidFill>
                  <a:schemeClr val="dk1"/>
                </a:solidFill>
                <a:latin typeface="Calibri"/>
                <a:ea typeface="Calibri"/>
                <a:cs typeface="Calibri"/>
                <a:sym typeface="Calibri"/>
              </a:endParaRPr>
            </a:p>
          </p:txBody>
        </p:sp>
        <p:sp>
          <p:nvSpPr>
            <p:cNvPr id="212" name="Google Shape;212;g3ec0958f68b_2_168"/>
            <p:cNvSpPr/>
            <p:nvPr/>
          </p:nvSpPr>
          <p:spPr>
            <a:xfrm>
              <a:off x="13526452" y="4352925"/>
              <a:ext cx="2046000" cy="8457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00000"/>
                </a:buClr>
                <a:buSzPts val="3600"/>
                <a:buFont typeface="Anton"/>
                <a:buNone/>
              </a:pPr>
              <a:r>
                <a:rPr b="0" i="0" lang="en-US" sz="3600" u="none" cap="none" strike="noStrike">
                  <a:solidFill>
                    <a:srgbClr val="000000"/>
                  </a:solidFill>
                  <a:latin typeface="Anton"/>
                  <a:ea typeface="Anton"/>
                  <a:cs typeface="Anton"/>
                  <a:sym typeface="Anton"/>
                </a:rPr>
                <a:t>LEGENDARY</a:t>
              </a:r>
              <a:endParaRPr b="0" i="0" sz="3600" u="none" cap="none" strike="noStrike">
                <a:solidFill>
                  <a:schemeClr val="dk1"/>
                </a:solidFill>
                <a:latin typeface="Calibri"/>
                <a:ea typeface="Calibri"/>
                <a:cs typeface="Calibri"/>
                <a:sym typeface="Calibri"/>
              </a:endParaRPr>
            </a:p>
          </p:txBody>
        </p:sp>
        <p:sp>
          <p:nvSpPr>
            <p:cNvPr id="213" name="Google Shape;213;g3ec0958f68b_2_168"/>
            <p:cNvSpPr/>
            <p:nvPr/>
          </p:nvSpPr>
          <p:spPr>
            <a:xfrm>
              <a:off x="12477750" y="5267325"/>
              <a:ext cx="4204200" cy="2583300"/>
            </a:xfrm>
            <a:prstGeom prst="rect">
              <a:avLst/>
            </a:prstGeom>
            <a:noFill/>
            <a:ln>
              <a:noFill/>
            </a:ln>
          </p:spPr>
          <p:txBody>
            <a:bodyPr anchorCtr="0" anchor="t" bIns="0" lIns="0" spcFirstLastPara="1" rIns="0" wrap="square" tIns="0">
              <a:noAutofit/>
            </a:bodyPr>
            <a:lstStyle/>
            <a:p>
              <a:pPr indent="-342900" lvl="0" marL="342900" marR="0" rtl="0" algn="l">
                <a:lnSpc>
                  <a:spcPct val="105000"/>
                </a:lnSpc>
                <a:spcBef>
                  <a:spcPts val="0"/>
                </a:spcBef>
                <a:spcAft>
                  <a:spcPts val="0"/>
                </a:spcAft>
                <a:buClr>
                  <a:srgbClr val="000000"/>
                </a:buClr>
                <a:buSzPts val="2400"/>
                <a:buFont typeface="Lato"/>
                <a:buChar char="•"/>
              </a:pPr>
              <a:r>
                <a:rPr b="0" i="0" lang="en-US" sz="2400" u="none" cap="none" strike="noStrike">
                  <a:solidFill>
                    <a:srgbClr val="000000"/>
                  </a:solidFill>
                  <a:latin typeface="Lato"/>
                  <a:ea typeface="Lato"/>
                  <a:cs typeface="Lato"/>
                  <a:sym typeface="Lato"/>
                </a:rPr>
                <a:t>Access to the most challenging dungeons.</a:t>
              </a:r>
              <a:endParaRPr b="0" i="0" sz="2400" u="none" cap="none" strike="noStrike">
                <a:solidFill>
                  <a:schemeClr val="dk1"/>
                </a:solidFill>
                <a:latin typeface="Calibri"/>
                <a:ea typeface="Calibri"/>
                <a:cs typeface="Calibri"/>
                <a:sym typeface="Calibri"/>
              </a:endParaRPr>
            </a:p>
            <a:p>
              <a:pPr indent="-342900" lvl="0" marL="342900" marR="0" rtl="0" algn="l">
                <a:lnSpc>
                  <a:spcPct val="105000"/>
                </a:lnSpc>
                <a:spcBef>
                  <a:spcPts val="0"/>
                </a:spcBef>
                <a:spcAft>
                  <a:spcPts val="0"/>
                </a:spcAft>
                <a:buClr>
                  <a:srgbClr val="000000"/>
                </a:buClr>
                <a:buSzPts val="2400"/>
                <a:buFont typeface="Lato"/>
                <a:buChar char="•"/>
              </a:pPr>
              <a:r>
                <a:rPr b="0" i="0" lang="en-US" sz="2400" u="none" cap="none" strike="noStrike">
                  <a:solidFill>
                    <a:srgbClr val="000000"/>
                  </a:solidFill>
                  <a:latin typeface="Lato"/>
                  <a:ea typeface="Lato"/>
                  <a:cs typeface="Lato"/>
                  <a:sym typeface="Lato"/>
                </a:rPr>
                <a:t>Unlimited quests and battles per month.</a:t>
              </a:r>
              <a:endParaRPr b="0" i="0" sz="2400" u="none" cap="none" strike="noStrike">
                <a:solidFill>
                  <a:schemeClr val="dk1"/>
                </a:solidFill>
                <a:latin typeface="Calibri"/>
                <a:ea typeface="Calibri"/>
                <a:cs typeface="Calibri"/>
                <a:sym typeface="Calibri"/>
              </a:endParaRPr>
            </a:p>
            <a:p>
              <a:pPr indent="-342900" lvl="0" marL="342900" marR="0" rtl="0" algn="l">
                <a:lnSpc>
                  <a:spcPct val="105000"/>
                </a:lnSpc>
                <a:spcBef>
                  <a:spcPts val="0"/>
                </a:spcBef>
                <a:spcAft>
                  <a:spcPts val="0"/>
                </a:spcAft>
                <a:buClr>
                  <a:srgbClr val="000000"/>
                </a:buClr>
                <a:buSzPts val="2400"/>
                <a:buFont typeface="Lato"/>
                <a:buChar char="•"/>
              </a:pPr>
              <a:r>
                <a:rPr b="0" i="0" lang="en-US" sz="2400" u="none" cap="none" strike="noStrike">
                  <a:solidFill>
                    <a:srgbClr val="000000"/>
                  </a:solidFill>
                  <a:latin typeface="Lato"/>
                  <a:ea typeface="Lato"/>
                  <a:cs typeface="Lato"/>
                  <a:sym typeface="Lato"/>
                </a:rPr>
                <a:t>The ability to form the largest parties.</a:t>
              </a:r>
              <a:endParaRPr b="0" i="0" sz="2400" u="none" cap="none" strike="noStrike">
                <a:solidFill>
                  <a:schemeClr val="dk1"/>
                </a:solidFill>
                <a:latin typeface="Calibri"/>
                <a:ea typeface="Calibri"/>
                <a:cs typeface="Calibri"/>
                <a:sym typeface="Calibri"/>
              </a:endParaRPr>
            </a:p>
          </p:txBody>
        </p:sp>
        <p:sp>
          <p:nvSpPr>
            <p:cNvPr id="214" name="Google Shape;214;g3ec0958f68b_2_168"/>
            <p:cNvSpPr/>
            <p:nvPr/>
          </p:nvSpPr>
          <p:spPr>
            <a:xfrm>
              <a:off x="13369290" y="7972425"/>
              <a:ext cx="2360400" cy="8457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00000"/>
                </a:buClr>
                <a:buSzPts val="3600"/>
                <a:buFont typeface="Anton"/>
                <a:buNone/>
              </a:pPr>
              <a:r>
                <a:rPr b="0" i="0" lang="en-US" sz="3600" u="none" cap="none" strike="noStrike">
                  <a:solidFill>
                    <a:srgbClr val="000000"/>
                  </a:solidFill>
                  <a:latin typeface="Anton"/>
                  <a:ea typeface="Anton"/>
                  <a:cs typeface="Anton"/>
                  <a:sym typeface="Anton"/>
                </a:rPr>
                <a:t>$100/MONTH</a:t>
              </a:r>
              <a:endParaRPr b="0" i="0" sz="3600" u="none" cap="none" strike="noStrike">
                <a:solidFill>
                  <a:schemeClr val="dk1"/>
                </a:solidFill>
                <a:latin typeface="Calibri"/>
                <a:ea typeface="Calibri"/>
                <a:cs typeface="Calibri"/>
                <a:sym typeface="Calibri"/>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42424"/>
        </a:solidFill>
      </p:bgPr>
    </p:bg>
    <p:spTree>
      <p:nvGrpSpPr>
        <p:cNvPr id="219" name="Shape 219"/>
        <p:cNvGrpSpPr/>
        <p:nvPr/>
      </p:nvGrpSpPr>
      <p:grpSpPr>
        <a:xfrm>
          <a:off x="0" y="0"/>
          <a:ext cx="0" cy="0"/>
          <a:chOff x="0" y="0"/>
          <a:chExt cx="0" cy="0"/>
        </a:xfrm>
      </p:grpSpPr>
      <p:grpSp>
        <p:nvGrpSpPr>
          <p:cNvPr id="220" name="Google Shape;220;g3ec0958f68b_2_194"/>
          <p:cNvGrpSpPr/>
          <p:nvPr/>
        </p:nvGrpSpPr>
        <p:grpSpPr>
          <a:xfrm>
            <a:off x="17640300" y="7994925"/>
            <a:ext cx="596549" cy="2063476"/>
            <a:chOff x="17640300" y="7994925"/>
            <a:chExt cx="596549" cy="2063476"/>
          </a:xfrm>
        </p:grpSpPr>
        <p:pic>
          <p:nvPicPr>
            <p:cNvPr descr="preencoded.png" id="221" name="Google Shape;221;g3ec0958f68b_2_194"/>
            <p:cNvPicPr preferRelativeResize="0"/>
            <p:nvPr/>
          </p:nvPicPr>
          <p:blipFill rotWithShape="1">
            <a:blip r:embed="rId3">
              <a:alphaModFix/>
            </a:blip>
            <a:srcRect b="0" l="0" r="0" t="0"/>
            <a:stretch/>
          </p:blipFill>
          <p:spPr>
            <a:xfrm>
              <a:off x="17640300" y="9525000"/>
              <a:ext cx="533400" cy="533400"/>
            </a:xfrm>
            <a:prstGeom prst="rect">
              <a:avLst/>
            </a:prstGeom>
            <a:noFill/>
            <a:ln>
              <a:noFill/>
            </a:ln>
          </p:spPr>
        </p:pic>
        <p:sp>
          <p:nvSpPr>
            <p:cNvPr id="222" name="Google Shape;222;g3ec0958f68b_2_194"/>
            <p:cNvSpPr/>
            <p:nvPr/>
          </p:nvSpPr>
          <p:spPr>
            <a:xfrm rot="-5400000">
              <a:off x="17235450" y="8456925"/>
              <a:ext cx="1463400" cy="539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FDD110"/>
                </a:buClr>
                <a:buSzPts val="2710"/>
                <a:buFont typeface="Inter"/>
                <a:buNone/>
              </a:pPr>
              <a:r>
                <a:rPr b="1" i="0" lang="en-US" sz="2710" u="none" cap="none" strike="noStrike">
                  <a:solidFill>
                    <a:srgbClr val="FDD110"/>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grpSp>
        <p:nvGrpSpPr>
          <p:cNvPr id="223" name="Google Shape;223;g3ec0958f68b_2_194"/>
          <p:cNvGrpSpPr/>
          <p:nvPr/>
        </p:nvGrpSpPr>
        <p:grpSpPr>
          <a:xfrm>
            <a:off x="285750" y="1609725"/>
            <a:ext cx="17726100" cy="6886500"/>
            <a:chOff x="285750" y="1609725"/>
            <a:chExt cx="17726100" cy="6886500"/>
          </a:xfrm>
        </p:grpSpPr>
        <p:sp>
          <p:nvSpPr>
            <p:cNvPr id="224" name="Google Shape;224;g3ec0958f68b_2_194"/>
            <p:cNvSpPr/>
            <p:nvPr/>
          </p:nvSpPr>
          <p:spPr>
            <a:xfrm>
              <a:off x="285750" y="2600325"/>
              <a:ext cx="4010100" cy="5895900"/>
            </a:xfrm>
            <a:prstGeom prst="rect">
              <a:avLst/>
            </a:prstGeom>
            <a:solidFill>
              <a:srgbClr val="D5AE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25" name="Google Shape;225;g3ec0958f68b_2_194"/>
            <p:cNvPicPr preferRelativeResize="0"/>
            <p:nvPr/>
          </p:nvPicPr>
          <p:blipFill rotWithShape="1">
            <a:blip r:embed="rId4">
              <a:alphaModFix/>
            </a:blip>
            <a:srcRect b="0" l="0" r="0" t="0"/>
            <a:stretch/>
          </p:blipFill>
          <p:spPr>
            <a:xfrm>
              <a:off x="1744670" y="5416562"/>
              <a:ext cx="1092180" cy="1092182"/>
            </a:xfrm>
            <a:prstGeom prst="rect">
              <a:avLst/>
            </a:prstGeom>
            <a:noFill/>
            <a:ln>
              <a:noFill/>
            </a:ln>
          </p:spPr>
        </p:pic>
        <p:sp>
          <p:nvSpPr>
            <p:cNvPr id="226" name="Google Shape;226;g3ec0958f68b_2_194"/>
            <p:cNvSpPr/>
            <p:nvPr/>
          </p:nvSpPr>
          <p:spPr>
            <a:xfrm>
              <a:off x="4857750" y="2600325"/>
              <a:ext cx="4010100" cy="5895900"/>
            </a:xfrm>
            <a:prstGeom prst="rect">
              <a:avLst/>
            </a:prstGeom>
            <a:solidFill>
              <a:srgbClr val="D5AE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27" name="Google Shape;227;g3ec0958f68b_2_194"/>
            <p:cNvPicPr preferRelativeResize="0"/>
            <p:nvPr/>
          </p:nvPicPr>
          <p:blipFill rotWithShape="1">
            <a:blip r:embed="rId5">
              <a:alphaModFix/>
            </a:blip>
            <a:srcRect b="0" l="0" r="0" t="0"/>
            <a:stretch/>
          </p:blipFill>
          <p:spPr>
            <a:xfrm>
              <a:off x="6405563" y="5505450"/>
              <a:ext cx="894080" cy="892810"/>
            </a:xfrm>
            <a:prstGeom prst="rect">
              <a:avLst/>
            </a:prstGeom>
            <a:noFill/>
            <a:ln>
              <a:noFill/>
            </a:ln>
          </p:spPr>
        </p:pic>
        <p:sp>
          <p:nvSpPr>
            <p:cNvPr id="228" name="Google Shape;228;g3ec0958f68b_2_194"/>
            <p:cNvSpPr/>
            <p:nvPr/>
          </p:nvSpPr>
          <p:spPr>
            <a:xfrm>
              <a:off x="9429750" y="2600325"/>
              <a:ext cx="4010100" cy="5895900"/>
            </a:xfrm>
            <a:prstGeom prst="rect">
              <a:avLst/>
            </a:prstGeom>
            <a:solidFill>
              <a:srgbClr val="D5AE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29" name="Google Shape;229;g3ec0958f68b_2_194"/>
            <p:cNvPicPr preferRelativeResize="0"/>
            <p:nvPr/>
          </p:nvPicPr>
          <p:blipFill rotWithShape="1">
            <a:blip r:embed="rId6">
              <a:alphaModFix/>
            </a:blip>
            <a:srcRect b="0" l="0" r="0" t="0"/>
            <a:stretch/>
          </p:blipFill>
          <p:spPr>
            <a:xfrm>
              <a:off x="10901344" y="5356622"/>
              <a:ext cx="1139446" cy="1139446"/>
            </a:xfrm>
            <a:prstGeom prst="rect">
              <a:avLst/>
            </a:prstGeom>
            <a:noFill/>
            <a:ln>
              <a:noFill/>
            </a:ln>
          </p:spPr>
        </p:pic>
        <p:sp>
          <p:nvSpPr>
            <p:cNvPr id="230" name="Google Shape;230;g3ec0958f68b_2_194"/>
            <p:cNvSpPr/>
            <p:nvPr/>
          </p:nvSpPr>
          <p:spPr>
            <a:xfrm>
              <a:off x="14001750" y="2600325"/>
              <a:ext cx="4010100" cy="5895900"/>
            </a:xfrm>
            <a:prstGeom prst="rect">
              <a:avLst/>
            </a:prstGeom>
            <a:solidFill>
              <a:srgbClr val="D5AE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31" name="Google Shape;231;g3ec0958f68b_2_194"/>
            <p:cNvPicPr preferRelativeResize="0"/>
            <p:nvPr/>
          </p:nvPicPr>
          <p:blipFill rotWithShape="1">
            <a:blip r:embed="rId7">
              <a:alphaModFix/>
            </a:blip>
            <a:srcRect b="0" l="0" r="0" t="0"/>
            <a:stretch/>
          </p:blipFill>
          <p:spPr>
            <a:xfrm>
              <a:off x="15473363" y="5353047"/>
              <a:ext cx="1117600" cy="1219200"/>
            </a:xfrm>
            <a:prstGeom prst="rect">
              <a:avLst/>
            </a:prstGeom>
            <a:noFill/>
            <a:ln>
              <a:noFill/>
            </a:ln>
          </p:spPr>
        </p:pic>
        <p:sp>
          <p:nvSpPr>
            <p:cNvPr id="232" name="Google Shape;232;g3ec0958f68b_2_194"/>
            <p:cNvSpPr/>
            <p:nvPr/>
          </p:nvSpPr>
          <p:spPr>
            <a:xfrm>
              <a:off x="1495425" y="1609725"/>
              <a:ext cx="1600200" cy="1600200"/>
            </a:xfrm>
            <a:prstGeom prst="ellipse">
              <a:avLst/>
            </a:prstGeom>
            <a:solidFill>
              <a:srgbClr val="FDD110"/>
            </a:solidFill>
            <a:ln cap="flat" cmpd="sng" w="381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g3ec0958f68b_2_194"/>
            <p:cNvSpPr/>
            <p:nvPr/>
          </p:nvSpPr>
          <p:spPr>
            <a:xfrm>
              <a:off x="6067425" y="1609725"/>
              <a:ext cx="1600200" cy="1600200"/>
            </a:xfrm>
            <a:prstGeom prst="ellipse">
              <a:avLst/>
            </a:prstGeom>
            <a:solidFill>
              <a:srgbClr val="FDD110"/>
            </a:solidFill>
            <a:ln cap="flat" cmpd="sng" w="381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g3ec0958f68b_2_194"/>
            <p:cNvSpPr/>
            <p:nvPr/>
          </p:nvSpPr>
          <p:spPr>
            <a:xfrm>
              <a:off x="10639425" y="1609725"/>
              <a:ext cx="1600200" cy="1600200"/>
            </a:xfrm>
            <a:prstGeom prst="ellipse">
              <a:avLst/>
            </a:prstGeom>
            <a:solidFill>
              <a:srgbClr val="FDD110"/>
            </a:solidFill>
            <a:ln cap="flat" cmpd="sng" w="381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g3ec0958f68b_2_194"/>
            <p:cNvSpPr/>
            <p:nvPr/>
          </p:nvSpPr>
          <p:spPr>
            <a:xfrm>
              <a:off x="15211425" y="1609725"/>
              <a:ext cx="1600200" cy="1600200"/>
            </a:xfrm>
            <a:prstGeom prst="ellipse">
              <a:avLst/>
            </a:prstGeom>
            <a:solidFill>
              <a:srgbClr val="FDD110"/>
            </a:solidFill>
            <a:ln cap="flat" cmpd="sng" w="381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g3ec0958f68b_2_194"/>
            <p:cNvSpPr/>
            <p:nvPr/>
          </p:nvSpPr>
          <p:spPr>
            <a:xfrm>
              <a:off x="480060" y="3657600"/>
              <a:ext cx="3621300" cy="6345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00000"/>
                </a:buClr>
                <a:buSzPts val="2700"/>
                <a:buFont typeface="Anton"/>
                <a:buNone/>
              </a:pPr>
              <a:r>
                <a:rPr b="0" i="0" lang="en-US" sz="2700" u="none" cap="none" strike="noStrike">
                  <a:solidFill>
                    <a:srgbClr val="000000"/>
                  </a:solidFill>
                  <a:latin typeface="Anton"/>
                  <a:ea typeface="Anton"/>
                  <a:cs typeface="Anton"/>
                  <a:sym typeface="Anton"/>
                </a:rPr>
                <a:t>ECLIPSE</a:t>
              </a:r>
              <a:endParaRPr b="0" i="0" sz="2700" u="none" cap="none" strike="noStrike">
                <a:solidFill>
                  <a:schemeClr val="dk1"/>
                </a:solidFill>
                <a:latin typeface="Calibri"/>
                <a:ea typeface="Calibri"/>
                <a:cs typeface="Calibri"/>
                <a:sym typeface="Calibri"/>
              </a:endParaRPr>
            </a:p>
          </p:txBody>
        </p:sp>
        <p:sp>
          <p:nvSpPr>
            <p:cNvPr id="237" name="Google Shape;237;g3ec0958f68b_2_194"/>
            <p:cNvSpPr/>
            <p:nvPr/>
          </p:nvSpPr>
          <p:spPr>
            <a:xfrm>
              <a:off x="483870" y="4324350"/>
              <a:ext cx="3613800" cy="8307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00000"/>
                </a:buClr>
                <a:buSzPts val="2400"/>
                <a:buFont typeface="Lato"/>
                <a:buNone/>
              </a:pPr>
              <a:r>
                <a:rPr b="0" i="0" lang="en-US" sz="2400" u="none" cap="none" strike="noStrike">
                  <a:solidFill>
                    <a:srgbClr val="000000"/>
                  </a:solidFill>
                  <a:latin typeface="Lato"/>
                  <a:ea typeface="Lato"/>
                  <a:cs typeface="Lato"/>
                  <a:sym typeface="Lato"/>
                </a:rPr>
                <a:t>Rare event causes unpredictable magic.</a:t>
              </a:r>
              <a:endParaRPr b="0" i="0" sz="2400" u="none" cap="none" strike="noStrike">
                <a:solidFill>
                  <a:schemeClr val="dk1"/>
                </a:solidFill>
                <a:latin typeface="Calibri"/>
                <a:ea typeface="Calibri"/>
                <a:cs typeface="Calibri"/>
                <a:sym typeface="Calibri"/>
              </a:endParaRPr>
            </a:p>
          </p:txBody>
        </p:sp>
        <p:sp>
          <p:nvSpPr>
            <p:cNvPr id="238" name="Google Shape;238;g3ec0958f68b_2_194"/>
            <p:cNvSpPr/>
            <p:nvPr/>
          </p:nvSpPr>
          <p:spPr>
            <a:xfrm>
              <a:off x="480060" y="6877050"/>
              <a:ext cx="3621300" cy="6345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00000"/>
                </a:buClr>
                <a:buSzPts val="2700"/>
                <a:buFont typeface="Anton"/>
                <a:buNone/>
              </a:pPr>
              <a:r>
                <a:rPr b="0" i="0" lang="en-US" sz="2700" u="none" cap="none" strike="noStrike">
                  <a:solidFill>
                    <a:srgbClr val="000000"/>
                  </a:solidFill>
                  <a:latin typeface="Anton"/>
                  <a:ea typeface="Anton"/>
                  <a:cs typeface="Anton"/>
                  <a:sym typeface="Anton"/>
                </a:rPr>
                <a:t>QUEST</a:t>
              </a:r>
              <a:endParaRPr b="0" i="0" sz="2700" u="none" cap="none" strike="noStrike">
                <a:solidFill>
                  <a:schemeClr val="dk1"/>
                </a:solidFill>
                <a:latin typeface="Calibri"/>
                <a:ea typeface="Calibri"/>
                <a:cs typeface="Calibri"/>
                <a:sym typeface="Calibri"/>
              </a:endParaRPr>
            </a:p>
          </p:txBody>
        </p:sp>
        <p:sp>
          <p:nvSpPr>
            <p:cNvPr id="239" name="Google Shape;239;g3ec0958f68b_2_194"/>
            <p:cNvSpPr/>
            <p:nvPr/>
          </p:nvSpPr>
          <p:spPr>
            <a:xfrm>
              <a:off x="483870" y="7543800"/>
              <a:ext cx="3613800" cy="8307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00000"/>
                </a:buClr>
                <a:buSzPts val="2400"/>
                <a:buFont typeface="Lato"/>
                <a:buNone/>
              </a:pPr>
              <a:r>
                <a:rPr b="0" i="0" lang="en-US" sz="2400" u="none" cap="none" strike="noStrike">
                  <a:solidFill>
                    <a:srgbClr val="000000"/>
                  </a:solidFill>
                  <a:latin typeface="Lato"/>
                  <a:ea typeface="Lato"/>
                  <a:cs typeface="Lato"/>
                  <a:sym typeface="Lato"/>
                </a:rPr>
                <a:t>Adventurers seek immortal artifact.</a:t>
              </a:r>
              <a:endParaRPr b="0" i="0" sz="2400" u="none" cap="none" strike="noStrike">
                <a:solidFill>
                  <a:schemeClr val="dk1"/>
                </a:solidFill>
                <a:latin typeface="Calibri"/>
                <a:ea typeface="Calibri"/>
                <a:cs typeface="Calibri"/>
                <a:sym typeface="Calibri"/>
              </a:endParaRPr>
            </a:p>
          </p:txBody>
        </p:sp>
        <p:sp>
          <p:nvSpPr>
            <p:cNvPr id="240" name="Google Shape;240;g3ec0958f68b_2_194"/>
            <p:cNvSpPr/>
            <p:nvPr/>
          </p:nvSpPr>
          <p:spPr>
            <a:xfrm>
              <a:off x="5052060" y="3657600"/>
              <a:ext cx="3621300" cy="6345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00000"/>
                </a:buClr>
                <a:buSzPts val="2700"/>
                <a:buFont typeface="Anton"/>
                <a:buNone/>
              </a:pPr>
              <a:r>
                <a:rPr b="0" i="0" lang="en-US" sz="2700" u="none" cap="none" strike="noStrike">
                  <a:solidFill>
                    <a:srgbClr val="000000"/>
                  </a:solidFill>
                  <a:latin typeface="Anton"/>
                  <a:ea typeface="Anton"/>
                  <a:cs typeface="Anton"/>
                  <a:sym typeface="Anton"/>
                </a:rPr>
                <a:t>ECLIPSE</a:t>
              </a:r>
              <a:endParaRPr b="0" i="0" sz="2700" u="none" cap="none" strike="noStrike">
                <a:solidFill>
                  <a:schemeClr val="dk1"/>
                </a:solidFill>
                <a:latin typeface="Calibri"/>
                <a:ea typeface="Calibri"/>
                <a:cs typeface="Calibri"/>
                <a:sym typeface="Calibri"/>
              </a:endParaRPr>
            </a:p>
          </p:txBody>
        </p:sp>
        <p:sp>
          <p:nvSpPr>
            <p:cNvPr id="241" name="Google Shape;241;g3ec0958f68b_2_194"/>
            <p:cNvSpPr/>
            <p:nvPr/>
          </p:nvSpPr>
          <p:spPr>
            <a:xfrm>
              <a:off x="5055870" y="4324350"/>
              <a:ext cx="3613800" cy="8307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00000"/>
                </a:buClr>
                <a:buSzPts val="2400"/>
                <a:buFont typeface="Lato"/>
                <a:buNone/>
              </a:pPr>
              <a:r>
                <a:rPr b="0" i="0" lang="en-US" sz="2400" u="none" cap="none" strike="noStrike">
                  <a:solidFill>
                    <a:srgbClr val="000000"/>
                  </a:solidFill>
                  <a:latin typeface="Lato"/>
                  <a:ea typeface="Lato"/>
                  <a:cs typeface="Lato"/>
                  <a:sym typeface="Lato"/>
                </a:rPr>
                <a:t>Rare event causes unpredictable magic.</a:t>
              </a:r>
              <a:endParaRPr b="0" i="0" sz="2400" u="none" cap="none" strike="noStrike">
                <a:solidFill>
                  <a:schemeClr val="dk1"/>
                </a:solidFill>
                <a:latin typeface="Calibri"/>
                <a:ea typeface="Calibri"/>
                <a:cs typeface="Calibri"/>
                <a:sym typeface="Calibri"/>
              </a:endParaRPr>
            </a:p>
          </p:txBody>
        </p:sp>
        <p:sp>
          <p:nvSpPr>
            <p:cNvPr id="242" name="Google Shape;242;g3ec0958f68b_2_194"/>
            <p:cNvSpPr/>
            <p:nvPr/>
          </p:nvSpPr>
          <p:spPr>
            <a:xfrm>
              <a:off x="5052060" y="6877050"/>
              <a:ext cx="3621300" cy="6345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00000"/>
                </a:buClr>
                <a:buSzPts val="2700"/>
                <a:buFont typeface="Anton"/>
                <a:buNone/>
              </a:pPr>
              <a:r>
                <a:rPr b="0" i="0" lang="en-US" sz="2700" u="none" cap="none" strike="noStrike">
                  <a:solidFill>
                    <a:srgbClr val="000000"/>
                  </a:solidFill>
                  <a:latin typeface="Anton"/>
                  <a:ea typeface="Anton"/>
                  <a:cs typeface="Anton"/>
                  <a:sym typeface="Anton"/>
                </a:rPr>
                <a:t>QUEST</a:t>
              </a:r>
              <a:endParaRPr b="0" i="0" sz="2700" u="none" cap="none" strike="noStrike">
                <a:solidFill>
                  <a:schemeClr val="dk1"/>
                </a:solidFill>
                <a:latin typeface="Calibri"/>
                <a:ea typeface="Calibri"/>
                <a:cs typeface="Calibri"/>
                <a:sym typeface="Calibri"/>
              </a:endParaRPr>
            </a:p>
          </p:txBody>
        </p:sp>
        <p:sp>
          <p:nvSpPr>
            <p:cNvPr id="243" name="Google Shape;243;g3ec0958f68b_2_194"/>
            <p:cNvSpPr/>
            <p:nvPr/>
          </p:nvSpPr>
          <p:spPr>
            <a:xfrm>
              <a:off x="5055870" y="7543800"/>
              <a:ext cx="3613800" cy="8307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00000"/>
                </a:buClr>
                <a:buSzPts val="2400"/>
                <a:buFont typeface="Lato"/>
                <a:buNone/>
              </a:pPr>
              <a:r>
                <a:rPr b="0" i="0" lang="en-US" sz="2400" u="none" cap="none" strike="noStrike">
                  <a:solidFill>
                    <a:srgbClr val="000000"/>
                  </a:solidFill>
                  <a:latin typeface="Lato"/>
                  <a:ea typeface="Lato"/>
                  <a:cs typeface="Lato"/>
                  <a:sym typeface="Lato"/>
                </a:rPr>
                <a:t>Adventurers seek immortal artifact.</a:t>
              </a:r>
              <a:endParaRPr b="0" i="0" sz="2400" u="none" cap="none" strike="noStrike">
                <a:solidFill>
                  <a:schemeClr val="dk1"/>
                </a:solidFill>
                <a:latin typeface="Calibri"/>
                <a:ea typeface="Calibri"/>
                <a:cs typeface="Calibri"/>
                <a:sym typeface="Calibri"/>
              </a:endParaRPr>
            </a:p>
          </p:txBody>
        </p:sp>
        <p:sp>
          <p:nvSpPr>
            <p:cNvPr id="244" name="Google Shape;244;g3ec0958f68b_2_194"/>
            <p:cNvSpPr/>
            <p:nvPr/>
          </p:nvSpPr>
          <p:spPr>
            <a:xfrm>
              <a:off x="9624060" y="3657600"/>
              <a:ext cx="3621300" cy="6345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00000"/>
                </a:buClr>
                <a:buSzPts val="2700"/>
                <a:buFont typeface="Anton"/>
                <a:buNone/>
              </a:pPr>
              <a:r>
                <a:rPr b="0" i="0" lang="en-US" sz="2700" u="none" cap="none" strike="noStrike">
                  <a:solidFill>
                    <a:srgbClr val="000000"/>
                  </a:solidFill>
                  <a:latin typeface="Anton"/>
                  <a:ea typeface="Anton"/>
                  <a:cs typeface="Anton"/>
                  <a:sym typeface="Anton"/>
                </a:rPr>
                <a:t>ECLIPSE</a:t>
              </a:r>
              <a:endParaRPr b="0" i="0" sz="2700" u="none" cap="none" strike="noStrike">
                <a:solidFill>
                  <a:schemeClr val="dk1"/>
                </a:solidFill>
                <a:latin typeface="Calibri"/>
                <a:ea typeface="Calibri"/>
                <a:cs typeface="Calibri"/>
                <a:sym typeface="Calibri"/>
              </a:endParaRPr>
            </a:p>
          </p:txBody>
        </p:sp>
        <p:sp>
          <p:nvSpPr>
            <p:cNvPr id="245" name="Google Shape;245;g3ec0958f68b_2_194"/>
            <p:cNvSpPr/>
            <p:nvPr/>
          </p:nvSpPr>
          <p:spPr>
            <a:xfrm>
              <a:off x="9627870" y="4324350"/>
              <a:ext cx="3613800" cy="8307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00000"/>
                </a:buClr>
                <a:buSzPts val="2400"/>
                <a:buFont typeface="Lato"/>
                <a:buNone/>
              </a:pPr>
              <a:r>
                <a:rPr b="0" i="0" lang="en-US" sz="2400" u="none" cap="none" strike="noStrike">
                  <a:solidFill>
                    <a:srgbClr val="000000"/>
                  </a:solidFill>
                  <a:latin typeface="Lato"/>
                  <a:ea typeface="Lato"/>
                  <a:cs typeface="Lato"/>
                  <a:sym typeface="Lato"/>
                </a:rPr>
                <a:t>Rare event causes unpredictable magic.</a:t>
              </a:r>
              <a:endParaRPr b="0" i="0" sz="2400" u="none" cap="none" strike="noStrike">
                <a:solidFill>
                  <a:schemeClr val="dk1"/>
                </a:solidFill>
                <a:latin typeface="Calibri"/>
                <a:ea typeface="Calibri"/>
                <a:cs typeface="Calibri"/>
                <a:sym typeface="Calibri"/>
              </a:endParaRPr>
            </a:p>
          </p:txBody>
        </p:sp>
        <p:sp>
          <p:nvSpPr>
            <p:cNvPr id="246" name="Google Shape;246;g3ec0958f68b_2_194"/>
            <p:cNvSpPr/>
            <p:nvPr/>
          </p:nvSpPr>
          <p:spPr>
            <a:xfrm>
              <a:off x="9624060" y="6877050"/>
              <a:ext cx="3621300" cy="6345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00000"/>
                </a:buClr>
                <a:buSzPts val="2700"/>
                <a:buFont typeface="Anton"/>
                <a:buNone/>
              </a:pPr>
              <a:r>
                <a:rPr b="0" i="0" lang="en-US" sz="2700" u="none" cap="none" strike="noStrike">
                  <a:solidFill>
                    <a:srgbClr val="000000"/>
                  </a:solidFill>
                  <a:latin typeface="Anton"/>
                  <a:ea typeface="Anton"/>
                  <a:cs typeface="Anton"/>
                  <a:sym typeface="Anton"/>
                </a:rPr>
                <a:t>QUEST</a:t>
              </a:r>
              <a:endParaRPr b="0" i="0" sz="2700" u="none" cap="none" strike="noStrike">
                <a:solidFill>
                  <a:schemeClr val="dk1"/>
                </a:solidFill>
                <a:latin typeface="Calibri"/>
                <a:ea typeface="Calibri"/>
                <a:cs typeface="Calibri"/>
                <a:sym typeface="Calibri"/>
              </a:endParaRPr>
            </a:p>
          </p:txBody>
        </p:sp>
        <p:sp>
          <p:nvSpPr>
            <p:cNvPr id="247" name="Google Shape;247;g3ec0958f68b_2_194"/>
            <p:cNvSpPr/>
            <p:nvPr/>
          </p:nvSpPr>
          <p:spPr>
            <a:xfrm>
              <a:off x="9627870" y="7543800"/>
              <a:ext cx="3613800" cy="8307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00000"/>
                </a:buClr>
                <a:buSzPts val="2400"/>
                <a:buFont typeface="Lato"/>
                <a:buNone/>
              </a:pPr>
              <a:r>
                <a:rPr b="0" i="0" lang="en-US" sz="2400" u="none" cap="none" strike="noStrike">
                  <a:solidFill>
                    <a:srgbClr val="000000"/>
                  </a:solidFill>
                  <a:latin typeface="Lato"/>
                  <a:ea typeface="Lato"/>
                  <a:cs typeface="Lato"/>
                  <a:sym typeface="Lato"/>
                </a:rPr>
                <a:t>Adventurers seek immortal artifact.</a:t>
              </a:r>
              <a:endParaRPr b="0" i="0" sz="2400" u="none" cap="none" strike="noStrike">
                <a:solidFill>
                  <a:schemeClr val="dk1"/>
                </a:solidFill>
                <a:latin typeface="Calibri"/>
                <a:ea typeface="Calibri"/>
                <a:cs typeface="Calibri"/>
                <a:sym typeface="Calibri"/>
              </a:endParaRPr>
            </a:p>
          </p:txBody>
        </p:sp>
        <p:sp>
          <p:nvSpPr>
            <p:cNvPr id="248" name="Google Shape;248;g3ec0958f68b_2_194"/>
            <p:cNvSpPr/>
            <p:nvPr/>
          </p:nvSpPr>
          <p:spPr>
            <a:xfrm>
              <a:off x="14196060" y="3657600"/>
              <a:ext cx="3621300" cy="6345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00000"/>
                </a:buClr>
                <a:buSzPts val="2700"/>
                <a:buFont typeface="Anton"/>
                <a:buNone/>
              </a:pPr>
              <a:r>
                <a:rPr b="0" i="0" lang="en-US" sz="2700" u="none" cap="none" strike="noStrike">
                  <a:solidFill>
                    <a:srgbClr val="000000"/>
                  </a:solidFill>
                  <a:latin typeface="Anton"/>
                  <a:ea typeface="Anton"/>
                  <a:cs typeface="Anton"/>
                  <a:sym typeface="Anton"/>
                </a:rPr>
                <a:t>ECLIPSE</a:t>
              </a:r>
              <a:endParaRPr b="0" i="0" sz="2700" u="none" cap="none" strike="noStrike">
                <a:solidFill>
                  <a:schemeClr val="dk1"/>
                </a:solidFill>
                <a:latin typeface="Calibri"/>
                <a:ea typeface="Calibri"/>
                <a:cs typeface="Calibri"/>
                <a:sym typeface="Calibri"/>
              </a:endParaRPr>
            </a:p>
          </p:txBody>
        </p:sp>
        <p:sp>
          <p:nvSpPr>
            <p:cNvPr id="249" name="Google Shape;249;g3ec0958f68b_2_194"/>
            <p:cNvSpPr/>
            <p:nvPr/>
          </p:nvSpPr>
          <p:spPr>
            <a:xfrm>
              <a:off x="14199870" y="4324350"/>
              <a:ext cx="3613800" cy="8307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00000"/>
                </a:buClr>
                <a:buSzPts val="2400"/>
                <a:buFont typeface="Lato"/>
                <a:buNone/>
              </a:pPr>
              <a:r>
                <a:rPr b="0" i="0" lang="en-US" sz="2400" u="none" cap="none" strike="noStrike">
                  <a:solidFill>
                    <a:srgbClr val="000000"/>
                  </a:solidFill>
                  <a:latin typeface="Lato"/>
                  <a:ea typeface="Lato"/>
                  <a:cs typeface="Lato"/>
                  <a:sym typeface="Lato"/>
                </a:rPr>
                <a:t>Rare event causes unpredictable magic.</a:t>
              </a:r>
              <a:endParaRPr b="0" i="0" sz="2400" u="none" cap="none" strike="noStrike">
                <a:solidFill>
                  <a:schemeClr val="dk1"/>
                </a:solidFill>
                <a:latin typeface="Calibri"/>
                <a:ea typeface="Calibri"/>
                <a:cs typeface="Calibri"/>
                <a:sym typeface="Calibri"/>
              </a:endParaRPr>
            </a:p>
          </p:txBody>
        </p:sp>
        <p:sp>
          <p:nvSpPr>
            <p:cNvPr id="250" name="Google Shape;250;g3ec0958f68b_2_194"/>
            <p:cNvSpPr/>
            <p:nvPr/>
          </p:nvSpPr>
          <p:spPr>
            <a:xfrm>
              <a:off x="14196060" y="6877050"/>
              <a:ext cx="3621300" cy="6345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00000"/>
                </a:buClr>
                <a:buSzPts val="2700"/>
                <a:buFont typeface="Anton"/>
                <a:buNone/>
              </a:pPr>
              <a:r>
                <a:rPr b="0" i="0" lang="en-US" sz="2700" u="none" cap="none" strike="noStrike">
                  <a:solidFill>
                    <a:srgbClr val="000000"/>
                  </a:solidFill>
                  <a:latin typeface="Anton"/>
                  <a:ea typeface="Anton"/>
                  <a:cs typeface="Anton"/>
                  <a:sym typeface="Anton"/>
                </a:rPr>
                <a:t>QUEST</a:t>
              </a:r>
              <a:endParaRPr b="0" i="0" sz="2700" u="none" cap="none" strike="noStrike">
                <a:solidFill>
                  <a:schemeClr val="dk1"/>
                </a:solidFill>
                <a:latin typeface="Calibri"/>
                <a:ea typeface="Calibri"/>
                <a:cs typeface="Calibri"/>
                <a:sym typeface="Calibri"/>
              </a:endParaRPr>
            </a:p>
          </p:txBody>
        </p:sp>
        <p:sp>
          <p:nvSpPr>
            <p:cNvPr id="251" name="Google Shape;251;g3ec0958f68b_2_194"/>
            <p:cNvSpPr/>
            <p:nvPr/>
          </p:nvSpPr>
          <p:spPr>
            <a:xfrm>
              <a:off x="14199870" y="7543800"/>
              <a:ext cx="3613800" cy="8307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00000"/>
                </a:buClr>
                <a:buSzPts val="2400"/>
                <a:buFont typeface="Lato"/>
                <a:buNone/>
              </a:pPr>
              <a:r>
                <a:rPr b="0" i="0" lang="en-US" sz="2400" u="none" cap="none" strike="noStrike">
                  <a:solidFill>
                    <a:srgbClr val="000000"/>
                  </a:solidFill>
                  <a:latin typeface="Lato"/>
                  <a:ea typeface="Lato"/>
                  <a:cs typeface="Lato"/>
                  <a:sym typeface="Lato"/>
                </a:rPr>
                <a:t>Adventurers seek immortal artifact.</a:t>
              </a:r>
              <a:endParaRPr b="0" i="0" sz="2400" u="none" cap="none" strike="noStrike">
                <a:solidFill>
                  <a:schemeClr val="dk1"/>
                </a:solidFill>
                <a:latin typeface="Calibri"/>
                <a:ea typeface="Calibri"/>
                <a:cs typeface="Calibri"/>
                <a:sym typeface="Calibri"/>
              </a:endParaRPr>
            </a:p>
          </p:txBody>
        </p:sp>
        <p:sp>
          <p:nvSpPr>
            <p:cNvPr id="252" name="Google Shape;252;g3ec0958f68b_2_194"/>
            <p:cNvSpPr/>
            <p:nvPr/>
          </p:nvSpPr>
          <p:spPr>
            <a:xfrm>
              <a:off x="2119313" y="1838325"/>
              <a:ext cx="619200" cy="14097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FFFFFF"/>
                </a:buClr>
                <a:buSzPts val="6000"/>
                <a:buFont typeface="Anton"/>
                <a:buNone/>
              </a:pPr>
              <a:r>
                <a:rPr b="0" i="0" lang="en-US" sz="6000" u="none" cap="none" strike="noStrike">
                  <a:solidFill>
                    <a:srgbClr val="FFFFFF"/>
                  </a:solidFill>
                  <a:latin typeface="Anton"/>
                  <a:ea typeface="Anton"/>
                  <a:cs typeface="Anton"/>
                  <a:sym typeface="Anton"/>
                </a:rPr>
                <a:t>S</a:t>
              </a:r>
              <a:endParaRPr b="0" i="0" sz="6000" u="none" cap="none" strike="noStrike">
                <a:solidFill>
                  <a:schemeClr val="dk1"/>
                </a:solidFill>
                <a:latin typeface="Calibri"/>
                <a:ea typeface="Calibri"/>
                <a:cs typeface="Calibri"/>
                <a:sym typeface="Calibri"/>
              </a:endParaRPr>
            </a:p>
          </p:txBody>
        </p:sp>
        <p:sp>
          <p:nvSpPr>
            <p:cNvPr id="253" name="Google Shape;253;g3ec0958f68b_2_194"/>
            <p:cNvSpPr/>
            <p:nvPr/>
          </p:nvSpPr>
          <p:spPr>
            <a:xfrm>
              <a:off x="6596063" y="1838325"/>
              <a:ext cx="809700" cy="14097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FFFFFF"/>
                </a:buClr>
                <a:buSzPts val="6000"/>
                <a:buFont typeface="Anton"/>
                <a:buNone/>
              </a:pPr>
              <a:r>
                <a:rPr b="0" i="0" lang="en-US" sz="6000" u="none" cap="none" strike="noStrike">
                  <a:solidFill>
                    <a:srgbClr val="FFFFFF"/>
                  </a:solidFill>
                  <a:latin typeface="Anton"/>
                  <a:ea typeface="Anton"/>
                  <a:cs typeface="Anton"/>
                  <a:sym typeface="Anton"/>
                </a:rPr>
                <a:t>W</a:t>
              </a:r>
              <a:endParaRPr b="0" i="0" sz="6000" u="none" cap="none" strike="noStrike">
                <a:solidFill>
                  <a:schemeClr val="dk1"/>
                </a:solidFill>
                <a:latin typeface="Calibri"/>
                <a:ea typeface="Calibri"/>
                <a:cs typeface="Calibri"/>
                <a:sym typeface="Calibri"/>
              </a:endParaRPr>
            </a:p>
          </p:txBody>
        </p:sp>
        <p:sp>
          <p:nvSpPr>
            <p:cNvPr id="254" name="Google Shape;254;g3ec0958f68b_2_194"/>
            <p:cNvSpPr/>
            <p:nvPr/>
          </p:nvSpPr>
          <p:spPr>
            <a:xfrm>
              <a:off x="11253788" y="1838325"/>
              <a:ext cx="638100" cy="14097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FFFFFF"/>
                </a:buClr>
                <a:buSzPts val="6000"/>
                <a:buFont typeface="Anton"/>
                <a:buNone/>
              </a:pPr>
              <a:r>
                <a:rPr b="0" i="0" lang="en-US" sz="6000" u="none" cap="none" strike="noStrike">
                  <a:solidFill>
                    <a:srgbClr val="FFFFFF"/>
                  </a:solidFill>
                  <a:latin typeface="Anton"/>
                  <a:ea typeface="Anton"/>
                  <a:cs typeface="Anton"/>
                  <a:sym typeface="Anton"/>
                </a:rPr>
                <a:t>O</a:t>
              </a:r>
              <a:endParaRPr b="0" i="0" sz="6000" u="none" cap="none" strike="noStrike">
                <a:solidFill>
                  <a:schemeClr val="dk1"/>
                </a:solidFill>
                <a:latin typeface="Calibri"/>
                <a:ea typeface="Calibri"/>
                <a:cs typeface="Calibri"/>
                <a:sym typeface="Calibri"/>
              </a:endParaRPr>
            </a:p>
          </p:txBody>
        </p:sp>
        <p:sp>
          <p:nvSpPr>
            <p:cNvPr id="255" name="Google Shape;255;g3ec0958f68b_2_194"/>
            <p:cNvSpPr/>
            <p:nvPr/>
          </p:nvSpPr>
          <p:spPr>
            <a:xfrm>
              <a:off x="15859125" y="1838325"/>
              <a:ext cx="571500" cy="14097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FFFFFF"/>
                </a:buClr>
                <a:buSzPts val="6000"/>
                <a:buFont typeface="Anton"/>
                <a:buNone/>
              </a:pPr>
              <a:r>
                <a:rPr b="0" i="0" lang="en-US" sz="6000" u="none" cap="none" strike="noStrike">
                  <a:solidFill>
                    <a:srgbClr val="FFFFFF"/>
                  </a:solidFill>
                  <a:latin typeface="Anton"/>
                  <a:ea typeface="Anton"/>
                  <a:cs typeface="Anton"/>
                  <a:sym typeface="Anton"/>
                </a:rPr>
                <a:t>T</a:t>
              </a:r>
              <a:endParaRPr b="0" i="0" sz="6000" u="none" cap="none" strike="noStrike">
                <a:solidFill>
                  <a:schemeClr val="dk1"/>
                </a:solidFill>
                <a:latin typeface="Calibri"/>
                <a:ea typeface="Calibri"/>
                <a:cs typeface="Calibri"/>
                <a:sym typeface="Calibri"/>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42424"/>
        </a:solidFill>
      </p:bgPr>
    </p:bg>
    <p:spTree>
      <p:nvGrpSpPr>
        <p:cNvPr id="260" name="Shape 260"/>
        <p:cNvGrpSpPr/>
        <p:nvPr/>
      </p:nvGrpSpPr>
      <p:grpSpPr>
        <a:xfrm>
          <a:off x="0" y="0"/>
          <a:ext cx="0" cy="0"/>
          <a:chOff x="0" y="0"/>
          <a:chExt cx="0" cy="0"/>
        </a:xfrm>
      </p:grpSpPr>
      <p:grpSp>
        <p:nvGrpSpPr>
          <p:cNvPr id="261" name="Google Shape;261;g3ec0958f68b_2_234"/>
          <p:cNvGrpSpPr/>
          <p:nvPr/>
        </p:nvGrpSpPr>
        <p:grpSpPr>
          <a:xfrm>
            <a:off x="17640300" y="7994925"/>
            <a:ext cx="596549" cy="2063476"/>
            <a:chOff x="17640300" y="7994925"/>
            <a:chExt cx="596549" cy="2063476"/>
          </a:xfrm>
        </p:grpSpPr>
        <p:pic>
          <p:nvPicPr>
            <p:cNvPr descr="preencoded.png" id="262" name="Google Shape;262;g3ec0958f68b_2_234"/>
            <p:cNvPicPr preferRelativeResize="0"/>
            <p:nvPr/>
          </p:nvPicPr>
          <p:blipFill rotWithShape="1">
            <a:blip r:embed="rId3">
              <a:alphaModFix/>
            </a:blip>
            <a:srcRect b="0" l="0" r="0" t="0"/>
            <a:stretch/>
          </p:blipFill>
          <p:spPr>
            <a:xfrm>
              <a:off x="17640300" y="9525000"/>
              <a:ext cx="533400" cy="533400"/>
            </a:xfrm>
            <a:prstGeom prst="rect">
              <a:avLst/>
            </a:prstGeom>
            <a:noFill/>
            <a:ln>
              <a:noFill/>
            </a:ln>
          </p:spPr>
        </p:pic>
        <p:sp>
          <p:nvSpPr>
            <p:cNvPr id="263" name="Google Shape;263;g3ec0958f68b_2_234"/>
            <p:cNvSpPr/>
            <p:nvPr/>
          </p:nvSpPr>
          <p:spPr>
            <a:xfrm rot="-5400000">
              <a:off x="17235450" y="8456925"/>
              <a:ext cx="1463400" cy="539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FDD110"/>
                </a:buClr>
                <a:buSzPts val="2710"/>
                <a:buFont typeface="Inter"/>
                <a:buNone/>
              </a:pPr>
              <a:r>
                <a:rPr b="1" i="0" lang="en-US" sz="2710" u="none" cap="none" strike="noStrike">
                  <a:solidFill>
                    <a:srgbClr val="FDD110"/>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pic>
        <p:nvPicPr>
          <p:cNvPr descr="preencoded.png" id="264" name="Google Shape;264;g3ec0958f68b_2_234"/>
          <p:cNvPicPr preferRelativeResize="0"/>
          <p:nvPr/>
        </p:nvPicPr>
        <p:blipFill rotWithShape="1">
          <a:blip r:embed="rId4">
            <a:alphaModFix/>
          </a:blip>
          <a:srcRect b="0" l="0" r="0" t="0"/>
          <a:stretch/>
        </p:blipFill>
        <p:spPr>
          <a:xfrm>
            <a:off x="514350" y="590550"/>
            <a:ext cx="9486900" cy="9277350"/>
          </a:xfrm>
          <a:prstGeom prst="rect">
            <a:avLst/>
          </a:prstGeom>
          <a:noFill/>
          <a:ln>
            <a:noFill/>
          </a:ln>
        </p:spPr>
      </p:pic>
      <p:grpSp>
        <p:nvGrpSpPr>
          <p:cNvPr id="265" name="Google Shape;265;g3ec0958f68b_2_234"/>
          <p:cNvGrpSpPr/>
          <p:nvPr/>
        </p:nvGrpSpPr>
        <p:grpSpPr>
          <a:xfrm>
            <a:off x="8601075" y="1447800"/>
            <a:ext cx="4324200" cy="1638300"/>
            <a:chOff x="8601075" y="1447800"/>
            <a:chExt cx="4324200" cy="1638300"/>
          </a:xfrm>
        </p:grpSpPr>
        <p:sp>
          <p:nvSpPr>
            <p:cNvPr id="266" name="Google Shape;266;g3ec0958f68b_2_234"/>
            <p:cNvSpPr/>
            <p:nvPr/>
          </p:nvSpPr>
          <p:spPr>
            <a:xfrm>
              <a:off x="8601075" y="1447800"/>
              <a:ext cx="4324200" cy="1600200"/>
            </a:xfrm>
            <a:prstGeom prst="rect">
              <a:avLst/>
            </a:prstGeom>
            <a:solidFill>
              <a:srgbClr val="D5AE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g3ec0958f68b_2_234"/>
            <p:cNvSpPr/>
            <p:nvPr/>
          </p:nvSpPr>
          <p:spPr>
            <a:xfrm>
              <a:off x="9172575" y="1676400"/>
              <a:ext cx="3448200" cy="14097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FFFFFF"/>
                </a:buClr>
                <a:buSzPts val="6000"/>
                <a:buFont typeface="Anton"/>
                <a:buNone/>
              </a:pPr>
              <a:r>
                <a:rPr b="0" i="0" lang="en-US" sz="6000" u="none" cap="none" strike="noStrike">
                  <a:solidFill>
                    <a:srgbClr val="FFFFFF"/>
                  </a:solidFill>
                  <a:latin typeface="Anton"/>
                  <a:ea typeface="Anton"/>
                  <a:cs typeface="Anton"/>
                  <a:sym typeface="Anton"/>
                </a:rPr>
                <a:t>SOME DATA</a:t>
              </a:r>
              <a:endParaRPr b="0" i="0" sz="6000" u="none" cap="none" strike="noStrike">
                <a:solidFill>
                  <a:schemeClr val="dk1"/>
                </a:solidFill>
                <a:latin typeface="Calibri"/>
                <a:ea typeface="Calibri"/>
                <a:cs typeface="Calibri"/>
                <a:sym typeface="Calibri"/>
              </a:endParaRPr>
            </a:p>
          </p:txBody>
        </p:sp>
      </p:grpSp>
      <p:grpSp>
        <p:nvGrpSpPr>
          <p:cNvPr id="268" name="Google Shape;268;g3ec0958f68b_2_234"/>
          <p:cNvGrpSpPr/>
          <p:nvPr/>
        </p:nvGrpSpPr>
        <p:grpSpPr>
          <a:xfrm>
            <a:off x="8629650" y="3771900"/>
            <a:ext cx="2705100" cy="1638300"/>
            <a:chOff x="8629650" y="3771900"/>
            <a:chExt cx="2705100" cy="1638300"/>
          </a:xfrm>
        </p:grpSpPr>
        <p:sp>
          <p:nvSpPr>
            <p:cNvPr id="269" name="Google Shape;269;g3ec0958f68b_2_234"/>
            <p:cNvSpPr/>
            <p:nvPr/>
          </p:nvSpPr>
          <p:spPr>
            <a:xfrm>
              <a:off x="8629650" y="3771900"/>
              <a:ext cx="2705100" cy="1600200"/>
            </a:xfrm>
            <a:prstGeom prst="rect">
              <a:avLst/>
            </a:prstGeom>
            <a:solidFill>
              <a:srgbClr val="D5AE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g3ec0958f68b_2_234"/>
            <p:cNvSpPr/>
            <p:nvPr/>
          </p:nvSpPr>
          <p:spPr>
            <a:xfrm>
              <a:off x="9201150" y="4000500"/>
              <a:ext cx="1828800" cy="14097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00000"/>
                </a:buClr>
                <a:buSzPts val="6000"/>
                <a:buFont typeface="Anton"/>
                <a:buNone/>
              </a:pPr>
              <a:r>
                <a:rPr b="0" i="0" lang="en-US" sz="6000" u="none" cap="none" strike="noStrike">
                  <a:solidFill>
                    <a:srgbClr val="000000"/>
                  </a:solidFill>
                  <a:latin typeface="Anton"/>
                  <a:ea typeface="Anton"/>
                  <a:cs typeface="Anton"/>
                  <a:sym typeface="Anton"/>
                </a:rPr>
                <a:t>70%</a:t>
              </a:r>
              <a:endParaRPr b="0" i="0" sz="6000" u="none" cap="none" strike="noStrike">
                <a:solidFill>
                  <a:schemeClr val="dk1"/>
                </a:solidFill>
                <a:latin typeface="Calibri"/>
                <a:ea typeface="Calibri"/>
                <a:cs typeface="Calibri"/>
                <a:sym typeface="Calibri"/>
              </a:endParaRPr>
            </a:p>
          </p:txBody>
        </p:sp>
      </p:grpSp>
      <p:grpSp>
        <p:nvGrpSpPr>
          <p:cNvPr id="271" name="Google Shape;271;g3ec0958f68b_2_234"/>
          <p:cNvGrpSpPr/>
          <p:nvPr/>
        </p:nvGrpSpPr>
        <p:grpSpPr>
          <a:xfrm>
            <a:off x="11487150" y="4095750"/>
            <a:ext cx="5212200" cy="1059150"/>
            <a:chOff x="11487150" y="4095750"/>
            <a:chExt cx="5212200" cy="1059150"/>
          </a:xfrm>
        </p:grpSpPr>
        <p:sp>
          <p:nvSpPr>
            <p:cNvPr id="272" name="Google Shape;272;g3ec0958f68b_2_234"/>
            <p:cNvSpPr/>
            <p:nvPr/>
          </p:nvSpPr>
          <p:spPr>
            <a:xfrm>
              <a:off x="11487150" y="4095750"/>
              <a:ext cx="5212200" cy="6345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FFFFFF"/>
                </a:buClr>
                <a:buSzPts val="2700"/>
                <a:buFont typeface="Anton"/>
                <a:buNone/>
              </a:pPr>
              <a:r>
                <a:rPr b="0" i="0" lang="en-US" sz="2700" u="none" cap="none" strike="noStrike">
                  <a:solidFill>
                    <a:srgbClr val="FFFFFF"/>
                  </a:solidFill>
                  <a:latin typeface="Anton"/>
                  <a:ea typeface="Anton"/>
                  <a:cs typeface="Anton"/>
                  <a:sym typeface="Anton"/>
                </a:rPr>
                <a:t>ENCHANTED CREATURES</a:t>
              </a:r>
              <a:endParaRPr b="0" i="0" sz="2700" u="none" cap="none" strike="noStrike">
                <a:solidFill>
                  <a:schemeClr val="dk1"/>
                </a:solidFill>
                <a:latin typeface="Calibri"/>
                <a:ea typeface="Calibri"/>
                <a:cs typeface="Calibri"/>
                <a:sym typeface="Calibri"/>
              </a:endParaRPr>
            </a:p>
          </p:txBody>
        </p:sp>
        <p:sp>
          <p:nvSpPr>
            <p:cNvPr id="273" name="Google Shape;273;g3ec0958f68b_2_234"/>
            <p:cNvSpPr/>
            <p:nvPr/>
          </p:nvSpPr>
          <p:spPr>
            <a:xfrm>
              <a:off x="11487150" y="4686300"/>
              <a:ext cx="5204400" cy="4686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FFFFFF"/>
                </a:buClr>
                <a:buSzPts val="2400"/>
                <a:buFont typeface="Lato"/>
                <a:buNone/>
              </a:pPr>
              <a:r>
                <a:rPr b="0" i="0" lang="en-US" sz="2400" u="none" cap="none" strike="noStrike">
                  <a:solidFill>
                    <a:srgbClr val="FFFFFF"/>
                  </a:solidFill>
                  <a:latin typeface="Lato"/>
                  <a:ea typeface="Lato"/>
                  <a:cs typeface="Lato"/>
                  <a:sym typeface="Lato"/>
                </a:rPr>
                <a:t>possess the ability to cast spells.</a:t>
              </a:r>
              <a:endParaRPr b="0" i="0" sz="2400" u="none" cap="none" strike="noStrike">
                <a:solidFill>
                  <a:schemeClr val="dk1"/>
                </a:solidFill>
                <a:latin typeface="Calibri"/>
                <a:ea typeface="Calibri"/>
                <a:cs typeface="Calibri"/>
                <a:sym typeface="Calibri"/>
              </a:endParaRPr>
            </a:p>
          </p:txBody>
        </p:sp>
      </p:grpSp>
      <p:grpSp>
        <p:nvGrpSpPr>
          <p:cNvPr id="274" name="Google Shape;274;g3ec0958f68b_2_234"/>
          <p:cNvGrpSpPr/>
          <p:nvPr/>
        </p:nvGrpSpPr>
        <p:grpSpPr>
          <a:xfrm>
            <a:off x="8629650" y="5829300"/>
            <a:ext cx="2705100" cy="1638300"/>
            <a:chOff x="8629650" y="5829300"/>
            <a:chExt cx="2705100" cy="1638300"/>
          </a:xfrm>
        </p:grpSpPr>
        <p:sp>
          <p:nvSpPr>
            <p:cNvPr id="275" name="Google Shape;275;g3ec0958f68b_2_234"/>
            <p:cNvSpPr/>
            <p:nvPr/>
          </p:nvSpPr>
          <p:spPr>
            <a:xfrm>
              <a:off x="8629650" y="5829300"/>
              <a:ext cx="2705100" cy="1600200"/>
            </a:xfrm>
            <a:prstGeom prst="rect">
              <a:avLst/>
            </a:prstGeom>
            <a:solidFill>
              <a:srgbClr val="D5AE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g3ec0958f68b_2_234"/>
            <p:cNvSpPr/>
            <p:nvPr/>
          </p:nvSpPr>
          <p:spPr>
            <a:xfrm>
              <a:off x="9201150" y="6057900"/>
              <a:ext cx="1828800" cy="14097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00000"/>
                </a:buClr>
                <a:buSzPts val="6000"/>
                <a:buFont typeface="Anton"/>
                <a:buNone/>
              </a:pPr>
              <a:r>
                <a:rPr b="0" i="0" lang="en-US" sz="6000" u="none" cap="none" strike="noStrike">
                  <a:solidFill>
                    <a:srgbClr val="000000"/>
                  </a:solidFill>
                  <a:latin typeface="Anton"/>
                  <a:ea typeface="Anton"/>
                  <a:cs typeface="Anton"/>
                  <a:sym typeface="Anton"/>
                </a:rPr>
                <a:t>60%</a:t>
              </a:r>
              <a:endParaRPr b="0" i="0" sz="6000" u="none" cap="none" strike="noStrike">
                <a:solidFill>
                  <a:schemeClr val="dk1"/>
                </a:solidFill>
                <a:latin typeface="Calibri"/>
                <a:ea typeface="Calibri"/>
                <a:cs typeface="Calibri"/>
                <a:sym typeface="Calibri"/>
              </a:endParaRPr>
            </a:p>
          </p:txBody>
        </p:sp>
      </p:grpSp>
      <p:grpSp>
        <p:nvGrpSpPr>
          <p:cNvPr id="277" name="Google Shape;277;g3ec0958f68b_2_234"/>
          <p:cNvGrpSpPr/>
          <p:nvPr/>
        </p:nvGrpSpPr>
        <p:grpSpPr>
          <a:xfrm>
            <a:off x="11487150" y="6153150"/>
            <a:ext cx="5212200" cy="1059150"/>
            <a:chOff x="11487150" y="6153150"/>
            <a:chExt cx="5212200" cy="1059150"/>
          </a:xfrm>
        </p:grpSpPr>
        <p:sp>
          <p:nvSpPr>
            <p:cNvPr id="278" name="Google Shape;278;g3ec0958f68b_2_234"/>
            <p:cNvSpPr/>
            <p:nvPr/>
          </p:nvSpPr>
          <p:spPr>
            <a:xfrm>
              <a:off x="11487150" y="6153150"/>
              <a:ext cx="5212200" cy="6345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FFFFFF"/>
                </a:buClr>
                <a:buSzPts val="2700"/>
                <a:buFont typeface="Anton"/>
                <a:buNone/>
              </a:pPr>
              <a:r>
                <a:rPr b="0" i="0" lang="en-US" sz="2700" u="none" cap="none" strike="noStrike">
                  <a:solidFill>
                    <a:srgbClr val="FFFFFF"/>
                  </a:solidFill>
                  <a:latin typeface="Anton"/>
                  <a:ea typeface="Anton"/>
                  <a:cs typeface="Anton"/>
                  <a:sym typeface="Anton"/>
                </a:rPr>
                <a:t>MAGIC-WIELDING INDIVIDUALS</a:t>
              </a:r>
              <a:endParaRPr b="0" i="0" sz="2700" u="none" cap="none" strike="noStrike">
                <a:solidFill>
                  <a:schemeClr val="dk1"/>
                </a:solidFill>
                <a:latin typeface="Calibri"/>
                <a:ea typeface="Calibri"/>
                <a:cs typeface="Calibri"/>
                <a:sym typeface="Calibri"/>
              </a:endParaRPr>
            </a:p>
          </p:txBody>
        </p:sp>
        <p:sp>
          <p:nvSpPr>
            <p:cNvPr id="279" name="Google Shape;279;g3ec0958f68b_2_234"/>
            <p:cNvSpPr/>
            <p:nvPr/>
          </p:nvSpPr>
          <p:spPr>
            <a:xfrm>
              <a:off x="11487150" y="6743700"/>
              <a:ext cx="5204400" cy="4686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FFFFFF"/>
                </a:buClr>
                <a:buSzPts val="2400"/>
                <a:buFont typeface="Lato"/>
                <a:buNone/>
              </a:pPr>
              <a:r>
                <a:rPr b="0" i="0" lang="en-US" sz="2400" u="none" cap="none" strike="noStrike">
                  <a:solidFill>
                    <a:srgbClr val="FFFFFF"/>
                  </a:solidFill>
                  <a:latin typeface="Lato"/>
                  <a:ea typeface="Lato"/>
                  <a:cs typeface="Lato"/>
                  <a:sym typeface="Lato"/>
                </a:rPr>
                <a:t>practice the art of illusions.</a:t>
              </a:r>
              <a:endParaRPr b="0" i="0" sz="2400" u="none" cap="none" strike="noStrike">
                <a:solidFill>
                  <a:schemeClr val="dk1"/>
                </a:solidFill>
                <a:latin typeface="Calibri"/>
                <a:ea typeface="Calibri"/>
                <a:cs typeface="Calibri"/>
                <a:sym typeface="Calibri"/>
              </a:endParaRPr>
            </a:p>
          </p:txBody>
        </p:sp>
      </p:grpSp>
      <p:grpSp>
        <p:nvGrpSpPr>
          <p:cNvPr id="280" name="Google Shape;280;g3ec0958f68b_2_234"/>
          <p:cNvGrpSpPr/>
          <p:nvPr/>
        </p:nvGrpSpPr>
        <p:grpSpPr>
          <a:xfrm>
            <a:off x="8629650" y="7886700"/>
            <a:ext cx="2705100" cy="1638300"/>
            <a:chOff x="8629650" y="7886700"/>
            <a:chExt cx="2705100" cy="1638300"/>
          </a:xfrm>
        </p:grpSpPr>
        <p:sp>
          <p:nvSpPr>
            <p:cNvPr id="281" name="Google Shape;281;g3ec0958f68b_2_234"/>
            <p:cNvSpPr/>
            <p:nvPr/>
          </p:nvSpPr>
          <p:spPr>
            <a:xfrm>
              <a:off x="8629650" y="7886700"/>
              <a:ext cx="2705100" cy="1600200"/>
            </a:xfrm>
            <a:prstGeom prst="rect">
              <a:avLst/>
            </a:prstGeom>
            <a:solidFill>
              <a:srgbClr val="D5AE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g3ec0958f68b_2_234"/>
            <p:cNvSpPr/>
            <p:nvPr/>
          </p:nvSpPr>
          <p:spPr>
            <a:xfrm>
              <a:off x="9201150" y="8115300"/>
              <a:ext cx="1828800" cy="14097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00000"/>
                </a:buClr>
                <a:buSzPts val="6000"/>
                <a:buFont typeface="Anton"/>
                <a:buNone/>
              </a:pPr>
              <a:r>
                <a:rPr b="0" i="0" lang="en-US" sz="6000" u="none" cap="none" strike="noStrike">
                  <a:solidFill>
                    <a:srgbClr val="000000"/>
                  </a:solidFill>
                  <a:latin typeface="Anton"/>
                  <a:ea typeface="Anton"/>
                  <a:cs typeface="Anton"/>
                  <a:sym typeface="Anton"/>
                </a:rPr>
                <a:t>90%</a:t>
              </a:r>
              <a:endParaRPr b="0" i="0" sz="6000" u="none" cap="none" strike="noStrike">
                <a:solidFill>
                  <a:schemeClr val="dk1"/>
                </a:solidFill>
                <a:latin typeface="Calibri"/>
                <a:ea typeface="Calibri"/>
                <a:cs typeface="Calibri"/>
                <a:sym typeface="Calibri"/>
              </a:endParaRPr>
            </a:p>
          </p:txBody>
        </p:sp>
      </p:grpSp>
      <p:grpSp>
        <p:nvGrpSpPr>
          <p:cNvPr id="283" name="Google Shape;283;g3ec0958f68b_2_234"/>
          <p:cNvGrpSpPr/>
          <p:nvPr/>
        </p:nvGrpSpPr>
        <p:grpSpPr>
          <a:xfrm>
            <a:off x="11487150" y="8210550"/>
            <a:ext cx="5212200" cy="1059150"/>
            <a:chOff x="11487150" y="8210550"/>
            <a:chExt cx="5212200" cy="1059150"/>
          </a:xfrm>
        </p:grpSpPr>
        <p:sp>
          <p:nvSpPr>
            <p:cNvPr id="284" name="Google Shape;284;g3ec0958f68b_2_234"/>
            <p:cNvSpPr/>
            <p:nvPr/>
          </p:nvSpPr>
          <p:spPr>
            <a:xfrm>
              <a:off x="11487150" y="8210550"/>
              <a:ext cx="5212200" cy="6345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FFFFFF"/>
                </a:buClr>
                <a:buSzPts val="2700"/>
                <a:buFont typeface="Anton"/>
                <a:buNone/>
              </a:pPr>
              <a:r>
                <a:rPr b="0" i="0" lang="en-US" sz="2700" u="none" cap="none" strike="noStrike">
                  <a:solidFill>
                    <a:srgbClr val="FFFFFF"/>
                  </a:solidFill>
                  <a:latin typeface="Anton"/>
                  <a:ea typeface="Anton"/>
                  <a:cs typeface="Anton"/>
                  <a:sym typeface="Anton"/>
                </a:rPr>
                <a:t>SPELLS CAST</a:t>
              </a:r>
              <a:endParaRPr b="0" i="0" sz="2700" u="none" cap="none" strike="noStrike">
                <a:solidFill>
                  <a:schemeClr val="dk1"/>
                </a:solidFill>
                <a:latin typeface="Calibri"/>
                <a:ea typeface="Calibri"/>
                <a:cs typeface="Calibri"/>
                <a:sym typeface="Calibri"/>
              </a:endParaRPr>
            </a:p>
          </p:txBody>
        </p:sp>
        <p:sp>
          <p:nvSpPr>
            <p:cNvPr id="285" name="Google Shape;285;g3ec0958f68b_2_234"/>
            <p:cNvSpPr/>
            <p:nvPr/>
          </p:nvSpPr>
          <p:spPr>
            <a:xfrm>
              <a:off x="11487150" y="8801100"/>
              <a:ext cx="5204400" cy="4686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FFFFFF"/>
                </a:buClr>
                <a:buSzPts val="2400"/>
                <a:buFont typeface="Lato"/>
                <a:buNone/>
              </a:pPr>
              <a:r>
                <a:rPr b="0" i="0" lang="en-US" sz="2400" u="none" cap="none" strike="noStrike">
                  <a:solidFill>
                    <a:srgbClr val="FFFFFF"/>
                  </a:solidFill>
                  <a:latin typeface="Lato"/>
                  <a:ea typeface="Lato"/>
                  <a:cs typeface="Lato"/>
                  <a:sym typeface="Lato"/>
                </a:rPr>
                <a:t>are dark magic, foretelling danger.</a:t>
              </a:r>
              <a:endParaRPr b="0" i="0" sz="2400" u="none" cap="none" strike="noStrike">
                <a:solidFill>
                  <a:schemeClr val="dk1"/>
                </a:solidFill>
                <a:latin typeface="Calibri"/>
                <a:ea typeface="Calibri"/>
                <a:cs typeface="Calibri"/>
                <a:sym typeface="Calibri"/>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42424"/>
        </a:solidFill>
      </p:bgPr>
    </p:bg>
    <p:spTree>
      <p:nvGrpSpPr>
        <p:cNvPr id="290" name="Shape 290"/>
        <p:cNvGrpSpPr/>
        <p:nvPr/>
      </p:nvGrpSpPr>
      <p:grpSpPr>
        <a:xfrm>
          <a:off x="0" y="0"/>
          <a:ext cx="0" cy="0"/>
          <a:chOff x="0" y="0"/>
          <a:chExt cx="0" cy="0"/>
        </a:xfrm>
      </p:grpSpPr>
      <p:grpSp>
        <p:nvGrpSpPr>
          <p:cNvPr id="291" name="Google Shape;291;g3ec0958f68b_2_263"/>
          <p:cNvGrpSpPr/>
          <p:nvPr/>
        </p:nvGrpSpPr>
        <p:grpSpPr>
          <a:xfrm>
            <a:off x="17640300" y="7994925"/>
            <a:ext cx="596549" cy="2063476"/>
            <a:chOff x="17640300" y="7994925"/>
            <a:chExt cx="596549" cy="2063476"/>
          </a:xfrm>
        </p:grpSpPr>
        <p:pic>
          <p:nvPicPr>
            <p:cNvPr descr="preencoded.png" id="292" name="Google Shape;292;g3ec0958f68b_2_263"/>
            <p:cNvPicPr preferRelativeResize="0"/>
            <p:nvPr/>
          </p:nvPicPr>
          <p:blipFill rotWithShape="1">
            <a:blip r:embed="rId3">
              <a:alphaModFix/>
            </a:blip>
            <a:srcRect b="0" l="0" r="0" t="0"/>
            <a:stretch/>
          </p:blipFill>
          <p:spPr>
            <a:xfrm>
              <a:off x="17640300" y="9525000"/>
              <a:ext cx="533400" cy="533400"/>
            </a:xfrm>
            <a:prstGeom prst="rect">
              <a:avLst/>
            </a:prstGeom>
            <a:noFill/>
            <a:ln>
              <a:noFill/>
            </a:ln>
          </p:spPr>
        </p:pic>
        <p:sp>
          <p:nvSpPr>
            <p:cNvPr id="293" name="Google Shape;293;g3ec0958f68b_2_263"/>
            <p:cNvSpPr/>
            <p:nvPr/>
          </p:nvSpPr>
          <p:spPr>
            <a:xfrm rot="-5400000">
              <a:off x="17235450" y="8456925"/>
              <a:ext cx="1463400" cy="539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FDD110"/>
                </a:buClr>
                <a:buSzPts val="2710"/>
                <a:buFont typeface="Inter"/>
                <a:buNone/>
              </a:pPr>
              <a:r>
                <a:rPr b="1" i="0" lang="en-US" sz="2710" u="none" cap="none" strike="noStrike">
                  <a:solidFill>
                    <a:srgbClr val="FDD110"/>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grpSp>
        <p:nvGrpSpPr>
          <p:cNvPr id="294" name="Google Shape;294;g3ec0958f68b_2_263"/>
          <p:cNvGrpSpPr/>
          <p:nvPr/>
        </p:nvGrpSpPr>
        <p:grpSpPr>
          <a:xfrm>
            <a:off x="3168015" y="2552700"/>
            <a:ext cx="11942400" cy="5917050"/>
            <a:chOff x="3168015" y="2552700"/>
            <a:chExt cx="11942400" cy="5917050"/>
          </a:xfrm>
        </p:grpSpPr>
        <p:grpSp>
          <p:nvGrpSpPr>
            <p:cNvPr id="295" name="Google Shape;295;g3ec0958f68b_2_263"/>
            <p:cNvGrpSpPr/>
            <p:nvPr/>
          </p:nvGrpSpPr>
          <p:grpSpPr>
            <a:xfrm>
              <a:off x="3168015" y="2552700"/>
              <a:ext cx="11942400" cy="4994925"/>
              <a:chOff x="3168015" y="2552700"/>
              <a:chExt cx="11942400" cy="4994925"/>
            </a:xfrm>
          </p:grpSpPr>
          <p:grpSp>
            <p:nvGrpSpPr>
              <p:cNvPr id="296" name="Google Shape;296;g3ec0958f68b_2_263"/>
              <p:cNvGrpSpPr/>
              <p:nvPr/>
            </p:nvGrpSpPr>
            <p:grpSpPr>
              <a:xfrm>
                <a:off x="4905375" y="2552700"/>
                <a:ext cx="8696400" cy="4467300"/>
                <a:chOff x="4905375" y="2552700"/>
                <a:chExt cx="8696400" cy="4467300"/>
              </a:xfrm>
            </p:grpSpPr>
            <p:sp>
              <p:nvSpPr>
                <p:cNvPr id="297" name="Google Shape;297;g3ec0958f68b_2_263"/>
                <p:cNvSpPr/>
                <p:nvPr/>
              </p:nvSpPr>
              <p:spPr>
                <a:xfrm>
                  <a:off x="4905375" y="2552700"/>
                  <a:ext cx="8467800" cy="3895800"/>
                </a:xfrm>
                <a:prstGeom prst="rect">
                  <a:avLst/>
                </a:prstGeom>
                <a:solidFill>
                  <a:srgbClr val="D5AE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g3ec0958f68b_2_263"/>
                <p:cNvSpPr/>
                <p:nvPr/>
              </p:nvSpPr>
              <p:spPr>
                <a:xfrm>
                  <a:off x="5476875" y="2781300"/>
                  <a:ext cx="8124900" cy="42387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00000"/>
                    </a:buClr>
                    <a:buSzPts val="18000"/>
                    <a:buFont typeface="Anton"/>
                    <a:buNone/>
                  </a:pPr>
                  <a:r>
                    <a:rPr b="0" i="0" lang="en-US" sz="18000" u="none" cap="none" strike="noStrike">
                      <a:solidFill>
                        <a:srgbClr val="000000"/>
                      </a:solidFill>
                      <a:latin typeface="Anton"/>
                      <a:ea typeface="Anton"/>
                      <a:cs typeface="Anton"/>
                      <a:sym typeface="Anton"/>
                    </a:rPr>
                    <a:t>234,567</a:t>
                  </a:r>
                  <a:endParaRPr b="0" i="0" sz="18000" u="none" cap="none" strike="noStrike">
                    <a:solidFill>
                      <a:schemeClr val="dk1"/>
                    </a:solidFill>
                    <a:latin typeface="Calibri"/>
                    <a:ea typeface="Calibri"/>
                    <a:cs typeface="Calibri"/>
                    <a:sym typeface="Calibri"/>
                  </a:endParaRPr>
                </a:p>
              </p:txBody>
            </p:sp>
          </p:grpSp>
          <p:sp>
            <p:nvSpPr>
              <p:cNvPr id="299" name="Google Shape;299;g3ec0958f68b_2_263"/>
              <p:cNvSpPr/>
              <p:nvPr/>
            </p:nvSpPr>
            <p:spPr>
              <a:xfrm>
                <a:off x="3168015" y="6600825"/>
                <a:ext cx="11942400" cy="9468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FFFFFF"/>
                  </a:buClr>
                  <a:buSzPts val="4800"/>
                  <a:buFont typeface="Lato"/>
                  <a:buNone/>
                </a:pPr>
                <a:r>
                  <a:rPr b="1" i="0" lang="en-US" sz="4800" u="none" cap="none" strike="noStrike">
                    <a:solidFill>
                      <a:srgbClr val="FFFFFF"/>
                    </a:solidFill>
                    <a:latin typeface="Lato"/>
                    <a:ea typeface="Lato"/>
                    <a:cs typeface="Lato"/>
                    <a:sym typeface="Lato"/>
                  </a:rPr>
                  <a:t>UNICORN SIGHTINGS</a:t>
                </a:r>
                <a:endParaRPr b="0" i="0" sz="4800" u="none" cap="none" strike="noStrike">
                  <a:solidFill>
                    <a:schemeClr val="dk1"/>
                  </a:solidFill>
                  <a:latin typeface="Calibri"/>
                  <a:ea typeface="Calibri"/>
                  <a:cs typeface="Calibri"/>
                  <a:sym typeface="Calibri"/>
                </a:endParaRPr>
              </a:p>
            </p:txBody>
          </p:sp>
        </p:grpSp>
        <p:sp>
          <p:nvSpPr>
            <p:cNvPr id="300" name="Google Shape;300;g3ec0958f68b_2_263"/>
            <p:cNvSpPr/>
            <p:nvPr/>
          </p:nvSpPr>
          <p:spPr>
            <a:xfrm>
              <a:off x="5632133" y="7639050"/>
              <a:ext cx="7014300" cy="8307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FFFFFF"/>
                </a:buClr>
                <a:buSzPts val="2400"/>
                <a:buFont typeface="Lato"/>
                <a:buNone/>
              </a:pPr>
              <a:r>
                <a:rPr b="0" i="0" lang="en-US" sz="2400" u="none" cap="none" strike="noStrike">
                  <a:solidFill>
                    <a:srgbClr val="FFFFFF"/>
                  </a:solidFill>
                  <a:latin typeface="Lato"/>
                  <a:ea typeface="Lato"/>
                  <a:cs typeface="Lato"/>
                  <a:sym typeface="Lato"/>
                </a:rPr>
                <a:t>A tally of the number of unicorns spotted in the fantasy realm.</a:t>
              </a:r>
              <a:endParaRPr b="0" i="0" sz="2400" u="none" cap="none" strike="noStrike">
                <a:solidFill>
                  <a:schemeClr val="dk1"/>
                </a:solidFill>
                <a:latin typeface="Calibri"/>
                <a:ea typeface="Calibri"/>
                <a:cs typeface="Calibri"/>
                <a:sym typeface="Calibri"/>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42424"/>
        </a:solidFill>
      </p:bgPr>
    </p:bg>
    <p:spTree>
      <p:nvGrpSpPr>
        <p:cNvPr id="305" name="Shape 305"/>
        <p:cNvGrpSpPr/>
        <p:nvPr/>
      </p:nvGrpSpPr>
      <p:grpSpPr>
        <a:xfrm>
          <a:off x="0" y="0"/>
          <a:ext cx="0" cy="0"/>
          <a:chOff x="0" y="0"/>
          <a:chExt cx="0" cy="0"/>
        </a:xfrm>
      </p:grpSpPr>
      <p:grpSp>
        <p:nvGrpSpPr>
          <p:cNvPr id="306" name="Google Shape;306;g3ec0958f68b_2_277"/>
          <p:cNvGrpSpPr/>
          <p:nvPr/>
        </p:nvGrpSpPr>
        <p:grpSpPr>
          <a:xfrm>
            <a:off x="17640300" y="7994925"/>
            <a:ext cx="596549" cy="2063476"/>
            <a:chOff x="17640300" y="7994925"/>
            <a:chExt cx="596549" cy="2063476"/>
          </a:xfrm>
        </p:grpSpPr>
        <p:pic>
          <p:nvPicPr>
            <p:cNvPr descr="preencoded.png" id="307" name="Google Shape;307;g3ec0958f68b_2_277"/>
            <p:cNvPicPr preferRelativeResize="0"/>
            <p:nvPr/>
          </p:nvPicPr>
          <p:blipFill rotWithShape="1">
            <a:blip r:embed="rId3">
              <a:alphaModFix/>
            </a:blip>
            <a:srcRect b="0" l="0" r="0" t="0"/>
            <a:stretch/>
          </p:blipFill>
          <p:spPr>
            <a:xfrm>
              <a:off x="17640300" y="9525000"/>
              <a:ext cx="533400" cy="533400"/>
            </a:xfrm>
            <a:prstGeom prst="rect">
              <a:avLst/>
            </a:prstGeom>
            <a:noFill/>
            <a:ln>
              <a:noFill/>
            </a:ln>
          </p:spPr>
        </p:pic>
        <p:sp>
          <p:nvSpPr>
            <p:cNvPr id="308" name="Google Shape;308;g3ec0958f68b_2_277"/>
            <p:cNvSpPr/>
            <p:nvPr/>
          </p:nvSpPr>
          <p:spPr>
            <a:xfrm rot="-5400000">
              <a:off x="17235450" y="8456925"/>
              <a:ext cx="1463400" cy="539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FDD110"/>
                </a:buClr>
                <a:buSzPts val="2710"/>
                <a:buFont typeface="Inter"/>
                <a:buNone/>
              </a:pPr>
              <a:r>
                <a:rPr b="1" i="0" lang="en-US" sz="2710" u="none" cap="none" strike="noStrike">
                  <a:solidFill>
                    <a:srgbClr val="FDD110"/>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grpSp>
        <p:nvGrpSpPr>
          <p:cNvPr id="309" name="Google Shape;309;g3ec0958f68b_2_277"/>
          <p:cNvGrpSpPr/>
          <p:nvPr/>
        </p:nvGrpSpPr>
        <p:grpSpPr>
          <a:xfrm>
            <a:off x="2566988" y="1857375"/>
            <a:ext cx="5857800" cy="2493600"/>
            <a:chOff x="2566988" y="1857375"/>
            <a:chExt cx="5857800" cy="2493600"/>
          </a:xfrm>
        </p:grpSpPr>
        <p:sp>
          <p:nvSpPr>
            <p:cNvPr id="310" name="Google Shape;310;g3ec0958f68b_2_277"/>
            <p:cNvSpPr/>
            <p:nvPr/>
          </p:nvSpPr>
          <p:spPr>
            <a:xfrm>
              <a:off x="2566988" y="1857375"/>
              <a:ext cx="5857800" cy="2295600"/>
            </a:xfrm>
            <a:prstGeom prst="rect">
              <a:avLst/>
            </a:prstGeom>
            <a:solidFill>
              <a:srgbClr val="D5AE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g3ec0958f68b_2_277"/>
            <p:cNvSpPr/>
            <p:nvPr/>
          </p:nvSpPr>
          <p:spPr>
            <a:xfrm>
              <a:off x="2711768" y="2085975"/>
              <a:ext cx="5141700" cy="2265000"/>
            </a:xfrm>
            <a:prstGeom prst="rect">
              <a:avLst/>
            </a:prstGeom>
            <a:noFill/>
            <a:ln>
              <a:noFill/>
            </a:ln>
          </p:spPr>
          <p:txBody>
            <a:bodyPr anchorCtr="0" anchor="t" bIns="0" lIns="0" spcFirstLastPara="1" rIns="0" wrap="square" tIns="0">
              <a:noAutofit/>
            </a:bodyPr>
            <a:lstStyle/>
            <a:p>
              <a:pPr indent="0" lvl="0" marL="0" marR="0" rtl="0" algn="r">
                <a:lnSpc>
                  <a:spcPct val="120000"/>
                </a:lnSpc>
                <a:spcBef>
                  <a:spcPts val="0"/>
                </a:spcBef>
                <a:spcAft>
                  <a:spcPts val="0"/>
                </a:spcAft>
                <a:buClr>
                  <a:srgbClr val="000000"/>
                </a:buClr>
                <a:buSzPts val="9600"/>
                <a:buFont typeface="Anton"/>
                <a:buNone/>
              </a:pPr>
              <a:r>
                <a:rPr b="0" i="0" lang="en-US" sz="9600" u="none" cap="none" strike="noStrike">
                  <a:solidFill>
                    <a:srgbClr val="000000"/>
                  </a:solidFill>
                  <a:latin typeface="Anton"/>
                  <a:ea typeface="Anton"/>
                  <a:cs typeface="Anton"/>
                  <a:sym typeface="Anton"/>
                </a:rPr>
                <a:t>233 COINS</a:t>
              </a:r>
              <a:endParaRPr b="0" i="0" sz="9600" u="none" cap="none" strike="noStrike">
                <a:solidFill>
                  <a:schemeClr val="dk1"/>
                </a:solidFill>
                <a:latin typeface="Calibri"/>
                <a:ea typeface="Calibri"/>
                <a:cs typeface="Calibri"/>
                <a:sym typeface="Calibri"/>
              </a:endParaRPr>
            </a:p>
          </p:txBody>
        </p:sp>
      </p:grpSp>
      <p:sp>
        <p:nvSpPr>
          <p:cNvPr id="312" name="Google Shape;312;g3ec0958f68b_2_277"/>
          <p:cNvSpPr/>
          <p:nvPr/>
        </p:nvSpPr>
        <p:spPr>
          <a:xfrm>
            <a:off x="2512695" y="4381500"/>
            <a:ext cx="5966400" cy="4686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FFFFFF"/>
              </a:buClr>
              <a:buSzPts val="2400"/>
              <a:buFont typeface="Lato"/>
              <a:buNone/>
            </a:pPr>
            <a:r>
              <a:rPr b="0" i="0" lang="en-US" sz="2400" u="none" cap="none" strike="noStrike">
                <a:solidFill>
                  <a:srgbClr val="FFFFFF"/>
                </a:solidFill>
                <a:latin typeface="Lato"/>
                <a:ea typeface="Lato"/>
                <a:cs typeface="Lato"/>
                <a:sym typeface="Lato"/>
              </a:rPr>
              <a:t>Treasure Found</a:t>
            </a:r>
            <a:endParaRPr b="0" i="0" sz="2400" u="none" cap="none" strike="noStrike">
              <a:solidFill>
                <a:schemeClr val="dk1"/>
              </a:solidFill>
              <a:latin typeface="Calibri"/>
              <a:ea typeface="Calibri"/>
              <a:cs typeface="Calibri"/>
              <a:sym typeface="Calibri"/>
            </a:endParaRPr>
          </a:p>
        </p:txBody>
      </p:sp>
      <p:grpSp>
        <p:nvGrpSpPr>
          <p:cNvPr id="313" name="Google Shape;313;g3ec0958f68b_2_277"/>
          <p:cNvGrpSpPr/>
          <p:nvPr/>
        </p:nvGrpSpPr>
        <p:grpSpPr>
          <a:xfrm>
            <a:off x="2414588" y="5419725"/>
            <a:ext cx="6162600" cy="2493600"/>
            <a:chOff x="2414588" y="5419725"/>
            <a:chExt cx="6162600" cy="2493600"/>
          </a:xfrm>
        </p:grpSpPr>
        <p:sp>
          <p:nvSpPr>
            <p:cNvPr id="314" name="Google Shape;314;g3ec0958f68b_2_277"/>
            <p:cNvSpPr/>
            <p:nvPr/>
          </p:nvSpPr>
          <p:spPr>
            <a:xfrm>
              <a:off x="2414588" y="5419725"/>
              <a:ext cx="6162600" cy="2295600"/>
            </a:xfrm>
            <a:prstGeom prst="rect">
              <a:avLst/>
            </a:prstGeom>
            <a:solidFill>
              <a:srgbClr val="D5AE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g3ec0958f68b_2_277"/>
            <p:cNvSpPr/>
            <p:nvPr/>
          </p:nvSpPr>
          <p:spPr>
            <a:xfrm>
              <a:off x="2559368" y="5648325"/>
              <a:ext cx="5446500" cy="2265000"/>
            </a:xfrm>
            <a:prstGeom prst="rect">
              <a:avLst/>
            </a:prstGeom>
            <a:noFill/>
            <a:ln>
              <a:noFill/>
            </a:ln>
          </p:spPr>
          <p:txBody>
            <a:bodyPr anchorCtr="0" anchor="t" bIns="0" lIns="0" spcFirstLastPara="1" rIns="0" wrap="square" tIns="0">
              <a:noAutofit/>
            </a:bodyPr>
            <a:lstStyle/>
            <a:p>
              <a:pPr indent="0" lvl="0" marL="0" marR="0" rtl="0" algn="r">
                <a:lnSpc>
                  <a:spcPct val="120000"/>
                </a:lnSpc>
                <a:spcBef>
                  <a:spcPts val="0"/>
                </a:spcBef>
                <a:spcAft>
                  <a:spcPts val="0"/>
                </a:spcAft>
                <a:buClr>
                  <a:srgbClr val="000000"/>
                </a:buClr>
                <a:buSzPts val="9600"/>
                <a:buFont typeface="Anton"/>
                <a:buNone/>
              </a:pPr>
              <a:r>
                <a:rPr b="0" i="0" lang="en-US" sz="9600" u="none" cap="none" strike="noStrike">
                  <a:solidFill>
                    <a:srgbClr val="000000"/>
                  </a:solidFill>
                  <a:latin typeface="Anton"/>
                  <a:ea typeface="Anton"/>
                  <a:cs typeface="Anton"/>
                  <a:sym typeface="Anton"/>
                </a:rPr>
                <a:t>456 HOURS</a:t>
              </a:r>
              <a:endParaRPr b="0" i="0" sz="9600" u="none" cap="none" strike="noStrike">
                <a:solidFill>
                  <a:schemeClr val="dk1"/>
                </a:solidFill>
                <a:latin typeface="Calibri"/>
                <a:ea typeface="Calibri"/>
                <a:cs typeface="Calibri"/>
                <a:sym typeface="Calibri"/>
              </a:endParaRPr>
            </a:p>
          </p:txBody>
        </p:sp>
      </p:grpSp>
      <p:sp>
        <p:nvSpPr>
          <p:cNvPr id="316" name="Google Shape;316;g3ec0958f68b_2_277"/>
          <p:cNvSpPr/>
          <p:nvPr/>
        </p:nvSpPr>
        <p:spPr>
          <a:xfrm>
            <a:off x="2512695" y="7943850"/>
            <a:ext cx="5966400" cy="4686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FFFFFF"/>
              </a:buClr>
              <a:buSzPts val="2400"/>
              <a:buFont typeface="Lato"/>
              <a:buNone/>
            </a:pPr>
            <a:r>
              <a:rPr b="0" i="0" lang="en-US" sz="2400" u="none" cap="none" strike="noStrike">
                <a:solidFill>
                  <a:srgbClr val="FFFFFF"/>
                </a:solidFill>
                <a:latin typeface="Lato"/>
                <a:ea typeface="Lato"/>
                <a:cs typeface="Lato"/>
                <a:sym typeface="Lato"/>
              </a:rPr>
              <a:t>Duration of Spell Casting</a:t>
            </a:r>
            <a:endParaRPr b="0" i="0" sz="2400" u="none" cap="none" strike="noStrike">
              <a:solidFill>
                <a:schemeClr val="dk1"/>
              </a:solidFill>
              <a:latin typeface="Calibri"/>
              <a:ea typeface="Calibri"/>
              <a:cs typeface="Calibri"/>
              <a:sym typeface="Calibri"/>
            </a:endParaRPr>
          </a:p>
        </p:txBody>
      </p:sp>
      <p:grpSp>
        <p:nvGrpSpPr>
          <p:cNvPr id="317" name="Google Shape;317;g3ec0958f68b_2_277"/>
          <p:cNvGrpSpPr/>
          <p:nvPr/>
        </p:nvGrpSpPr>
        <p:grpSpPr>
          <a:xfrm>
            <a:off x="11296650" y="1857375"/>
            <a:ext cx="3638700" cy="2493600"/>
            <a:chOff x="11296650" y="1857375"/>
            <a:chExt cx="3638700" cy="2493600"/>
          </a:xfrm>
        </p:grpSpPr>
        <p:sp>
          <p:nvSpPr>
            <p:cNvPr id="318" name="Google Shape;318;g3ec0958f68b_2_277"/>
            <p:cNvSpPr/>
            <p:nvPr/>
          </p:nvSpPr>
          <p:spPr>
            <a:xfrm>
              <a:off x="11296650" y="1857375"/>
              <a:ext cx="3638700" cy="2295600"/>
            </a:xfrm>
            <a:prstGeom prst="rect">
              <a:avLst/>
            </a:prstGeom>
            <a:solidFill>
              <a:srgbClr val="D5AE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g3ec0958f68b_2_277"/>
            <p:cNvSpPr/>
            <p:nvPr/>
          </p:nvSpPr>
          <p:spPr>
            <a:xfrm>
              <a:off x="11441430" y="2085975"/>
              <a:ext cx="2922300" cy="2265000"/>
            </a:xfrm>
            <a:prstGeom prst="rect">
              <a:avLst/>
            </a:prstGeom>
            <a:noFill/>
            <a:ln>
              <a:noFill/>
            </a:ln>
          </p:spPr>
          <p:txBody>
            <a:bodyPr anchorCtr="0" anchor="t" bIns="0" lIns="0" spcFirstLastPara="1" rIns="0" wrap="square" tIns="0">
              <a:noAutofit/>
            </a:bodyPr>
            <a:lstStyle/>
            <a:p>
              <a:pPr indent="0" lvl="0" marL="0" marR="0" rtl="0" algn="r">
                <a:lnSpc>
                  <a:spcPct val="120000"/>
                </a:lnSpc>
                <a:spcBef>
                  <a:spcPts val="0"/>
                </a:spcBef>
                <a:spcAft>
                  <a:spcPts val="0"/>
                </a:spcAft>
                <a:buClr>
                  <a:srgbClr val="000000"/>
                </a:buClr>
                <a:buSzPts val="9600"/>
                <a:buFont typeface="Anton"/>
                <a:buNone/>
              </a:pPr>
              <a:r>
                <a:rPr b="0" i="0" lang="en-US" sz="9600" u="none" cap="none" strike="noStrike">
                  <a:solidFill>
                    <a:srgbClr val="000000"/>
                  </a:solidFill>
                  <a:latin typeface="Anton"/>
                  <a:ea typeface="Anton"/>
                  <a:cs typeface="Anton"/>
                  <a:sym typeface="Anton"/>
                </a:rPr>
                <a:t>85%</a:t>
              </a:r>
              <a:endParaRPr b="0" i="0" sz="9600" u="none" cap="none" strike="noStrike">
                <a:solidFill>
                  <a:schemeClr val="dk1"/>
                </a:solidFill>
                <a:latin typeface="Calibri"/>
                <a:ea typeface="Calibri"/>
                <a:cs typeface="Calibri"/>
                <a:sym typeface="Calibri"/>
              </a:endParaRPr>
            </a:p>
          </p:txBody>
        </p:sp>
      </p:grpSp>
      <p:sp>
        <p:nvSpPr>
          <p:cNvPr id="320" name="Google Shape;320;g3ec0958f68b_2_277"/>
          <p:cNvSpPr/>
          <p:nvPr/>
        </p:nvSpPr>
        <p:spPr>
          <a:xfrm>
            <a:off x="10132695" y="4381500"/>
            <a:ext cx="5966400" cy="4686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FFFFFF"/>
              </a:buClr>
              <a:buSzPts val="2400"/>
              <a:buFont typeface="Lato"/>
              <a:buNone/>
            </a:pPr>
            <a:r>
              <a:rPr b="0" i="0" lang="en-US" sz="2400" u="none" cap="none" strike="noStrike">
                <a:solidFill>
                  <a:srgbClr val="FFFFFF"/>
                </a:solidFill>
                <a:latin typeface="Lato"/>
                <a:ea typeface="Lato"/>
                <a:cs typeface="Lato"/>
                <a:sym typeface="Lato"/>
              </a:rPr>
              <a:t>Wished Granted</a:t>
            </a:r>
            <a:endParaRPr b="0" i="0" sz="2400" u="none" cap="none" strike="noStrike">
              <a:solidFill>
                <a:schemeClr val="dk1"/>
              </a:solidFill>
              <a:latin typeface="Calibri"/>
              <a:ea typeface="Calibri"/>
              <a:cs typeface="Calibri"/>
              <a:sym typeface="Calibri"/>
            </a:endParaRPr>
          </a:p>
        </p:txBody>
      </p:sp>
      <p:grpSp>
        <p:nvGrpSpPr>
          <p:cNvPr id="321" name="Google Shape;321;g3ec0958f68b_2_277"/>
          <p:cNvGrpSpPr/>
          <p:nvPr/>
        </p:nvGrpSpPr>
        <p:grpSpPr>
          <a:xfrm>
            <a:off x="10753725" y="5419725"/>
            <a:ext cx="4724400" cy="2493600"/>
            <a:chOff x="10753725" y="5419725"/>
            <a:chExt cx="4724400" cy="2493600"/>
          </a:xfrm>
        </p:grpSpPr>
        <p:sp>
          <p:nvSpPr>
            <p:cNvPr id="322" name="Google Shape;322;g3ec0958f68b_2_277"/>
            <p:cNvSpPr/>
            <p:nvPr/>
          </p:nvSpPr>
          <p:spPr>
            <a:xfrm>
              <a:off x="10753725" y="5419725"/>
              <a:ext cx="4724400" cy="2295600"/>
            </a:xfrm>
            <a:prstGeom prst="rect">
              <a:avLst/>
            </a:prstGeom>
            <a:solidFill>
              <a:srgbClr val="D5AE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g3ec0958f68b_2_277"/>
            <p:cNvSpPr/>
            <p:nvPr/>
          </p:nvSpPr>
          <p:spPr>
            <a:xfrm>
              <a:off x="10898505" y="5648325"/>
              <a:ext cx="4008000" cy="2265000"/>
            </a:xfrm>
            <a:prstGeom prst="rect">
              <a:avLst/>
            </a:prstGeom>
            <a:noFill/>
            <a:ln>
              <a:noFill/>
            </a:ln>
          </p:spPr>
          <p:txBody>
            <a:bodyPr anchorCtr="0" anchor="t" bIns="0" lIns="0" spcFirstLastPara="1" rIns="0" wrap="square" tIns="0">
              <a:noAutofit/>
            </a:bodyPr>
            <a:lstStyle/>
            <a:p>
              <a:pPr indent="0" lvl="0" marL="0" marR="0" rtl="0" algn="r">
                <a:lnSpc>
                  <a:spcPct val="120000"/>
                </a:lnSpc>
                <a:spcBef>
                  <a:spcPts val="0"/>
                </a:spcBef>
                <a:spcAft>
                  <a:spcPts val="0"/>
                </a:spcAft>
                <a:buClr>
                  <a:srgbClr val="000000"/>
                </a:buClr>
                <a:buSzPts val="9600"/>
                <a:buFont typeface="Anton"/>
                <a:buNone/>
              </a:pPr>
              <a:r>
                <a:rPr b="0" i="0" lang="en-US" sz="9600" u="none" cap="none" strike="noStrike">
                  <a:solidFill>
                    <a:srgbClr val="000000"/>
                  </a:solidFill>
                  <a:latin typeface="Anton"/>
                  <a:ea typeface="Anton"/>
                  <a:cs typeface="Anton"/>
                  <a:sym typeface="Anton"/>
                </a:rPr>
                <a:t>674 KM</a:t>
              </a:r>
              <a:endParaRPr b="0" i="0" sz="9600" u="none" cap="none" strike="noStrike">
                <a:solidFill>
                  <a:schemeClr val="dk1"/>
                </a:solidFill>
                <a:latin typeface="Calibri"/>
                <a:ea typeface="Calibri"/>
                <a:cs typeface="Calibri"/>
                <a:sym typeface="Calibri"/>
              </a:endParaRPr>
            </a:p>
          </p:txBody>
        </p:sp>
      </p:grpSp>
      <p:sp>
        <p:nvSpPr>
          <p:cNvPr id="324" name="Google Shape;324;g3ec0958f68b_2_277"/>
          <p:cNvSpPr/>
          <p:nvPr/>
        </p:nvSpPr>
        <p:spPr>
          <a:xfrm>
            <a:off x="10132695" y="7943850"/>
            <a:ext cx="5966400" cy="4686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FFFFFF"/>
              </a:buClr>
              <a:buSzPts val="2400"/>
              <a:buFont typeface="Lato"/>
              <a:buNone/>
            </a:pPr>
            <a:r>
              <a:rPr b="0" i="0" lang="en-US" sz="2400" u="none" cap="none" strike="noStrike">
                <a:solidFill>
                  <a:srgbClr val="FFFFFF"/>
                </a:solidFill>
                <a:latin typeface="Lato"/>
                <a:ea typeface="Lato"/>
                <a:cs typeface="Lato"/>
                <a:sym typeface="Lato"/>
              </a:rPr>
              <a:t>Journey Distance</a:t>
            </a:r>
            <a:endParaRPr b="0" i="0" sz="24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42424"/>
        </a:solidFill>
      </p:bgPr>
    </p:bg>
    <p:spTree>
      <p:nvGrpSpPr>
        <p:cNvPr id="329" name="Shape 329"/>
        <p:cNvGrpSpPr/>
        <p:nvPr/>
      </p:nvGrpSpPr>
      <p:grpSpPr>
        <a:xfrm>
          <a:off x="0" y="0"/>
          <a:ext cx="0" cy="0"/>
          <a:chOff x="0" y="0"/>
          <a:chExt cx="0" cy="0"/>
        </a:xfrm>
      </p:grpSpPr>
      <p:grpSp>
        <p:nvGrpSpPr>
          <p:cNvPr id="330" name="Google Shape;330;g3ec0958f68b_2_300"/>
          <p:cNvGrpSpPr/>
          <p:nvPr/>
        </p:nvGrpSpPr>
        <p:grpSpPr>
          <a:xfrm>
            <a:off x="17640300" y="7994925"/>
            <a:ext cx="596549" cy="2063476"/>
            <a:chOff x="17640300" y="7994925"/>
            <a:chExt cx="596549" cy="2063476"/>
          </a:xfrm>
        </p:grpSpPr>
        <p:pic>
          <p:nvPicPr>
            <p:cNvPr descr="preencoded.png" id="331" name="Google Shape;331;g3ec0958f68b_2_300"/>
            <p:cNvPicPr preferRelativeResize="0"/>
            <p:nvPr/>
          </p:nvPicPr>
          <p:blipFill rotWithShape="1">
            <a:blip r:embed="rId3">
              <a:alphaModFix/>
            </a:blip>
            <a:srcRect b="0" l="0" r="0" t="0"/>
            <a:stretch/>
          </p:blipFill>
          <p:spPr>
            <a:xfrm>
              <a:off x="17640300" y="9525000"/>
              <a:ext cx="533400" cy="533400"/>
            </a:xfrm>
            <a:prstGeom prst="rect">
              <a:avLst/>
            </a:prstGeom>
            <a:noFill/>
            <a:ln>
              <a:noFill/>
            </a:ln>
          </p:spPr>
        </p:pic>
        <p:sp>
          <p:nvSpPr>
            <p:cNvPr id="332" name="Google Shape;332;g3ec0958f68b_2_300"/>
            <p:cNvSpPr/>
            <p:nvPr/>
          </p:nvSpPr>
          <p:spPr>
            <a:xfrm rot="-5400000">
              <a:off x="17235450" y="8456925"/>
              <a:ext cx="1463400" cy="539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FDD110"/>
                </a:buClr>
                <a:buSzPts val="2710"/>
                <a:buFont typeface="Inter"/>
                <a:buNone/>
              </a:pPr>
              <a:r>
                <a:rPr b="1" i="0" lang="en-US" sz="2710" u="none" cap="none" strike="noStrike">
                  <a:solidFill>
                    <a:srgbClr val="FDD110"/>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grpSp>
        <p:nvGrpSpPr>
          <p:cNvPr id="333" name="Google Shape;333;g3ec0958f68b_2_300"/>
          <p:cNvGrpSpPr/>
          <p:nvPr/>
        </p:nvGrpSpPr>
        <p:grpSpPr>
          <a:xfrm>
            <a:off x="6757988" y="857250"/>
            <a:ext cx="4772100" cy="1638300"/>
            <a:chOff x="6757988" y="857250"/>
            <a:chExt cx="4772100" cy="1638300"/>
          </a:xfrm>
        </p:grpSpPr>
        <p:sp>
          <p:nvSpPr>
            <p:cNvPr id="334" name="Google Shape;334;g3ec0958f68b_2_300"/>
            <p:cNvSpPr/>
            <p:nvPr/>
          </p:nvSpPr>
          <p:spPr>
            <a:xfrm>
              <a:off x="6757988" y="857250"/>
              <a:ext cx="4772100" cy="1600200"/>
            </a:xfrm>
            <a:prstGeom prst="rect">
              <a:avLst/>
            </a:prstGeom>
            <a:solidFill>
              <a:srgbClr val="D5AE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g3ec0958f68b_2_300"/>
            <p:cNvSpPr/>
            <p:nvPr/>
          </p:nvSpPr>
          <p:spPr>
            <a:xfrm>
              <a:off x="7329488" y="1085850"/>
              <a:ext cx="3895800" cy="14097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00000"/>
                </a:buClr>
                <a:buSzPts val="6000"/>
                <a:buFont typeface="Anton"/>
                <a:buNone/>
              </a:pPr>
              <a:r>
                <a:rPr b="0" i="0" lang="en-US" sz="6000" u="none" cap="none" strike="noStrike">
                  <a:solidFill>
                    <a:srgbClr val="000000"/>
                  </a:solidFill>
                  <a:latin typeface="Anton"/>
                  <a:ea typeface="Anton"/>
                  <a:cs typeface="Anton"/>
                  <a:sym typeface="Anton"/>
                </a:rPr>
                <a:t>SOME GRAPH</a:t>
              </a:r>
              <a:endParaRPr b="0" i="0" sz="6000" u="none" cap="none" strike="noStrike">
                <a:solidFill>
                  <a:schemeClr val="dk1"/>
                </a:solidFill>
                <a:latin typeface="Calibri"/>
                <a:ea typeface="Calibri"/>
                <a:cs typeface="Calibri"/>
                <a:sym typeface="Calibri"/>
              </a:endParaRPr>
            </a:p>
          </p:txBody>
        </p:sp>
      </p:grpSp>
      <p:grpSp>
        <p:nvGrpSpPr>
          <p:cNvPr id="336" name="Google Shape;336;g3ec0958f68b_2_300"/>
          <p:cNvGrpSpPr/>
          <p:nvPr/>
        </p:nvGrpSpPr>
        <p:grpSpPr>
          <a:xfrm>
            <a:off x="2038350" y="2824588"/>
            <a:ext cx="6709939" cy="4712767"/>
            <a:chOff x="2038350" y="2824588"/>
            <a:chExt cx="6709939" cy="4712767"/>
          </a:xfrm>
        </p:grpSpPr>
        <p:pic>
          <p:nvPicPr>
            <p:cNvPr descr="preencoded.png" id="337" name="Google Shape;337;g3ec0958f68b_2_300"/>
            <p:cNvPicPr preferRelativeResize="0"/>
            <p:nvPr/>
          </p:nvPicPr>
          <p:blipFill rotWithShape="1">
            <a:blip r:embed="rId4">
              <a:alphaModFix/>
            </a:blip>
            <a:srcRect b="0" l="0" r="0" t="0"/>
            <a:stretch/>
          </p:blipFill>
          <p:spPr>
            <a:xfrm>
              <a:off x="2530372" y="2824588"/>
              <a:ext cx="6217917" cy="4133250"/>
            </a:xfrm>
            <a:prstGeom prst="rect">
              <a:avLst/>
            </a:prstGeom>
            <a:noFill/>
            <a:ln>
              <a:noFill/>
            </a:ln>
          </p:spPr>
        </p:pic>
        <p:pic>
          <p:nvPicPr>
            <p:cNvPr descr="preencoded.png" id="338" name="Google Shape;338;g3ec0958f68b_2_300"/>
            <p:cNvPicPr preferRelativeResize="0"/>
            <p:nvPr/>
          </p:nvPicPr>
          <p:blipFill rotWithShape="1">
            <a:blip r:embed="rId5">
              <a:alphaModFix/>
            </a:blip>
            <a:srcRect b="0" l="0" r="0" t="0"/>
            <a:stretch/>
          </p:blipFill>
          <p:spPr>
            <a:xfrm>
              <a:off x="3384152" y="3139083"/>
              <a:ext cx="8673" cy="3943830"/>
            </a:xfrm>
            <a:prstGeom prst="rect">
              <a:avLst/>
            </a:prstGeom>
            <a:noFill/>
            <a:ln>
              <a:noFill/>
            </a:ln>
          </p:spPr>
        </p:pic>
        <p:pic>
          <p:nvPicPr>
            <p:cNvPr descr="preencoded.png" id="339" name="Google Shape;339;g3ec0958f68b_2_300"/>
            <p:cNvPicPr preferRelativeResize="0"/>
            <p:nvPr/>
          </p:nvPicPr>
          <p:blipFill rotWithShape="1">
            <a:blip r:embed="rId5">
              <a:alphaModFix/>
            </a:blip>
            <a:srcRect b="0" l="0" r="0" t="0"/>
            <a:stretch/>
          </p:blipFill>
          <p:spPr>
            <a:xfrm>
              <a:off x="4237930" y="3139083"/>
              <a:ext cx="8673" cy="3943830"/>
            </a:xfrm>
            <a:prstGeom prst="rect">
              <a:avLst/>
            </a:prstGeom>
            <a:noFill/>
            <a:ln>
              <a:noFill/>
            </a:ln>
          </p:spPr>
        </p:pic>
        <p:pic>
          <p:nvPicPr>
            <p:cNvPr descr="preencoded.png" id="340" name="Google Shape;340;g3ec0958f68b_2_300"/>
            <p:cNvPicPr preferRelativeResize="0"/>
            <p:nvPr/>
          </p:nvPicPr>
          <p:blipFill rotWithShape="1">
            <a:blip r:embed="rId5">
              <a:alphaModFix/>
            </a:blip>
            <a:srcRect b="0" l="0" r="0" t="0"/>
            <a:stretch/>
          </p:blipFill>
          <p:spPr>
            <a:xfrm>
              <a:off x="5091711" y="3139083"/>
              <a:ext cx="8673" cy="3943830"/>
            </a:xfrm>
            <a:prstGeom prst="rect">
              <a:avLst/>
            </a:prstGeom>
            <a:noFill/>
            <a:ln>
              <a:noFill/>
            </a:ln>
          </p:spPr>
        </p:pic>
        <p:pic>
          <p:nvPicPr>
            <p:cNvPr descr="preencoded.png" id="341" name="Google Shape;341;g3ec0958f68b_2_300"/>
            <p:cNvPicPr preferRelativeResize="0"/>
            <p:nvPr/>
          </p:nvPicPr>
          <p:blipFill rotWithShape="1">
            <a:blip r:embed="rId5">
              <a:alphaModFix/>
            </a:blip>
            <a:srcRect b="0" l="0" r="0" t="0"/>
            <a:stretch/>
          </p:blipFill>
          <p:spPr>
            <a:xfrm>
              <a:off x="5945489" y="3139083"/>
              <a:ext cx="8673" cy="3943830"/>
            </a:xfrm>
            <a:prstGeom prst="rect">
              <a:avLst/>
            </a:prstGeom>
            <a:noFill/>
            <a:ln>
              <a:noFill/>
            </a:ln>
          </p:spPr>
        </p:pic>
        <p:pic>
          <p:nvPicPr>
            <p:cNvPr descr="preencoded.png" id="342" name="Google Shape;342;g3ec0958f68b_2_300"/>
            <p:cNvPicPr preferRelativeResize="0"/>
            <p:nvPr/>
          </p:nvPicPr>
          <p:blipFill rotWithShape="1">
            <a:blip r:embed="rId5">
              <a:alphaModFix/>
            </a:blip>
            <a:srcRect b="0" l="0" r="0" t="0"/>
            <a:stretch/>
          </p:blipFill>
          <p:spPr>
            <a:xfrm>
              <a:off x="6799271" y="3139083"/>
              <a:ext cx="8673" cy="3943830"/>
            </a:xfrm>
            <a:prstGeom prst="rect">
              <a:avLst/>
            </a:prstGeom>
            <a:noFill/>
            <a:ln>
              <a:noFill/>
            </a:ln>
          </p:spPr>
        </p:pic>
        <p:pic>
          <p:nvPicPr>
            <p:cNvPr descr="preencoded.png" id="343" name="Google Shape;343;g3ec0958f68b_2_300"/>
            <p:cNvPicPr preferRelativeResize="0"/>
            <p:nvPr/>
          </p:nvPicPr>
          <p:blipFill rotWithShape="1">
            <a:blip r:embed="rId5">
              <a:alphaModFix/>
            </a:blip>
            <a:srcRect b="0" l="0" r="0" t="0"/>
            <a:stretch/>
          </p:blipFill>
          <p:spPr>
            <a:xfrm>
              <a:off x="7653049" y="3139083"/>
              <a:ext cx="8673" cy="3943830"/>
            </a:xfrm>
            <a:prstGeom prst="rect">
              <a:avLst/>
            </a:prstGeom>
            <a:noFill/>
            <a:ln>
              <a:noFill/>
            </a:ln>
          </p:spPr>
        </p:pic>
        <p:pic>
          <p:nvPicPr>
            <p:cNvPr descr="preencoded.png" id="344" name="Google Shape;344;g3ec0958f68b_2_300"/>
            <p:cNvPicPr preferRelativeResize="0"/>
            <p:nvPr/>
          </p:nvPicPr>
          <p:blipFill rotWithShape="1">
            <a:blip r:embed="rId5">
              <a:alphaModFix/>
            </a:blip>
            <a:srcRect b="0" l="0" r="0" t="0"/>
            <a:stretch/>
          </p:blipFill>
          <p:spPr>
            <a:xfrm>
              <a:off x="8506828" y="3139083"/>
              <a:ext cx="8673" cy="3943830"/>
            </a:xfrm>
            <a:prstGeom prst="rect">
              <a:avLst/>
            </a:prstGeom>
            <a:noFill/>
            <a:ln>
              <a:noFill/>
            </a:ln>
          </p:spPr>
        </p:pic>
        <p:pic>
          <p:nvPicPr>
            <p:cNvPr descr="preencoded.png" id="345" name="Google Shape;345;g3ec0958f68b_2_300"/>
            <p:cNvPicPr preferRelativeResize="0"/>
            <p:nvPr/>
          </p:nvPicPr>
          <p:blipFill rotWithShape="1">
            <a:blip r:embed="rId6">
              <a:alphaModFix/>
            </a:blip>
            <a:srcRect b="0" l="0" r="0" t="0"/>
            <a:stretch/>
          </p:blipFill>
          <p:spPr>
            <a:xfrm>
              <a:off x="2516122" y="4106724"/>
              <a:ext cx="6036870" cy="1780186"/>
            </a:xfrm>
            <a:prstGeom prst="rect">
              <a:avLst/>
            </a:prstGeom>
            <a:noFill/>
            <a:ln>
              <a:noFill/>
            </a:ln>
          </p:spPr>
        </p:pic>
        <p:pic>
          <p:nvPicPr>
            <p:cNvPr descr="preencoded.png" id="346" name="Google Shape;346;g3ec0958f68b_2_300"/>
            <p:cNvPicPr preferRelativeResize="0"/>
            <p:nvPr/>
          </p:nvPicPr>
          <p:blipFill rotWithShape="1">
            <a:blip r:embed="rId7">
              <a:alphaModFix/>
            </a:blip>
            <a:srcRect b="0" l="0" r="0" t="0"/>
            <a:stretch/>
          </p:blipFill>
          <p:spPr>
            <a:xfrm>
              <a:off x="2526404" y="4773581"/>
              <a:ext cx="6032267" cy="1701393"/>
            </a:xfrm>
            <a:prstGeom prst="rect">
              <a:avLst/>
            </a:prstGeom>
            <a:noFill/>
            <a:ln>
              <a:noFill/>
            </a:ln>
          </p:spPr>
        </p:pic>
        <p:pic>
          <p:nvPicPr>
            <p:cNvPr descr="preencoded.png" id="347" name="Google Shape;347;g3ec0958f68b_2_300"/>
            <p:cNvPicPr preferRelativeResize="0"/>
            <p:nvPr/>
          </p:nvPicPr>
          <p:blipFill rotWithShape="1">
            <a:blip r:embed="rId8">
              <a:alphaModFix/>
            </a:blip>
            <a:srcRect b="0" l="0" r="0" t="0"/>
            <a:stretch/>
          </p:blipFill>
          <p:spPr>
            <a:xfrm>
              <a:off x="3330897" y="4541732"/>
              <a:ext cx="115179" cy="115178"/>
            </a:xfrm>
            <a:prstGeom prst="rect">
              <a:avLst/>
            </a:prstGeom>
            <a:noFill/>
            <a:ln>
              <a:noFill/>
            </a:ln>
          </p:spPr>
        </p:pic>
        <p:pic>
          <p:nvPicPr>
            <p:cNvPr descr="preencoded.png" id="348" name="Google Shape;348;g3ec0958f68b_2_300"/>
            <p:cNvPicPr preferRelativeResize="0"/>
            <p:nvPr/>
          </p:nvPicPr>
          <p:blipFill rotWithShape="1">
            <a:blip r:embed="rId9">
              <a:alphaModFix/>
            </a:blip>
            <a:srcRect b="0" l="0" r="0" t="0"/>
            <a:stretch/>
          </p:blipFill>
          <p:spPr>
            <a:xfrm>
              <a:off x="3330897" y="5235848"/>
              <a:ext cx="115179" cy="115179"/>
            </a:xfrm>
            <a:prstGeom prst="rect">
              <a:avLst/>
            </a:prstGeom>
            <a:noFill/>
            <a:ln>
              <a:noFill/>
            </a:ln>
          </p:spPr>
        </p:pic>
        <p:pic>
          <p:nvPicPr>
            <p:cNvPr descr="preencoded.png" id="349" name="Google Shape;349;g3ec0958f68b_2_300"/>
            <p:cNvPicPr preferRelativeResize="0"/>
            <p:nvPr/>
          </p:nvPicPr>
          <p:blipFill rotWithShape="1">
            <a:blip r:embed="rId8">
              <a:alphaModFix/>
            </a:blip>
            <a:srcRect b="0" l="0" r="0" t="0"/>
            <a:stretch/>
          </p:blipFill>
          <p:spPr>
            <a:xfrm>
              <a:off x="4184677" y="4238458"/>
              <a:ext cx="115179" cy="115179"/>
            </a:xfrm>
            <a:prstGeom prst="rect">
              <a:avLst/>
            </a:prstGeom>
            <a:noFill/>
            <a:ln>
              <a:noFill/>
            </a:ln>
          </p:spPr>
        </p:pic>
        <p:pic>
          <p:nvPicPr>
            <p:cNvPr descr="preencoded.png" id="350" name="Google Shape;350;g3ec0958f68b_2_300"/>
            <p:cNvPicPr preferRelativeResize="0"/>
            <p:nvPr/>
          </p:nvPicPr>
          <p:blipFill rotWithShape="1">
            <a:blip r:embed="rId10">
              <a:alphaModFix/>
            </a:blip>
            <a:srcRect b="0" l="0" r="0" t="0"/>
            <a:stretch/>
          </p:blipFill>
          <p:spPr>
            <a:xfrm>
              <a:off x="4184677" y="5561633"/>
              <a:ext cx="115179" cy="115179"/>
            </a:xfrm>
            <a:prstGeom prst="rect">
              <a:avLst/>
            </a:prstGeom>
            <a:noFill/>
            <a:ln>
              <a:noFill/>
            </a:ln>
          </p:spPr>
        </p:pic>
        <p:pic>
          <p:nvPicPr>
            <p:cNvPr descr="preencoded.png" id="351" name="Google Shape;351;g3ec0958f68b_2_300"/>
            <p:cNvPicPr preferRelativeResize="0"/>
            <p:nvPr/>
          </p:nvPicPr>
          <p:blipFill rotWithShape="1">
            <a:blip r:embed="rId11">
              <a:alphaModFix/>
            </a:blip>
            <a:srcRect b="0" l="0" r="0" t="0"/>
            <a:stretch/>
          </p:blipFill>
          <p:spPr>
            <a:xfrm>
              <a:off x="5038458" y="5799609"/>
              <a:ext cx="115179" cy="115179"/>
            </a:xfrm>
            <a:prstGeom prst="rect">
              <a:avLst/>
            </a:prstGeom>
            <a:noFill/>
            <a:ln>
              <a:noFill/>
            </a:ln>
          </p:spPr>
        </p:pic>
        <p:pic>
          <p:nvPicPr>
            <p:cNvPr descr="preencoded.png" id="352" name="Google Shape;352;g3ec0958f68b_2_300"/>
            <p:cNvPicPr preferRelativeResize="0"/>
            <p:nvPr/>
          </p:nvPicPr>
          <p:blipFill rotWithShape="1">
            <a:blip r:embed="rId11">
              <a:alphaModFix/>
            </a:blip>
            <a:srcRect b="0" l="0" r="0" t="0"/>
            <a:stretch/>
          </p:blipFill>
          <p:spPr>
            <a:xfrm>
              <a:off x="5038458" y="4733869"/>
              <a:ext cx="115179" cy="115179"/>
            </a:xfrm>
            <a:prstGeom prst="rect">
              <a:avLst/>
            </a:prstGeom>
            <a:noFill/>
            <a:ln>
              <a:noFill/>
            </a:ln>
          </p:spPr>
        </p:pic>
        <p:pic>
          <p:nvPicPr>
            <p:cNvPr descr="preencoded.png" id="353" name="Google Shape;353;g3ec0958f68b_2_300"/>
            <p:cNvPicPr preferRelativeResize="0"/>
            <p:nvPr/>
          </p:nvPicPr>
          <p:blipFill rotWithShape="1">
            <a:blip r:embed="rId8">
              <a:alphaModFix/>
            </a:blip>
            <a:srcRect b="0" l="0" r="0" t="0"/>
            <a:stretch/>
          </p:blipFill>
          <p:spPr>
            <a:xfrm>
              <a:off x="5895705" y="5049924"/>
              <a:ext cx="115179" cy="115179"/>
            </a:xfrm>
            <a:prstGeom prst="rect">
              <a:avLst/>
            </a:prstGeom>
            <a:noFill/>
            <a:ln>
              <a:noFill/>
            </a:ln>
          </p:spPr>
        </p:pic>
        <p:pic>
          <p:nvPicPr>
            <p:cNvPr descr="preencoded.png" id="354" name="Google Shape;354;g3ec0958f68b_2_300"/>
            <p:cNvPicPr preferRelativeResize="0"/>
            <p:nvPr/>
          </p:nvPicPr>
          <p:blipFill rotWithShape="1">
            <a:blip r:embed="rId8">
              <a:alphaModFix/>
            </a:blip>
            <a:srcRect b="0" l="0" r="0" t="0"/>
            <a:stretch/>
          </p:blipFill>
          <p:spPr>
            <a:xfrm>
              <a:off x="5895705" y="4815483"/>
              <a:ext cx="115179" cy="115179"/>
            </a:xfrm>
            <a:prstGeom prst="rect">
              <a:avLst/>
            </a:prstGeom>
            <a:noFill/>
            <a:ln>
              <a:noFill/>
            </a:ln>
          </p:spPr>
        </p:pic>
        <p:pic>
          <p:nvPicPr>
            <p:cNvPr descr="preencoded.png" id="355" name="Google Shape;355;g3ec0958f68b_2_300"/>
            <p:cNvPicPr preferRelativeResize="0"/>
            <p:nvPr/>
          </p:nvPicPr>
          <p:blipFill rotWithShape="1">
            <a:blip r:embed="rId8">
              <a:alphaModFix/>
            </a:blip>
            <a:srcRect b="0" l="0" r="0" t="0"/>
            <a:stretch/>
          </p:blipFill>
          <p:spPr>
            <a:xfrm>
              <a:off x="6746016" y="5750682"/>
              <a:ext cx="115179" cy="115178"/>
            </a:xfrm>
            <a:prstGeom prst="rect">
              <a:avLst/>
            </a:prstGeom>
            <a:noFill/>
            <a:ln>
              <a:noFill/>
            </a:ln>
          </p:spPr>
        </p:pic>
        <p:pic>
          <p:nvPicPr>
            <p:cNvPr descr="preencoded.png" id="356" name="Google Shape;356;g3ec0958f68b_2_300"/>
            <p:cNvPicPr preferRelativeResize="0"/>
            <p:nvPr/>
          </p:nvPicPr>
          <p:blipFill rotWithShape="1">
            <a:blip r:embed="rId9">
              <a:alphaModFix/>
            </a:blip>
            <a:srcRect b="0" l="0" r="0" t="0"/>
            <a:stretch/>
          </p:blipFill>
          <p:spPr>
            <a:xfrm>
              <a:off x="6746016" y="5307657"/>
              <a:ext cx="115179" cy="115178"/>
            </a:xfrm>
            <a:prstGeom prst="rect">
              <a:avLst/>
            </a:prstGeom>
            <a:noFill/>
            <a:ln>
              <a:noFill/>
            </a:ln>
          </p:spPr>
        </p:pic>
        <p:pic>
          <p:nvPicPr>
            <p:cNvPr descr="preencoded.png" id="357" name="Google Shape;357;g3ec0958f68b_2_300"/>
            <p:cNvPicPr preferRelativeResize="0"/>
            <p:nvPr/>
          </p:nvPicPr>
          <p:blipFill rotWithShape="1">
            <a:blip r:embed="rId8">
              <a:alphaModFix/>
            </a:blip>
            <a:srcRect b="0" l="0" r="0" t="0"/>
            <a:stretch/>
          </p:blipFill>
          <p:spPr>
            <a:xfrm>
              <a:off x="7603266" y="5229337"/>
              <a:ext cx="115179" cy="115179"/>
            </a:xfrm>
            <a:prstGeom prst="rect">
              <a:avLst/>
            </a:prstGeom>
            <a:noFill/>
            <a:ln>
              <a:noFill/>
            </a:ln>
          </p:spPr>
        </p:pic>
        <p:pic>
          <p:nvPicPr>
            <p:cNvPr descr="preencoded.png" id="358" name="Google Shape;358;g3ec0958f68b_2_300"/>
            <p:cNvPicPr preferRelativeResize="0"/>
            <p:nvPr/>
          </p:nvPicPr>
          <p:blipFill rotWithShape="1">
            <a:blip r:embed="rId9">
              <a:alphaModFix/>
            </a:blip>
            <a:srcRect b="0" l="0" r="0" t="0"/>
            <a:stretch/>
          </p:blipFill>
          <p:spPr>
            <a:xfrm>
              <a:off x="7603266" y="4929578"/>
              <a:ext cx="115179" cy="115179"/>
            </a:xfrm>
            <a:prstGeom prst="rect">
              <a:avLst/>
            </a:prstGeom>
            <a:noFill/>
            <a:ln>
              <a:noFill/>
            </a:ln>
          </p:spPr>
        </p:pic>
        <p:sp>
          <p:nvSpPr>
            <p:cNvPr id="359" name="Google Shape;359;g3ec0958f68b_2_300"/>
            <p:cNvSpPr/>
            <p:nvPr/>
          </p:nvSpPr>
          <p:spPr>
            <a:xfrm>
              <a:off x="2239561" y="6749635"/>
              <a:ext cx="165600" cy="2703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FDD110"/>
                </a:buClr>
                <a:buSzPts val="1366"/>
                <a:buFont typeface="Lato"/>
                <a:buNone/>
              </a:pPr>
              <a:r>
                <a:rPr b="0" i="0" lang="en-US" sz="1366" u="none" cap="none" strike="noStrike">
                  <a:solidFill>
                    <a:srgbClr val="FDD110"/>
                  </a:solidFill>
                  <a:latin typeface="Lato"/>
                  <a:ea typeface="Lato"/>
                  <a:cs typeface="Lato"/>
                  <a:sym typeface="Lato"/>
                </a:rPr>
                <a:t>0</a:t>
              </a:r>
              <a:endParaRPr b="0" i="0" sz="1366" u="none" cap="none" strike="noStrike">
                <a:solidFill>
                  <a:schemeClr val="dk1"/>
                </a:solidFill>
                <a:latin typeface="Calibri"/>
                <a:ea typeface="Calibri"/>
                <a:cs typeface="Calibri"/>
                <a:sym typeface="Calibri"/>
              </a:endParaRPr>
            </a:p>
          </p:txBody>
        </p:sp>
        <p:sp>
          <p:nvSpPr>
            <p:cNvPr id="360" name="Google Shape;360;g3ec0958f68b_2_300"/>
            <p:cNvSpPr/>
            <p:nvPr/>
          </p:nvSpPr>
          <p:spPr>
            <a:xfrm>
              <a:off x="2498431" y="7216955"/>
              <a:ext cx="196800" cy="320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FDD110"/>
                </a:buClr>
                <a:buSzPts val="1639"/>
                <a:buFont typeface="Lato"/>
                <a:buNone/>
              </a:pPr>
              <a:r>
                <a:rPr b="0" i="0" lang="en-US" sz="1639" u="none" cap="none" strike="noStrike">
                  <a:solidFill>
                    <a:srgbClr val="FDD110"/>
                  </a:solidFill>
                  <a:latin typeface="Lato"/>
                  <a:ea typeface="Lato"/>
                  <a:cs typeface="Lato"/>
                  <a:sym typeface="Lato"/>
                </a:rPr>
                <a:t>1</a:t>
              </a:r>
              <a:endParaRPr b="0" i="0" sz="1639" u="none" cap="none" strike="noStrike">
                <a:solidFill>
                  <a:schemeClr val="dk1"/>
                </a:solidFill>
                <a:latin typeface="Calibri"/>
                <a:ea typeface="Calibri"/>
                <a:cs typeface="Calibri"/>
                <a:sym typeface="Calibri"/>
              </a:endParaRPr>
            </a:p>
          </p:txBody>
        </p:sp>
        <p:sp>
          <p:nvSpPr>
            <p:cNvPr id="361" name="Google Shape;361;g3ec0958f68b_2_300"/>
            <p:cNvSpPr/>
            <p:nvPr/>
          </p:nvSpPr>
          <p:spPr>
            <a:xfrm>
              <a:off x="3352630" y="7216955"/>
              <a:ext cx="196800" cy="320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FDD110"/>
                </a:buClr>
                <a:buSzPts val="1639"/>
                <a:buFont typeface="Lato"/>
                <a:buNone/>
              </a:pPr>
              <a:r>
                <a:rPr b="0" i="0" lang="en-US" sz="1639" u="none" cap="none" strike="noStrike">
                  <a:solidFill>
                    <a:srgbClr val="FDD110"/>
                  </a:solidFill>
                  <a:latin typeface="Lato"/>
                  <a:ea typeface="Lato"/>
                  <a:cs typeface="Lato"/>
                  <a:sym typeface="Lato"/>
                </a:rPr>
                <a:t>2</a:t>
              </a:r>
              <a:endParaRPr b="0" i="0" sz="1639" u="none" cap="none" strike="noStrike">
                <a:solidFill>
                  <a:schemeClr val="dk1"/>
                </a:solidFill>
                <a:latin typeface="Calibri"/>
                <a:ea typeface="Calibri"/>
                <a:cs typeface="Calibri"/>
                <a:sym typeface="Calibri"/>
              </a:endParaRPr>
            </a:p>
          </p:txBody>
        </p:sp>
        <p:sp>
          <p:nvSpPr>
            <p:cNvPr id="362" name="Google Shape;362;g3ec0958f68b_2_300"/>
            <p:cNvSpPr/>
            <p:nvPr/>
          </p:nvSpPr>
          <p:spPr>
            <a:xfrm>
              <a:off x="4206827" y="7216955"/>
              <a:ext cx="196800" cy="320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FDD110"/>
                </a:buClr>
                <a:buSzPts val="1639"/>
                <a:buFont typeface="Lato"/>
                <a:buNone/>
              </a:pPr>
              <a:r>
                <a:rPr b="0" i="0" lang="en-US" sz="1639" u="none" cap="none" strike="noStrike">
                  <a:solidFill>
                    <a:srgbClr val="FDD110"/>
                  </a:solidFill>
                  <a:latin typeface="Lato"/>
                  <a:ea typeface="Lato"/>
                  <a:cs typeface="Lato"/>
                  <a:sym typeface="Lato"/>
                </a:rPr>
                <a:t>3</a:t>
              </a:r>
              <a:endParaRPr b="0" i="0" sz="1639" u="none" cap="none" strike="noStrike">
                <a:solidFill>
                  <a:schemeClr val="dk1"/>
                </a:solidFill>
                <a:latin typeface="Calibri"/>
                <a:ea typeface="Calibri"/>
                <a:cs typeface="Calibri"/>
                <a:sym typeface="Calibri"/>
              </a:endParaRPr>
            </a:p>
          </p:txBody>
        </p:sp>
        <p:sp>
          <p:nvSpPr>
            <p:cNvPr id="363" name="Google Shape;363;g3ec0958f68b_2_300"/>
            <p:cNvSpPr/>
            <p:nvPr/>
          </p:nvSpPr>
          <p:spPr>
            <a:xfrm>
              <a:off x="5061026" y="7216955"/>
              <a:ext cx="196800" cy="320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FDD110"/>
                </a:buClr>
                <a:buSzPts val="1639"/>
                <a:buFont typeface="Lato"/>
                <a:buNone/>
              </a:pPr>
              <a:r>
                <a:rPr b="0" i="0" lang="en-US" sz="1639" u="none" cap="none" strike="noStrike">
                  <a:solidFill>
                    <a:srgbClr val="FDD110"/>
                  </a:solidFill>
                  <a:latin typeface="Lato"/>
                  <a:ea typeface="Lato"/>
                  <a:cs typeface="Lato"/>
                  <a:sym typeface="Lato"/>
                </a:rPr>
                <a:t>4</a:t>
              </a:r>
              <a:endParaRPr b="0" i="0" sz="1639" u="none" cap="none" strike="noStrike">
                <a:solidFill>
                  <a:schemeClr val="dk1"/>
                </a:solidFill>
                <a:latin typeface="Calibri"/>
                <a:ea typeface="Calibri"/>
                <a:cs typeface="Calibri"/>
                <a:sym typeface="Calibri"/>
              </a:endParaRPr>
            </a:p>
          </p:txBody>
        </p:sp>
        <p:sp>
          <p:nvSpPr>
            <p:cNvPr id="364" name="Google Shape;364;g3ec0958f68b_2_300"/>
            <p:cNvSpPr/>
            <p:nvPr/>
          </p:nvSpPr>
          <p:spPr>
            <a:xfrm>
              <a:off x="5915258" y="7216955"/>
              <a:ext cx="196800" cy="320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FDD110"/>
                </a:buClr>
                <a:buSzPts val="1639"/>
                <a:buFont typeface="Lato"/>
                <a:buNone/>
              </a:pPr>
              <a:r>
                <a:rPr b="0" i="0" lang="en-US" sz="1639" u="none" cap="none" strike="noStrike">
                  <a:solidFill>
                    <a:srgbClr val="FDD110"/>
                  </a:solidFill>
                  <a:latin typeface="Lato"/>
                  <a:ea typeface="Lato"/>
                  <a:cs typeface="Lato"/>
                  <a:sym typeface="Lato"/>
                </a:rPr>
                <a:t>5</a:t>
              </a:r>
              <a:endParaRPr b="0" i="0" sz="1639" u="none" cap="none" strike="noStrike">
                <a:solidFill>
                  <a:schemeClr val="dk1"/>
                </a:solidFill>
                <a:latin typeface="Calibri"/>
                <a:ea typeface="Calibri"/>
                <a:cs typeface="Calibri"/>
                <a:sym typeface="Calibri"/>
              </a:endParaRPr>
            </a:p>
          </p:txBody>
        </p:sp>
        <p:sp>
          <p:nvSpPr>
            <p:cNvPr id="365" name="Google Shape;365;g3ec0958f68b_2_300"/>
            <p:cNvSpPr/>
            <p:nvPr/>
          </p:nvSpPr>
          <p:spPr>
            <a:xfrm>
              <a:off x="6769457" y="7216955"/>
              <a:ext cx="196800" cy="320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FDD110"/>
                </a:buClr>
                <a:buSzPts val="1639"/>
                <a:buFont typeface="Lato"/>
                <a:buNone/>
              </a:pPr>
              <a:r>
                <a:rPr b="0" i="0" lang="en-US" sz="1639" u="none" cap="none" strike="noStrike">
                  <a:solidFill>
                    <a:srgbClr val="FDD110"/>
                  </a:solidFill>
                  <a:latin typeface="Lato"/>
                  <a:ea typeface="Lato"/>
                  <a:cs typeface="Lato"/>
                  <a:sym typeface="Lato"/>
                </a:rPr>
                <a:t>6</a:t>
              </a:r>
              <a:endParaRPr b="0" i="0" sz="1639" u="none" cap="none" strike="noStrike">
                <a:solidFill>
                  <a:schemeClr val="dk1"/>
                </a:solidFill>
                <a:latin typeface="Calibri"/>
                <a:ea typeface="Calibri"/>
                <a:cs typeface="Calibri"/>
                <a:sym typeface="Calibri"/>
              </a:endParaRPr>
            </a:p>
          </p:txBody>
        </p:sp>
        <p:sp>
          <p:nvSpPr>
            <p:cNvPr id="366" name="Google Shape;366;g3ec0958f68b_2_300"/>
            <p:cNvSpPr/>
            <p:nvPr/>
          </p:nvSpPr>
          <p:spPr>
            <a:xfrm>
              <a:off x="7623656" y="7216955"/>
              <a:ext cx="196800" cy="320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FDD110"/>
                </a:buClr>
                <a:buSzPts val="1639"/>
                <a:buFont typeface="Lato"/>
                <a:buNone/>
              </a:pPr>
              <a:r>
                <a:rPr b="0" i="0" lang="en-US" sz="1639" u="none" cap="none" strike="noStrike">
                  <a:solidFill>
                    <a:srgbClr val="FDD110"/>
                  </a:solidFill>
                  <a:latin typeface="Lato"/>
                  <a:ea typeface="Lato"/>
                  <a:cs typeface="Lato"/>
                  <a:sym typeface="Lato"/>
                </a:rPr>
                <a:t>7</a:t>
              </a:r>
              <a:endParaRPr b="0" i="0" sz="1639" u="none" cap="none" strike="noStrike">
                <a:solidFill>
                  <a:schemeClr val="dk1"/>
                </a:solidFill>
                <a:latin typeface="Calibri"/>
                <a:ea typeface="Calibri"/>
                <a:cs typeface="Calibri"/>
                <a:sym typeface="Calibri"/>
              </a:endParaRPr>
            </a:p>
          </p:txBody>
        </p:sp>
        <p:sp>
          <p:nvSpPr>
            <p:cNvPr id="367" name="Google Shape;367;g3ec0958f68b_2_300"/>
            <p:cNvSpPr/>
            <p:nvPr/>
          </p:nvSpPr>
          <p:spPr>
            <a:xfrm>
              <a:off x="8460170" y="7216955"/>
              <a:ext cx="196800" cy="320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FDD110"/>
                </a:buClr>
                <a:buSzPts val="1639"/>
                <a:buFont typeface="Lato"/>
                <a:buNone/>
              </a:pPr>
              <a:r>
                <a:rPr b="0" i="0" lang="en-US" sz="1639" u="none" cap="none" strike="noStrike">
                  <a:solidFill>
                    <a:srgbClr val="FDD110"/>
                  </a:solidFill>
                  <a:latin typeface="Lato"/>
                  <a:ea typeface="Lato"/>
                  <a:cs typeface="Lato"/>
                  <a:sym typeface="Lato"/>
                </a:rPr>
                <a:t>8</a:t>
              </a:r>
              <a:endParaRPr b="0" i="0" sz="1639" u="none" cap="none" strike="noStrike">
                <a:solidFill>
                  <a:schemeClr val="dk1"/>
                </a:solidFill>
                <a:latin typeface="Calibri"/>
                <a:ea typeface="Calibri"/>
                <a:cs typeface="Calibri"/>
                <a:sym typeface="Calibri"/>
              </a:endParaRPr>
            </a:p>
          </p:txBody>
        </p:sp>
        <p:sp>
          <p:nvSpPr>
            <p:cNvPr id="368" name="Google Shape;368;g3ec0958f68b_2_300"/>
            <p:cNvSpPr/>
            <p:nvPr/>
          </p:nvSpPr>
          <p:spPr>
            <a:xfrm>
              <a:off x="2138972" y="6361565"/>
              <a:ext cx="270300" cy="2703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FDD110"/>
                </a:buClr>
                <a:buSzPts val="1366"/>
                <a:buFont typeface="Lato"/>
                <a:buNone/>
              </a:pPr>
              <a:r>
                <a:rPr b="0" i="0" lang="en-US" sz="1366" u="none" cap="none" strike="noStrike">
                  <a:solidFill>
                    <a:srgbClr val="FDD110"/>
                  </a:solidFill>
                  <a:latin typeface="Lato"/>
                  <a:ea typeface="Lato"/>
                  <a:cs typeface="Lato"/>
                  <a:sym typeface="Lato"/>
                </a:rPr>
                <a:t>10</a:t>
              </a:r>
              <a:endParaRPr b="0" i="0" sz="1366" u="none" cap="none" strike="noStrike">
                <a:solidFill>
                  <a:schemeClr val="dk1"/>
                </a:solidFill>
                <a:latin typeface="Calibri"/>
                <a:ea typeface="Calibri"/>
                <a:cs typeface="Calibri"/>
                <a:sym typeface="Calibri"/>
              </a:endParaRPr>
            </a:p>
          </p:txBody>
        </p:sp>
        <p:sp>
          <p:nvSpPr>
            <p:cNvPr id="369" name="Google Shape;369;g3ec0958f68b_2_300"/>
            <p:cNvSpPr/>
            <p:nvPr/>
          </p:nvSpPr>
          <p:spPr>
            <a:xfrm>
              <a:off x="2138972" y="5973459"/>
              <a:ext cx="270300" cy="2703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FDD110"/>
                </a:buClr>
                <a:buSzPts val="1366"/>
                <a:buFont typeface="Lato"/>
                <a:buNone/>
              </a:pPr>
              <a:r>
                <a:rPr b="0" i="0" lang="en-US" sz="1366" u="none" cap="none" strike="noStrike">
                  <a:solidFill>
                    <a:srgbClr val="FDD110"/>
                  </a:solidFill>
                  <a:latin typeface="Lato"/>
                  <a:ea typeface="Lato"/>
                  <a:cs typeface="Lato"/>
                  <a:sym typeface="Lato"/>
                </a:rPr>
                <a:t>20</a:t>
              </a:r>
              <a:endParaRPr b="0" i="0" sz="1366" u="none" cap="none" strike="noStrike">
                <a:solidFill>
                  <a:schemeClr val="dk1"/>
                </a:solidFill>
                <a:latin typeface="Calibri"/>
                <a:ea typeface="Calibri"/>
                <a:cs typeface="Calibri"/>
                <a:sym typeface="Calibri"/>
              </a:endParaRPr>
            </a:p>
          </p:txBody>
        </p:sp>
        <p:sp>
          <p:nvSpPr>
            <p:cNvPr id="370" name="Google Shape;370;g3ec0958f68b_2_300"/>
            <p:cNvSpPr/>
            <p:nvPr/>
          </p:nvSpPr>
          <p:spPr>
            <a:xfrm>
              <a:off x="2138972" y="5585371"/>
              <a:ext cx="270300" cy="2703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FDD110"/>
                </a:buClr>
                <a:buSzPts val="1366"/>
                <a:buFont typeface="Lato"/>
                <a:buNone/>
              </a:pPr>
              <a:r>
                <a:rPr b="0" i="0" lang="en-US" sz="1366" u="none" cap="none" strike="noStrike">
                  <a:solidFill>
                    <a:srgbClr val="FDD110"/>
                  </a:solidFill>
                  <a:latin typeface="Lato"/>
                  <a:ea typeface="Lato"/>
                  <a:cs typeface="Lato"/>
                  <a:sym typeface="Lato"/>
                </a:rPr>
                <a:t>30</a:t>
              </a:r>
              <a:endParaRPr b="0" i="0" sz="1366" u="none" cap="none" strike="noStrike">
                <a:solidFill>
                  <a:schemeClr val="dk1"/>
                </a:solidFill>
                <a:latin typeface="Calibri"/>
                <a:ea typeface="Calibri"/>
                <a:cs typeface="Calibri"/>
                <a:sym typeface="Calibri"/>
              </a:endParaRPr>
            </a:p>
          </p:txBody>
        </p:sp>
        <p:sp>
          <p:nvSpPr>
            <p:cNvPr id="371" name="Google Shape;371;g3ec0958f68b_2_300"/>
            <p:cNvSpPr/>
            <p:nvPr/>
          </p:nvSpPr>
          <p:spPr>
            <a:xfrm>
              <a:off x="2138972" y="5197208"/>
              <a:ext cx="270300" cy="2703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FDD110"/>
                </a:buClr>
                <a:buSzPts val="1366"/>
                <a:buFont typeface="Lato"/>
                <a:buNone/>
              </a:pPr>
              <a:r>
                <a:rPr b="0" i="0" lang="en-US" sz="1366" u="none" cap="none" strike="noStrike">
                  <a:solidFill>
                    <a:srgbClr val="FDD110"/>
                  </a:solidFill>
                  <a:latin typeface="Lato"/>
                  <a:ea typeface="Lato"/>
                  <a:cs typeface="Lato"/>
                  <a:sym typeface="Lato"/>
                </a:rPr>
                <a:t>40</a:t>
              </a:r>
              <a:endParaRPr b="0" i="0" sz="1366" u="none" cap="none" strike="noStrike">
                <a:solidFill>
                  <a:schemeClr val="dk1"/>
                </a:solidFill>
                <a:latin typeface="Calibri"/>
                <a:ea typeface="Calibri"/>
                <a:cs typeface="Calibri"/>
                <a:sym typeface="Calibri"/>
              </a:endParaRPr>
            </a:p>
          </p:txBody>
        </p:sp>
        <p:sp>
          <p:nvSpPr>
            <p:cNvPr id="372" name="Google Shape;372;g3ec0958f68b_2_300"/>
            <p:cNvSpPr/>
            <p:nvPr/>
          </p:nvSpPr>
          <p:spPr>
            <a:xfrm>
              <a:off x="2138972" y="4809232"/>
              <a:ext cx="270300" cy="2703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FDD110"/>
                </a:buClr>
                <a:buSzPts val="1366"/>
                <a:buFont typeface="Lato"/>
                <a:buNone/>
              </a:pPr>
              <a:r>
                <a:rPr b="0" i="0" lang="en-US" sz="1366" u="none" cap="none" strike="noStrike">
                  <a:solidFill>
                    <a:srgbClr val="FDD110"/>
                  </a:solidFill>
                  <a:latin typeface="Lato"/>
                  <a:ea typeface="Lato"/>
                  <a:cs typeface="Lato"/>
                  <a:sym typeface="Lato"/>
                </a:rPr>
                <a:t>50</a:t>
              </a:r>
              <a:endParaRPr b="0" i="0" sz="1366" u="none" cap="none" strike="noStrike">
                <a:solidFill>
                  <a:schemeClr val="dk1"/>
                </a:solidFill>
                <a:latin typeface="Calibri"/>
                <a:ea typeface="Calibri"/>
                <a:cs typeface="Calibri"/>
                <a:sym typeface="Calibri"/>
              </a:endParaRPr>
            </a:p>
          </p:txBody>
        </p:sp>
        <p:sp>
          <p:nvSpPr>
            <p:cNvPr id="373" name="Google Shape;373;g3ec0958f68b_2_300"/>
            <p:cNvSpPr/>
            <p:nvPr/>
          </p:nvSpPr>
          <p:spPr>
            <a:xfrm>
              <a:off x="2138972" y="4421107"/>
              <a:ext cx="270300" cy="2703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FDD110"/>
                </a:buClr>
                <a:buSzPts val="1366"/>
                <a:buFont typeface="Lato"/>
                <a:buNone/>
              </a:pPr>
              <a:r>
                <a:rPr b="0" i="0" lang="en-US" sz="1366" u="none" cap="none" strike="noStrike">
                  <a:solidFill>
                    <a:srgbClr val="FDD110"/>
                  </a:solidFill>
                  <a:latin typeface="Lato"/>
                  <a:ea typeface="Lato"/>
                  <a:cs typeface="Lato"/>
                  <a:sym typeface="Lato"/>
                </a:rPr>
                <a:t>60</a:t>
              </a:r>
              <a:endParaRPr b="0" i="0" sz="1366" u="none" cap="none" strike="noStrike">
                <a:solidFill>
                  <a:schemeClr val="dk1"/>
                </a:solidFill>
                <a:latin typeface="Calibri"/>
                <a:ea typeface="Calibri"/>
                <a:cs typeface="Calibri"/>
                <a:sym typeface="Calibri"/>
              </a:endParaRPr>
            </a:p>
          </p:txBody>
        </p:sp>
        <p:sp>
          <p:nvSpPr>
            <p:cNvPr id="374" name="Google Shape;374;g3ec0958f68b_2_300"/>
            <p:cNvSpPr/>
            <p:nvPr/>
          </p:nvSpPr>
          <p:spPr>
            <a:xfrm>
              <a:off x="2138972" y="4033131"/>
              <a:ext cx="270300" cy="2703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FDD110"/>
                </a:buClr>
                <a:buSzPts val="1366"/>
                <a:buFont typeface="Lato"/>
                <a:buNone/>
              </a:pPr>
              <a:r>
                <a:rPr b="0" i="0" lang="en-US" sz="1366" u="none" cap="none" strike="noStrike">
                  <a:solidFill>
                    <a:srgbClr val="FDD110"/>
                  </a:solidFill>
                  <a:latin typeface="Lato"/>
                  <a:ea typeface="Lato"/>
                  <a:cs typeface="Lato"/>
                  <a:sym typeface="Lato"/>
                </a:rPr>
                <a:t>70</a:t>
              </a:r>
              <a:endParaRPr b="0" i="0" sz="1366" u="none" cap="none" strike="noStrike">
                <a:solidFill>
                  <a:schemeClr val="dk1"/>
                </a:solidFill>
                <a:latin typeface="Calibri"/>
                <a:ea typeface="Calibri"/>
                <a:cs typeface="Calibri"/>
                <a:sym typeface="Calibri"/>
              </a:endParaRPr>
            </a:p>
          </p:txBody>
        </p:sp>
        <p:sp>
          <p:nvSpPr>
            <p:cNvPr id="375" name="Google Shape;375;g3ec0958f68b_2_300"/>
            <p:cNvSpPr/>
            <p:nvPr/>
          </p:nvSpPr>
          <p:spPr>
            <a:xfrm>
              <a:off x="2138972" y="3645043"/>
              <a:ext cx="270300" cy="2703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FDD110"/>
                </a:buClr>
                <a:buSzPts val="1366"/>
                <a:buFont typeface="Lato"/>
                <a:buNone/>
              </a:pPr>
              <a:r>
                <a:rPr b="0" i="0" lang="en-US" sz="1366" u="none" cap="none" strike="noStrike">
                  <a:solidFill>
                    <a:srgbClr val="FDD110"/>
                  </a:solidFill>
                  <a:latin typeface="Lato"/>
                  <a:ea typeface="Lato"/>
                  <a:cs typeface="Lato"/>
                  <a:sym typeface="Lato"/>
                </a:rPr>
                <a:t>80</a:t>
              </a:r>
              <a:endParaRPr b="0" i="0" sz="1366" u="none" cap="none" strike="noStrike">
                <a:solidFill>
                  <a:schemeClr val="dk1"/>
                </a:solidFill>
                <a:latin typeface="Calibri"/>
                <a:ea typeface="Calibri"/>
                <a:cs typeface="Calibri"/>
                <a:sym typeface="Calibri"/>
              </a:endParaRPr>
            </a:p>
          </p:txBody>
        </p:sp>
        <p:sp>
          <p:nvSpPr>
            <p:cNvPr id="376" name="Google Shape;376;g3ec0958f68b_2_300"/>
            <p:cNvSpPr/>
            <p:nvPr/>
          </p:nvSpPr>
          <p:spPr>
            <a:xfrm>
              <a:off x="2138972" y="3256880"/>
              <a:ext cx="270300" cy="2703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FDD110"/>
                </a:buClr>
                <a:buSzPts val="1366"/>
                <a:buFont typeface="Lato"/>
                <a:buNone/>
              </a:pPr>
              <a:r>
                <a:rPr b="0" i="0" lang="en-US" sz="1366" u="none" cap="none" strike="noStrike">
                  <a:solidFill>
                    <a:srgbClr val="FDD110"/>
                  </a:solidFill>
                  <a:latin typeface="Lato"/>
                  <a:ea typeface="Lato"/>
                  <a:cs typeface="Lato"/>
                  <a:sym typeface="Lato"/>
                </a:rPr>
                <a:t>90</a:t>
              </a:r>
              <a:endParaRPr b="0" i="0" sz="1366" u="none" cap="none" strike="noStrike">
                <a:solidFill>
                  <a:schemeClr val="dk1"/>
                </a:solidFill>
                <a:latin typeface="Calibri"/>
                <a:ea typeface="Calibri"/>
                <a:cs typeface="Calibri"/>
                <a:sym typeface="Calibri"/>
              </a:endParaRPr>
            </a:p>
          </p:txBody>
        </p:sp>
        <p:sp>
          <p:nvSpPr>
            <p:cNvPr id="377" name="Google Shape;377;g3ec0958f68b_2_300"/>
            <p:cNvSpPr/>
            <p:nvPr/>
          </p:nvSpPr>
          <p:spPr>
            <a:xfrm>
              <a:off x="2038350" y="2868774"/>
              <a:ext cx="365400" cy="2703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FDD110"/>
                </a:buClr>
                <a:buSzPts val="1366"/>
                <a:buFont typeface="Lato"/>
                <a:buNone/>
              </a:pPr>
              <a:r>
                <a:rPr b="0" i="0" lang="en-US" sz="1366" u="none" cap="none" strike="noStrike">
                  <a:solidFill>
                    <a:srgbClr val="FDD110"/>
                  </a:solidFill>
                  <a:latin typeface="Lato"/>
                  <a:ea typeface="Lato"/>
                  <a:cs typeface="Lato"/>
                  <a:sym typeface="Lato"/>
                </a:rPr>
                <a:t>100</a:t>
              </a:r>
              <a:endParaRPr b="0" i="0" sz="1366" u="none" cap="none" strike="noStrike">
                <a:solidFill>
                  <a:schemeClr val="dk1"/>
                </a:solidFill>
                <a:latin typeface="Calibri"/>
                <a:ea typeface="Calibri"/>
                <a:cs typeface="Calibri"/>
                <a:sym typeface="Calibri"/>
              </a:endParaRPr>
            </a:p>
          </p:txBody>
        </p:sp>
      </p:grpSp>
      <p:grpSp>
        <p:nvGrpSpPr>
          <p:cNvPr id="378" name="Google Shape;378;g3ec0958f68b_2_300"/>
          <p:cNvGrpSpPr/>
          <p:nvPr/>
        </p:nvGrpSpPr>
        <p:grpSpPr>
          <a:xfrm>
            <a:off x="10801350" y="3143250"/>
            <a:ext cx="4181476" cy="4181456"/>
            <a:chOff x="10801350" y="3143250"/>
            <a:chExt cx="4181476" cy="4181456"/>
          </a:xfrm>
        </p:grpSpPr>
        <p:pic>
          <p:nvPicPr>
            <p:cNvPr descr="preencoded.png" id="379" name="Google Shape;379;g3ec0958f68b_2_300"/>
            <p:cNvPicPr preferRelativeResize="0"/>
            <p:nvPr/>
          </p:nvPicPr>
          <p:blipFill rotWithShape="1">
            <a:blip r:embed="rId12">
              <a:alphaModFix/>
            </a:blip>
            <a:srcRect b="0" l="0" r="0" t="0"/>
            <a:stretch/>
          </p:blipFill>
          <p:spPr>
            <a:xfrm>
              <a:off x="12892088" y="3143250"/>
              <a:ext cx="2090738" cy="3569103"/>
            </a:xfrm>
            <a:prstGeom prst="rect">
              <a:avLst/>
            </a:prstGeom>
            <a:noFill/>
            <a:ln>
              <a:noFill/>
            </a:ln>
          </p:spPr>
        </p:pic>
        <p:pic>
          <p:nvPicPr>
            <p:cNvPr descr="preencoded.png" id="380" name="Google Shape;380;g3ec0958f68b_2_300"/>
            <p:cNvPicPr preferRelativeResize="0"/>
            <p:nvPr/>
          </p:nvPicPr>
          <p:blipFill rotWithShape="1">
            <a:blip r:embed="rId13">
              <a:alphaModFix/>
            </a:blip>
            <a:srcRect b="0" l="0" r="0" t="0"/>
            <a:stretch/>
          </p:blipFill>
          <p:spPr>
            <a:xfrm>
              <a:off x="11413713" y="6268845"/>
              <a:ext cx="2956750" cy="1055861"/>
            </a:xfrm>
            <a:prstGeom prst="rect">
              <a:avLst/>
            </a:prstGeom>
            <a:noFill/>
            <a:ln>
              <a:noFill/>
            </a:ln>
          </p:spPr>
        </p:pic>
        <p:pic>
          <p:nvPicPr>
            <p:cNvPr descr="preencoded.png" id="381" name="Google Shape;381;g3ec0958f68b_2_300"/>
            <p:cNvPicPr preferRelativeResize="0"/>
            <p:nvPr/>
          </p:nvPicPr>
          <p:blipFill rotWithShape="1">
            <a:blip r:embed="rId14">
              <a:alphaModFix/>
            </a:blip>
            <a:srcRect b="0" l="0" r="0" t="0"/>
            <a:stretch/>
          </p:blipFill>
          <p:spPr>
            <a:xfrm>
              <a:off x="10801350" y="3143250"/>
              <a:ext cx="2090738" cy="3569103"/>
            </a:xfrm>
            <a:prstGeom prst="rect">
              <a:avLst/>
            </a:prstGeom>
            <a:noFill/>
            <a:ln>
              <a:noFill/>
            </a:ln>
          </p:spPr>
        </p:pic>
        <p:sp>
          <p:nvSpPr>
            <p:cNvPr id="382" name="Google Shape;382;g3ec0958f68b_2_300"/>
            <p:cNvSpPr/>
            <p:nvPr/>
          </p:nvSpPr>
          <p:spPr>
            <a:xfrm>
              <a:off x="12277725" y="4710113"/>
              <a:ext cx="1398300" cy="8457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FFFFFF"/>
                </a:buClr>
                <a:buSzPts val="3600"/>
                <a:buFont typeface="Anton"/>
                <a:buNone/>
              </a:pPr>
              <a:r>
                <a:rPr b="0" i="0" lang="en-US" sz="3600" u="none" cap="none" strike="noStrike">
                  <a:solidFill>
                    <a:srgbClr val="FFFFFF"/>
                  </a:solidFill>
                  <a:latin typeface="Anton"/>
                  <a:ea typeface="Anton"/>
                  <a:cs typeface="Anton"/>
                  <a:sym typeface="Anton"/>
                </a:rPr>
                <a:t>34.574</a:t>
              </a:r>
              <a:endParaRPr b="0" i="0" sz="3600" u="none" cap="none" strike="noStrike">
                <a:solidFill>
                  <a:schemeClr val="dk1"/>
                </a:solidFill>
                <a:latin typeface="Calibri"/>
                <a:ea typeface="Calibri"/>
                <a:cs typeface="Calibri"/>
                <a:sym typeface="Calibri"/>
              </a:endParaRPr>
            </a:p>
          </p:txBody>
        </p:sp>
        <p:sp>
          <p:nvSpPr>
            <p:cNvPr id="383" name="Google Shape;383;g3ec0958f68b_2_300"/>
            <p:cNvSpPr/>
            <p:nvPr/>
          </p:nvSpPr>
          <p:spPr>
            <a:xfrm>
              <a:off x="12563475" y="5395913"/>
              <a:ext cx="773400" cy="4686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FFFFFF"/>
                </a:buClr>
                <a:buSzPts val="2400"/>
                <a:buFont typeface="Lato"/>
                <a:buNone/>
              </a:pPr>
              <a:r>
                <a:rPr b="0" i="0" lang="en-US" sz="2400" u="none" cap="none" strike="noStrike">
                  <a:solidFill>
                    <a:srgbClr val="FFFFFF"/>
                  </a:solidFill>
                  <a:latin typeface="Lato"/>
                  <a:ea typeface="Lato"/>
                  <a:cs typeface="Lato"/>
                  <a:sym typeface="Lato"/>
                </a:rPr>
                <a:t>Total</a:t>
              </a:r>
              <a:endParaRPr b="0" i="0" sz="2400" u="none" cap="none" strike="noStrike">
                <a:solidFill>
                  <a:schemeClr val="dk1"/>
                </a:solidFill>
                <a:latin typeface="Calibri"/>
                <a:ea typeface="Calibri"/>
                <a:cs typeface="Calibri"/>
                <a:sym typeface="Calibri"/>
              </a:endParaRPr>
            </a:p>
          </p:txBody>
        </p:sp>
      </p:grpSp>
      <p:grpSp>
        <p:nvGrpSpPr>
          <p:cNvPr id="384" name="Google Shape;384;g3ec0958f68b_2_300"/>
          <p:cNvGrpSpPr/>
          <p:nvPr/>
        </p:nvGrpSpPr>
        <p:grpSpPr>
          <a:xfrm>
            <a:off x="9898380" y="7886700"/>
            <a:ext cx="5997000" cy="1592700"/>
            <a:chOff x="9898380" y="7886700"/>
            <a:chExt cx="5997000" cy="1592700"/>
          </a:xfrm>
        </p:grpSpPr>
        <p:sp>
          <p:nvSpPr>
            <p:cNvPr id="385" name="Google Shape;385;g3ec0958f68b_2_300"/>
            <p:cNvSpPr/>
            <p:nvPr/>
          </p:nvSpPr>
          <p:spPr>
            <a:xfrm>
              <a:off x="9898380" y="7886700"/>
              <a:ext cx="5997000" cy="8457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FFFFFF"/>
                </a:buClr>
                <a:buSzPts val="3600"/>
                <a:buFont typeface="Anton"/>
                <a:buNone/>
              </a:pPr>
              <a:r>
                <a:rPr b="0" i="0" lang="en-US" sz="3600" u="none" cap="none" strike="noStrike">
                  <a:solidFill>
                    <a:srgbClr val="FFFFFF"/>
                  </a:solidFill>
                  <a:latin typeface="Anton"/>
                  <a:ea typeface="Anton"/>
                  <a:cs typeface="Anton"/>
                  <a:sym typeface="Anton"/>
                </a:rPr>
                <a:t>TREASURE FOUND</a:t>
              </a:r>
              <a:endParaRPr b="0" i="0" sz="3600" u="none" cap="none" strike="noStrike">
                <a:solidFill>
                  <a:schemeClr val="dk1"/>
                </a:solidFill>
                <a:latin typeface="Calibri"/>
                <a:ea typeface="Calibri"/>
                <a:cs typeface="Calibri"/>
                <a:sym typeface="Calibri"/>
              </a:endParaRPr>
            </a:p>
          </p:txBody>
        </p:sp>
        <p:sp>
          <p:nvSpPr>
            <p:cNvPr id="386" name="Google Shape;386;g3ec0958f68b_2_300"/>
            <p:cNvSpPr/>
            <p:nvPr/>
          </p:nvSpPr>
          <p:spPr>
            <a:xfrm>
              <a:off x="9913620" y="8648700"/>
              <a:ext cx="5966400" cy="8307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FFFFFF"/>
                </a:buClr>
                <a:buSzPts val="2400"/>
                <a:buFont typeface="Lato"/>
                <a:buNone/>
              </a:pPr>
              <a:r>
                <a:rPr b="0" i="0" lang="en-US" sz="2400" u="none" cap="none" strike="noStrike">
                  <a:solidFill>
                    <a:srgbClr val="FFFFFF"/>
                  </a:solidFill>
                  <a:latin typeface="Lato"/>
                  <a:ea typeface="Lato"/>
                  <a:cs typeface="Lato"/>
                  <a:sym typeface="Lato"/>
                </a:rPr>
                <a:t>A record of the amount of treasure found per month</a:t>
              </a:r>
              <a:endParaRPr b="0" i="0" sz="2400" u="none" cap="none" strike="noStrike">
                <a:solidFill>
                  <a:schemeClr val="dk1"/>
                </a:solidFill>
                <a:latin typeface="Calibri"/>
                <a:ea typeface="Calibri"/>
                <a:cs typeface="Calibri"/>
                <a:sym typeface="Calibri"/>
              </a:endParaRPr>
            </a:p>
          </p:txBody>
        </p:sp>
      </p:grpSp>
      <p:grpSp>
        <p:nvGrpSpPr>
          <p:cNvPr id="387" name="Google Shape;387;g3ec0958f68b_2_300"/>
          <p:cNvGrpSpPr/>
          <p:nvPr/>
        </p:nvGrpSpPr>
        <p:grpSpPr>
          <a:xfrm>
            <a:off x="2392680" y="7886700"/>
            <a:ext cx="5997000" cy="1592700"/>
            <a:chOff x="2392680" y="7886700"/>
            <a:chExt cx="5997000" cy="1592700"/>
          </a:xfrm>
        </p:grpSpPr>
        <p:sp>
          <p:nvSpPr>
            <p:cNvPr id="388" name="Google Shape;388;g3ec0958f68b_2_300"/>
            <p:cNvSpPr/>
            <p:nvPr/>
          </p:nvSpPr>
          <p:spPr>
            <a:xfrm>
              <a:off x="2392680" y="7886700"/>
              <a:ext cx="5997000" cy="8457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FFFFFF"/>
                </a:buClr>
                <a:buSzPts val="3600"/>
                <a:buFont typeface="Anton"/>
                <a:buNone/>
              </a:pPr>
              <a:r>
                <a:rPr b="0" i="0" lang="en-US" sz="3600" u="none" cap="none" strike="noStrike">
                  <a:solidFill>
                    <a:srgbClr val="FFFFFF"/>
                  </a:solidFill>
                  <a:latin typeface="Anton"/>
                  <a:ea typeface="Anton"/>
                  <a:cs typeface="Anton"/>
                  <a:sym typeface="Anton"/>
                </a:rPr>
                <a:t>SPELLCASTING PROGRESS</a:t>
              </a:r>
              <a:endParaRPr b="0" i="0" sz="3600" u="none" cap="none" strike="noStrike">
                <a:solidFill>
                  <a:schemeClr val="dk1"/>
                </a:solidFill>
                <a:latin typeface="Calibri"/>
                <a:ea typeface="Calibri"/>
                <a:cs typeface="Calibri"/>
                <a:sym typeface="Calibri"/>
              </a:endParaRPr>
            </a:p>
          </p:txBody>
        </p:sp>
        <p:sp>
          <p:nvSpPr>
            <p:cNvPr id="389" name="Google Shape;389;g3ec0958f68b_2_300"/>
            <p:cNvSpPr/>
            <p:nvPr/>
          </p:nvSpPr>
          <p:spPr>
            <a:xfrm>
              <a:off x="2407920" y="8648700"/>
              <a:ext cx="5966400" cy="8307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FFFFFF"/>
                </a:buClr>
                <a:buSzPts val="2400"/>
                <a:buFont typeface="Lato"/>
                <a:buNone/>
              </a:pPr>
              <a:r>
                <a:rPr b="0" i="0" lang="en-US" sz="2400" u="none" cap="none" strike="noStrike">
                  <a:solidFill>
                    <a:srgbClr val="FFFFFF"/>
                  </a:solidFill>
                  <a:latin typeface="Lato"/>
                  <a:ea typeface="Lato"/>
                  <a:cs typeface="Lato"/>
                  <a:sym typeface="Lato"/>
                </a:rPr>
                <a:t>A record of the number of spells cast per year</a:t>
              </a:r>
              <a:endParaRPr b="0" i="0" sz="2400" u="none" cap="none" strike="noStrike">
                <a:solidFill>
                  <a:schemeClr val="dk1"/>
                </a:solidFill>
                <a:latin typeface="Calibri"/>
                <a:ea typeface="Calibri"/>
                <a:cs typeface="Calibri"/>
                <a:sym typeface="Calibri"/>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42424"/>
        </a:solidFill>
      </p:bgPr>
    </p:bg>
    <p:spTree>
      <p:nvGrpSpPr>
        <p:cNvPr id="394" name="Shape 394"/>
        <p:cNvGrpSpPr/>
        <p:nvPr/>
      </p:nvGrpSpPr>
      <p:grpSpPr>
        <a:xfrm>
          <a:off x="0" y="0"/>
          <a:ext cx="0" cy="0"/>
          <a:chOff x="0" y="0"/>
          <a:chExt cx="0" cy="0"/>
        </a:xfrm>
      </p:grpSpPr>
      <p:grpSp>
        <p:nvGrpSpPr>
          <p:cNvPr id="395" name="Google Shape;395;g3ec0958f68b_2_364"/>
          <p:cNvGrpSpPr/>
          <p:nvPr/>
        </p:nvGrpSpPr>
        <p:grpSpPr>
          <a:xfrm>
            <a:off x="17640300" y="7994925"/>
            <a:ext cx="596549" cy="2063476"/>
            <a:chOff x="17640300" y="7994925"/>
            <a:chExt cx="596549" cy="2063476"/>
          </a:xfrm>
        </p:grpSpPr>
        <p:pic>
          <p:nvPicPr>
            <p:cNvPr descr="preencoded.png" id="396" name="Google Shape;396;g3ec0958f68b_2_364"/>
            <p:cNvPicPr preferRelativeResize="0"/>
            <p:nvPr/>
          </p:nvPicPr>
          <p:blipFill rotWithShape="1">
            <a:blip r:embed="rId3">
              <a:alphaModFix/>
            </a:blip>
            <a:srcRect b="0" l="0" r="0" t="0"/>
            <a:stretch/>
          </p:blipFill>
          <p:spPr>
            <a:xfrm>
              <a:off x="17640300" y="9525000"/>
              <a:ext cx="533400" cy="533400"/>
            </a:xfrm>
            <a:prstGeom prst="rect">
              <a:avLst/>
            </a:prstGeom>
            <a:noFill/>
            <a:ln>
              <a:noFill/>
            </a:ln>
          </p:spPr>
        </p:pic>
        <p:sp>
          <p:nvSpPr>
            <p:cNvPr id="397" name="Google Shape;397;g3ec0958f68b_2_364"/>
            <p:cNvSpPr/>
            <p:nvPr/>
          </p:nvSpPr>
          <p:spPr>
            <a:xfrm rot="-5400000">
              <a:off x="17235450" y="8456925"/>
              <a:ext cx="1463400" cy="539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FDD110"/>
                </a:buClr>
                <a:buSzPts val="2710"/>
                <a:buFont typeface="Inter"/>
                <a:buNone/>
              </a:pPr>
              <a:r>
                <a:rPr b="1" i="0" lang="en-US" sz="2710" u="none" cap="none" strike="noStrike">
                  <a:solidFill>
                    <a:srgbClr val="FDD110"/>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grpSp>
        <p:nvGrpSpPr>
          <p:cNvPr id="398" name="Google Shape;398;g3ec0958f68b_2_364"/>
          <p:cNvGrpSpPr/>
          <p:nvPr/>
        </p:nvGrpSpPr>
        <p:grpSpPr>
          <a:xfrm>
            <a:off x="10086975" y="4314825"/>
            <a:ext cx="6644700" cy="1668900"/>
            <a:chOff x="10086975" y="4314825"/>
            <a:chExt cx="6644700" cy="1668900"/>
          </a:xfrm>
        </p:grpSpPr>
        <p:sp>
          <p:nvSpPr>
            <p:cNvPr id="399" name="Google Shape;399;g3ec0958f68b_2_364"/>
            <p:cNvSpPr/>
            <p:nvPr/>
          </p:nvSpPr>
          <p:spPr>
            <a:xfrm>
              <a:off x="10086975" y="4314825"/>
              <a:ext cx="6644700" cy="8457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FFFFFF"/>
                </a:buClr>
                <a:buSzPts val="3600"/>
                <a:buFont typeface="Anton"/>
                <a:buNone/>
              </a:pPr>
              <a:r>
                <a:rPr b="0" i="0" lang="en-US" sz="3600" u="none" cap="none" strike="noStrike">
                  <a:solidFill>
                    <a:srgbClr val="FFFFFF"/>
                  </a:solidFill>
                  <a:latin typeface="Anton"/>
                  <a:ea typeface="Anton"/>
                  <a:cs typeface="Anton"/>
                  <a:sym typeface="Anton"/>
                </a:rPr>
                <a:t>A WEB APPLICATION</a:t>
              </a:r>
              <a:endParaRPr b="0" i="0" sz="3600" u="none" cap="none" strike="noStrike">
                <a:solidFill>
                  <a:schemeClr val="dk1"/>
                </a:solidFill>
                <a:latin typeface="Calibri"/>
                <a:ea typeface="Calibri"/>
                <a:cs typeface="Calibri"/>
                <a:sym typeface="Calibri"/>
              </a:endParaRPr>
            </a:p>
          </p:txBody>
        </p:sp>
        <p:sp>
          <p:nvSpPr>
            <p:cNvPr id="400" name="Google Shape;400;g3ec0958f68b_2_364"/>
            <p:cNvSpPr/>
            <p:nvPr/>
          </p:nvSpPr>
          <p:spPr>
            <a:xfrm>
              <a:off x="10086975" y="5153025"/>
              <a:ext cx="6614100" cy="8307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FFFFFF"/>
                </a:buClr>
                <a:buSzPts val="2400"/>
                <a:buFont typeface="Lato"/>
                <a:buNone/>
              </a:pPr>
              <a:r>
                <a:rPr b="0" i="0" lang="en-US" sz="2400" u="none" cap="none" strike="noStrike">
                  <a:solidFill>
                    <a:srgbClr val="FFFFFF"/>
                  </a:solidFill>
                  <a:latin typeface="Lato"/>
                  <a:ea typeface="Lato"/>
                  <a:cs typeface="Lato"/>
                  <a:sym typeface="Lato"/>
                </a:rPr>
                <a:t>A web application designed for discovering the world of fantasy</a:t>
              </a:r>
              <a:endParaRPr b="0" i="0" sz="2400" u="none" cap="none" strike="noStrike">
                <a:solidFill>
                  <a:schemeClr val="dk1"/>
                </a:solidFill>
                <a:latin typeface="Calibri"/>
                <a:ea typeface="Calibri"/>
                <a:cs typeface="Calibri"/>
                <a:sym typeface="Calibri"/>
              </a:endParaRPr>
            </a:p>
          </p:txBody>
        </p:sp>
      </p:grpSp>
      <p:pic>
        <p:nvPicPr>
          <p:cNvPr descr="preencoded.png" id="401" name="Google Shape;401;g3ec0958f68b_2_364"/>
          <p:cNvPicPr preferRelativeResize="0"/>
          <p:nvPr/>
        </p:nvPicPr>
        <p:blipFill rotWithShape="1">
          <a:blip r:embed="rId4">
            <a:alphaModFix/>
          </a:blip>
          <a:srcRect b="0" l="0" r="0" t="0"/>
          <a:stretch/>
        </p:blipFill>
        <p:spPr>
          <a:xfrm>
            <a:off x="190500" y="2438400"/>
            <a:ext cx="10325100" cy="6124575"/>
          </a:xfrm>
          <a:prstGeom prst="rect">
            <a:avLst/>
          </a:prstGeom>
          <a:noFill/>
          <a:ln>
            <a:noFill/>
          </a:ln>
        </p:spPr>
      </p:pic>
      <p:pic>
        <p:nvPicPr>
          <p:cNvPr descr="preencoded.png" id="402" name="Google Shape;402;g3ec0958f68b_2_364"/>
          <p:cNvPicPr preferRelativeResize="0"/>
          <p:nvPr/>
        </p:nvPicPr>
        <p:blipFill rotWithShape="1">
          <a:blip r:embed="rId5">
            <a:alphaModFix/>
          </a:blip>
          <a:srcRect b="0" l="0" r="0" t="0"/>
          <a:stretch/>
        </p:blipFill>
        <p:spPr>
          <a:xfrm>
            <a:off x="1638300" y="2695575"/>
            <a:ext cx="7419975" cy="4867275"/>
          </a:xfrm>
          <a:prstGeom prst="rect">
            <a:avLst/>
          </a:prstGeom>
          <a:noFill/>
          <a:ln>
            <a:noFill/>
          </a:ln>
        </p:spPr>
      </p:pic>
      <p:grpSp>
        <p:nvGrpSpPr>
          <p:cNvPr id="403" name="Google Shape;403;g3ec0958f68b_2_364"/>
          <p:cNvGrpSpPr/>
          <p:nvPr/>
        </p:nvGrpSpPr>
        <p:grpSpPr>
          <a:xfrm>
            <a:off x="5457825" y="704850"/>
            <a:ext cx="7372500" cy="1638300"/>
            <a:chOff x="5457825" y="704850"/>
            <a:chExt cx="7372500" cy="1638300"/>
          </a:xfrm>
        </p:grpSpPr>
        <p:sp>
          <p:nvSpPr>
            <p:cNvPr id="404" name="Google Shape;404;g3ec0958f68b_2_364"/>
            <p:cNvSpPr/>
            <p:nvPr/>
          </p:nvSpPr>
          <p:spPr>
            <a:xfrm>
              <a:off x="5457825" y="704850"/>
              <a:ext cx="7372500" cy="1600200"/>
            </a:xfrm>
            <a:prstGeom prst="rect">
              <a:avLst/>
            </a:prstGeom>
            <a:solidFill>
              <a:srgbClr val="D5AE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g3ec0958f68b_2_364"/>
            <p:cNvSpPr/>
            <p:nvPr/>
          </p:nvSpPr>
          <p:spPr>
            <a:xfrm>
              <a:off x="6029325" y="933450"/>
              <a:ext cx="6496200" cy="14097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00000"/>
                </a:buClr>
                <a:buSzPts val="6000"/>
                <a:buFont typeface="Anton"/>
                <a:buNone/>
              </a:pPr>
              <a:r>
                <a:rPr b="0" i="0" lang="en-US" sz="6000" u="none" cap="none" strike="noStrike">
                  <a:solidFill>
                    <a:srgbClr val="000000"/>
                  </a:solidFill>
                  <a:latin typeface="Anton"/>
                  <a:ea typeface="Anton"/>
                  <a:cs typeface="Anton"/>
                  <a:sym typeface="Anton"/>
                </a:rPr>
                <a:t>PORTAL TO ADVENTURE</a:t>
              </a:r>
              <a:endParaRPr b="0" i="0" sz="6000" u="none" cap="none" strike="noStrike">
                <a:solidFill>
                  <a:schemeClr val="dk1"/>
                </a:solidFill>
                <a:latin typeface="Calibri"/>
                <a:ea typeface="Calibri"/>
                <a:cs typeface="Calibri"/>
                <a:sym typeface="Calibri"/>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42424"/>
        </a:solidFill>
      </p:bgPr>
    </p:bg>
    <p:spTree>
      <p:nvGrpSpPr>
        <p:cNvPr id="410" name="Shape 410"/>
        <p:cNvGrpSpPr/>
        <p:nvPr/>
      </p:nvGrpSpPr>
      <p:grpSpPr>
        <a:xfrm>
          <a:off x="0" y="0"/>
          <a:ext cx="0" cy="0"/>
          <a:chOff x="0" y="0"/>
          <a:chExt cx="0" cy="0"/>
        </a:xfrm>
      </p:grpSpPr>
      <p:grpSp>
        <p:nvGrpSpPr>
          <p:cNvPr id="411" name="Google Shape;411;g3ec0958f68b_2_379"/>
          <p:cNvGrpSpPr/>
          <p:nvPr/>
        </p:nvGrpSpPr>
        <p:grpSpPr>
          <a:xfrm>
            <a:off x="17640300" y="7994925"/>
            <a:ext cx="596549" cy="2063476"/>
            <a:chOff x="17640300" y="7994925"/>
            <a:chExt cx="596549" cy="2063476"/>
          </a:xfrm>
        </p:grpSpPr>
        <p:pic>
          <p:nvPicPr>
            <p:cNvPr descr="preencoded.png" id="412" name="Google Shape;412;g3ec0958f68b_2_379"/>
            <p:cNvPicPr preferRelativeResize="0"/>
            <p:nvPr/>
          </p:nvPicPr>
          <p:blipFill rotWithShape="1">
            <a:blip r:embed="rId3">
              <a:alphaModFix/>
            </a:blip>
            <a:srcRect b="0" l="0" r="0" t="0"/>
            <a:stretch/>
          </p:blipFill>
          <p:spPr>
            <a:xfrm>
              <a:off x="17640300" y="9525000"/>
              <a:ext cx="533400" cy="533400"/>
            </a:xfrm>
            <a:prstGeom prst="rect">
              <a:avLst/>
            </a:prstGeom>
            <a:noFill/>
            <a:ln>
              <a:noFill/>
            </a:ln>
          </p:spPr>
        </p:pic>
        <p:sp>
          <p:nvSpPr>
            <p:cNvPr id="413" name="Google Shape;413;g3ec0958f68b_2_379"/>
            <p:cNvSpPr/>
            <p:nvPr/>
          </p:nvSpPr>
          <p:spPr>
            <a:xfrm rot="-5400000">
              <a:off x="17235450" y="8456925"/>
              <a:ext cx="1463400" cy="539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FDD110"/>
                </a:buClr>
                <a:buSzPts val="2710"/>
                <a:buFont typeface="Inter"/>
                <a:buNone/>
              </a:pPr>
              <a:r>
                <a:rPr b="1" i="0" lang="en-US" sz="2710" u="none" cap="none" strike="noStrike">
                  <a:solidFill>
                    <a:srgbClr val="FDD110"/>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grpSp>
        <p:nvGrpSpPr>
          <p:cNvPr id="414" name="Google Shape;414;g3ec0958f68b_2_379"/>
          <p:cNvGrpSpPr/>
          <p:nvPr/>
        </p:nvGrpSpPr>
        <p:grpSpPr>
          <a:xfrm>
            <a:off x="2209800" y="3495675"/>
            <a:ext cx="6644700" cy="1668900"/>
            <a:chOff x="2209800" y="3495675"/>
            <a:chExt cx="6644700" cy="1668900"/>
          </a:xfrm>
        </p:grpSpPr>
        <p:sp>
          <p:nvSpPr>
            <p:cNvPr id="415" name="Google Shape;415;g3ec0958f68b_2_379"/>
            <p:cNvSpPr/>
            <p:nvPr/>
          </p:nvSpPr>
          <p:spPr>
            <a:xfrm>
              <a:off x="2209800" y="3495675"/>
              <a:ext cx="6644700" cy="8457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FFFFFF"/>
                </a:buClr>
                <a:buSzPts val="3600"/>
                <a:buFont typeface="Anton"/>
                <a:buNone/>
              </a:pPr>
              <a:r>
                <a:rPr b="0" i="0" lang="en-US" sz="3600" u="none" cap="none" strike="noStrike">
                  <a:solidFill>
                    <a:srgbClr val="FFFFFF"/>
                  </a:solidFill>
                  <a:latin typeface="Anton"/>
                  <a:ea typeface="Anton"/>
                  <a:cs typeface="Anton"/>
                  <a:sym typeface="Anton"/>
                </a:rPr>
                <a:t>AN MOBILE APP</a:t>
              </a:r>
              <a:endParaRPr b="0" i="0" sz="3600" u="none" cap="none" strike="noStrike">
                <a:solidFill>
                  <a:schemeClr val="dk1"/>
                </a:solidFill>
                <a:latin typeface="Calibri"/>
                <a:ea typeface="Calibri"/>
                <a:cs typeface="Calibri"/>
                <a:sym typeface="Calibri"/>
              </a:endParaRPr>
            </a:p>
          </p:txBody>
        </p:sp>
        <p:sp>
          <p:nvSpPr>
            <p:cNvPr id="416" name="Google Shape;416;g3ec0958f68b_2_379"/>
            <p:cNvSpPr/>
            <p:nvPr/>
          </p:nvSpPr>
          <p:spPr>
            <a:xfrm>
              <a:off x="2209800" y="4333875"/>
              <a:ext cx="6614100" cy="8307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FFFFFF"/>
                </a:buClr>
                <a:buSzPts val="2400"/>
                <a:buFont typeface="Lato"/>
                <a:buNone/>
              </a:pPr>
              <a:r>
                <a:rPr b="0" i="0" lang="en-US" sz="2400" u="none" cap="none" strike="noStrike">
                  <a:solidFill>
                    <a:srgbClr val="FFFFFF"/>
                  </a:solidFill>
                  <a:latin typeface="Lato"/>
                  <a:ea typeface="Lato"/>
                  <a:cs typeface="Lato"/>
                  <a:sym typeface="Lato"/>
                </a:rPr>
                <a:t>An app designed for exploring and experiencing the enchanting realm of fantasy</a:t>
              </a:r>
              <a:endParaRPr b="0" i="0" sz="2400" u="none" cap="none" strike="noStrike">
                <a:solidFill>
                  <a:schemeClr val="dk1"/>
                </a:solidFill>
                <a:latin typeface="Calibri"/>
                <a:ea typeface="Calibri"/>
                <a:cs typeface="Calibri"/>
                <a:sym typeface="Calibri"/>
              </a:endParaRPr>
            </a:p>
          </p:txBody>
        </p:sp>
      </p:grpSp>
      <p:sp>
        <p:nvSpPr>
          <p:cNvPr id="417" name="Google Shape;417;g3ec0958f68b_2_379"/>
          <p:cNvSpPr/>
          <p:nvPr/>
        </p:nvSpPr>
        <p:spPr>
          <a:xfrm>
            <a:off x="2209800" y="5743575"/>
            <a:ext cx="6776100" cy="2526000"/>
          </a:xfrm>
          <a:prstGeom prst="rect">
            <a:avLst/>
          </a:prstGeom>
          <a:noFill/>
          <a:ln>
            <a:noFill/>
          </a:ln>
        </p:spPr>
        <p:txBody>
          <a:bodyPr anchorCtr="0" anchor="t" bIns="0" lIns="0" spcFirstLastPara="1" rIns="0" wrap="square" tIns="0">
            <a:noAutofit/>
          </a:bodyPr>
          <a:lstStyle/>
          <a:p>
            <a:pPr indent="-342900" lvl="0" marL="342900" marR="0" rtl="0" algn="l">
              <a:lnSpc>
                <a:spcPct val="120000"/>
              </a:lnSpc>
              <a:spcBef>
                <a:spcPts val="0"/>
              </a:spcBef>
              <a:spcAft>
                <a:spcPts val="0"/>
              </a:spcAft>
              <a:buClr>
                <a:srgbClr val="FFFFFF"/>
              </a:buClr>
              <a:buSzPts val="2400"/>
              <a:buFont typeface="Lato"/>
              <a:buChar char="•"/>
            </a:pPr>
            <a:r>
              <a:rPr b="0" i="0" lang="en-US" sz="2400" u="none" cap="none" strike="noStrike">
                <a:solidFill>
                  <a:srgbClr val="FFFFFF"/>
                </a:solidFill>
                <a:latin typeface="Lato"/>
                <a:ea typeface="Lato"/>
                <a:cs typeface="Lato"/>
                <a:sym typeface="Lato"/>
              </a:rPr>
              <a:t>Explore a magical world</a:t>
            </a:r>
            <a:endParaRPr b="0" i="0" sz="2400" u="none" cap="none" strike="noStrike">
              <a:solidFill>
                <a:schemeClr val="dk1"/>
              </a:solidFill>
              <a:latin typeface="Calibri"/>
              <a:ea typeface="Calibri"/>
              <a:cs typeface="Calibri"/>
              <a:sym typeface="Calibri"/>
            </a:endParaRPr>
          </a:p>
          <a:p>
            <a:pPr indent="-342900" lvl="0" marL="342900" marR="0" rtl="0" algn="l">
              <a:lnSpc>
                <a:spcPct val="120000"/>
              </a:lnSpc>
              <a:spcBef>
                <a:spcPts val="3000"/>
              </a:spcBef>
              <a:spcAft>
                <a:spcPts val="0"/>
              </a:spcAft>
              <a:buClr>
                <a:srgbClr val="FFFFFF"/>
              </a:buClr>
              <a:buSzPts val="2400"/>
              <a:buFont typeface="Lato"/>
              <a:buChar char="•"/>
            </a:pPr>
            <a:r>
              <a:rPr b="0" i="0" lang="en-US" sz="2400" u="none" cap="none" strike="noStrike">
                <a:solidFill>
                  <a:srgbClr val="FFFFFF"/>
                </a:solidFill>
                <a:latin typeface="Lato"/>
                <a:ea typeface="Lato"/>
                <a:cs typeface="Lato"/>
                <a:sym typeface="Lato"/>
              </a:rPr>
              <a:t>Experience fantasy firsthand</a:t>
            </a:r>
            <a:endParaRPr b="0" i="0" sz="2400" u="none" cap="none" strike="noStrike">
              <a:solidFill>
                <a:schemeClr val="dk1"/>
              </a:solidFill>
              <a:latin typeface="Calibri"/>
              <a:ea typeface="Calibri"/>
              <a:cs typeface="Calibri"/>
              <a:sym typeface="Calibri"/>
            </a:endParaRPr>
          </a:p>
          <a:p>
            <a:pPr indent="-342900" lvl="0" marL="342900" marR="0" rtl="0" algn="l">
              <a:lnSpc>
                <a:spcPct val="120000"/>
              </a:lnSpc>
              <a:spcBef>
                <a:spcPts val="3000"/>
              </a:spcBef>
              <a:spcAft>
                <a:spcPts val="0"/>
              </a:spcAft>
              <a:buClr>
                <a:srgbClr val="FFFFFF"/>
              </a:buClr>
              <a:buSzPts val="2400"/>
              <a:buFont typeface="Lato"/>
              <a:buChar char="•"/>
            </a:pPr>
            <a:r>
              <a:rPr b="0" i="0" lang="en-US" sz="2400" u="none" cap="none" strike="noStrike">
                <a:solidFill>
                  <a:srgbClr val="FFFFFF"/>
                </a:solidFill>
                <a:latin typeface="Lato"/>
                <a:ea typeface="Lato"/>
                <a:cs typeface="Lato"/>
                <a:sym typeface="Lato"/>
              </a:rPr>
              <a:t>Immerse in a realm of magic</a:t>
            </a:r>
            <a:endParaRPr b="0" i="0" sz="2400" u="none" cap="none" strike="noStrike">
              <a:solidFill>
                <a:schemeClr val="dk1"/>
              </a:solidFill>
              <a:latin typeface="Calibri"/>
              <a:ea typeface="Calibri"/>
              <a:cs typeface="Calibri"/>
              <a:sym typeface="Calibri"/>
            </a:endParaRPr>
          </a:p>
          <a:p>
            <a:pPr indent="-342900" lvl="0" marL="342900" marR="0" rtl="0" algn="l">
              <a:lnSpc>
                <a:spcPct val="120000"/>
              </a:lnSpc>
              <a:spcBef>
                <a:spcPts val="3000"/>
              </a:spcBef>
              <a:spcAft>
                <a:spcPts val="0"/>
              </a:spcAft>
              <a:buClr>
                <a:srgbClr val="FFFFFF"/>
              </a:buClr>
              <a:buSzPts val="2400"/>
              <a:buFont typeface="Lato"/>
              <a:buChar char="•"/>
            </a:pPr>
            <a:r>
              <a:rPr b="0" i="0" lang="en-US" sz="2400" u="none" cap="none" strike="noStrike">
                <a:solidFill>
                  <a:srgbClr val="FFFFFF"/>
                </a:solidFill>
                <a:latin typeface="Lato"/>
                <a:ea typeface="Lato"/>
                <a:cs typeface="Lato"/>
                <a:sym typeface="Lato"/>
              </a:rPr>
              <a:t>Discover untold wonders</a:t>
            </a:r>
            <a:endParaRPr b="0" i="0" sz="2400" u="none" cap="none" strike="noStrike">
              <a:solidFill>
                <a:schemeClr val="dk1"/>
              </a:solidFill>
              <a:latin typeface="Calibri"/>
              <a:ea typeface="Calibri"/>
              <a:cs typeface="Calibri"/>
              <a:sym typeface="Calibri"/>
            </a:endParaRPr>
          </a:p>
          <a:p>
            <a:pPr indent="-342900" lvl="0" marL="342900" marR="0" rtl="0" algn="l">
              <a:lnSpc>
                <a:spcPct val="120000"/>
              </a:lnSpc>
              <a:spcBef>
                <a:spcPts val="3000"/>
              </a:spcBef>
              <a:spcAft>
                <a:spcPts val="0"/>
              </a:spcAft>
              <a:buClr>
                <a:srgbClr val="FFFFFF"/>
              </a:buClr>
              <a:buSzPts val="2400"/>
              <a:buFont typeface="Lato"/>
              <a:buChar char="•"/>
            </a:pPr>
            <a:r>
              <a:rPr b="0" i="0" lang="en-US" sz="2400" u="none" cap="none" strike="noStrike">
                <a:solidFill>
                  <a:srgbClr val="FFFFFF"/>
                </a:solidFill>
                <a:latin typeface="Lato"/>
                <a:ea typeface="Lato"/>
                <a:cs typeface="Lato"/>
                <a:sym typeface="Lato"/>
              </a:rPr>
              <a:t>Live your fantasy dreams</a:t>
            </a:r>
            <a:endParaRPr b="0" i="0" sz="2400" u="none" cap="none" strike="noStrike">
              <a:solidFill>
                <a:schemeClr val="dk1"/>
              </a:solidFill>
              <a:latin typeface="Calibri"/>
              <a:ea typeface="Calibri"/>
              <a:cs typeface="Calibri"/>
              <a:sym typeface="Calibri"/>
            </a:endParaRPr>
          </a:p>
        </p:txBody>
      </p:sp>
      <p:grpSp>
        <p:nvGrpSpPr>
          <p:cNvPr id="418" name="Google Shape;418;g3ec0958f68b_2_379"/>
          <p:cNvGrpSpPr/>
          <p:nvPr/>
        </p:nvGrpSpPr>
        <p:grpSpPr>
          <a:xfrm>
            <a:off x="2171700" y="1390650"/>
            <a:ext cx="7762800" cy="1638300"/>
            <a:chOff x="2171700" y="1390650"/>
            <a:chExt cx="7762800" cy="1638300"/>
          </a:xfrm>
        </p:grpSpPr>
        <p:sp>
          <p:nvSpPr>
            <p:cNvPr id="419" name="Google Shape;419;g3ec0958f68b_2_379"/>
            <p:cNvSpPr/>
            <p:nvPr/>
          </p:nvSpPr>
          <p:spPr>
            <a:xfrm>
              <a:off x="2171700" y="1390650"/>
              <a:ext cx="7762800" cy="1600200"/>
            </a:xfrm>
            <a:prstGeom prst="rect">
              <a:avLst/>
            </a:prstGeom>
            <a:solidFill>
              <a:srgbClr val="D5AE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g3ec0958f68b_2_379"/>
            <p:cNvSpPr/>
            <p:nvPr/>
          </p:nvSpPr>
          <p:spPr>
            <a:xfrm>
              <a:off x="2743200" y="1619250"/>
              <a:ext cx="6886500" cy="14097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00000"/>
                </a:buClr>
                <a:buSzPts val="6000"/>
                <a:buFont typeface="Anton"/>
                <a:buNone/>
              </a:pPr>
              <a:r>
                <a:rPr b="0" i="0" lang="en-US" sz="6000" u="none" cap="none" strike="noStrike">
                  <a:solidFill>
                    <a:srgbClr val="000000"/>
                  </a:solidFill>
                  <a:latin typeface="Anton"/>
                  <a:ea typeface="Anton"/>
                  <a:cs typeface="Anton"/>
                  <a:sym typeface="Anton"/>
                </a:rPr>
                <a:t>THE FUTURE OF FANTASY</a:t>
              </a:r>
              <a:endParaRPr b="0" i="0" sz="6000" u="none" cap="none" strike="noStrike">
                <a:solidFill>
                  <a:schemeClr val="dk1"/>
                </a:solidFill>
                <a:latin typeface="Calibri"/>
                <a:ea typeface="Calibri"/>
                <a:cs typeface="Calibri"/>
                <a:sym typeface="Calibri"/>
              </a:endParaRPr>
            </a:p>
          </p:txBody>
        </p:sp>
      </p:grpSp>
      <p:pic>
        <p:nvPicPr>
          <p:cNvPr descr="preencoded.png" id="421" name="Google Shape;421;g3ec0958f68b_2_379"/>
          <p:cNvPicPr preferRelativeResize="0"/>
          <p:nvPr/>
        </p:nvPicPr>
        <p:blipFill rotWithShape="1">
          <a:blip r:embed="rId4">
            <a:alphaModFix/>
          </a:blip>
          <a:srcRect b="0" l="0" r="0" t="0"/>
          <a:stretch/>
        </p:blipFill>
        <p:spPr>
          <a:xfrm>
            <a:off x="11591925" y="771525"/>
            <a:ext cx="4105275" cy="8886825"/>
          </a:xfrm>
          <a:prstGeom prst="rect">
            <a:avLst/>
          </a:prstGeom>
          <a:noFill/>
          <a:ln>
            <a:noFill/>
          </a:ln>
        </p:spPr>
      </p:pic>
      <p:pic>
        <p:nvPicPr>
          <p:cNvPr descr="preencoded.png" id="422" name="Google Shape;422;g3ec0958f68b_2_379"/>
          <p:cNvPicPr preferRelativeResize="0"/>
          <p:nvPr/>
        </p:nvPicPr>
        <p:blipFill rotWithShape="1">
          <a:blip r:embed="rId5">
            <a:alphaModFix/>
          </a:blip>
          <a:srcRect b="0" l="0" r="0" t="0"/>
          <a:stretch/>
        </p:blipFill>
        <p:spPr>
          <a:xfrm>
            <a:off x="11734800" y="1323975"/>
            <a:ext cx="3829050" cy="80962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42424"/>
        </a:solidFill>
      </p:bgPr>
    </p:bg>
    <p:spTree>
      <p:nvGrpSpPr>
        <p:cNvPr id="427" name="Shape 427"/>
        <p:cNvGrpSpPr/>
        <p:nvPr/>
      </p:nvGrpSpPr>
      <p:grpSpPr>
        <a:xfrm>
          <a:off x="0" y="0"/>
          <a:ext cx="0" cy="0"/>
          <a:chOff x="0" y="0"/>
          <a:chExt cx="0" cy="0"/>
        </a:xfrm>
      </p:grpSpPr>
      <p:grpSp>
        <p:nvGrpSpPr>
          <p:cNvPr id="428" name="Google Shape;428;g3ec0958f68b_2_395"/>
          <p:cNvGrpSpPr/>
          <p:nvPr/>
        </p:nvGrpSpPr>
        <p:grpSpPr>
          <a:xfrm>
            <a:off x="17640300" y="7994925"/>
            <a:ext cx="596549" cy="2063476"/>
            <a:chOff x="17640300" y="7994925"/>
            <a:chExt cx="596549" cy="2063476"/>
          </a:xfrm>
        </p:grpSpPr>
        <p:pic>
          <p:nvPicPr>
            <p:cNvPr descr="preencoded.png" id="429" name="Google Shape;429;g3ec0958f68b_2_395"/>
            <p:cNvPicPr preferRelativeResize="0"/>
            <p:nvPr/>
          </p:nvPicPr>
          <p:blipFill rotWithShape="1">
            <a:blip r:embed="rId3">
              <a:alphaModFix/>
            </a:blip>
            <a:srcRect b="0" l="0" r="0" t="0"/>
            <a:stretch/>
          </p:blipFill>
          <p:spPr>
            <a:xfrm>
              <a:off x="17640300" y="9525000"/>
              <a:ext cx="533400" cy="533400"/>
            </a:xfrm>
            <a:prstGeom prst="rect">
              <a:avLst/>
            </a:prstGeom>
            <a:noFill/>
            <a:ln>
              <a:noFill/>
            </a:ln>
          </p:spPr>
        </p:pic>
        <p:sp>
          <p:nvSpPr>
            <p:cNvPr id="430" name="Google Shape;430;g3ec0958f68b_2_395"/>
            <p:cNvSpPr/>
            <p:nvPr/>
          </p:nvSpPr>
          <p:spPr>
            <a:xfrm rot="-5400000">
              <a:off x="17235450" y="8456925"/>
              <a:ext cx="1463400" cy="539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FDD110"/>
                </a:buClr>
                <a:buSzPts val="2710"/>
                <a:buFont typeface="Inter"/>
                <a:buNone/>
              </a:pPr>
              <a:r>
                <a:rPr b="1" i="0" lang="en-US" sz="2710" u="none" cap="none" strike="noStrike">
                  <a:solidFill>
                    <a:srgbClr val="FDD110"/>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grpSp>
        <p:nvGrpSpPr>
          <p:cNvPr id="431" name="Google Shape;431;g3ec0958f68b_2_395"/>
          <p:cNvGrpSpPr/>
          <p:nvPr/>
        </p:nvGrpSpPr>
        <p:grpSpPr>
          <a:xfrm>
            <a:off x="657225" y="6276975"/>
            <a:ext cx="4377600" cy="1668900"/>
            <a:chOff x="657225" y="6276975"/>
            <a:chExt cx="4377600" cy="1668900"/>
          </a:xfrm>
        </p:grpSpPr>
        <p:sp>
          <p:nvSpPr>
            <p:cNvPr id="432" name="Google Shape;432;g3ec0958f68b_2_395"/>
            <p:cNvSpPr/>
            <p:nvPr/>
          </p:nvSpPr>
          <p:spPr>
            <a:xfrm>
              <a:off x="657225" y="6276975"/>
              <a:ext cx="4377600" cy="8457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FFFFFF"/>
                </a:buClr>
                <a:buSzPts val="3600"/>
                <a:buFont typeface="Anton"/>
                <a:buNone/>
              </a:pPr>
              <a:r>
                <a:rPr b="0" i="0" lang="en-US" sz="3600" u="none" cap="none" strike="noStrike">
                  <a:solidFill>
                    <a:srgbClr val="FFFFFF"/>
                  </a:solidFill>
                  <a:latin typeface="Anton"/>
                  <a:ea typeface="Anton"/>
                  <a:cs typeface="Anton"/>
                  <a:sym typeface="Anton"/>
                </a:rPr>
                <a:t>A WEB APPLICATION</a:t>
              </a:r>
              <a:endParaRPr b="0" i="0" sz="3600" u="none" cap="none" strike="noStrike">
                <a:solidFill>
                  <a:schemeClr val="dk1"/>
                </a:solidFill>
                <a:latin typeface="Calibri"/>
                <a:ea typeface="Calibri"/>
                <a:cs typeface="Calibri"/>
                <a:sym typeface="Calibri"/>
              </a:endParaRPr>
            </a:p>
          </p:txBody>
        </p:sp>
        <p:sp>
          <p:nvSpPr>
            <p:cNvPr id="433" name="Google Shape;433;g3ec0958f68b_2_395"/>
            <p:cNvSpPr/>
            <p:nvPr/>
          </p:nvSpPr>
          <p:spPr>
            <a:xfrm>
              <a:off x="657225" y="7115175"/>
              <a:ext cx="4347300" cy="8307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FFFFFF"/>
                </a:buClr>
                <a:buSzPts val="2400"/>
                <a:buFont typeface="Lato"/>
                <a:buNone/>
              </a:pPr>
              <a:r>
                <a:rPr b="0" i="0" lang="en-US" sz="2400" u="none" cap="none" strike="noStrike">
                  <a:solidFill>
                    <a:srgbClr val="FFFFFF"/>
                  </a:solidFill>
                  <a:latin typeface="Lato"/>
                  <a:ea typeface="Lato"/>
                  <a:cs typeface="Lato"/>
                  <a:sym typeface="Lato"/>
                </a:rPr>
                <a:t>A web application designed for discovering the world of fantasy</a:t>
              </a:r>
              <a:endParaRPr b="0" i="0" sz="2400" u="none" cap="none" strike="noStrike">
                <a:solidFill>
                  <a:schemeClr val="dk1"/>
                </a:solidFill>
                <a:latin typeface="Calibri"/>
                <a:ea typeface="Calibri"/>
                <a:cs typeface="Calibri"/>
                <a:sym typeface="Calibri"/>
              </a:endParaRPr>
            </a:p>
          </p:txBody>
        </p:sp>
      </p:grpSp>
      <p:grpSp>
        <p:nvGrpSpPr>
          <p:cNvPr id="434" name="Google Shape;434;g3ec0958f68b_2_395"/>
          <p:cNvGrpSpPr/>
          <p:nvPr/>
        </p:nvGrpSpPr>
        <p:grpSpPr>
          <a:xfrm>
            <a:off x="619125" y="923925"/>
            <a:ext cx="5115000" cy="5067300"/>
            <a:chOff x="619125" y="923925"/>
            <a:chExt cx="5115000" cy="5067300"/>
          </a:xfrm>
        </p:grpSpPr>
        <p:sp>
          <p:nvSpPr>
            <p:cNvPr id="435" name="Google Shape;435;g3ec0958f68b_2_395"/>
            <p:cNvSpPr/>
            <p:nvPr/>
          </p:nvSpPr>
          <p:spPr>
            <a:xfrm>
              <a:off x="619125" y="923925"/>
              <a:ext cx="5115000" cy="5029200"/>
            </a:xfrm>
            <a:prstGeom prst="rect">
              <a:avLst/>
            </a:prstGeom>
            <a:solidFill>
              <a:srgbClr val="D5AE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g3ec0958f68b_2_395"/>
            <p:cNvSpPr/>
            <p:nvPr/>
          </p:nvSpPr>
          <p:spPr>
            <a:xfrm>
              <a:off x="1190625" y="1152525"/>
              <a:ext cx="4238700" cy="48387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00000"/>
                </a:buClr>
                <a:buSzPts val="6000"/>
                <a:buFont typeface="Anton"/>
                <a:buNone/>
              </a:pPr>
              <a:r>
                <a:rPr b="0" i="0" lang="en-US" sz="6000" u="none" cap="none" strike="noStrike">
                  <a:solidFill>
                    <a:srgbClr val="000000"/>
                  </a:solidFill>
                  <a:latin typeface="Anton"/>
                  <a:ea typeface="Anton"/>
                  <a:cs typeface="Anton"/>
                  <a:sym typeface="Anton"/>
                </a:rPr>
                <a:t>A GATEWAY TO</a:t>
              </a:r>
              <a:endParaRPr b="0" i="0" sz="6000" u="none" cap="none" strike="noStrike">
                <a:solidFill>
                  <a:schemeClr val="dk1"/>
                </a:solidFill>
                <a:latin typeface="Calibri"/>
                <a:ea typeface="Calibri"/>
                <a:cs typeface="Calibri"/>
                <a:sym typeface="Calibri"/>
              </a:endParaRPr>
            </a:p>
            <a:p>
              <a:pPr indent="0" lvl="0" marL="0" marR="0" rtl="0" algn="l">
                <a:lnSpc>
                  <a:spcPct val="120000"/>
                </a:lnSpc>
                <a:spcBef>
                  <a:spcPts val="0"/>
                </a:spcBef>
                <a:spcAft>
                  <a:spcPts val="0"/>
                </a:spcAft>
                <a:buClr>
                  <a:srgbClr val="000000"/>
                </a:buClr>
                <a:buSzPts val="6000"/>
                <a:buFont typeface="Anton"/>
                <a:buNone/>
              </a:pPr>
              <a:r>
                <a:rPr b="0" i="0" lang="en-US" sz="6000" u="none" cap="none" strike="noStrike">
                  <a:solidFill>
                    <a:srgbClr val="000000"/>
                  </a:solidFill>
                  <a:latin typeface="Anton"/>
                  <a:ea typeface="Anton"/>
                  <a:cs typeface="Anton"/>
                  <a:sym typeface="Anton"/>
                </a:rPr>
                <a:t>A WORLD OF </a:t>
              </a:r>
              <a:endParaRPr b="0" i="0" sz="6000" u="none" cap="none" strike="noStrike">
                <a:solidFill>
                  <a:schemeClr val="dk1"/>
                </a:solidFill>
                <a:latin typeface="Calibri"/>
                <a:ea typeface="Calibri"/>
                <a:cs typeface="Calibri"/>
                <a:sym typeface="Calibri"/>
              </a:endParaRPr>
            </a:p>
            <a:p>
              <a:pPr indent="0" lvl="0" marL="0" marR="0" rtl="0" algn="l">
                <a:lnSpc>
                  <a:spcPct val="120000"/>
                </a:lnSpc>
                <a:spcBef>
                  <a:spcPts val="0"/>
                </a:spcBef>
                <a:spcAft>
                  <a:spcPts val="0"/>
                </a:spcAft>
                <a:buClr>
                  <a:srgbClr val="000000"/>
                </a:buClr>
                <a:buSzPts val="6000"/>
                <a:buFont typeface="Anton"/>
                <a:buNone/>
              </a:pPr>
              <a:r>
                <a:rPr b="0" i="0" lang="en-US" sz="6000" u="none" cap="none" strike="noStrike">
                  <a:solidFill>
                    <a:srgbClr val="000000"/>
                  </a:solidFill>
                  <a:latin typeface="Anton"/>
                  <a:ea typeface="Anton"/>
                  <a:cs typeface="Anton"/>
                  <a:sym typeface="Anton"/>
                </a:rPr>
                <a:t>FANTASY AND </a:t>
              </a:r>
              <a:endParaRPr b="0" i="0" sz="6000" u="none" cap="none" strike="noStrike">
                <a:solidFill>
                  <a:schemeClr val="dk1"/>
                </a:solidFill>
                <a:latin typeface="Calibri"/>
                <a:ea typeface="Calibri"/>
                <a:cs typeface="Calibri"/>
                <a:sym typeface="Calibri"/>
              </a:endParaRPr>
            </a:p>
            <a:p>
              <a:pPr indent="0" lvl="0" marL="0" marR="0" rtl="0" algn="l">
                <a:lnSpc>
                  <a:spcPct val="120000"/>
                </a:lnSpc>
                <a:spcBef>
                  <a:spcPts val="0"/>
                </a:spcBef>
                <a:spcAft>
                  <a:spcPts val="0"/>
                </a:spcAft>
                <a:buClr>
                  <a:srgbClr val="000000"/>
                </a:buClr>
                <a:buSzPts val="6000"/>
                <a:buFont typeface="Anton"/>
                <a:buNone/>
              </a:pPr>
              <a:r>
                <a:rPr b="0" i="0" lang="en-US" sz="6000" u="none" cap="none" strike="noStrike">
                  <a:solidFill>
                    <a:srgbClr val="000000"/>
                  </a:solidFill>
                  <a:latin typeface="Anton"/>
                  <a:ea typeface="Anton"/>
                  <a:cs typeface="Anton"/>
                  <a:sym typeface="Anton"/>
                </a:rPr>
                <a:t>WONDER</a:t>
              </a:r>
              <a:endParaRPr b="0" i="0" sz="6000" u="none" cap="none" strike="noStrike">
                <a:solidFill>
                  <a:schemeClr val="dk1"/>
                </a:solidFill>
                <a:latin typeface="Calibri"/>
                <a:ea typeface="Calibri"/>
                <a:cs typeface="Calibri"/>
                <a:sym typeface="Calibri"/>
              </a:endParaRPr>
            </a:p>
          </p:txBody>
        </p:sp>
      </p:grpSp>
      <p:sp>
        <p:nvSpPr>
          <p:cNvPr id="437" name="Google Shape;437;g3ec0958f68b_2_395"/>
          <p:cNvSpPr/>
          <p:nvPr/>
        </p:nvSpPr>
        <p:spPr>
          <a:xfrm>
            <a:off x="13592175" y="3533775"/>
            <a:ext cx="3994800" cy="4183500"/>
          </a:xfrm>
          <a:prstGeom prst="rect">
            <a:avLst/>
          </a:prstGeom>
          <a:noFill/>
          <a:ln>
            <a:noFill/>
          </a:ln>
        </p:spPr>
        <p:txBody>
          <a:bodyPr anchorCtr="0" anchor="t" bIns="0" lIns="0" spcFirstLastPara="1" rIns="0" wrap="square" tIns="0">
            <a:noAutofit/>
          </a:bodyPr>
          <a:lstStyle/>
          <a:p>
            <a:pPr indent="-342900" lvl="0" marL="342900" marR="0" rtl="0" algn="l">
              <a:lnSpc>
                <a:spcPct val="120000"/>
              </a:lnSpc>
              <a:spcBef>
                <a:spcPts val="0"/>
              </a:spcBef>
              <a:spcAft>
                <a:spcPts val="0"/>
              </a:spcAft>
              <a:buClr>
                <a:srgbClr val="FFFFFF"/>
              </a:buClr>
              <a:buSzPts val="2400"/>
              <a:buFont typeface="Lato"/>
              <a:buChar char="•"/>
            </a:pPr>
            <a:r>
              <a:rPr b="0" i="0" lang="en-US" sz="2400" u="none" cap="none" strike="noStrike">
                <a:solidFill>
                  <a:srgbClr val="FFFFFF"/>
                </a:solidFill>
                <a:latin typeface="Lato"/>
                <a:ea typeface="Lato"/>
                <a:cs typeface="Lato"/>
                <a:sym typeface="Lato"/>
              </a:rPr>
              <a:t>Immerse yourself in the world of magic and mystery</a:t>
            </a:r>
            <a:endParaRPr b="0" i="0" sz="2400" u="none" cap="none" strike="noStrike">
              <a:solidFill>
                <a:schemeClr val="dk1"/>
              </a:solidFill>
              <a:latin typeface="Calibri"/>
              <a:ea typeface="Calibri"/>
              <a:cs typeface="Calibri"/>
              <a:sym typeface="Calibri"/>
            </a:endParaRPr>
          </a:p>
          <a:p>
            <a:pPr indent="-342900" lvl="0" marL="342900" marR="0" rtl="0" algn="l">
              <a:lnSpc>
                <a:spcPct val="120000"/>
              </a:lnSpc>
              <a:spcBef>
                <a:spcPts val="3000"/>
              </a:spcBef>
              <a:spcAft>
                <a:spcPts val="0"/>
              </a:spcAft>
              <a:buClr>
                <a:srgbClr val="FFFFFF"/>
              </a:buClr>
              <a:buSzPts val="2400"/>
              <a:buFont typeface="Lato"/>
              <a:buChar char="•"/>
            </a:pPr>
            <a:r>
              <a:rPr b="0" i="0" lang="en-US" sz="2400" u="none" cap="none" strike="noStrike">
                <a:solidFill>
                  <a:srgbClr val="FFFFFF"/>
                </a:solidFill>
                <a:latin typeface="Lato"/>
                <a:ea typeface="Lato"/>
                <a:cs typeface="Lato"/>
                <a:sym typeface="Lato"/>
              </a:rPr>
              <a:t>Explore uncharted territories and fantastical lands</a:t>
            </a:r>
            <a:endParaRPr b="0" i="0" sz="2400" u="none" cap="none" strike="noStrike">
              <a:solidFill>
                <a:schemeClr val="dk1"/>
              </a:solidFill>
              <a:latin typeface="Calibri"/>
              <a:ea typeface="Calibri"/>
              <a:cs typeface="Calibri"/>
              <a:sym typeface="Calibri"/>
            </a:endParaRPr>
          </a:p>
          <a:p>
            <a:pPr indent="-342900" lvl="0" marL="342900" marR="0" rtl="0" algn="l">
              <a:lnSpc>
                <a:spcPct val="120000"/>
              </a:lnSpc>
              <a:spcBef>
                <a:spcPts val="3000"/>
              </a:spcBef>
              <a:spcAft>
                <a:spcPts val="0"/>
              </a:spcAft>
              <a:buClr>
                <a:srgbClr val="FFFFFF"/>
              </a:buClr>
              <a:buSzPts val="2400"/>
              <a:buFont typeface="Lato"/>
              <a:buChar char="•"/>
            </a:pPr>
            <a:r>
              <a:rPr b="0" i="0" lang="en-US" sz="2400" u="none" cap="none" strike="noStrike">
                <a:solidFill>
                  <a:srgbClr val="FFFFFF"/>
                </a:solidFill>
                <a:latin typeface="Lato"/>
                <a:ea typeface="Lato"/>
                <a:cs typeface="Lato"/>
                <a:sym typeface="Lato"/>
              </a:rPr>
              <a:t>Meet mythical creatures and legendary beings</a:t>
            </a:r>
            <a:endParaRPr b="0" i="0" sz="2400" u="none" cap="none" strike="noStrike">
              <a:solidFill>
                <a:schemeClr val="dk1"/>
              </a:solidFill>
              <a:latin typeface="Calibri"/>
              <a:ea typeface="Calibri"/>
              <a:cs typeface="Calibri"/>
              <a:sym typeface="Calibri"/>
            </a:endParaRPr>
          </a:p>
          <a:p>
            <a:pPr indent="-342900" lvl="0" marL="342900" marR="0" rtl="0" algn="l">
              <a:lnSpc>
                <a:spcPct val="120000"/>
              </a:lnSpc>
              <a:spcBef>
                <a:spcPts val="3000"/>
              </a:spcBef>
              <a:spcAft>
                <a:spcPts val="0"/>
              </a:spcAft>
              <a:buClr>
                <a:srgbClr val="FFFFFF"/>
              </a:buClr>
              <a:buSzPts val="2400"/>
              <a:buFont typeface="Lato"/>
              <a:buChar char="•"/>
            </a:pPr>
            <a:r>
              <a:rPr b="0" i="0" lang="en-US" sz="2400" u="none" cap="none" strike="noStrike">
                <a:solidFill>
                  <a:srgbClr val="FFFFFF"/>
                </a:solidFill>
                <a:latin typeface="Lato"/>
                <a:ea typeface="Lato"/>
                <a:cs typeface="Lato"/>
                <a:sym typeface="Lato"/>
              </a:rPr>
              <a:t>Uncover hidden treasures and secret treasures</a:t>
            </a:r>
            <a:endParaRPr b="0" i="0" sz="2400" u="none" cap="none" strike="noStrike">
              <a:solidFill>
                <a:schemeClr val="dk1"/>
              </a:solidFill>
              <a:latin typeface="Calibri"/>
              <a:ea typeface="Calibri"/>
              <a:cs typeface="Calibri"/>
              <a:sym typeface="Calibri"/>
            </a:endParaRPr>
          </a:p>
        </p:txBody>
      </p:sp>
      <p:grpSp>
        <p:nvGrpSpPr>
          <p:cNvPr id="438" name="Google Shape;438;g3ec0958f68b_2_395"/>
          <p:cNvGrpSpPr/>
          <p:nvPr/>
        </p:nvGrpSpPr>
        <p:grpSpPr>
          <a:xfrm>
            <a:off x="6610350" y="561975"/>
            <a:ext cx="6429375" cy="9248775"/>
            <a:chOff x="6610350" y="561975"/>
            <a:chExt cx="6429375" cy="9248775"/>
          </a:xfrm>
        </p:grpSpPr>
        <p:pic>
          <p:nvPicPr>
            <p:cNvPr descr="preencoded.png" id="439" name="Google Shape;439;g3ec0958f68b_2_395"/>
            <p:cNvPicPr preferRelativeResize="0"/>
            <p:nvPr/>
          </p:nvPicPr>
          <p:blipFill rotWithShape="1">
            <a:blip r:embed="rId4">
              <a:alphaModFix/>
            </a:blip>
            <a:srcRect b="0" l="0" r="0" t="0"/>
            <a:stretch/>
          </p:blipFill>
          <p:spPr>
            <a:xfrm>
              <a:off x="6610350" y="561975"/>
              <a:ext cx="6429375" cy="9248775"/>
            </a:xfrm>
            <a:prstGeom prst="rect">
              <a:avLst/>
            </a:prstGeom>
            <a:noFill/>
            <a:ln>
              <a:noFill/>
            </a:ln>
          </p:spPr>
        </p:pic>
        <p:pic>
          <p:nvPicPr>
            <p:cNvPr descr="preencoded.png" id="440" name="Google Shape;440;g3ec0958f68b_2_395"/>
            <p:cNvPicPr preferRelativeResize="0"/>
            <p:nvPr/>
          </p:nvPicPr>
          <p:blipFill rotWithShape="1">
            <a:blip r:embed="rId5">
              <a:alphaModFix/>
            </a:blip>
            <a:srcRect b="0" l="0" r="0" t="0"/>
            <a:stretch/>
          </p:blipFill>
          <p:spPr>
            <a:xfrm>
              <a:off x="6981825" y="1352550"/>
              <a:ext cx="5686425" cy="7677150"/>
            </a:xfrm>
            <a:prstGeom prst="rect">
              <a:avLst/>
            </a:prstGeom>
            <a:noFill/>
            <a:ln>
              <a:noFill/>
            </a:ln>
          </p:spPr>
        </p:pic>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42424"/>
        </a:solidFill>
      </p:bgPr>
    </p:bg>
    <p:spTree>
      <p:nvGrpSpPr>
        <p:cNvPr id="445" name="Shape 445"/>
        <p:cNvGrpSpPr/>
        <p:nvPr/>
      </p:nvGrpSpPr>
      <p:grpSpPr>
        <a:xfrm>
          <a:off x="0" y="0"/>
          <a:ext cx="0" cy="0"/>
          <a:chOff x="0" y="0"/>
          <a:chExt cx="0" cy="0"/>
        </a:xfrm>
      </p:grpSpPr>
      <p:pic>
        <p:nvPicPr>
          <p:cNvPr descr="preencoded.png" id="446" name="Google Shape;446;g3ec0958f68b_2_412"/>
          <p:cNvPicPr preferRelativeResize="0"/>
          <p:nvPr/>
        </p:nvPicPr>
        <p:blipFill rotWithShape="1">
          <a:blip r:embed="rId3">
            <a:alphaModFix/>
          </a:blip>
          <a:srcRect b="0" l="0" r="0" t="0"/>
          <a:stretch/>
        </p:blipFill>
        <p:spPr>
          <a:xfrm>
            <a:off x="0" y="0"/>
            <a:ext cx="18288000" cy="10287000"/>
          </a:xfrm>
          <a:prstGeom prst="rect">
            <a:avLst/>
          </a:prstGeom>
          <a:noFill/>
          <a:ln>
            <a:noFill/>
          </a:ln>
        </p:spPr>
      </p:pic>
      <p:grpSp>
        <p:nvGrpSpPr>
          <p:cNvPr id="447" name="Google Shape;447;g3ec0958f68b_2_412"/>
          <p:cNvGrpSpPr/>
          <p:nvPr/>
        </p:nvGrpSpPr>
        <p:grpSpPr>
          <a:xfrm>
            <a:off x="17640300" y="7994925"/>
            <a:ext cx="596549" cy="2063476"/>
            <a:chOff x="17640300" y="7994925"/>
            <a:chExt cx="596549" cy="2063476"/>
          </a:xfrm>
        </p:grpSpPr>
        <p:pic>
          <p:nvPicPr>
            <p:cNvPr descr="preencoded.png" id="448" name="Google Shape;448;g3ec0958f68b_2_412"/>
            <p:cNvPicPr preferRelativeResize="0"/>
            <p:nvPr/>
          </p:nvPicPr>
          <p:blipFill rotWithShape="1">
            <a:blip r:embed="rId4">
              <a:alphaModFix/>
            </a:blip>
            <a:srcRect b="0" l="0" r="0" t="0"/>
            <a:stretch/>
          </p:blipFill>
          <p:spPr>
            <a:xfrm>
              <a:off x="17640300" y="9525000"/>
              <a:ext cx="533400" cy="533400"/>
            </a:xfrm>
            <a:prstGeom prst="rect">
              <a:avLst/>
            </a:prstGeom>
            <a:noFill/>
            <a:ln>
              <a:noFill/>
            </a:ln>
          </p:spPr>
        </p:pic>
        <p:sp>
          <p:nvSpPr>
            <p:cNvPr id="449" name="Google Shape;449;g3ec0958f68b_2_412"/>
            <p:cNvSpPr/>
            <p:nvPr/>
          </p:nvSpPr>
          <p:spPr>
            <a:xfrm rot="-5400000">
              <a:off x="17235450" y="8456925"/>
              <a:ext cx="1463400" cy="539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FDD110"/>
                </a:buClr>
                <a:buSzPts val="2710"/>
                <a:buFont typeface="Inter"/>
                <a:buNone/>
              </a:pPr>
              <a:r>
                <a:rPr b="1" i="0" lang="en-US" sz="2710" u="none" cap="none" strike="noStrike">
                  <a:solidFill>
                    <a:srgbClr val="FDD110"/>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grpSp>
        <p:nvGrpSpPr>
          <p:cNvPr id="450" name="Google Shape;450;g3ec0958f68b_2_412"/>
          <p:cNvGrpSpPr/>
          <p:nvPr/>
        </p:nvGrpSpPr>
        <p:grpSpPr>
          <a:xfrm>
            <a:off x="11096625" y="523875"/>
            <a:ext cx="5953200" cy="1638300"/>
            <a:chOff x="11096625" y="523875"/>
            <a:chExt cx="5953200" cy="1638300"/>
          </a:xfrm>
        </p:grpSpPr>
        <p:sp>
          <p:nvSpPr>
            <p:cNvPr id="451" name="Google Shape;451;g3ec0958f68b_2_412"/>
            <p:cNvSpPr/>
            <p:nvPr/>
          </p:nvSpPr>
          <p:spPr>
            <a:xfrm>
              <a:off x="11096625" y="523875"/>
              <a:ext cx="5953200" cy="1600200"/>
            </a:xfrm>
            <a:prstGeom prst="rect">
              <a:avLst/>
            </a:prstGeom>
            <a:solidFill>
              <a:srgbClr val="D5AE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g3ec0958f68b_2_412"/>
            <p:cNvSpPr/>
            <p:nvPr/>
          </p:nvSpPr>
          <p:spPr>
            <a:xfrm>
              <a:off x="11668125" y="752475"/>
              <a:ext cx="5076900" cy="14097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00000"/>
                </a:buClr>
                <a:buSzPts val="6000"/>
                <a:buFont typeface="Anton"/>
                <a:buNone/>
              </a:pPr>
              <a:r>
                <a:rPr b="0" i="0" lang="en-US" sz="6000" u="none" cap="none" strike="noStrike">
                  <a:solidFill>
                    <a:srgbClr val="000000"/>
                  </a:solidFill>
                  <a:latin typeface="Anton"/>
                  <a:ea typeface="Anton"/>
                  <a:cs typeface="Anton"/>
                  <a:sym typeface="Anton"/>
                </a:rPr>
                <a:t>A MAGIC PICTURE</a:t>
              </a:r>
              <a:endParaRPr b="0" i="0" sz="6000" u="none" cap="none" strike="noStrike">
                <a:solidFill>
                  <a:schemeClr val="dk1"/>
                </a:solidFill>
                <a:latin typeface="Calibri"/>
                <a:ea typeface="Calibri"/>
                <a:cs typeface="Calibri"/>
                <a:sym typeface="Calibri"/>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42424"/>
        </a:solidFill>
      </p:bgPr>
    </p:bg>
    <p:spTree>
      <p:nvGrpSpPr>
        <p:cNvPr id="29" name="Shape 29"/>
        <p:cNvGrpSpPr/>
        <p:nvPr/>
      </p:nvGrpSpPr>
      <p:grpSpPr>
        <a:xfrm>
          <a:off x="0" y="0"/>
          <a:ext cx="0" cy="0"/>
          <a:chOff x="0" y="0"/>
          <a:chExt cx="0" cy="0"/>
        </a:xfrm>
      </p:grpSpPr>
      <p:grpSp>
        <p:nvGrpSpPr>
          <p:cNvPr id="30" name="Google Shape;30;g3ec0958f68b_2_13"/>
          <p:cNvGrpSpPr/>
          <p:nvPr/>
        </p:nvGrpSpPr>
        <p:grpSpPr>
          <a:xfrm>
            <a:off x="17640300" y="7994925"/>
            <a:ext cx="596549" cy="2063476"/>
            <a:chOff x="17640300" y="7994925"/>
            <a:chExt cx="596549" cy="2063476"/>
          </a:xfrm>
        </p:grpSpPr>
        <p:pic>
          <p:nvPicPr>
            <p:cNvPr descr="preencoded.png" id="31" name="Google Shape;31;g3ec0958f68b_2_13"/>
            <p:cNvPicPr preferRelativeResize="0"/>
            <p:nvPr/>
          </p:nvPicPr>
          <p:blipFill rotWithShape="1">
            <a:blip r:embed="rId3">
              <a:alphaModFix/>
            </a:blip>
            <a:srcRect b="0" l="0" r="0" t="0"/>
            <a:stretch/>
          </p:blipFill>
          <p:spPr>
            <a:xfrm>
              <a:off x="17640300" y="9525000"/>
              <a:ext cx="533400" cy="533400"/>
            </a:xfrm>
            <a:prstGeom prst="rect">
              <a:avLst/>
            </a:prstGeom>
            <a:noFill/>
            <a:ln>
              <a:noFill/>
            </a:ln>
          </p:spPr>
        </p:pic>
        <p:sp>
          <p:nvSpPr>
            <p:cNvPr id="32" name="Google Shape;32;g3ec0958f68b_2_13"/>
            <p:cNvSpPr/>
            <p:nvPr/>
          </p:nvSpPr>
          <p:spPr>
            <a:xfrm rot="-5400000">
              <a:off x="17235450" y="8456925"/>
              <a:ext cx="1463400" cy="539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FDD110"/>
                </a:buClr>
                <a:buSzPts val="2710"/>
                <a:buFont typeface="Inter"/>
                <a:buNone/>
              </a:pPr>
              <a:r>
                <a:rPr b="1" i="0" lang="en-US" sz="2710" u="none" cap="none" strike="noStrike">
                  <a:solidFill>
                    <a:srgbClr val="FDD110"/>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grpSp>
        <p:nvGrpSpPr>
          <p:cNvPr id="33" name="Google Shape;33;g3ec0958f68b_2_13"/>
          <p:cNvGrpSpPr/>
          <p:nvPr/>
        </p:nvGrpSpPr>
        <p:grpSpPr>
          <a:xfrm>
            <a:off x="1485900" y="2238375"/>
            <a:ext cx="5581800" cy="2722200"/>
            <a:chOff x="1485900" y="2238375"/>
            <a:chExt cx="5581800" cy="2722200"/>
          </a:xfrm>
        </p:grpSpPr>
        <p:sp>
          <p:nvSpPr>
            <p:cNvPr id="34" name="Google Shape;34;g3ec0958f68b_2_13"/>
            <p:cNvSpPr/>
            <p:nvPr/>
          </p:nvSpPr>
          <p:spPr>
            <a:xfrm>
              <a:off x="1485900" y="2238375"/>
              <a:ext cx="5581800" cy="2295600"/>
            </a:xfrm>
            <a:prstGeom prst="rect">
              <a:avLst/>
            </a:prstGeom>
            <a:solidFill>
              <a:srgbClr val="D5AE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g3ec0958f68b_2_13"/>
            <p:cNvSpPr/>
            <p:nvPr/>
          </p:nvSpPr>
          <p:spPr>
            <a:xfrm>
              <a:off x="2057400" y="2695575"/>
              <a:ext cx="4865400" cy="22650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00000"/>
                </a:buClr>
                <a:buSzPts val="9600"/>
                <a:buFont typeface="Anton"/>
                <a:buNone/>
              </a:pPr>
              <a:r>
                <a:rPr b="0" i="0" lang="en-US" sz="9600" u="none" cap="none" strike="noStrike">
                  <a:solidFill>
                    <a:srgbClr val="000000"/>
                  </a:solidFill>
                  <a:latin typeface="Anton"/>
                  <a:ea typeface="Anton"/>
                  <a:cs typeface="Anton"/>
                  <a:sym typeface="Anton"/>
                </a:rPr>
                <a:t>WELCOME</a:t>
              </a:r>
              <a:endParaRPr b="0" i="0" sz="9600" u="none" cap="none" strike="noStrike">
                <a:solidFill>
                  <a:schemeClr val="dk1"/>
                </a:solidFill>
                <a:latin typeface="Calibri"/>
                <a:ea typeface="Calibri"/>
                <a:cs typeface="Calibri"/>
                <a:sym typeface="Calibri"/>
              </a:endParaRPr>
            </a:p>
          </p:txBody>
        </p:sp>
      </p:grpSp>
      <p:sp>
        <p:nvSpPr>
          <p:cNvPr id="36" name="Google Shape;36;g3ec0958f68b_2_13"/>
          <p:cNvSpPr/>
          <p:nvPr/>
        </p:nvSpPr>
        <p:spPr>
          <a:xfrm>
            <a:off x="1485900" y="5495925"/>
            <a:ext cx="5871300" cy="22785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FFFFFF"/>
              </a:buClr>
              <a:buSzPts val="2400"/>
              <a:buFont typeface="Lato"/>
              <a:buNone/>
            </a:pPr>
            <a:r>
              <a:rPr b="0" i="0" lang="en-US" sz="2400" u="none" cap="none" strike="noStrike">
                <a:solidFill>
                  <a:srgbClr val="FFFFFF"/>
                </a:solidFill>
                <a:latin typeface="Lato"/>
                <a:ea typeface="Lato"/>
                <a:cs typeface="Lato"/>
                <a:sym typeface="Lato"/>
              </a:rPr>
              <a:t>Welcome to the world of fantasy! Join us on a journey to explore the mystical creatures, enchanted lands, and magical wonders that exist beyond our reality. Discover the wonders and secrets of this exciting realm and unlock the power of imagination.</a:t>
            </a:r>
            <a:endParaRPr b="0" i="0" sz="2400" u="none" cap="none" strike="noStrike">
              <a:solidFill>
                <a:schemeClr val="dk1"/>
              </a:solidFill>
              <a:latin typeface="Calibri"/>
              <a:ea typeface="Calibri"/>
              <a:cs typeface="Calibri"/>
              <a:sym typeface="Calibri"/>
            </a:endParaRPr>
          </a:p>
        </p:txBody>
      </p:sp>
      <p:pic>
        <p:nvPicPr>
          <p:cNvPr descr="preencoded.png" id="37" name="Google Shape;37;g3ec0958f68b_2_13"/>
          <p:cNvPicPr preferRelativeResize="0"/>
          <p:nvPr/>
        </p:nvPicPr>
        <p:blipFill rotWithShape="1">
          <a:blip r:embed="rId4">
            <a:alphaModFix/>
          </a:blip>
          <a:srcRect b="0" l="0" r="0" t="0"/>
          <a:stretch/>
        </p:blipFill>
        <p:spPr>
          <a:xfrm>
            <a:off x="8020050" y="1447800"/>
            <a:ext cx="9144000" cy="76390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42424"/>
        </a:solidFill>
      </p:bgPr>
    </p:bg>
    <p:spTree>
      <p:nvGrpSpPr>
        <p:cNvPr id="457" name="Shape 457"/>
        <p:cNvGrpSpPr/>
        <p:nvPr/>
      </p:nvGrpSpPr>
      <p:grpSpPr>
        <a:xfrm>
          <a:off x="0" y="0"/>
          <a:ext cx="0" cy="0"/>
          <a:chOff x="0" y="0"/>
          <a:chExt cx="0" cy="0"/>
        </a:xfrm>
      </p:grpSpPr>
      <p:grpSp>
        <p:nvGrpSpPr>
          <p:cNvPr id="458" name="Google Shape;458;g3ec0958f68b_2_423"/>
          <p:cNvGrpSpPr/>
          <p:nvPr/>
        </p:nvGrpSpPr>
        <p:grpSpPr>
          <a:xfrm>
            <a:off x="17640300" y="7994925"/>
            <a:ext cx="596549" cy="2063476"/>
            <a:chOff x="17640300" y="7994925"/>
            <a:chExt cx="596549" cy="2063476"/>
          </a:xfrm>
        </p:grpSpPr>
        <p:pic>
          <p:nvPicPr>
            <p:cNvPr descr="preencoded.png" id="459" name="Google Shape;459;g3ec0958f68b_2_423"/>
            <p:cNvPicPr preferRelativeResize="0"/>
            <p:nvPr/>
          </p:nvPicPr>
          <p:blipFill rotWithShape="1">
            <a:blip r:embed="rId3">
              <a:alphaModFix/>
            </a:blip>
            <a:srcRect b="0" l="0" r="0" t="0"/>
            <a:stretch/>
          </p:blipFill>
          <p:spPr>
            <a:xfrm>
              <a:off x="17640300" y="9525000"/>
              <a:ext cx="533400" cy="533400"/>
            </a:xfrm>
            <a:prstGeom prst="rect">
              <a:avLst/>
            </a:prstGeom>
            <a:noFill/>
            <a:ln>
              <a:noFill/>
            </a:ln>
          </p:spPr>
        </p:pic>
        <p:sp>
          <p:nvSpPr>
            <p:cNvPr id="460" name="Google Shape;460;g3ec0958f68b_2_423"/>
            <p:cNvSpPr/>
            <p:nvPr/>
          </p:nvSpPr>
          <p:spPr>
            <a:xfrm rot="-5400000">
              <a:off x="17235450" y="8456925"/>
              <a:ext cx="1463400" cy="539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FDD110"/>
                </a:buClr>
                <a:buSzPts val="2710"/>
                <a:buFont typeface="Inter"/>
                <a:buNone/>
              </a:pPr>
              <a:r>
                <a:rPr b="1" i="0" lang="en-US" sz="2710" u="none" cap="none" strike="noStrike">
                  <a:solidFill>
                    <a:srgbClr val="FDD110"/>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pic>
        <p:nvPicPr>
          <p:cNvPr descr="preencoded.png" id="461" name="Google Shape;461;g3ec0958f68b_2_423"/>
          <p:cNvPicPr preferRelativeResize="0"/>
          <p:nvPr/>
        </p:nvPicPr>
        <p:blipFill rotWithShape="1">
          <a:blip r:embed="rId4">
            <a:alphaModFix/>
          </a:blip>
          <a:srcRect b="0" l="0" r="0" t="0"/>
          <a:stretch/>
        </p:blipFill>
        <p:spPr>
          <a:xfrm>
            <a:off x="381000" y="2933700"/>
            <a:ext cx="10858500" cy="5895975"/>
          </a:xfrm>
          <a:prstGeom prst="rect">
            <a:avLst/>
          </a:prstGeom>
          <a:noFill/>
          <a:ln>
            <a:noFill/>
          </a:ln>
        </p:spPr>
      </p:pic>
      <p:grpSp>
        <p:nvGrpSpPr>
          <p:cNvPr id="462" name="Google Shape;462;g3ec0958f68b_2_423"/>
          <p:cNvGrpSpPr/>
          <p:nvPr/>
        </p:nvGrpSpPr>
        <p:grpSpPr>
          <a:xfrm>
            <a:off x="4486275" y="614363"/>
            <a:ext cx="9306000" cy="1638300"/>
            <a:chOff x="4486275" y="614363"/>
            <a:chExt cx="9306000" cy="1638300"/>
          </a:xfrm>
        </p:grpSpPr>
        <p:sp>
          <p:nvSpPr>
            <p:cNvPr id="463" name="Google Shape;463;g3ec0958f68b_2_423"/>
            <p:cNvSpPr/>
            <p:nvPr/>
          </p:nvSpPr>
          <p:spPr>
            <a:xfrm>
              <a:off x="4486275" y="614363"/>
              <a:ext cx="9306000" cy="1600200"/>
            </a:xfrm>
            <a:prstGeom prst="rect">
              <a:avLst/>
            </a:prstGeom>
            <a:solidFill>
              <a:srgbClr val="D5AE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g3ec0958f68b_2_423"/>
            <p:cNvSpPr/>
            <p:nvPr/>
          </p:nvSpPr>
          <p:spPr>
            <a:xfrm>
              <a:off x="5057775" y="842963"/>
              <a:ext cx="8429700" cy="14097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00000"/>
                </a:buClr>
                <a:buSzPts val="6000"/>
                <a:buFont typeface="Anton"/>
                <a:buNone/>
              </a:pPr>
              <a:r>
                <a:rPr b="0" i="0" lang="en-US" sz="6000" u="none" cap="none" strike="noStrike">
                  <a:solidFill>
                    <a:srgbClr val="000000"/>
                  </a:solidFill>
                  <a:latin typeface="Anton"/>
                  <a:ea typeface="Anton"/>
                  <a:cs typeface="Anton"/>
                  <a:sym typeface="Anton"/>
                </a:rPr>
                <a:t>FANTASY REALM AT A GLANCE</a:t>
              </a:r>
              <a:endParaRPr b="0" i="0" sz="6000" u="none" cap="none" strike="noStrike">
                <a:solidFill>
                  <a:schemeClr val="dk1"/>
                </a:solidFill>
                <a:latin typeface="Calibri"/>
                <a:ea typeface="Calibri"/>
                <a:cs typeface="Calibri"/>
                <a:sym typeface="Calibri"/>
              </a:endParaRPr>
            </a:p>
          </p:txBody>
        </p:sp>
      </p:grpSp>
      <p:grpSp>
        <p:nvGrpSpPr>
          <p:cNvPr id="465" name="Google Shape;465;g3ec0958f68b_2_423"/>
          <p:cNvGrpSpPr/>
          <p:nvPr/>
        </p:nvGrpSpPr>
        <p:grpSpPr>
          <a:xfrm>
            <a:off x="12087225" y="2719388"/>
            <a:ext cx="5292000" cy="1592700"/>
            <a:chOff x="12087225" y="2719388"/>
            <a:chExt cx="5292000" cy="1592700"/>
          </a:xfrm>
        </p:grpSpPr>
        <p:sp>
          <p:nvSpPr>
            <p:cNvPr id="466" name="Google Shape;466;g3ec0958f68b_2_423"/>
            <p:cNvSpPr/>
            <p:nvPr/>
          </p:nvSpPr>
          <p:spPr>
            <a:xfrm>
              <a:off x="12087225" y="2719388"/>
              <a:ext cx="5292000" cy="8457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FFFFFF"/>
                </a:buClr>
                <a:buSzPts val="3600"/>
                <a:buFont typeface="Anton"/>
                <a:buNone/>
              </a:pPr>
              <a:r>
                <a:rPr b="0" i="0" lang="en-US" sz="3600" u="none" cap="none" strike="noStrike">
                  <a:solidFill>
                    <a:srgbClr val="FFFFFF"/>
                  </a:solidFill>
                  <a:latin typeface="Anton"/>
                  <a:ea typeface="Anton"/>
                  <a:cs typeface="Anton"/>
                  <a:sym typeface="Anton"/>
                </a:rPr>
                <a:t>THE FOREST</a:t>
              </a:r>
              <a:endParaRPr b="0" i="0" sz="3600" u="none" cap="none" strike="noStrike">
                <a:solidFill>
                  <a:schemeClr val="dk1"/>
                </a:solidFill>
                <a:latin typeface="Calibri"/>
                <a:ea typeface="Calibri"/>
                <a:cs typeface="Calibri"/>
                <a:sym typeface="Calibri"/>
              </a:endParaRPr>
            </a:p>
          </p:txBody>
        </p:sp>
        <p:sp>
          <p:nvSpPr>
            <p:cNvPr id="467" name="Google Shape;467;g3ec0958f68b_2_423"/>
            <p:cNvSpPr/>
            <p:nvPr/>
          </p:nvSpPr>
          <p:spPr>
            <a:xfrm>
              <a:off x="12087225" y="3481388"/>
              <a:ext cx="5261700" cy="8307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FFFFFF"/>
                </a:buClr>
                <a:buSzPts val="2400"/>
                <a:buFont typeface="Lato"/>
                <a:buNone/>
              </a:pPr>
              <a:r>
                <a:rPr b="0" i="0" lang="en-US" sz="2400" u="none" cap="none" strike="noStrike">
                  <a:solidFill>
                    <a:srgbClr val="FFFFFF"/>
                  </a:solidFill>
                  <a:latin typeface="Lato"/>
                  <a:ea typeface="Lato"/>
                  <a:cs typeface="Lato"/>
                  <a:sym typeface="Lato"/>
                </a:rPr>
                <a:t>A magical forest filled with animals and enchanted creatures.</a:t>
              </a:r>
              <a:endParaRPr b="0" i="0" sz="2400" u="none" cap="none" strike="noStrike">
                <a:solidFill>
                  <a:schemeClr val="dk1"/>
                </a:solidFill>
                <a:latin typeface="Calibri"/>
                <a:ea typeface="Calibri"/>
                <a:cs typeface="Calibri"/>
                <a:sym typeface="Calibri"/>
              </a:endParaRPr>
            </a:p>
          </p:txBody>
        </p:sp>
      </p:grpSp>
      <p:grpSp>
        <p:nvGrpSpPr>
          <p:cNvPr id="468" name="Google Shape;468;g3ec0958f68b_2_423"/>
          <p:cNvGrpSpPr/>
          <p:nvPr/>
        </p:nvGrpSpPr>
        <p:grpSpPr>
          <a:xfrm>
            <a:off x="12087225" y="5095875"/>
            <a:ext cx="5292000" cy="1592700"/>
            <a:chOff x="12087225" y="5095875"/>
            <a:chExt cx="5292000" cy="1592700"/>
          </a:xfrm>
        </p:grpSpPr>
        <p:sp>
          <p:nvSpPr>
            <p:cNvPr id="469" name="Google Shape;469;g3ec0958f68b_2_423"/>
            <p:cNvSpPr/>
            <p:nvPr/>
          </p:nvSpPr>
          <p:spPr>
            <a:xfrm>
              <a:off x="12087225" y="5095875"/>
              <a:ext cx="5292000" cy="8457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FFFFFF"/>
                </a:buClr>
                <a:buSzPts val="3600"/>
                <a:buFont typeface="Anton"/>
                <a:buNone/>
              </a:pPr>
              <a:r>
                <a:rPr b="0" i="0" lang="en-US" sz="3600" u="none" cap="none" strike="noStrike">
                  <a:solidFill>
                    <a:srgbClr val="FFFFFF"/>
                  </a:solidFill>
                  <a:latin typeface="Anton"/>
                  <a:ea typeface="Anton"/>
                  <a:cs typeface="Anton"/>
                  <a:sym typeface="Anton"/>
                </a:rPr>
                <a:t>THE CAVES</a:t>
              </a:r>
              <a:endParaRPr b="0" i="0" sz="3600" u="none" cap="none" strike="noStrike">
                <a:solidFill>
                  <a:schemeClr val="dk1"/>
                </a:solidFill>
                <a:latin typeface="Calibri"/>
                <a:ea typeface="Calibri"/>
                <a:cs typeface="Calibri"/>
                <a:sym typeface="Calibri"/>
              </a:endParaRPr>
            </a:p>
          </p:txBody>
        </p:sp>
        <p:sp>
          <p:nvSpPr>
            <p:cNvPr id="470" name="Google Shape;470;g3ec0958f68b_2_423"/>
            <p:cNvSpPr/>
            <p:nvPr/>
          </p:nvSpPr>
          <p:spPr>
            <a:xfrm>
              <a:off x="12087225" y="5857875"/>
              <a:ext cx="5261700" cy="8307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FFFFFF"/>
                </a:buClr>
                <a:buSzPts val="2400"/>
                <a:buFont typeface="Lato"/>
                <a:buNone/>
              </a:pPr>
              <a:r>
                <a:rPr b="0" i="0" lang="en-US" sz="2400" u="none" cap="none" strike="noStrike">
                  <a:solidFill>
                    <a:srgbClr val="FFFFFF"/>
                  </a:solidFill>
                  <a:latin typeface="Lato"/>
                  <a:ea typeface="Lato"/>
                  <a:cs typeface="Lato"/>
                  <a:sym typeface="Lato"/>
                </a:rPr>
                <a:t>A network of underground caves filled with gems and crystals.</a:t>
              </a:r>
              <a:endParaRPr b="0" i="0" sz="2400" u="none" cap="none" strike="noStrike">
                <a:solidFill>
                  <a:schemeClr val="dk1"/>
                </a:solidFill>
                <a:latin typeface="Calibri"/>
                <a:ea typeface="Calibri"/>
                <a:cs typeface="Calibri"/>
                <a:sym typeface="Calibri"/>
              </a:endParaRPr>
            </a:p>
          </p:txBody>
        </p:sp>
      </p:grpSp>
      <p:grpSp>
        <p:nvGrpSpPr>
          <p:cNvPr id="471" name="Google Shape;471;g3ec0958f68b_2_423"/>
          <p:cNvGrpSpPr/>
          <p:nvPr/>
        </p:nvGrpSpPr>
        <p:grpSpPr>
          <a:xfrm>
            <a:off x="12087225" y="7467600"/>
            <a:ext cx="5292000" cy="1592700"/>
            <a:chOff x="12087225" y="7467600"/>
            <a:chExt cx="5292000" cy="1592700"/>
          </a:xfrm>
        </p:grpSpPr>
        <p:sp>
          <p:nvSpPr>
            <p:cNvPr id="472" name="Google Shape;472;g3ec0958f68b_2_423"/>
            <p:cNvSpPr/>
            <p:nvPr/>
          </p:nvSpPr>
          <p:spPr>
            <a:xfrm>
              <a:off x="12087225" y="7467600"/>
              <a:ext cx="5292000" cy="8457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FFFFFF"/>
                </a:buClr>
                <a:buSzPts val="3600"/>
                <a:buFont typeface="Anton"/>
                <a:buNone/>
              </a:pPr>
              <a:r>
                <a:rPr b="0" i="0" lang="en-US" sz="3600" u="none" cap="none" strike="noStrike">
                  <a:solidFill>
                    <a:srgbClr val="FFFFFF"/>
                  </a:solidFill>
                  <a:latin typeface="Anton"/>
                  <a:ea typeface="Anton"/>
                  <a:cs typeface="Anton"/>
                  <a:sym typeface="Anton"/>
                </a:rPr>
                <a:t>THE LAIR</a:t>
              </a:r>
              <a:endParaRPr b="0" i="0" sz="3600" u="none" cap="none" strike="noStrike">
                <a:solidFill>
                  <a:schemeClr val="dk1"/>
                </a:solidFill>
                <a:latin typeface="Calibri"/>
                <a:ea typeface="Calibri"/>
                <a:cs typeface="Calibri"/>
                <a:sym typeface="Calibri"/>
              </a:endParaRPr>
            </a:p>
          </p:txBody>
        </p:sp>
        <p:sp>
          <p:nvSpPr>
            <p:cNvPr id="473" name="Google Shape;473;g3ec0958f68b_2_423"/>
            <p:cNvSpPr/>
            <p:nvPr/>
          </p:nvSpPr>
          <p:spPr>
            <a:xfrm>
              <a:off x="12087225" y="8229600"/>
              <a:ext cx="5261700" cy="8307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FFFFFF"/>
                </a:buClr>
                <a:buSzPts val="2400"/>
                <a:buFont typeface="Lato"/>
                <a:buNone/>
              </a:pPr>
              <a:r>
                <a:rPr b="0" i="0" lang="en-US" sz="2400" u="none" cap="none" strike="noStrike">
                  <a:solidFill>
                    <a:srgbClr val="FFFFFF"/>
                  </a:solidFill>
                  <a:latin typeface="Lato"/>
                  <a:ea typeface="Lato"/>
                  <a:cs typeface="Lato"/>
                  <a:sym typeface="Lato"/>
                </a:rPr>
                <a:t>A dangerous and mysterious place where dragons reside.</a:t>
              </a:r>
              <a:endParaRPr b="0" i="0" sz="2400" u="none" cap="none" strike="noStrike">
                <a:solidFill>
                  <a:schemeClr val="dk1"/>
                </a:solidFill>
                <a:latin typeface="Calibri"/>
                <a:ea typeface="Calibri"/>
                <a:cs typeface="Calibri"/>
                <a:sym typeface="Calibri"/>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42424"/>
        </a:solidFill>
      </p:bgPr>
    </p:bg>
    <p:spTree>
      <p:nvGrpSpPr>
        <p:cNvPr id="478" name="Shape 478"/>
        <p:cNvGrpSpPr/>
        <p:nvPr/>
      </p:nvGrpSpPr>
      <p:grpSpPr>
        <a:xfrm>
          <a:off x="0" y="0"/>
          <a:ext cx="0" cy="0"/>
          <a:chOff x="0" y="0"/>
          <a:chExt cx="0" cy="0"/>
        </a:xfrm>
      </p:grpSpPr>
      <p:grpSp>
        <p:nvGrpSpPr>
          <p:cNvPr id="479" name="Google Shape;479;g3ec0958f68b_2_443"/>
          <p:cNvGrpSpPr/>
          <p:nvPr/>
        </p:nvGrpSpPr>
        <p:grpSpPr>
          <a:xfrm>
            <a:off x="17640300" y="7994925"/>
            <a:ext cx="596549" cy="2063476"/>
            <a:chOff x="17640300" y="7994925"/>
            <a:chExt cx="596549" cy="2063476"/>
          </a:xfrm>
        </p:grpSpPr>
        <p:pic>
          <p:nvPicPr>
            <p:cNvPr descr="preencoded.png" id="480" name="Google Shape;480;g3ec0958f68b_2_443"/>
            <p:cNvPicPr preferRelativeResize="0"/>
            <p:nvPr/>
          </p:nvPicPr>
          <p:blipFill rotWithShape="1">
            <a:blip r:embed="rId3">
              <a:alphaModFix/>
            </a:blip>
            <a:srcRect b="0" l="0" r="0" t="0"/>
            <a:stretch/>
          </p:blipFill>
          <p:spPr>
            <a:xfrm>
              <a:off x="17640300" y="9525000"/>
              <a:ext cx="533400" cy="533400"/>
            </a:xfrm>
            <a:prstGeom prst="rect">
              <a:avLst/>
            </a:prstGeom>
            <a:noFill/>
            <a:ln>
              <a:noFill/>
            </a:ln>
          </p:spPr>
        </p:pic>
        <p:sp>
          <p:nvSpPr>
            <p:cNvPr id="481" name="Google Shape;481;g3ec0958f68b_2_443"/>
            <p:cNvSpPr/>
            <p:nvPr/>
          </p:nvSpPr>
          <p:spPr>
            <a:xfrm rot="-5400000">
              <a:off x="17235450" y="8456925"/>
              <a:ext cx="1463400" cy="539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FDD110"/>
                </a:buClr>
                <a:buSzPts val="2710"/>
                <a:buFont typeface="Inter"/>
                <a:buNone/>
              </a:pPr>
              <a:r>
                <a:rPr b="1" i="0" lang="en-US" sz="2710" u="none" cap="none" strike="noStrike">
                  <a:solidFill>
                    <a:srgbClr val="FDD110"/>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grpSp>
        <p:nvGrpSpPr>
          <p:cNvPr id="482" name="Google Shape;482;g3ec0958f68b_2_443"/>
          <p:cNvGrpSpPr/>
          <p:nvPr/>
        </p:nvGrpSpPr>
        <p:grpSpPr>
          <a:xfrm>
            <a:off x="6724650" y="357188"/>
            <a:ext cx="4848300" cy="1638300"/>
            <a:chOff x="6724650" y="357188"/>
            <a:chExt cx="4848300" cy="1638300"/>
          </a:xfrm>
        </p:grpSpPr>
        <p:sp>
          <p:nvSpPr>
            <p:cNvPr id="483" name="Google Shape;483;g3ec0958f68b_2_443"/>
            <p:cNvSpPr/>
            <p:nvPr/>
          </p:nvSpPr>
          <p:spPr>
            <a:xfrm>
              <a:off x="6724650" y="357188"/>
              <a:ext cx="4848300" cy="1600200"/>
            </a:xfrm>
            <a:prstGeom prst="rect">
              <a:avLst/>
            </a:prstGeom>
            <a:solidFill>
              <a:srgbClr val="D5AE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g3ec0958f68b_2_443"/>
            <p:cNvSpPr/>
            <p:nvPr/>
          </p:nvSpPr>
          <p:spPr>
            <a:xfrm>
              <a:off x="7296150" y="585788"/>
              <a:ext cx="3972000" cy="14097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00000"/>
                </a:buClr>
                <a:buSzPts val="6000"/>
                <a:buFont typeface="Anton"/>
                <a:buNone/>
              </a:pPr>
              <a:r>
                <a:rPr b="0" i="0" lang="en-US" sz="6000" u="none" cap="none" strike="noStrike">
                  <a:solidFill>
                    <a:srgbClr val="000000"/>
                  </a:solidFill>
                  <a:latin typeface="Anton"/>
                  <a:ea typeface="Anton"/>
                  <a:cs typeface="Anton"/>
                  <a:sym typeface="Anton"/>
                </a:rPr>
                <a:t>THE TIMELINE</a:t>
              </a:r>
              <a:endParaRPr b="0" i="0" sz="6000" u="none" cap="none" strike="noStrike">
                <a:solidFill>
                  <a:schemeClr val="dk1"/>
                </a:solidFill>
                <a:latin typeface="Calibri"/>
                <a:ea typeface="Calibri"/>
                <a:cs typeface="Calibri"/>
                <a:sym typeface="Calibri"/>
              </a:endParaRPr>
            </a:p>
          </p:txBody>
        </p:sp>
      </p:grpSp>
      <p:grpSp>
        <p:nvGrpSpPr>
          <p:cNvPr id="485" name="Google Shape;485;g3ec0958f68b_2_443"/>
          <p:cNvGrpSpPr/>
          <p:nvPr/>
        </p:nvGrpSpPr>
        <p:grpSpPr>
          <a:xfrm>
            <a:off x="1181100" y="2433638"/>
            <a:ext cx="15925800" cy="6553349"/>
            <a:chOff x="1181100" y="2433638"/>
            <a:chExt cx="15925800" cy="6553349"/>
          </a:xfrm>
        </p:grpSpPr>
        <p:cxnSp>
          <p:nvCxnSpPr>
            <p:cNvPr id="486" name="Google Shape;486;g3ec0958f68b_2_443"/>
            <p:cNvCxnSpPr/>
            <p:nvPr/>
          </p:nvCxnSpPr>
          <p:spPr>
            <a:xfrm rot="5348313">
              <a:off x="2123967" y="5710201"/>
              <a:ext cx="1895614" cy="0"/>
            </a:xfrm>
            <a:prstGeom prst="straightConnector1">
              <a:avLst/>
            </a:prstGeom>
            <a:noFill/>
            <a:ln cap="flat" cmpd="sng" w="28575">
              <a:solidFill>
                <a:srgbClr val="FDD110"/>
              </a:solidFill>
              <a:prstDash val="solid"/>
              <a:round/>
              <a:headEnd len="sm" w="sm" type="none"/>
              <a:tailEnd len="sm" w="sm" type="none"/>
            </a:ln>
          </p:spPr>
        </p:cxnSp>
        <p:cxnSp>
          <p:nvCxnSpPr>
            <p:cNvPr id="487" name="Google Shape;487;g3ec0958f68b_2_443"/>
            <p:cNvCxnSpPr/>
            <p:nvPr/>
          </p:nvCxnSpPr>
          <p:spPr>
            <a:xfrm rot="5348313">
              <a:off x="6162567" y="5710201"/>
              <a:ext cx="1895614" cy="0"/>
            </a:xfrm>
            <a:prstGeom prst="straightConnector1">
              <a:avLst/>
            </a:prstGeom>
            <a:noFill/>
            <a:ln cap="flat" cmpd="sng" w="28575">
              <a:solidFill>
                <a:srgbClr val="FDD110"/>
              </a:solidFill>
              <a:prstDash val="solid"/>
              <a:round/>
              <a:headEnd len="sm" w="sm" type="none"/>
              <a:tailEnd len="sm" w="sm" type="none"/>
            </a:ln>
          </p:spPr>
        </p:cxnSp>
        <p:cxnSp>
          <p:nvCxnSpPr>
            <p:cNvPr id="488" name="Google Shape;488;g3ec0958f68b_2_443"/>
            <p:cNvCxnSpPr/>
            <p:nvPr/>
          </p:nvCxnSpPr>
          <p:spPr>
            <a:xfrm rot="5348313">
              <a:off x="10201167" y="5710201"/>
              <a:ext cx="1895614" cy="0"/>
            </a:xfrm>
            <a:prstGeom prst="straightConnector1">
              <a:avLst/>
            </a:prstGeom>
            <a:noFill/>
            <a:ln cap="flat" cmpd="sng" w="28575">
              <a:solidFill>
                <a:srgbClr val="FDD110"/>
              </a:solidFill>
              <a:prstDash val="solid"/>
              <a:round/>
              <a:headEnd len="sm" w="sm" type="none"/>
              <a:tailEnd len="sm" w="sm" type="none"/>
            </a:ln>
          </p:spPr>
        </p:cxnSp>
        <p:cxnSp>
          <p:nvCxnSpPr>
            <p:cNvPr id="489" name="Google Shape;489;g3ec0958f68b_2_443"/>
            <p:cNvCxnSpPr/>
            <p:nvPr/>
          </p:nvCxnSpPr>
          <p:spPr>
            <a:xfrm rot="5348313">
              <a:off x="14239767" y="5710201"/>
              <a:ext cx="1895614" cy="0"/>
            </a:xfrm>
            <a:prstGeom prst="straightConnector1">
              <a:avLst/>
            </a:prstGeom>
            <a:noFill/>
            <a:ln cap="flat" cmpd="sng" w="28575">
              <a:solidFill>
                <a:srgbClr val="FDD110"/>
              </a:solidFill>
              <a:prstDash val="solid"/>
              <a:round/>
              <a:headEnd len="sm" w="sm" type="none"/>
              <a:tailEnd len="sm" w="sm" type="none"/>
            </a:ln>
          </p:spPr>
        </p:cxnSp>
        <p:sp>
          <p:nvSpPr>
            <p:cNvPr id="490" name="Google Shape;490;g3ec0958f68b_2_443"/>
            <p:cNvSpPr/>
            <p:nvPr/>
          </p:nvSpPr>
          <p:spPr>
            <a:xfrm>
              <a:off x="1181100" y="5133975"/>
              <a:ext cx="3810000" cy="1143000"/>
            </a:xfrm>
            <a:prstGeom prst="rect">
              <a:avLst/>
            </a:prstGeom>
            <a:solidFill>
              <a:srgbClr val="FFFFFF"/>
            </a:solidFill>
            <a:ln cap="flat" cmpd="sng" w="381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91" name="Google Shape;491;g3ec0958f68b_2_443"/>
            <p:cNvCxnSpPr/>
            <p:nvPr/>
          </p:nvCxnSpPr>
          <p:spPr>
            <a:xfrm rot="426390">
              <a:off x="4990215" y="5691151"/>
              <a:ext cx="230370" cy="0"/>
            </a:xfrm>
            <a:prstGeom prst="straightConnector1">
              <a:avLst/>
            </a:prstGeom>
            <a:noFill/>
            <a:ln cap="flat" cmpd="sng" w="28575">
              <a:solidFill>
                <a:srgbClr val="FDD110"/>
              </a:solidFill>
              <a:prstDash val="solid"/>
              <a:round/>
              <a:headEnd len="sm" w="sm" type="none"/>
              <a:tailEnd len="sm" w="sm" type="none"/>
            </a:ln>
          </p:spPr>
        </p:cxnSp>
        <p:sp>
          <p:nvSpPr>
            <p:cNvPr id="492" name="Google Shape;492;g3ec0958f68b_2_443"/>
            <p:cNvSpPr/>
            <p:nvPr/>
          </p:nvSpPr>
          <p:spPr>
            <a:xfrm>
              <a:off x="5219700" y="5133975"/>
              <a:ext cx="3810000" cy="1143000"/>
            </a:xfrm>
            <a:prstGeom prst="rect">
              <a:avLst/>
            </a:prstGeom>
            <a:solidFill>
              <a:srgbClr val="FFFFFF"/>
            </a:solidFill>
            <a:ln cap="flat" cmpd="sng" w="381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93" name="Google Shape;493;g3ec0958f68b_2_443"/>
            <p:cNvCxnSpPr/>
            <p:nvPr/>
          </p:nvCxnSpPr>
          <p:spPr>
            <a:xfrm rot="426390">
              <a:off x="9028815" y="5691151"/>
              <a:ext cx="230370" cy="0"/>
            </a:xfrm>
            <a:prstGeom prst="straightConnector1">
              <a:avLst/>
            </a:prstGeom>
            <a:noFill/>
            <a:ln cap="flat" cmpd="sng" w="28575">
              <a:solidFill>
                <a:srgbClr val="FDD110"/>
              </a:solidFill>
              <a:prstDash val="solid"/>
              <a:round/>
              <a:headEnd len="sm" w="sm" type="none"/>
              <a:tailEnd len="sm" w="sm" type="none"/>
            </a:ln>
          </p:spPr>
        </p:cxnSp>
        <p:sp>
          <p:nvSpPr>
            <p:cNvPr id="494" name="Google Shape;494;g3ec0958f68b_2_443"/>
            <p:cNvSpPr/>
            <p:nvPr/>
          </p:nvSpPr>
          <p:spPr>
            <a:xfrm>
              <a:off x="9258300" y="5133975"/>
              <a:ext cx="3810000" cy="1143000"/>
            </a:xfrm>
            <a:prstGeom prst="rect">
              <a:avLst/>
            </a:prstGeom>
            <a:solidFill>
              <a:srgbClr val="FFFFFF"/>
            </a:solidFill>
            <a:ln cap="flat" cmpd="sng" w="381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95" name="Google Shape;495;g3ec0958f68b_2_443"/>
            <p:cNvCxnSpPr/>
            <p:nvPr/>
          </p:nvCxnSpPr>
          <p:spPr>
            <a:xfrm rot="426390">
              <a:off x="13067415" y="5691151"/>
              <a:ext cx="230370" cy="0"/>
            </a:xfrm>
            <a:prstGeom prst="straightConnector1">
              <a:avLst/>
            </a:prstGeom>
            <a:noFill/>
            <a:ln cap="flat" cmpd="sng" w="28575">
              <a:solidFill>
                <a:srgbClr val="FDD110"/>
              </a:solidFill>
              <a:prstDash val="solid"/>
              <a:round/>
              <a:headEnd len="sm" w="sm" type="none"/>
              <a:tailEnd len="sm" w="sm" type="none"/>
            </a:ln>
          </p:spPr>
        </p:cxnSp>
        <p:sp>
          <p:nvSpPr>
            <p:cNvPr id="496" name="Google Shape;496;g3ec0958f68b_2_443"/>
            <p:cNvSpPr/>
            <p:nvPr/>
          </p:nvSpPr>
          <p:spPr>
            <a:xfrm>
              <a:off x="13296900" y="5133975"/>
              <a:ext cx="3810000" cy="1143000"/>
            </a:xfrm>
            <a:prstGeom prst="rect">
              <a:avLst/>
            </a:prstGeom>
            <a:solidFill>
              <a:srgbClr val="FFFFFF"/>
            </a:solidFill>
            <a:ln cap="flat" cmpd="sng" w="381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497" name="Google Shape;497;g3ec0958f68b_2_443"/>
            <p:cNvPicPr preferRelativeResize="0"/>
            <p:nvPr/>
          </p:nvPicPr>
          <p:blipFill rotWithShape="1">
            <a:blip r:embed="rId4">
              <a:alphaModFix/>
            </a:blip>
            <a:srcRect b="0" l="0" r="0" t="0"/>
            <a:stretch/>
          </p:blipFill>
          <p:spPr>
            <a:xfrm>
              <a:off x="2630971" y="3467106"/>
              <a:ext cx="901148" cy="1219200"/>
            </a:xfrm>
            <a:prstGeom prst="rect">
              <a:avLst/>
            </a:prstGeom>
            <a:noFill/>
            <a:ln>
              <a:noFill/>
            </a:ln>
          </p:spPr>
        </p:pic>
        <p:pic>
          <p:nvPicPr>
            <p:cNvPr descr="preencoded.png" id="498" name="Google Shape;498;g3ec0958f68b_2_443"/>
            <p:cNvPicPr preferRelativeResize="0"/>
            <p:nvPr/>
          </p:nvPicPr>
          <p:blipFill rotWithShape="1">
            <a:blip r:embed="rId5">
              <a:alphaModFix/>
            </a:blip>
            <a:srcRect b="0" l="0" r="0" t="0"/>
            <a:stretch/>
          </p:blipFill>
          <p:spPr>
            <a:xfrm>
              <a:off x="6514646" y="6734168"/>
              <a:ext cx="1219200" cy="1219200"/>
            </a:xfrm>
            <a:prstGeom prst="rect">
              <a:avLst/>
            </a:prstGeom>
            <a:noFill/>
            <a:ln>
              <a:noFill/>
            </a:ln>
          </p:spPr>
        </p:pic>
        <p:pic>
          <p:nvPicPr>
            <p:cNvPr descr="preencoded.png" id="499" name="Google Shape;499;g3ec0958f68b_2_443"/>
            <p:cNvPicPr preferRelativeResize="0"/>
            <p:nvPr/>
          </p:nvPicPr>
          <p:blipFill rotWithShape="1">
            <a:blip r:embed="rId6">
              <a:alphaModFix/>
            </a:blip>
            <a:srcRect b="0" l="0" r="0" t="0"/>
            <a:stretch/>
          </p:blipFill>
          <p:spPr>
            <a:xfrm>
              <a:off x="10557891" y="3467105"/>
              <a:ext cx="1219200" cy="1219200"/>
            </a:xfrm>
            <a:prstGeom prst="rect">
              <a:avLst/>
            </a:prstGeom>
            <a:noFill/>
            <a:ln>
              <a:noFill/>
            </a:ln>
          </p:spPr>
        </p:pic>
        <p:pic>
          <p:nvPicPr>
            <p:cNvPr descr="preencoded.png" id="500" name="Google Shape;500;g3ec0958f68b_2_443"/>
            <p:cNvPicPr preferRelativeResize="0"/>
            <p:nvPr/>
          </p:nvPicPr>
          <p:blipFill rotWithShape="1">
            <a:blip r:embed="rId7">
              <a:alphaModFix/>
            </a:blip>
            <a:srcRect b="0" l="0" r="0" t="0"/>
            <a:stretch/>
          </p:blipFill>
          <p:spPr>
            <a:xfrm>
              <a:off x="14790454" y="6734167"/>
              <a:ext cx="831273" cy="1219200"/>
            </a:xfrm>
            <a:prstGeom prst="rect">
              <a:avLst/>
            </a:prstGeom>
            <a:noFill/>
            <a:ln>
              <a:noFill/>
            </a:ln>
          </p:spPr>
        </p:pic>
        <p:sp>
          <p:nvSpPr>
            <p:cNvPr id="501" name="Google Shape;501;g3ec0958f68b_2_443"/>
            <p:cNvSpPr/>
            <p:nvPr/>
          </p:nvSpPr>
          <p:spPr>
            <a:xfrm>
              <a:off x="1181100" y="6681787"/>
              <a:ext cx="3810000" cy="2305200"/>
            </a:xfrm>
            <a:prstGeom prst="rect">
              <a:avLst/>
            </a:prstGeom>
            <a:solidFill>
              <a:srgbClr val="D5AE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g3ec0958f68b_2_443"/>
            <p:cNvSpPr/>
            <p:nvPr/>
          </p:nvSpPr>
          <p:spPr>
            <a:xfrm>
              <a:off x="5219700" y="2433638"/>
              <a:ext cx="3810000" cy="2305200"/>
            </a:xfrm>
            <a:prstGeom prst="rect">
              <a:avLst/>
            </a:prstGeom>
            <a:solidFill>
              <a:srgbClr val="D5AE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g3ec0958f68b_2_443"/>
            <p:cNvSpPr/>
            <p:nvPr/>
          </p:nvSpPr>
          <p:spPr>
            <a:xfrm>
              <a:off x="9258300" y="6681787"/>
              <a:ext cx="3810000" cy="2305200"/>
            </a:xfrm>
            <a:prstGeom prst="rect">
              <a:avLst/>
            </a:prstGeom>
            <a:solidFill>
              <a:srgbClr val="D5AE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g3ec0958f68b_2_443"/>
            <p:cNvSpPr/>
            <p:nvPr/>
          </p:nvSpPr>
          <p:spPr>
            <a:xfrm>
              <a:off x="13296900" y="2614613"/>
              <a:ext cx="3810000" cy="1943100"/>
            </a:xfrm>
            <a:prstGeom prst="rect">
              <a:avLst/>
            </a:prstGeom>
            <a:solidFill>
              <a:srgbClr val="D5AE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g3ec0958f68b_2_443"/>
            <p:cNvSpPr/>
            <p:nvPr/>
          </p:nvSpPr>
          <p:spPr>
            <a:xfrm>
              <a:off x="2348865" y="5282565"/>
              <a:ext cx="1474500" cy="8457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00000"/>
                </a:buClr>
                <a:buSzPts val="3600"/>
                <a:buFont typeface="Anton"/>
                <a:buNone/>
              </a:pPr>
              <a:r>
                <a:rPr b="0" i="0" lang="en-US" sz="3600" u="none" cap="none" strike="noStrike">
                  <a:solidFill>
                    <a:srgbClr val="000000"/>
                  </a:solidFill>
                  <a:latin typeface="Anton"/>
                  <a:ea typeface="Anton"/>
                  <a:cs typeface="Anton"/>
                  <a:sym typeface="Anton"/>
                </a:rPr>
                <a:t>ECLIPSE</a:t>
              </a:r>
              <a:endParaRPr b="0" i="0" sz="3600" u="none" cap="none" strike="noStrike">
                <a:solidFill>
                  <a:schemeClr val="dk1"/>
                </a:solidFill>
                <a:latin typeface="Calibri"/>
                <a:ea typeface="Calibri"/>
                <a:cs typeface="Calibri"/>
                <a:sym typeface="Calibri"/>
              </a:endParaRPr>
            </a:p>
          </p:txBody>
        </p:sp>
        <p:sp>
          <p:nvSpPr>
            <p:cNvPr id="506" name="Google Shape;506;g3ec0958f68b_2_443"/>
            <p:cNvSpPr/>
            <p:nvPr/>
          </p:nvSpPr>
          <p:spPr>
            <a:xfrm>
              <a:off x="6530340" y="5282565"/>
              <a:ext cx="1188600" cy="8457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00000"/>
                </a:buClr>
                <a:buSzPts val="3600"/>
                <a:buFont typeface="Anton"/>
                <a:buNone/>
              </a:pPr>
              <a:r>
                <a:rPr b="0" i="0" lang="en-US" sz="3600" u="none" cap="none" strike="noStrike">
                  <a:solidFill>
                    <a:srgbClr val="000000"/>
                  </a:solidFill>
                  <a:latin typeface="Anton"/>
                  <a:ea typeface="Anton"/>
                  <a:cs typeface="Anton"/>
                  <a:sym typeface="Anton"/>
                </a:rPr>
                <a:t>QUEST</a:t>
              </a:r>
              <a:endParaRPr b="0" i="0" sz="3600" u="none" cap="none" strike="noStrike">
                <a:solidFill>
                  <a:schemeClr val="dk1"/>
                </a:solidFill>
                <a:latin typeface="Calibri"/>
                <a:ea typeface="Calibri"/>
                <a:cs typeface="Calibri"/>
                <a:sym typeface="Calibri"/>
              </a:endParaRPr>
            </a:p>
          </p:txBody>
        </p:sp>
        <p:sp>
          <p:nvSpPr>
            <p:cNvPr id="507" name="Google Shape;507;g3ec0958f68b_2_443"/>
            <p:cNvSpPr/>
            <p:nvPr/>
          </p:nvSpPr>
          <p:spPr>
            <a:xfrm>
              <a:off x="10068878" y="5282565"/>
              <a:ext cx="2188800" cy="8457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00000"/>
                </a:buClr>
                <a:buSzPts val="3600"/>
                <a:buFont typeface="Anton"/>
                <a:buNone/>
              </a:pPr>
              <a:r>
                <a:rPr b="0" i="0" lang="en-US" sz="3600" u="none" cap="none" strike="noStrike">
                  <a:solidFill>
                    <a:srgbClr val="000000"/>
                  </a:solidFill>
                  <a:latin typeface="Anton"/>
                  <a:ea typeface="Anton"/>
                  <a:cs typeface="Anton"/>
                  <a:sym typeface="Anton"/>
                </a:rPr>
                <a:t>FOUNDATION</a:t>
              </a:r>
              <a:endParaRPr b="0" i="0" sz="3600" u="none" cap="none" strike="noStrike">
                <a:solidFill>
                  <a:schemeClr val="dk1"/>
                </a:solidFill>
                <a:latin typeface="Calibri"/>
                <a:ea typeface="Calibri"/>
                <a:cs typeface="Calibri"/>
                <a:sym typeface="Calibri"/>
              </a:endParaRPr>
            </a:p>
          </p:txBody>
        </p:sp>
        <p:sp>
          <p:nvSpPr>
            <p:cNvPr id="508" name="Google Shape;508;g3ec0958f68b_2_443"/>
            <p:cNvSpPr/>
            <p:nvPr/>
          </p:nvSpPr>
          <p:spPr>
            <a:xfrm>
              <a:off x="13631228" y="5282565"/>
              <a:ext cx="3141300" cy="8457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00000"/>
                </a:buClr>
                <a:buSzPts val="3600"/>
                <a:buFont typeface="Anton"/>
                <a:buNone/>
              </a:pPr>
              <a:r>
                <a:rPr b="0" i="0" lang="en-US" sz="3600" u="none" cap="none" strike="noStrike">
                  <a:solidFill>
                    <a:srgbClr val="000000"/>
                  </a:solidFill>
                  <a:latin typeface="Anton"/>
                  <a:ea typeface="Anton"/>
                  <a:cs typeface="Anton"/>
                  <a:sym typeface="Anton"/>
                </a:rPr>
                <a:t>TRANSFORMATION</a:t>
              </a:r>
              <a:endParaRPr b="0" i="0" sz="3600" u="none" cap="none" strike="noStrike">
                <a:solidFill>
                  <a:schemeClr val="dk1"/>
                </a:solidFill>
                <a:latin typeface="Calibri"/>
                <a:ea typeface="Calibri"/>
                <a:cs typeface="Calibri"/>
                <a:sym typeface="Calibri"/>
              </a:endParaRPr>
            </a:p>
          </p:txBody>
        </p:sp>
        <p:sp>
          <p:nvSpPr>
            <p:cNvPr id="509" name="Google Shape;509;g3ec0958f68b_2_443"/>
            <p:cNvSpPr/>
            <p:nvPr/>
          </p:nvSpPr>
          <p:spPr>
            <a:xfrm>
              <a:off x="1440180" y="6910387"/>
              <a:ext cx="3291900" cy="8457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00000"/>
                </a:buClr>
                <a:buSzPts val="3600"/>
                <a:buFont typeface="Anton"/>
                <a:buNone/>
              </a:pPr>
              <a:r>
                <a:rPr b="0" i="0" lang="en-US" sz="3600" u="none" cap="none" strike="noStrike">
                  <a:solidFill>
                    <a:srgbClr val="000000"/>
                  </a:solidFill>
                  <a:latin typeface="Anton"/>
                  <a:ea typeface="Anton"/>
                  <a:cs typeface="Anton"/>
                  <a:sym typeface="Anton"/>
                </a:rPr>
                <a:t>APRIL</a:t>
              </a:r>
              <a:endParaRPr b="0" i="0" sz="3600" u="none" cap="none" strike="noStrike">
                <a:solidFill>
                  <a:schemeClr val="dk1"/>
                </a:solidFill>
                <a:latin typeface="Calibri"/>
                <a:ea typeface="Calibri"/>
                <a:cs typeface="Calibri"/>
                <a:sym typeface="Calibri"/>
              </a:endParaRPr>
            </a:p>
          </p:txBody>
        </p:sp>
        <p:sp>
          <p:nvSpPr>
            <p:cNvPr id="510" name="Google Shape;510;g3ec0958f68b_2_443"/>
            <p:cNvSpPr/>
            <p:nvPr/>
          </p:nvSpPr>
          <p:spPr>
            <a:xfrm>
              <a:off x="1455420" y="7672388"/>
              <a:ext cx="3261300" cy="11925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00000"/>
                </a:buClr>
                <a:buSzPts val="2400"/>
                <a:buFont typeface="Lato"/>
                <a:buNone/>
              </a:pPr>
              <a:r>
                <a:rPr b="0" i="0" lang="en-US" sz="2400" u="none" cap="none" strike="noStrike">
                  <a:solidFill>
                    <a:srgbClr val="000000"/>
                  </a:solidFill>
                  <a:latin typeface="Lato"/>
                  <a:ea typeface="Lato"/>
                  <a:cs typeface="Lato"/>
                  <a:sym typeface="Lato"/>
                </a:rPr>
                <a:t>Eclipse, quest for artifact, volcano disaster</a:t>
              </a:r>
              <a:endParaRPr b="0" i="0" sz="2400" u="none" cap="none" strike="noStrike">
                <a:solidFill>
                  <a:schemeClr val="dk1"/>
                </a:solidFill>
                <a:latin typeface="Calibri"/>
                <a:ea typeface="Calibri"/>
                <a:cs typeface="Calibri"/>
                <a:sym typeface="Calibri"/>
              </a:endParaRPr>
            </a:p>
          </p:txBody>
        </p:sp>
        <p:sp>
          <p:nvSpPr>
            <p:cNvPr id="511" name="Google Shape;511;g3ec0958f68b_2_443"/>
            <p:cNvSpPr/>
            <p:nvPr/>
          </p:nvSpPr>
          <p:spPr>
            <a:xfrm>
              <a:off x="5478780" y="2662238"/>
              <a:ext cx="3291900" cy="8457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00000"/>
                </a:buClr>
                <a:buSzPts val="3600"/>
                <a:buFont typeface="Anton"/>
                <a:buNone/>
              </a:pPr>
              <a:r>
                <a:rPr b="0" i="0" lang="en-US" sz="3600" u="none" cap="none" strike="noStrike">
                  <a:solidFill>
                    <a:srgbClr val="000000"/>
                  </a:solidFill>
                  <a:latin typeface="Anton"/>
                  <a:ea typeface="Anton"/>
                  <a:cs typeface="Anton"/>
                  <a:sym typeface="Anton"/>
                </a:rPr>
                <a:t>MAY</a:t>
              </a:r>
              <a:endParaRPr b="0" i="0" sz="3600" u="none" cap="none" strike="noStrike">
                <a:solidFill>
                  <a:schemeClr val="dk1"/>
                </a:solidFill>
                <a:latin typeface="Calibri"/>
                <a:ea typeface="Calibri"/>
                <a:cs typeface="Calibri"/>
                <a:sym typeface="Calibri"/>
              </a:endParaRPr>
            </a:p>
          </p:txBody>
        </p:sp>
        <p:sp>
          <p:nvSpPr>
            <p:cNvPr id="512" name="Google Shape;512;g3ec0958f68b_2_443"/>
            <p:cNvSpPr/>
            <p:nvPr/>
          </p:nvSpPr>
          <p:spPr>
            <a:xfrm>
              <a:off x="5494020" y="3424238"/>
              <a:ext cx="3261300" cy="11925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00000"/>
                </a:buClr>
                <a:buSzPts val="2400"/>
                <a:buFont typeface="Lato"/>
                <a:buNone/>
              </a:pPr>
              <a:r>
                <a:rPr b="0" i="0" lang="en-US" sz="2400" u="none" cap="none" strike="noStrike">
                  <a:solidFill>
                    <a:srgbClr val="000000"/>
                  </a:solidFill>
                  <a:latin typeface="Lato"/>
                  <a:ea typeface="Lato"/>
                  <a:cs typeface="Lato"/>
                  <a:sym typeface="Lato"/>
                </a:rPr>
                <a:t>Shimmering City, conquest, Unicorn Crystal</a:t>
              </a:r>
              <a:endParaRPr b="0" i="0" sz="2400" u="none" cap="none" strike="noStrike">
                <a:solidFill>
                  <a:schemeClr val="dk1"/>
                </a:solidFill>
                <a:latin typeface="Calibri"/>
                <a:ea typeface="Calibri"/>
                <a:cs typeface="Calibri"/>
                <a:sym typeface="Calibri"/>
              </a:endParaRPr>
            </a:p>
          </p:txBody>
        </p:sp>
        <p:sp>
          <p:nvSpPr>
            <p:cNvPr id="513" name="Google Shape;513;g3ec0958f68b_2_443"/>
            <p:cNvSpPr/>
            <p:nvPr/>
          </p:nvSpPr>
          <p:spPr>
            <a:xfrm>
              <a:off x="9517380" y="6910387"/>
              <a:ext cx="3291900" cy="8457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00000"/>
                </a:buClr>
                <a:buSzPts val="3600"/>
                <a:buFont typeface="Anton"/>
                <a:buNone/>
              </a:pPr>
              <a:r>
                <a:rPr b="0" i="0" lang="en-US" sz="3600" u="none" cap="none" strike="noStrike">
                  <a:solidFill>
                    <a:srgbClr val="000000"/>
                  </a:solidFill>
                  <a:latin typeface="Anton"/>
                  <a:ea typeface="Anton"/>
                  <a:cs typeface="Anton"/>
                  <a:sym typeface="Anton"/>
                </a:rPr>
                <a:t>JUNE</a:t>
              </a:r>
              <a:endParaRPr b="0" i="0" sz="3600" u="none" cap="none" strike="noStrike">
                <a:solidFill>
                  <a:schemeClr val="dk1"/>
                </a:solidFill>
                <a:latin typeface="Calibri"/>
                <a:ea typeface="Calibri"/>
                <a:cs typeface="Calibri"/>
                <a:sym typeface="Calibri"/>
              </a:endParaRPr>
            </a:p>
          </p:txBody>
        </p:sp>
        <p:sp>
          <p:nvSpPr>
            <p:cNvPr id="514" name="Google Shape;514;g3ec0958f68b_2_443"/>
            <p:cNvSpPr/>
            <p:nvPr/>
          </p:nvSpPr>
          <p:spPr>
            <a:xfrm>
              <a:off x="9532620" y="7672388"/>
              <a:ext cx="3261300" cy="11925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00000"/>
                </a:buClr>
                <a:buSzPts val="2400"/>
                <a:buFont typeface="Lato"/>
                <a:buNone/>
              </a:pPr>
              <a:r>
                <a:rPr b="0" i="0" lang="en-US" sz="2400" u="none" cap="none" strike="noStrike">
                  <a:solidFill>
                    <a:srgbClr val="000000"/>
                  </a:solidFill>
                  <a:latin typeface="Lato"/>
                  <a:ea typeface="Lato"/>
                  <a:cs typeface="Lato"/>
                  <a:sym typeface="Lato"/>
                </a:rPr>
                <a:t>War, curse from artifact, magic discovery</a:t>
              </a:r>
              <a:endParaRPr b="0" i="0" sz="2400" u="none" cap="none" strike="noStrike">
                <a:solidFill>
                  <a:schemeClr val="dk1"/>
                </a:solidFill>
                <a:latin typeface="Calibri"/>
                <a:ea typeface="Calibri"/>
                <a:cs typeface="Calibri"/>
                <a:sym typeface="Calibri"/>
              </a:endParaRPr>
            </a:p>
          </p:txBody>
        </p:sp>
        <p:sp>
          <p:nvSpPr>
            <p:cNvPr id="515" name="Google Shape;515;g3ec0958f68b_2_443"/>
            <p:cNvSpPr/>
            <p:nvPr/>
          </p:nvSpPr>
          <p:spPr>
            <a:xfrm>
              <a:off x="13555980" y="2843213"/>
              <a:ext cx="3291900" cy="8457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00000"/>
                </a:buClr>
                <a:buSzPts val="3600"/>
                <a:buFont typeface="Anton"/>
                <a:buNone/>
              </a:pPr>
              <a:r>
                <a:rPr b="0" i="0" lang="en-US" sz="3600" u="none" cap="none" strike="noStrike">
                  <a:solidFill>
                    <a:srgbClr val="000000"/>
                  </a:solidFill>
                  <a:latin typeface="Anton"/>
                  <a:ea typeface="Anton"/>
                  <a:cs typeface="Anton"/>
                  <a:sym typeface="Anton"/>
                </a:rPr>
                <a:t>JULY</a:t>
              </a:r>
              <a:endParaRPr b="0" i="0" sz="3600" u="none" cap="none" strike="noStrike">
                <a:solidFill>
                  <a:schemeClr val="dk1"/>
                </a:solidFill>
                <a:latin typeface="Calibri"/>
                <a:ea typeface="Calibri"/>
                <a:cs typeface="Calibri"/>
                <a:sym typeface="Calibri"/>
              </a:endParaRPr>
            </a:p>
          </p:txBody>
        </p:sp>
        <p:sp>
          <p:nvSpPr>
            <p:cNvPr id="516" name="Google Shape;516;g3ec0958f68b_2_443"/>
            <p:cNvSpPr/>
            <p:nvPr/>
          </p:nvSpPr>
          <p:spPr>
            <a:xfrm>
              <a:off x="13571220" y="3605213"/>
              <a:ext cx="3261300" cy="8307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00000"/>
                </a:buClr>
                <a:buSzPts val="2400"/>
                <a:buFont typeface="Lato"/>
                <a:buNone/>
              </a:pPr>
              <a:r>
                <a:rPr b="0" i="0" lang="en-US" sz="2400" u="none" cap="none" strike="noStrike">
                  <a:solidFill>
                    <a:srgbClr val="000000"/>
                  </a:solidFill>
                  <a:latin typeface="Lato"/>
                  <a:ea typeface="Lato"/>
                  <a:cs typeface="Lato"/>
                  <a:sym typeface="Lato"/>
                </a:rPr>
                <a:t>Kingdom invaded, betrayal, hero's festival</a:t>
              </a:r>
              <a:endParaRPr b="0" i="0" sz="2400" u="none" cap="none" strike="noStrike">
                <a:solidFill>
                  <a:schemeClr val="dk1"/>
                </a:solidFill>
                <a:latin typeface="Calibri"/>
                <a:ea typeface="Calibri"/>
                <a:cs typeface="Calibri"/>
                <a:sym typeface="Calibri"/>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42424"/>
        </a:solidFill>
      </p:bgPr>
    </p:bg>
    <p:spTree>
      <p:nvGrpSpPr>
        <p:cNvPr id="521" name="Shape 521"/>
        <p:cNvGrpSpPr/>
        <p:nvPr/>
      </p:nvGrpSpPr>
      <p:grpSpPr>
        <a:xfrm>
          <a:off x="0" y="0"/>
          <a:ext cx="0" cy="0"/>
          <a:chOff x="0" y="0"/>
          <a:chExt cx="0" cy="0"/>
        </a:xfrm>
      </p:grpSpPr>
      <p:grpSp>
        <p:nvGrpSpPr>
          <p:cNvPr id="522" name="Google Shape;522;g3ec0958f68b_2_485"/>
          <p:cNvGrpSpPr/>
          <p:nvPr/>
        </p:nvGrpSpPr>
        <p:grpSpPr>
          <a:xfrm>
            <a:off x="17640300" y="7994925"/>
            <a:ext cx="596549" cy="2063476"/>
            <a:chOff x="17640300" y="7994925"/>
            <a:chExt cx="596549" cy="2063476"/>
          </a:xfrm>
        </p:grpSpPr>
        <p:pic>
          <p:nvPicPr>
            <p:cNvPr descr="preencoded.png" id="523" name="Google Shape;523;g3ec0958f68b_2_485"/>
            <p:cNvPicPr preferRelativeResize="0"/>
            <p:nvPr/>
          </p:nvPicPr>
          <p:blipFill rotWithShape="1">
            <a:blip r:embed="rId3">
              <a:alphaModFix/>
            </a:blip>
            <a:srcRect b="0" l="0" r="0" t="0"/>
            <a:stretch/>
          </p:blipFill>
          <p:spPr>
            <a:xfrm>
              <a:off x="17640300" y="9525000"/>
              <a:ext cx="533400" cy="533400"/>
            </a:xfrm>
            <a:prstGeom prst="rect">
              <a:avLst/>
            </a:prstGeom>
            <a:noFill/>
            <a:ln>
              <a:noFill/>
            </a:ln>
          </p:spPr>
        </p:pic>
        <p:sp>
          <p:nvSpPr>
            <p:cNvPr id="524" name="Google Shape;524;g3ec0958f68b_2_485"/>
            <p:cNvSpPr/>
            <p:nvPr/>
          </p:nvSpPr>
          <p:spPr>
            <a:xfrm rot="-5400000">
              <a:off x="17235450" y="8456925"/>
              <a:ext cx="1463400" cy="539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FDD110"/>
                </a:buClr>
                <a:buSzPts val="2710"/>
                <a:buFont typeface="Inter"/>
                <a:buNone/>
              </a:pPr>
              <a:r>
                <a:rPr b="1" i="0" lang="en-US" sz="2710" u="none" cap="none" strike="noStrike">
                  <a:solidFill>
                    <a:srgbClr val="FDD110"/>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grpSp>
        <p:nvGrpSpPr>
          <p:cNvPr id="525" name="Google Shape;525;g3ec0958f68b_2_485"/>
          <p:cNvGrpSpPr/>
          <p:nvPr/>
        </p:nvGrpSpPr>
        <p:grpSpPr>
          <a:xfrm>
            <a:off x="7158038" y="828675"/>
            <a:ext cx="3972000" cy="1638300"/>
            <a:chOff x="7158038" y="828675"/>
            <a:chExt cx="3972000" cy="1638300"/>
          </a:xfrm>
        </p:grpSpPr>
        <p:sp>
          <p:nvSpPr>
            <p:cNvPr id="526" name="Google Shape;526;g3ec0958f68b_2_485"/>
            <p:cNvSpPr/>
            <p:nvPr/>
          </p:nvSpPr>
          <p:spPr>
            <a:xfrm>
              <a:off x="7158038" y="828675"/>
              <a:ext cx="3972000" cy="1600200"/>
            </a:xfrm>
            <a:prstGeom prst="rect">
              <a:avLst/>
            </a:prstGeom>
            <a:solidFill>
              <a:srgbClr val="D5AE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g3ec0958f68b_2_485"/>
            <p:cNvSpPr/>
            <p:nvPr/>
          </p:nvSpPr>
          <p:spPr>
            <a:xfrm>
              <a:off x="7729538" y="1057275"/>
              <a:ext cx="3095700" cy="14097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00000"/>
                </a:buClr>
                <a:buSzPts val="6000"/>
                <a:buFont typeface="Anton"/>
                <a:buNone/>
              </a:pPr>
              <a:r>
                <a:rPr b="0" i="0" lang="en-US" sz="6000" u="none" cap="none" strike="noStrike">
                  <a:solidFill>
                    <a:srgbClr val="000000"/>
                  </a:solidFill>
                  <a:latin typeface="Anton"/>
                  <a:ea typeface="Anton"/>
                  <a:cs typeface="Anton"/>
                  <a:sym typeface="Anton"/>
                </a:rPr>
                <a:t>OUR TEAM</a:t>
              </a:r>
              <a:endParaRPr b="0" i="0" sz="6000" u="none" cap="none" strike="noStrike">
                <a:solidFill>
                  <a:schemeClr val="dk1"/>
                </a:solidFill>
                <a:latin typeface="Calibri"/>
                <a:ea typeface="Calibri"/>
                <a:cs typeface="Calibri"/>
                <a:sym typeface="Calibri"/>
              </a:endParaRPr>
            </a:p>
          </p:txBody>
        </p:sp>
      </p:grpSp>
      <p:grpSp>
        <p:nvGrpSpPr>
          <p:cNvPr id="528" name="Google Shape;528;g3ec0958f68b_2_485"/>
          <p:cNvGrpSpPr/>
          <p:nvPr/>
        </p:nvGrpSpPr>
        <p:grpSpPr>
          <a:xfrm>
            <a:off x="1506855" y="2914650"/>
            <a:ext cx="4663500" cy="5993100"/>
            <a:chOff x="1506855" y="2914650"/>
            <a:chExt cx="4663500" cy="5993100"/>
          </a:xfrm>
        </p:grpSpPr>
        <p:pic>
          <p:nvPicPr>
            <p:cNvPr descr="preencoded.png" id="529" name="Google Shape;529;g3ec0958f68b_2_485"/>
            <p:cNvPicPr preferRelativeResize="0"/>
            <p:nvPr/>
          </p:nvPicPr>
          <p:blipFill rotWithShape="1">
            <a:blip r:embed="rId4">
              <a:alphaModFix/>
            </a:blip>
            <a:srcRect b="0" l="0" r="0" t="0"/>
            <a:stretch/>
          </p:blipFill>
          <p:spPr>
            <a:xfrm>
              <a:off x="1552575" y="2914650"/>
              <a:ext cx="4572000" cy="4572000"/>
            </a:xfrm>
            <a:prstGeom prst="rect">
              <a:avLst/>
            </a:prstGeom>
            <a:noFill/>
            <a:ln>
              <a:noFill/>
            </a:ln>
          </p:spPr>
        </p:pic>
        <p:grpSp>
          <p:nvGrpSpPr>
            <p:cNvPr id="530" name="Google Shape;530;g3ec0958f68b_2_485"/>
            <p:cNvGrpSpPr/>
            <p:nvPr/>
          </p:nvGrpSpPr>
          <p:grpSpPr>
            <a:xfrm>
              <a:off x="1506855" y="7639050"/>
              <a:ext cx="4663500" cy="1268700"/>
              <a:chOff x="1506855" y="7639050"/>
              <a:chExt cx="4663500" cy="1268700"/>
            </a:xfrm>
          </p:grpSpPr>
          <p:sp>
            <p:nvSpPr>
              <p:cNvPr id="531" name="Google Shape;531;g3ec0958f68b_2_485"/>
              <p:cNvSpPr/>
              <p:nvPr/>
            </p:nvSpPr>
            <p:spPr>
              <a:xfrm>
                <a:off x="1506855" y="7639050"/>
                <a:ext cx="4663500" cy="8457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FFFFFF"/>
                  </a:buClr>
                  <a:buSzPts val="3600"/>
                  <a:buFont typeface="Anton"/>
                  <a:buNone/>
                </a:pPr>
                <a:r>
                  <a:rPr b="0" i="0" lang="en-US" sz="3600" u="none" cap="none" strike="noStrike">
                    <a:solidFill>
                      <a:srgbClr val="FFFFFF"/>
                    </a:solidFill>
                    <a:latin typeface="Anton"/>
                    <a:ea typeface="Anton"/>
                    <a:cs typeface="Anton"/>
                    <a:sym typeface="Anton"/>
                  </a:rPr>
                  <a:t>ELDRUIN</a:t>
                </a:r>
                <a:endParaRPr b="0" i="0" sz="3600" u="none" cap="none" strike="noStrike">
                  <a:solidFill>
                    <a:schemeClr val="dk1"/>
                  </a:solidFill>
                  <a:latin typeface="Calibri"/>
                  <a:ea typeface="Calibri"/>
                  <a:cs typeface="Calibri"/>
                  <a:sym typeface="Calibri"/>
                </a:endParaRPr>
              </a:p>
            </p:txBody>
          </p:sp>
          <p:sp>
            <p:nvSpPr>
              <p:cNvPr id="532" name="Google Shape;532;g3ec0958f68b_2_485"/>
              <p:cNvSpPr/>
              <p:nvPr/>
            </p:nvSpPr>
            <p:spPr>
              <a:xfrm>
                <a:off x="1522095" y="8439150"/>
                <a:ext cx="4632900" cy="4686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FFFFFF"/>
                  </a:buClr>
                  <a:buSzPts val="2400"/>
                  <a:buFont typeface="Lato"/>
                  <a:buNone/>
                </a:pPr>
                <a:r>
                  <a:rPr b="0" i="0" lang="en-US" sz="2400" u="none" cap="none" strike="noStrike">
                    <a:solidFill>
                      <a:srgbClr val="FFFFFF"/>
                    </a:solidFill>
                    <a:latin typeface="Lato"/>
                    <a:ea typeface="Lato"/>
                    <a:cs typeface="Lato"/>
                    <a:sym typeface="Lato"/>
                  </a:rPr>
                  <a:t>The Fire Mage</a:t>
                </a:r>
                <a:endParaRPr b="0" i="0" sz="2400" u="none" cap="none" strike="noStrike">
                  <a:solidFill>
                    <a:schemeClr val="dk1"/>
                  </a:solidFill>
                  <a:latin typeface="Calibri"/>
                  <a:ea typeface="Calibri"/>
                  <a:cs typeface="Calibri"/>
                  <a:sym typeface="Calibri"/>
                </a:endParaRPr>
              </a:p>
            </p:txBody>
          </p:sp>
        </p:grpSp>
      </p:grpSp>
      <p:grpSp>
        <p:nvGrpSpPr>
          <p:cNvPr id="533" name="Google Shape;533;g3ec0958f68b_2_485"/>
          <p:cNvGrpSpPr/>
          <p:nvPr/>
        </p:nvGrpSpPr>
        <p:grpSpPr>
          <a:xfrm>
            <a:off x="6812280" y="2914650"/>
            <a:ext cx="4663500" cy="5993100"/>
            <a:chOff x="6812280" y="2914650"/>
            <a:chExt cx="4663500" cy="5993100"/>
          </a:xfrm>
        </p:grpSpPr>
        <p:pic>
          <p:nvPicPr>
            <p:cNvPr descr="preencoded.png" id="534" name="Google Shape;534;g3ec0958f68b_2_485"/>
            <p:cNvPicPr preferRelativeResize="0"/>
            <p:nvPr/>
          </p:nvPicPr>
          <p:blipFill rotWithShape="1">
            <a:blip r:embed="rId5">
              <a:alphaModFix/>
            </a:blip>
            <a:srcRect b="0" l="0" r="0" t="0"/>
            <a:stretch/>
          </p:blipFill>
          <p:spPr>
            <a:xfrm>
              <a:off x="6858000" y="2914650"/>
              <a:ext cx="4572000" cy="4572000"/>
            </a:xfrm>
            <a:prstGeom prst="rect">
              <a:avLst/>
            </a:prstGeom>
            <a:noFill/>
            <a:ln>
              <a:noFill/>
            </a:ln>
          </p:spPr>
        </p:pic>
        <p:grpSp>
          <p:nvGrpSpPr>
            <p:cNvPr id="535" name="Google Shape;535;g3ec0958f68b_2_485"/>
            <p:cNvGrpSpPr/>
            <p:nvPr/>
          </p:nvGrpSpPr>
          <p:grpSpPr>
            <a:xfrm>
              <a:off x="6812280" y="7639050"/>
              <a:ext cx="4663500" cy="1268700"/>
              <a:chOff x="6812280" y="7639050"/>
              <a:chExt cx="4663500" cy="1268700"/>
            </a:xfrm>
          </p:grpSpPr>
          <p:sp>
            <p:nvSpPr>
              <p:cNvPr id="536" name="Google Shape;536;g3ec0958f68b_2_485"/>
              <p:cNvSpPr/>
              <p:nvPr/>
            </p:nvSpPr>
            <p:spPr>
              <a:xfrm>
                <a:off x="6812280" y="7639050"/>
                <a:ext cx="4663500" cy="8457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FFFFFF"/>
                  </a:buClr>
                  <a:buSzPts val="3600"/>
                  <a:buFont typeface="Anton"/>
                  <a:buNone/>
                </a:pPr>
                <a:r>
                  <a:rPr b="0" i="0" lang="en-US" sz="3600" u="none" cap="none" strike="noStrike">
                    <a:solidFill>
                      <a:srgbClr val="FFFFFF"/>
                    </a:solidFill>
                    <a:latin typeface="Anton"/>
                    <a:ea typeface="Anton"/>
                    <a:cs typeface="Anton"/>
                    <a:sym typeface="Anton"/>
                  </a:rPr>
                  <a:t>ELEMENTALEN</a:t>
                </a:r>
                <a:endParaRPr b="0" i="0" sz="3600" u="none" cap="none" strike="noStrike">
                  <a:solidFill>
                    <a:schemeClr val="dk1"/>
                  </a:solidFill>
                  <a:latin typeface="Calibri"/>
                  <a:ea typeface="Calibri"/>
                  <a:cs typeface="Calibri"/>
                  <a:sym typeface="Calibri"/>
                </a:endParaRPr>
              </a:p>
            </p:txBody>
          </p:sp>
          <p:sp>
            <p:nvSpPr>
              <p:cNvPr id="537" name="Google Shape;537;g3ec0958f68b_2_485"/>
              <p:cNvSpPr/>
              <p:nvPr/>
            </p:nvSpPr>
            <p:spPr>
              <a:xfrm>
                <a:off x="6827520" y="8439150"/>
                <a:ext cx="4632900" cy="4686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FFFFFF"/>
                  </a:buClr>
                  <a:buSzPts val="2400"/>
                  <a:buFont typeface="Lato"/>
                  <a:buNone/>
                </a:pPr>
                <a:r>
                  <a:rPr b="0" i="0" lang="en-US" sz="2400" u="none" cap="none" strike="noStrike">
                    <a:solidFill>
                      <a:srgbClr val="FFFFFF"/>
                    </a:solidFill>
                    <a:latin typeface="Lato"/>
                    <a:ea typeface="Lato"/>
                    <a:cs typeface="Lato"/>
                    <a:sym typeface="Lato"/>
                  </a:rPr>
                  <a:t>The Guardian</a:t>
                </a:r>
                <a:endParaRPr b="0" i="0" sz="2400" u="none" cap="none" strike="noStrike">
                  <a:solidFill>
                    <a:schemeClr val="dk1"/>
                  </a:solidFill>
                  <a:latin typeface="Calibri"/>
                  <a:ea typeface="Calibri"/>
                  <a:cs typeface="Calibri"/>
                  <a:sym typeface="Calibri"/>
                </a:endParaRPr>
              </a:p>
            </p:txBody>
          </p:sp>
        </p:grpSp>
      </p:grpSp>
      <p:grpSp>
        <p:nvGrpSpPr>
          <p:cNvPr id="538" name="Google Shape;538;g3ec0958f68b_2_485"/>
          <p:cNvGrpSpPr/>
          <p:nvPr/>
        </p:nvGrpSpPr>
        <p:grpSpPr>
          <a:xfrm>
            <a:off x="12117705" y="2914650"/>
            <a:ext cx="4663500" cy="5993100"/>
            <a:chOff x="12117705" y="2914650"/>
            <a:chExt cx="4663500" cy="5993100"/>
          </a:xfrm>
        </p:grpSpPr>
        <p:pic>
          <p:nvPicPr>
            <p:cNvPr descr="preencoded.png" id="539" name="Google Shape;539;g3ec0958f68b_2_485"/>
            <p:cNvPicPr preferRelativeResize="0"/>
            <p:nvPr/>
          </p:nvPicPr>
          <p:blipFill rotWithShape="1">
            <a:blip r:embed="rId6">
              <a:alphaModFix/>
            </a:blip>
            <a:srcRect b="0" l="0" r="0" t="0"/>
            <a:stretch/>
          </p:blipFill>
          <p:spPr>
            <a:xfrm>
              <a:off x="12163425" y="2914650"/>
              <a:ext cx="4572000" cy="4572000"/>
            </a:xfrm>
            <a:prstGeom prst="rect">
              <a:avLst/>
            </a:prstGeom>
            <a:noFill/>
            <a:ln>
              <a:noFill/>
            </a:ln>
          </p:spPr>
        </p:pic>
        <p:grpSp>
          <p:nvGrpSpPr>
            <p:cNvPr id="540" name="Google Shape;540;g3ec0958f68b_2_485"/>
            <p:cNvGrpSpPr/>
            <p:nvPr/>
          </p:nvGrpSpPr>
          <p:grpSpPr>
            <a:xfrm>
              <a:off x="12117705" y="7639050"/>
              <a:ext cx="4663500" cy="1268700"/>
              <a:chOff x="12117705" y="7639050"/>
              <a:chExt cx="4663500" cy="1268700"/>
            </a:xfrm>
          </p:grpSpPr>
          <p:sp>
            <p:nvSpPr>
              <p:cNvPr id="541" name="Google Shape;541;g3ec0958f68b_2_485"/>
              <p:cNvSpPr/>
              <p:nvPr/>
            </p:nvSpPr>
            <p:spPr>
              <a:xfrm>
                <a:off x="12117705" y="7639050"/>
                <a:ext cx="4663500" cy="8457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FFFFFF"/>
                  </a:buClr>
                  <a:buSzPts val="3600"/>
                  <a:buFont typeface="Anton"/>
                  <a:buNone/>
                </a:pPr>
                <a:r>
                  <a:rPr b="0" i="0" lang="en-US" sz="3600" u="none" cap="none" strike="noStrike">
                    <a:solidFill>
                      <a:srgbClr val="FFFFFF"/>
                    </a:solidFill>
                    <a:latin typeface="Anton"/>
                    <a:ea typeface="Anton"/>
                    <a:cs typeface="Anton"/>
                    <a:sym typeface="Anton"/>
                  </a:rPr>
                  <a:t>LUNARIA</a:t>
                </a:r>
                <a:endParaRPr b="0" i="0" sz="3600" u="none" cap="none" strike="noStrike">
                  <a:solidFill>
                    <a:schemeClr val="dk1"/>
                  </a:solidFill>
                  <a:latin typeface="Calibri"/>
                  <a:ea typeface="Calibri"/>
                  <a:cs typeface="Calibri"/>
                  <a:sym typeface="Calibri"/>
                </a:endParaRPr>
              </a:p>
            </p:txBody>
          </p:sp>
          <p:sp>
            <p:nvSpPr>
              <p:cNvPr id="542" name="Google Shape;542;g3ec0958f68b_2_485"/>
              <p:cNvSpPr/>
              <p:nvPr/>
            </p:nvSpPr>
            <p:spPr>
              <a:xfrm>
                <a:off x="12132945" y="8439150"/>
                <a:ext cx="4632900" cy="4686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FFFFFF"/>
                  </a:buClr>
                  <a:buSzPts val="2400"/>
                  <a:buFont typeface="Lato"/>
                  <a:buNone/>
                </a:pPr>
                <a:r>
                  <a:rPr b="0" i="0" lang="en-US" sz="2400" u="none" cap="none" strike="noStrike">
                    <a:solidFill>
                      <a:srgbClr val="FFFFFF"/>
                    </a:solidFill>
                    <a:latin typeface="Lato"/>
                    <a:ea typeface="Lato"/>
                    <a:cs typeface="Lato"/>
                    <a:sym typeface="Lato"/>
                  </a:rPr>
                  <a:t>The Moon Priestess</a:t>
                </a:r>
                <a:endParaRPr b="0" i="0" sz="2400" u="none" cap="none" strike="noStrike">
                  <a:solidFill>
                    <a:schemeClr val="dk1"/>
                  </a:solidFill>
                  <a:latin typeface="Calibri"/>
                  <a:ea typeface="Calibri"/>
                  <a:cs typeface="Calibri"/>
                  <a:sym typeface="Calibri"/>
                </a:endParaRPr>
              </a:p>
            </p:txBody>
          </p:sp>
        </p:grpSp>
      </p:gr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42424"/>
        </a:solidFill>
      </p:bgPr>
    </p:bg>
    <p:spTree>
      <p:nvGrpSpPr>
        <p:cNvPr id="547" name="Shape 547"/>
        <p:cNvGrpSpPr/>
        <p:nvPr/>
      </p:nvGrpSpPr>
      <p:grpSpPr>
        <a:xfrm>
          <a:off x="0" y="0"/>
          <a:ext cx="0" cy="0"/>
          <a:chOff x="0" y="0"/>
          <a:chExt cx="0" cy="0"/>
        </a:xfrm>
      </p:grpSpPr>
      <p:grpSp>
        <p:nvGrpSpPr>
          <p:cNvPr id="548" name="Google Shape;548;g3ec0958f68b_2_510"/>
          <p:cNvGrpSpPr/>
          <p:nvPr/>
        </p:nvGrpSpPr>
        <p:grpSpPr>
          <a:xfrm>
            <a:off x="17640300" y="7994925"/>
            <a:ext cx="596549" cy="2063476"/>
            <a:chOff x="17640300" y="7994925"/>
            <a:chExt cx="596549" cy="2063476"/>
          </a:xfrm>
        </p:grpSpPr>
        <p:pic>
          <p:nvPicPr>
            <p:cNvPr descr="preencoded.png" id="549" name="Google Shape;549;g3ec0958f68b_2_510"/>
            <p:cNvPicPr preferRelativeResize="0"/>
            <p:nvPr/>
          </p:nvPicPr>
          <p:blipFill rotWithShape="1">
            <a:blip r:embed="rId3">
              <a:alphaModFix/>
            </a:blip>
            <a:srcRect b="0" l="0" r="0" t="0"/>
            <a:stretch/>
          </p:blipFill>
          <p:spPr>
            <a:xfrm>
              <a:off x="17640300" y="9525000"/>
              <a:ext cx="533400" cy="533400"/>
            </a:xfrm>
            <a:prstGeom prst="rect">
              <a:avLst/>
            </a:prstGeom>
            <a:noFill/>
            <a:ln>
              <a:noFill/>
            </a:ln>
          </p:spPr>
        </p:pic>
        <p:sp>
          <p:nvSpPr>
            <p:cNvPr id="550" name="Google Shape;550;g3ec0958f68b_2_510"/>
            <p:cNvSpPr/>
            <p:nvPr/>
          </p:nvSpPr>
          <p:spPr>
            <a:xfrm rot="-5400000">
              <a:off x="17235450" y="8456925"/>
              <a:ext cx="1463400" cy="539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FDD110"/>
                </a:buClr>
                <a:buSzPts val="2710"/>
                <a:buFont typeface="Inter"/>
                <a:buNone/>
              </a:pPr>
              <a:r>
                <a:rPr b="1" i="0" lang="en-US" sz="2710" u="none" cap="none" strike="noStrike">
                  <a:solidFill>
                    <a:srgbClr val="FDD110"/>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pic>
        <p:nvPicPr>
          <p:cNvPr descr="preencoded.png" id="551" name="Google Shape;551;g3ec0958f68b_2_510"/>
          <p:cNvPicPr preferRelativeResize="0"/>
          <p:nvPr/>
        </p:nvPicPr>
        <p:blipFill rotWithShape="1">
          <a:blip r:embed="rId4">
            <a:alphaModFix/>
          </a:blip>
          <a:srcRect b="0" l="0" r="0" t="0"/>
          <a:stretch/>
        </p:blipFill>
        <p:spPr>
          <a:xfrm>
            <a:off x="666750" y="1590675"/>
            <a:ext cx="6248400" cy="7362825"/>
          </a:xfrm>
          <a:prstGeom prst="rect">
            <a:avLst/>
          </a:prstGeom>
          <a:noFill/>
          <a:ln>
            <a:noFill/>
          </a:ln>
        </p:spPr>
      </p:pic>
      <p:pic>
        <p:nvPicPr>
          <p:cNvPr descr="preencoded.png" id="552" name="Google Shape;552;g3ec0958f68b_2_510"/>
          <p:cNvPicPr preferRelativeResize="0"/>
          <p:nvPr/>
        </p:nvPicPr>
        <p:blipFill rotWithShape="1">
          <a:blip r:embed="rId5">
            <a:alphaModFix/>
          </a:blip>
          <a:srcRect b="0" l="0" r="0" t="0"/>
          <a:stretch/>
        </p:blipFill>
        <p:spPr>
          <a:xfrm>
            <a:off x="7400354" y="1518666"/>
            <a:ext cx="610743" cy="886968"/>
          </a:xfrm>
          <a:prstGeom prst="rect">
            <a:avLst/>
          </a:prstGeom>
          <a:noFill/>
          <a:ln>
            <a:noFill/>
          </a:ln>
        </p:spPr>
      </p:pic>
      <p:cxnSp>
        <p:nvCxnSpPr>
          <p:cNvPr id="553" name="Google Shape;553;g3ec0958f68b_2_510"/>
          <p:cNvCxnSpPr/>
          <p:nvPr/>
        </p:nvCxnSpPr>
        <p:spPr>
          <a:xfrm rot="-5400000">
            <a:off x="7110263" y="3181368"/>
            <a:ext cx="1219500" cy="0"/>
          </a:xfrm>
          <a:prstGeom prst="straightConnector1">
            <a:avLst/>
          </a:prstGeom>
          <a:noFill/>
          <a:ln cap="flat" cmpd="sng" w="28575">
            <a:solidFill>
              <a:srgbClr val="FDD110"/>
            </a:solidFill>
            <a:prstDash val="solid"/>
            <a:round/>
            <a:headEnd len="sm" w="sm" type="none"/>
            <a:tailEnd len="sm" w="sm" type="none"/>
          </a:ln>
        </p:spPr>
      </p:cxnSp>
      <p:pic>
        <p:nvPicPr>
          <p:cNvPr descr="preencoded.png" id="554" name="Google Shape;554;g3ec0958f68b_2_510"/>
          <p:cNvPicPr preferRelativeResize="0"/>
          <p:nvPr/>
        </p:nvPicPr>
        <p:blipFill rotWithShape="1">
          <a:blip r:embed="rId6">
            <a:alphaModFix/>
          </a:blip>
          <a:srcRect b="0" l="0" r="0" t="0"/>
          <a:stretch/>
        </p:blipFill>
        <p:spPr>
          <a:xfrm>
            <a:off x="7257596" y="4204834"/>
            <a:ext cx="896257" cy="391432"/>
          </a:xfrm>
          <a:prstGeom prst="rect">
            <a:avLst/>
          </a:prstGeom>
          <a:noFill/>
          <a:ln>
            <a:noFill/>
          </a:ln>
        </p:spPr>
      </p:pic>
      <p:cxnSp>
        <p:nvCxnSpPr>
          <p:cNvPr id="555" name="Google Shape;555;g3ec0958f68b_2_510"/>
          <p:cNvCxnSpPr/>
          <p:nvPr/>
        </p:nvCxnSpPr>
        <p:spPr>
          <a:xfrm rot="-5400000">
            <a:off x="7110263" y="5619768"/>
            <a:ext cx="1219500" cy="0"/>
          </a:xfrm>
          <a:prstGeom prst="straightConnector1">
            <a:avLst/>
          </a:prstGeom>
          <a:noFill/>
          <a:ln cap="flat" cmpd="sng" w="28575">
            <a:solidFill>
              <a:srgbClr val="FDD110"/>
            </a:solidFill>
            <a:prstDash val="solid"/>
            <a:round/>
            <a:headEnd len="sm" w="sm" type="none"/>
            <a:tailEnd len="sm" w="sm" type="none"/>
          </a:ln>
        </p:spPr>
      </p:cxnSp>
      <p:pic>
        <p:nvPicPr>
          <p:cNvPr descr="preencoded.png" id="556" name="Google Shape;556;g3ec0958f68b_2_510"/>
          <p:cNvPicPr preferRelativeResize="0"/>
          <p:nvPr/>
        </p:nvPicPr>
        <p:blipFill rotWithShape="1">
          <a:blip r:embed="rId7">
            <a:alphaModFix/>
          </a:blip>
          <a:srcRect b="0" l="0" r="0" t="0"/>
          <a:stretch/>
        </p:blipFill>
        <p:spPr>
          <a:xfrm>
            <a:off x="7295579" y="6395466"/>
            <a:ext cx="820293" cy="886968"/>
          </a:xfrm>
          <a:prstGeom prst="rect">
            <a:avLst/>
          </a:prstGeom>
          <a:noFill/>
          <a:ln>
            <a:noFill/>
          </a:ln>
        </p:spPr>
      </p:pic>
      <p:cxnSp>
        <p:nvCxnSpPr>
          <p:cNvPr id="557" name="Google Shape;557;g3ec0958f68b_2_510"/>
          <p:cNvCxnSpPr/>
          <p:nvPr/>
        </p:nvCxnSpPr>
        <p:spPr>
          <a:xfrm rot="-5400000">
            <a:off x="7110263" y="8058168"/>
            <a:ext cx="1219500" cy="0"/>
          </a:xfrm>
          <a:prstGeom prst="straightConnector1">
            <a:avLst/>
          </a:prstGeom>
          <a:noFill/>
          <a:ln cap="flat" cmpd="sng" w="28575">
            <a:solidFill>
              <a:srgbClr val="FDD110"/>
            </a:solidFill>
            <a:prstDash val="solid"/>
            <a:round/>
            <a:headEnd len="sm" w="sm" type="none"/>
            <a:tailEnd len="sm" w="sm" type="none"/>
          </a:ln>
        </p:spPr>
      </p:cxnSp>
      <p:pic>
        <p:nvPicPr>
          <p:cNvPr descr="preencoded.png" id="558" name="Google Shape;558;g3ec0958f68b_2_510"/>
          <p:cNvPicPr preferRelativeResize="0"/>
          <p:nvPr/>
        </p:nvPicPr>
        <p:blipFill rotWithShape="1">
          <a:blip r:embed="rId8">
            <a:alphaModFix/>
          </a:blip>
          <a:srcRect b="0" l="0" r="0" t="0"/>
          <a:stretch/>
        </p:blipFill>
        <p:spPr>
          <a:xfrm>
            <a:off x="7262240" y="8971978"/>
            <a:ext cx="886969" cy="610744"/>
          </a:xfrm>
          <a:prstGeom prst="rect">
            <a:avLst/>
          </a:prstGeom>
          <a:noFill/>
          <a:ln>
            <a:noFill/>
          </a:ln>
        </p:spPr>
      </p:pic>
      <p:sp>
        <p:nvSpPr>
          <p:cNvPr id="559" name="Google Shape;559;g3ec0958f68b_2_510"/>
          <p:cNvSpPr/>
          <p:nvPr/>
        </p:nvSpPr>
        <p:spPr>
          <a:xfrm>
            <a:off x="8210550" y="2590800"/>
            <a:ext cx="8814300" cy="8781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FFFFFF"/>
              </a:buClr>
              <a:buSzPts val="2400"/>
              <a:buFont typeface="Lato"/>
              <a:buNone/>
            </a:pPr>
            <a:r>
              <a:rPr b="0" i="0" lang="en-US" sz="2400" u="none" cap="none" strike="noStrike">
                <a:solidFill>
                  <a:srgbClr val="FFFFFF"/>
                </a:solidFill>
                <a:latin typeface="Lato"/>
                <a:ea typeface="Lato"/>
                <a:cs typeface="Lato"/>
                <a:sym typeface="Lato"/>
              </a:rPr>
              <a:t>The Forbidden Forest: A place of mystery and wonder, where mystical creatures roam and flora flourishes.</a:t>
            </a:r>
            <a:endParaRPr b="0" i="0" sz="2400" u="none" cap="none" strike="noStrike">
              <a:solidFill>
                <a:schemeClr val="dk1"/>
              </a:solidFill>
              <a:latin typeface="Calibri"/>
              <a:ea typeface="Calibri"/>
              <a:cs typeface="Calibri"/>
              <a:sym typeface="Calibri"/>
            </a:endParaRPr>
          </a:p>
        </p:txBody>
      </p:sp>
      <p:sp>
        <p:nvSpPr>
          <p:cNvPr id="560" name="Google Shape;560;g3ec0958f68b_2_510"/>
          <p:cNvSpPr/>
          <p:nvPr/>
        </p:nvSpPr>
        <p:spPr>
          <a:xfrm>
            <a:off x="8210550" y="5153025"/>
            <a:ext cx="8814300" cy="8781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FFFFFF"/>
              </a:buClr>
              <a:buSzPts val="2400"/>
              <a:buFont typeface="Lato"/>
              <a:buNone/>
            </a:pPr>
            <a:r>
              <a:rPr b="0" i="0" lang="en-US" sz="2400" u="none" cap="none" strike="noStrike">
                <a:solidFill>
                  <a:srgbClr val="FFFFFF"/>
                </a:solidFill>
                <a:latin typeface="Lato"/>
                <a:ea typeface="Lato"/>
                <a:cs typeface="Lato"/>
                <a:sym typeface="Lato"/>
              </a:rPr>
              <a:t>The Crystal Caves: A network of glittering caves filled with precious gems and minerals, guarded by fierce beasts.</a:t>
            </a:r>
            <a:endParaRPr b="0" i="0" sz="2400" u="none" cap="none" strike="noStrike">
              <a:solidFill>
                <a:schemeClr val="dk1"/>
              </a:solidFill>
              <a:latin typeface="Calibri"/>
              <a:ea typeface="Calibri"/>
              <a:cs typeface="Calibri"/>
              <a:sym typeface="Calibri"/>
            </a:endParaRPr>
          </a:p>
        </p:txBody>
      </p:sp>
      <p:sp>
        <p:nvSpPr>
          <p:cNvPr id="561" name="Google Shape;561;g3ec0958f68b_2_510"/>
          <p:cNvSpPr/>
          <p:nvPr/>
        </p:nvSpPr>
        <p:spPr>
          <a:xfrm>
            <a:off x="8210550" y="7667625"/>
            <a:ext cx="8814300" cy="8781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FFFFFF"/>
              </a:buClr>
              <a:buSzPts val="2400"/>
              <a:buFont typeface="Lato"/>
              <a:buNone/>
            </a:pPr>
            <a:r>
              <a:rPr b="0" i="0" lang="en-US" sz="2400" u="none" cap="none" strike="noStrike">
                <a:solidFill>
                  <a:srgbClr val="FFFFFF"/>
                </a:solidFill>
                <a:latin typeface="Lato"/>
                <a:ea typeface="Lato"/>
                <a:cs typeface="Lato"/>
                <a:sym typeface="Lato"/>
              </a:rPr>
              <a:t>The Enchanted Garden: A place of pure beauty and tranquility, where the colors of the flowers are vibrant.</a:t>
            </a:r>
            <a:endParaRPr b="0" i="0" sz="2400" u="none" cap="none" strike="noStrike">
              <a:solidFill>
                <a:schemeClr val="dk1"/>
              </a:solidFill>
              <a:latin typeface="Calibri"/>
              <a:ea typeface="Calibri"/>
              <a:cs typeface="Calibri"/>
              <a:sym typeface="Calibri"/>
            </a:endParaRPr>
          </a:p>
        </p:txBody>
      </p:sp>
      <p:grpSp>
        <p:nvGrpSpPr>
          <p:cNvPr id="562" name="Google Shape;562;g3ec0958f68b_2_510"/>
          <p:cNvGrpSpPr/>
          <p:nvPr/>
        </p:nvGrpSpPr>
        <p:grpSpPr>
          <a:xfrm>
            <a:off x="11863388" y="195263"/>
            <a:ext cx="4905300" cy="1638299"/>
            <a:chOff x="11863388" y="195263"/>
            <a:chExt cx="4905300" cy="1638299"/>
          </a:xfrm>
        </p:grpSpPr>
        <p:sp>
          <p:nvSpPr>
            <p:cNvPr id="563" name="Google Shape;563;g3ec0958f68b_2_510"/>
            <p:cNvSpPr/>
            <p:nvPr/>
          </p:nvSpPr>
          <p:spPr>
            <a:xfrm>
              <a:off x="11863388" y="195263"/>
              <a:ext cx="4905300" cy="1600200"/>
            </a:xfrm>
            <a:prstGeom prst="rect">
              <a:avLst/>
            </a:prstGeom>
            <a:solidFill>
              <a:srgbClr val="D5AE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g3ec0958f68b_2_510"/>
            <p:cNvSpPr/>
            <p:nvPr/>
          </p:nvSpPr>
          <p:spPr>
            <a:xfrm>
              <a:off x="12434888" y="423862"/>
              <a:ext cx="4029000" cy="14097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00000"/>
                </a:buClr>
                <a:buSzPts val="6000"/>
                <a:buFont typeface="Anton"/>
                <a:buNone/>
              </a:pPr>
              <a:r>
                <a:rPr b="0" i="0" lang="en-US" sz="6000" u="none" cap="none" strike="noStrike">
                  <a:solidFill>
                    <a:srgbClr val="000000"/>
                  </a:solidFill>
                  <a:latin typeface="Anton"/>
                  <a:ea typeface="Anton"/>
                  <a:cs typeface="Anton"/>
                  <a:sym typeface="Anton"/>
                </a:rPr>
                <a:t>THE MYSTERY</a:t>
              </a:r>
              <a:endParaRPr b="0" i="0" sz="6000" u="none" cap="none" strike="noStrike">
                <a:solidFill>
                  <a:schemeClr val="dk1"/>
                </a:solidFill>
                <a:latin typeface="Calibri"/>
                <a:ea typeface="Calibri"/>
                <a:cs typeface="Calibri"/>
                <a:sym typeface="Calibri"/>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42424"/>
        </a:solidFill>
      </p:bgPr>
    </p:bg>
    <p:spTree>
      <p:nvGrpSpPr>
        <p:cNvPr id="569" name="Shape 569"/>
        <p:cNvGrpSpPr/>
        <p:nvPr/>
      </p:nvGrpSpPr>
      <p:grpSpPr>
        <a:xfrm>
          <a:off x="0" y="0"/>
          <a:ext cx="0" cy="0"/>
          <a:chOff x="0" y="0"/>
          <a:chExt cx="0" cy="0"/>
        </a:xfrm>
      </p:grpSpPr>
      <p:grpSp>
        <p:nvGrpSpPr>
          <p:cNvPr id="570" name="Google Shape;570;g3ec0958f68b_2_531"/>
          <p:cNvGrpSpPr/>
          <p:nvPr/>
        </p:nvGrpSpPr>
        <p:grpSpPr>
          <a:xfrm>
            <a:off x="17640300" y="7994925"/>
            <a:ext cx="596549" cy="2063476"/>
            <a:chOff x="17640300" y="7994925"/>
            <a:chExt cx="596549" cy="2063476"/>
          </a:xfrm>
        </p:grpSpPr>
        <p:pic>
          <p:nvPicPr>
            <p:cNvPr descr="preencoded.png" id="571" name="Google Shape;571;g3ec0958f68b_2_531"/>
            <p:cNvPicPr preferRelativeResize="0"/>
            <p:nvPr/>
          </p:nvPicPr>
          <p:blipFill rotWithShape="1">
            <a:blip r:embed="rId3">
              <a:alphaModFix/>
            </a:blip>
            <a:srcRect b="0" l="0" r="0" t="0"/>
            <a:stretch/>
          </p:blipFill>
          <p:spPr>
            <a:xfrm>
              <a:off x="17640300" y="9525000"/>
              <a:ext cx="533400" cy="533400"/>
            </a:xfrm>
            <a:prstGeom prst="rect">
              <a:avLst/>
            </a:prstGeom>
            <a:noFill/>
            <a:ln>
              <a:noFill/>
            </a:ln>
          </p:spPr>
        </p:pic>
        <p:sp>
          <p:nvSpPr>
            <p:cNvPr id="572" name="Google Shape;572;g3ec0958f68b_2_531"/>
            <p:cNvSpPr/>
            <p:nvPr/>
          </p:nvSpPr>
          <p:spPr>
            <a:xfrm rot="-5400000">
              <a:off x="17235450" y="8456925"/>
              <a:ext cx="1463400" cy="539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FDD110"/>
                </a:buClr>
                <a:buSzPts val="2710"/>
                <a:buFont typeface="Inter"/>
                <a:buNone/>
              </a:pPr>
              <a:r>
                <a:rPr b="1" i="0" lang="en-US" sz="2710" u="none" cap="none" strike="noStrike">
                  <a:solidFill>
                    <a:srgbClr val="FDD110"/>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sp>
        <p:nvSpPr>
          <p:cNvPr id="573" name="Google Shape;573;g3ec0958f68b_2_531"/>
          <p:cNvSpPr/>
          <p:nvPr/>
        </p:nvSpPr>
        <p:spPr>
          <a:xfrm>
            <a:off x="5810250" y="9601200"/>
            <a:ext cx="6050400" cy="4782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00000"/>
              </a:buClr>
              <a:buSzPts val="2400"/>
              <a:buFont typeface="Lato"/>
              <a:buNone/>
            </a:pPr>
            <a:r>
              <a:rPr b="0" i="0" lang="en-US" sz="2400" u="none" cap="none" strike="noStrike">
                <a:solidFill>
                  <a:srgbClr val="000000"/>
                </a:solidFill>
                <a:latin typeface="Lato"/>
                <a:ea typeface="Lato"/>
                <a:cs typeface="Lato"/>
                <a:sym typeface="Lato"/>
              </a:rPr>
              <a:t>To download more editable chart, </a:t>
            </a:r>
            <a:r>
              <a:rPr b="0" i="0" lang="en-US" sz="2400" u="sng" cap="none" strike="noStrike">
                <a:solidFill>
                  <a:srgbClr val="000000"/>
                </a:solidFill>
                <a:latin typeface="Montserrat"/>
                <a:ea typeface="Montserrat"/>
                <a:cs typeface="Montserrat"/>
                <a:sym typeface="Montserrat"/>
                <a:hlinkClick r:id="rId4">
                  <a:extLst>
                    <a:ext uri="{A12FA001-AC4F-418D-AE19-62706E023703}">
                      <ahyp:hlinkClr val="tx"/>
                    </a:ext>
                  </a:extLst>
                </a:hlinkClick>
              </a:rPr>
              <a:t>click here</a:t>
            </a:r>
            <a:endParaRPr b="0" i="0" sz="2400" u="none" cap="none" strike="noStrike">
              <a:solidFill>
                <a:schemeClr val="dk1"/>
              </a:solidFill>
              <a:latin typeface="Calibri"/>
              <a:ea typeface="Calibri"/>
              <a:cs typeface="Calibri"/>
              <a:sym typeface="Calibri"/>
            </a:endParaRPr>
          </a:p>
        </p:txBody>
      </p:sp>
      <p:grpSp>
        <p:nvGrpSpPr>
          <p:cNvPr id="574" name="Google Shape;574;g3ec0958f68b_2_531"/>
          <p:cNvGrpSpPr/>
          <p:nvPr/>
        </p:nvGrpSpPr>
        <p:grpSpPr>
          <a:xfrm>
            <a:off x="6024563" y="476250"/>
            <a:ext cx="6248400" cy="1638300"/>
            <a:chOff x="6024563" y="476250"/>
            <a:chExt cx="6248400" cy="1638300"/>
          </a:xfrm>
        </p:grpSpPr>
        <p:sp>
          <p:nvSpPr>
            <p:cNvPr id="575" name="Google Shape;575;g3ec0958f68b_2_531"/>
            <p:cNvSpPr/>
            <p:nvPr/>
          </p:nvSpPr>
          <p:spPr>
            <a:xfrm>
              <a:off x="6024563" y="476250"/>
              <a:ext cx="6248400" cy="1600200"/>
            </a:xfrm>
            <a:prstGeom prst="rect">
              <a:avLst/>
            </a:prstGeom>
            <a:solidFill>
              <a:srgbClr val="D5AE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g3ec0958f68b_2_531"/>
            <p:cNvSpPr/>
            <p:nvPr/>
          </p:nvSpPr>
          <p:spPr>
            <a:xfrm>
              <a:off x="6596063" y="704850"/>
              <a:ext cx="5372100" cy="14097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00000"/>
                </a:buClr>
                <a:buSzPts val="6000"/>
                <a:buFont typeface="Anton"/>
                <a:buNone/>
              </a:pPr>
              <a:r>
                <a:rPr b="0" i="0" lang="en-US" sz="6000" u="none" cap="none" strike="noStrike">
                  <a:solidFill>
                    <a:srgbClr val="000000"/>
                  </a:solidFill>
                  <a:latin typeface="Anton"/>
                  <a:ea typeface="Anton"/>
                  <a:cs typeface="Anton"/>
                  <a:sym typeface="Anton"/>
                </a:rPr>
                <a:t>THE ORGANIZATION</a:t>
              </a:r>
              <a:endParaRPr b="0" i="0" sz="6000" u="none" cap="none" strike="noStrike">
                <a:solidFill>
                  <a:schemeClr val="dk1"/>
                </a:solidFill>
                <a:latin typeface="Calibri"/>
                <a:ea typeface="Calibri"/>
                <a:cs typeface="Calibri"/>
                <a:sym typeface="Calibri"/>
              </a:endParaRPr>
            </a:p>
          </p:txBody>
        </p:sp>
      </p:grpSp>
      <p:grpSp>
        <p:nvGrpSpPr>
          <p:cNvPr id="577" name="Google Shape;577;g3ec0958f68b_2_531"/>
          <p:cNvGrpSpPr/>
          <p:nvPr/>
        </p:nvGrpSpPr>
        <p:grpSpPr>
          <a:xfrm>
            <a:off x="590550" y="2514600"/>
            <a:ext cx="17373600" cy="6572250"/>
            <a:chOff x="590550" y="2514600"/>
            <a:chExt cx="17373600" cy="6572250"/>
          </a:xfrm>
        </p:grpSpPr>
        <p:sp>
          <p:nvSpPr>
            <p:cNvPr id="578" name="Google Shape;578;g3ec0958f68b_2_531"/>
            <p:cNvSpPr/>
            <p:nvPr/>
          </p:nvSpPr>
          <p:spPr>
            <a:xfrm>
              <a:off x="7629525" y="2514600"/>
              <a:ext cx="4114800" cy="1257300"/>
            </a:xfrm>
            <a:prstGeom prst="rect">
              <a:avLst/>
            </a:prstGeom>
            <a:solidFill>
              <a:srgbClr val="D5AE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579" name="Google Shape;579;g3ec0958f68b_2_531"/>
            <p:cNvPicPr preferRelativeResize="0"/>
            <p:nvPr/>
          </p:nvPicPr>
          <p:blipFill rotWithShape="1">
            <a:blip r:embed="rId5">
              <a:alphaModFix/>
            </a:blip>
            <a:srcRect b="0" l="0" r="0" t="0"/>
            <a:stretch/>
          </p:blipFill>
          <p:spPr>
            <a:xfrm>
              <a:off x="7858125" y="2724150"/>
              <a:ext cx="838200" cy="838200"/>
            </a:xfrm>
            <a:prstGeom prst="rect">
              <a:avLst/>
            </a:prstGeom>
            <a:noFill/>
            <a:ln>
              <a:noFill/>
            </a:ln>
          </p:spPr>
        </p:pic>
        <p:sp>
          <p:nvSpPr>
            <p:cNvPr id="580" name="Google Shape;580;g3ec0958f68b_2_531"/>
            <p:cNvSpPr/>
            <p:nvPr/>
          </p:nvSpPr>
          <p:spPr>
            <a:xfrm>
              <a:off x="590550" y="4286250"/>
              <a:ext cx="4114800" cy="1257300"/>
            </a:xfrm>
            <a:prstGeom prst="rect">
              <a:avLst/>
            </a:prstGeom>
            <a:solidFill>
              <a:srgbClr val="D5AE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581" name="Google Shape;581;g3ec0958f68b_2_531"/>
            <p:cNvPicPr preferRelativeResize="0"/>
            <p:nvPr/>
          </p:nvPicPr>
          <p:blipFill rotWithShape="1">
            <a:blip r:embed="rId6">
              <a:alphaModFix/>
            </a:blip>
            <a:srcRect b="0" l="0" r="0" t="0"/>
            <a:stretch/>
          </p:blipFill>
          <p:spPr>
            <a:xfrm>
              <a:off x="819150" y="4495800"/>
              <a:ext cx="838200" cy="838200"/>
            </a:xfrm>
            <a:prstGeom prst="rect">
              <a:avLst/>
            </a:prstGeom>
            <a:noFill/>
            <a:ln>
              <a:noFill/>
            </a:ln>
          </p:spPr>
        </p:pic>
        <p:sp>
          <p:nvSpPr>
            <p:cNvPr id="582" name="Google Shape;582;g3ec0958f68b_2_531"/>
            <p:cNvSpPr/>
            <p:nvPr/>
          </p:nvSpPr>
          <p:spPr>
            <a:xfrm>
              <a:off x="2876550" y="6038850"/>
              <a:ext cx="4114800" cy="1257300"/>
            </a:xfrm>
            <a:prstGeom prst="rect">
              <a:avLst/>
            </a:prstGeom>
            <a:solidFill>
              <a:srgbClr val="D5AE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583" name="Google Shape;583;g3ec0958f68b_2_531"/>
            <p:cNvPicPr preferRelativeResize="0"/>
            <p:nvPr/>
          </p:nvPicPr>
          <p:blipFill rotWithShape="1">
            <a:blip r:embed="rId7">
              <a:alphaModFix/>
            </a:blip>
            <a:srcRect b="0" l="0" r="0" t="0"/>
            <a:stretch/>
          </p:blipFill>
          <p:spPr>
            <a:xfrm>
              <a:off x="3105150" y="6248400"/>
              <a:ext cx="838200" cy="838200"/>
            </a:xfrm>
            <a:prstGeom prst="rect">
              <a:avLst/>
            </a:prstGeom>
            <a:noFill/>
            <a:ln>
              <a:noFill/>
            </a:ln>
          </p:spPr>
        </p:pic>
        <p:sp>
          <p:nvSpPr>
            <p:cNvPr id="584" name="Google Shape;584;g3ec0958f68b_2_531"/>
            <p:cNvSpPr/>
            <p:nvPr/>
          </p:nvSpPr>
          <p:spPr>
            <a:xfrm>
              <a:off x="2876550" y="7829550"/>
              <a:ext cx="4114800" cy="1257300"/>
            </a:xfrm>
            <a:prstGeom prst="rect">
              <a:avLst/>
            </a:prstGeom>
            <a:solidFill>
              <a:srgbClr val="D5AE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585" name="Google Shape;585;g3ec0958f68b_2_531"/>
            <p:cNvPicPr preferRelativeResize="0"/>
            <p:nvPr/>
          </p:nvPicPr>
          <p:blipFill rotWithShape="1">
            <a:blip r:embed="rId8">
              <a:alphaModFix/>
            </a:blip>
            <a:srcRect b="0" l="0" r="0" t="0"/>
            <a:stretch/>
          </p:blipFill>
          <p:spPr>
            <a:xfrm>
              <a:off x="3105150" y="8039100"/>
              <a:ext cx="838200" cy="838200"/>
            </a:xfrm>
            <a:prstGeom prst="rect">
              <a:avLst/>
            </a:prstGeom>
            <a:noFill/>
            <a:ln>
              <a:noFill/>
            </a:ln>
          </p:spPr>
        </p:pic>
        <p:sp>
          <p:nvSpPr>
            <p:cNvPr id="586" name="Google Shape;586;g3ec0958f68b_2_531"/>
            <p:cNvSpPr/>
            <p:nvPr/>
          </p:nvSpPr>
          <p:spPr>
            <a:xfrm>
              <a:off x="11506200" y="6057900"/>
              <a:ext cx="4114800" cy="1257300"/>
            </a:xfrm>
            <a:prstGeom prst="rect">
              <a:avLst/>
            </a:prstGeom>
            <a:solidFill>
              <a:srgbClr val="D5AE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587" name="Google Shape;587;g3ec0958f68b_2_531"/>
            <p:cNvPicPr preferRelativeResize="0"/>
            <p:nvPr/>
          </p:nvPicPr>
          <p:blipFill rotWithShape="1">
            <a:blip r:embed="rId9">
              <a:alphaModFix/>
            </a:blip>
            <a:srcRect b="0" l="0" r="0" t="0"/>
            <a:stretch/>
          </p:blipFill>
          <p:spPr>
            <a:xfrm>
              <a:off x="11734800" y="6267450"/>
              <a:ext cx="838200" cy="838200"/>
            </a:xfrm>
            <a:prstGeom prst="rect">
              <a:avLst/>
            </a:prstGeom>
            <a:noFill/>
            <a:ln>
              <a:noFill/>
            </a:ln>
          </p:spPr>
        </p:pic>
        <p:sp>
          <p:nvSpPr>
            <p:cNvPr id="588" name="Google Shape;588;g3ec0958f68b_2_531"/>
            <p:cNvSpPr/>
            <p:nvPr/>
          </p:nvSpPr>
          <p:spPr>
            <a:xfrm>
              <a:off x="11506200" y="7829550"/>
              <a:ext cx="4114800" cy="1257300"/>
            </a:xfrm>
            <a:prstGeom prst="rect">
              <a:avLst/>
            </a:prstGeom>
            <a:solidFill>
              <a:srgbClr val="D5AE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589" name="Google Shape;589;g3ec0958f68b_2_531"/>
            <p:cNvPicPr preferRelativeResize="0"/>
            <p:nvPr/>
          </p:nvPicPr>
          <p:blipFill rotWithShape="1">
            <a:blip r:embed="rId10">
              <a:alphaModFix/>
            </a:blip>
            <a:srcRect b="0" l="0" r="0" t="0"/>
            <a:stretch/>
          </p:blipFill>
          <p:spPr>
            <a:xfrm>
              <a:off x="11734800" y="8039100"/>
              <a:ext cx="838200" cy="838200"/>
            </a:xfrm>
            <a:prstGeom prst="rect">
              <a:avLst/>
            </a:prstGeom>
            <a:noFill/>
            <a:ln>
              <a:noFill/>
            </a:ln>
          </p:spPr>
        </p:pic>
        <p:sp>
          <p:nvSpPr>
            <p:cNvPr id="590" name="Google Shape;590;g3ec0958f68b_2_531"/>
            <p:cNvSpPr/>
            <p:nvPr/>
          </p:nvSpPr>
          <p:spPr>
            <a:xfrm>
              <a:off x="5010150" y="4286250"/>
              <a:ext cx="4114800" cy="1257300"/>
            </a:xfrm>
            <a:prstGeom prst="rect">
              <a:avLst/>
            </a:prstGeom>
            <a:solidFill>
              <a:srgbClr val="D5AE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591" name="Google Shape;591;g3ec0958f68b_2_531"/>
            <p:cNvPicPr preferRelativeResize="0"/>
            <p:nvPr/>
          </p:nvPicPr>
          <p:blipFill rotWithShape="1">
            <a:blip r:embed="rId11">
              <a:alphaModFix/>
            </a:blip>
            <a:srcRect b="0" l="0" r="0" t="0"/>
            <a:stretch/>
          </p:blipFill>
          <p:spPr>
            <a:xfrm>
              <a:off x="5238750" y="4495800"/>
              <a:ext cx="838200" cy="838200"/>
            </a:xfrm>
            <a:prstGeom prst="rect">
              <a:avLst/>
            </a:prstGeom>
            <a:noFill/>
            <a:ln>
              <a:noFill/>
            </a:ln>
          </p:spPr>
        </p:pic>
        <p:sp>
          <p:nvSpPr>
            <p:cNvPr id="592" name="Google Shape;592;g3ec0958f68b_2_531"/>
            <p:cNvSpPr/>
            <p:nvPr/>
          </p:nvSpPr>
          <p:spPr>
            <a:xfrm>
              <a:off x="13849350" y="4286250"/>
              <a:ext cx="4114800" cy="1257300"/>
            </a:xfrm>
            <a:prstGeom prst="rect">
              <a:avLst/>
            </a:prstGeom>
            <a:solidFill>
              <a:srgbClr val="D5AE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593" name="Google Shape;593;g3ec0958f68b_2_531"/>
            <p:cNvPicPr preferRelativeResize="0"/>
            <p:nvPr/>
          </p:nvPicPr>
          <p:blipFill rotWithShape="1">
            <a:blip r:embed="rId12">
              <a:alphaModFix/>
            </a:blip>
            <a:srcRect b="0" l="0" r="0" t="0"/>
            <a:stretch/>
          </p:blipFill>
          <p:spPr>
            <a:xfrm>
              <a:off x="14077950" y="4495800"/>
              <a:ext cx="838200" cy="838200"/>
            </a:xfrm>
            <a:prstGeom prst="rect">
              <a:avLst/>
            </a:prstGeom>
            <a:noFill/>
            <a:ln>
              <a:noFill/>
            </a:ln>
          </p:spPr>
        </p:pic>
        <p:sp>
          <p:nvSpPr>
            <p:cNvPr id="594" name="Google Shape;594;g3ec0958f68b_2_531"/>
            <p:cNvSpPr/>
            <p:nvPr/>
          </p:nvSpPr>
          <p:spPr>
            <a:xfrm>
              <a:off x="9429750" y="4286250"/>
              <a:ext cx="4114800" cy="1257300"/>
            </a:xfrm>
            <a:prstGeom prst="rect">
              <a:avLst/>
            </a:prstGeom>
            <a:solidFill>
              <a:srgbClr val="D5AE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595" name="Google Shape;595;g3ec0958f68b_2_531"/>
            <p:cNvPicPr preferRelativeResize="0"/>
            <p:nvPr/>
          </p:nvPicPr>
          <p:blipFill rotWithShape="1">
            <a:blip r:embed="rId13">
              <a:alphaModFix/>
            </a:blip>
            <a:srcRect b="0" l="0" r="0" t="0"/>
            <a:stretch/>
          </p:blipFill>
          <p:spPr>
            <a:xfrm>
              <a:off x="9658350" y="4495800"/>
              <a:ext cx="838200" cy="838200"/>
            </a:xfrm>
            <a:prstGeom prst="rect">
              <a:avLst/>
            </a:prstGeom>
            <a:noFill/>
            <a:ln>
              <a:noFill/>
            </a:ln>
          </p:spPr>
        </p:pic>
        <p:cxnSp>
          <p:nvCxnSpPr>
            <p:cNvPr id="596" name="Google Shape;596;g3ec0958f68b_2_531"/>
            <p:cNvCxnSpPr/>
            <p:nvPr/>
          </p:nvCxnSpPr>
          <p:spPr>
            <a:xfrm rot="2489">
              <a:off x="2514598" y="3976724"/>
              <a:ext cx="13258803" cy="0"/>
            </a:xfrm>
            <a:prstGeom prst="straightConnector1">
              <a:avLst/>
            </a:prstGeom>
            <a:noFill/>
            <a:ln cap="flat" cmpd="sng" w="9525">
              <a:solidFill>
                <a:srgbClr val="4D4D4D"/>
              </a:solidFill>
              <a:prstDash val="solid"/>
              <a:round/>
              <a:headEnd len="sm" w="sm" type="none"/>
              <a:tailEnd len="sm" w="sm" type="none"/>
            </a:ln>
          </p:spPr>
        </p:cxnSp>
        <p:cxnSp>
          <p:nvCxnSpPr>
            <p:cNvPr id="597" name="Google Shape;597;g3ec0958f68b_2_531"/>
            <p:cNvCxnSpPr/>
            <p:nvPr/>
          </p:nvCxnSpPr>
          <p:spPr>
            <a:xfrm rot="5291760">
              <a:off x="9605924" y="3829050"/>
              <a:ext cx="304951" cy="0"/>
            </a:xfrm>
            <a:prstGeom prst="straightConnector1">
              <a:avLst/>
            </a:prstGeom>
            <a:noFill/>
            <a:ln cap="flat" cmpd="sng" w="9525">
              <a:solidFill>
                <a:srgbClr val="4D4D4D"/>
              </a:solidFill>
              <a:prstDash val="solid"/>
              <a:round/>
              <a:headEnd len="sm" w="sm" type="none"/>
              <a:tailEnd len="sm" w="sm" type="none"/>
            </a:ln>
          </p:spPr>
        </p:cxnSp>
        <p:cxnSp>
          <p:nvCxnSpPr>
            <p:cNvPr id="598" name="Google Shape;598;g3ec0958f68b_2_531"/>
            <p:cNvCxnSpPr/>
            <p:nvPr/>
          </p:nvCxnSpPr>
          <p:spPr>
            <a:xfrm rot="5295063">
              <a:off x="2362127" y="4138651"/>
              <a:ext cx="314547" cy="0"/>
            </a:xfrm>
            <a:prstGeom prst="straightConnector1">
              <a:avLst/>
            </a:prstGeom>
            <a:noFill/>
            <a:ln cap="flat" cmpd="sng" w="9525">
              <a:solidFill>
                <a:srgbClr val="4D4D4D"/>
              </a:solidFill>
              <a:prstDash val="solid"/>
              <a:round/>
              <a:headEnd len="sm" w="sm" type="none"/>
              <a:tailEnd len="sm" w="sm" type="none"/>
            </a:ln>
          </p:spPr>
        </p:cxnSp>
        <p:cxnSp>
          <p:nvCxnSpPr>
            <p:cNvPr id="599" name="Google Shape;599;g3ec0958f68b_2_531"/>
            <p:cNvCxnSpPr/>
            <p:nvPr/>
          </p:nvCxnSpPr>
          <p:spPr>
            <a:xfrm rot="5295063">
              <a:off x="6981752" y="4138651"/>
              <a:ext cx="314547" cy="0"/>
            </a:xfrm>
            <a:prstGeom prst="straightConnector1">
              <a:avLst/>
            </a:prstGeom>
            <a:noFill/>
            <a:ln cap="flat" cmpd="sng" w="9525">
              <a:solidFill>
                <a:srgbClr val="4D4D4D"/>
              </a:solidFill>
              <a:prstDash val="solid"/>
              <a:round/>
              <a:headEnd len="sm" w="sm" type="none"/>
              <a:tailEnd len="sm" w="sm" type="none"/>
            </a:ln>
          </p:spPr>
        </p:cxnSp>
        <p:cxnSp>
          <p:nvCxnSpPr>
            <p:cNvPr id="600" name="Google Shape;600;g3ec0958f68b_2_531"/>
            <p:cNvCxnSpPr/>
            <p:nvPr/>
          </p:nvCxnSpPr>
          <p:spPr>
            <a:xfrm rot="5295063">
              <a:off x="11401352" y="4138651"/>
              <a:ext cx="314547" cy="0"/>
            </a:xfrm>
            <a:prstGeom prst="straightConnector1">
              <a:avLst/>
            </a:prstGeom>
            <a:noFill/>
            <a:ln cap="flat" cmpd="sng" w="9525">
              <a:solidFill>
                <a:srgbClr val="4D4D4D"/>
              </a:solidFill>
              <a:prstDash val="solid"/>
              <a:round/>
              <a:headEnd len="sm" w="sm" type="none"/>
              <a:tailEnd len="sm" w="sm" type="none"/>
            </a:ln>
          </p:spPr>
        </p:cxnSp>
        <p:cxnSp>
          <p:nvCxnSpPr>
            <p:cNvPr id="601" name="Google Shape;601;g3ec0958f68b_2_531"/>
            <p:cNvCxnSpPr/>
            <p:nvPr/>
          </p:nvCxnSpPr>
          <p:spPr>
            <a:xfrm rot="5295063">
              <a:off x="15611402" y="4138651"/>
              <a:ext cx="314547" cy="0"/>
            </a:xfrm>
            <a:prstGeom prst="straightConnector1">
              <a:avLst/>
            </a:prstGeom>
            <a:noFill/>
            <a:ln cap="flat" cmpd="sng" w="9525">
              <a:solidFill>
                <a:srgbClr val="4D4D4D"/>
              </a:solidFill>
              <a:prstDash val="solid"/>
              <a:round/>
              <a:headEnd len="sm" w="sm" type="none"/>
              <a:tailEnd len="sm" w="sm" type="none"/>
            </a:ln>
          </p:spPr>
        </p:cxnSp>
        <p:cxnSp>
          <p:nvCxnSpPr>
            <p:cNvPr id="602" name="Google Shape;602;g3ec0958f68b_2_531"/>
            <p:cNvCxnSpPr/>
            <p:nvPr/>
          </p:nvCxnSpPr>
          <p:spPr>
            <a:xfrm rot="5389437">
              <a:off x="5576918" y="6905625"/>
              <a:ext cx="3124215" cy="0"/>
            </a:xfrm>
            <a:prstGeom prst="straightConnector1">
              <a:avLst/>
            </a:prstGeom>
            <a:noFill/>
            <a:ln cap="flat" cmpd="sng" w="9525">
              <a:solidFill>
                <a:srgbClr val="4D4D4D"/>
              </a:solidFill>
              <a:prstDash val="solid"/>
              <a:round/>
              <a:headEnd len="sm" w="sm" type="none"/>
              <a:tailEnd len="sm" w="sm" type="none"/>
            </a:ln>
          </p:spPr>
        </p:cxnSp>
        <p:cxnSp>
          <p:nvCxnSpPr>
            <p:cNvPr id="603" name="Google Shape;603;g3ec0958f68b_2_531"/>
            <p:cNvCxnSpPr/>
            <p:nvPr/>
          </p:nvCxnSpPr>
          <p:spPr>
            <a:xfrm rot="216265">
              <a:off x="6991199" y="6615151"/>
              <a:ext cx="152702" cy="0"/>
            </a:xfrm>
            <a:prstGeom prst="straightConnector1">
              <a:avLst/>
            </a:prstGeom>
            <a:noFill/>
            <a:ln cap="flat" cmpd="sng" w="9525">
              <a:solidFill>
                <a:srgbClr val="4D4D4D"/>
              </a:solidFill>
              <a:prstDash val="solid"/>
              <a:round/>
              <a:headEnd len="sm" w="sm" type="none"/>
              <a:tailEnd len="sm" w="sm" type="none"/>
            </a:ln>
          </p:spPr>
        </p:cxnSp>
        <p:cxnSp>
          <p:nvCxnSpPr>
            <p:cNvPr id="604" name="Google Shape;604;g3ec0958f68b_2_531"/>
            <p:cNvCxnSpPr/>
            <p:nvPr/>
          </p:nvCxnSpPr>
          <p:spPr>
            <a:xfrm rot="216265">
              <a:off x="15620849" y="6615151"/>
              <a:ext cx="152702" cy="0"/>
            </a:xfrm>
            <a:prstGeom prst="straightConnector1">
              <a:avLst/>
            </a:prstGeom>
            <a:noFill/>
            <a:ln cap="flat" cmpd="sng" w="9525">
              <a:solidFill>
                <a:srgbClr val="4D4D4D"/>
              </a:solidFill>
              <a:prstDash val="solid"/>
              <a:round/>
              <a:headEnd len="sm" w="sm" type="none"/>
              <a:tailEnd len="sm" w="sm" type="none"/>
            </a:ln>
          </p:spPr>
        </p:cxnSp>
        <p:cxnSp>
          <p:nvCxnSpPr>
            <p:cNvPr id="605" name="Google Shape;605;g3ec0958f68b_2_531"/>
            <p:cNvCxnSpPr/>
            <p:nvPr/>
          </p:nvCxnSpPr>
          <p:spPr>
            <a:xfrm rot="216265">
              <a:off x="6991199" y="8463001"/>
              <a:ext cx="152702" cy="0"/>
            </a:xfrm>
            <a:prstGeom prst="straightConnector1">
              <a:avLst/>
            </a:prstGeom>
            <a:noFill/>
            <a:ln cap="flat" cmpd="sng" w="9525">
              <a:solidFill>
                <a:srgbClr val="4D4D4D"/>
              </a:solidFill>
              <a:prstDash val="solid"/>
              <a:round/>
              <a:headEnd len="sm" w="sm" type="none"/>
              <a:tailEnd len="sm" w="sm" type="none"/>
            </a:ln>
          </p:spPr>
        </p:cxnSp>
        <p:cxnSp>
          <p:nvCxnSpPr>
            <p:cNvPr id="606" name="Google Shape;606;g3ec0958f68b_2_531"/>
            <p:cNvCxnSpPr/>
            <p:nvPr/>
          </p:nvCxnSpPr>
          <p:spPr>
            <a:xfrm rot="216265">
              <a:off x="15620849" y="8463001"/>
              <a:ext cx="152702" cy="0"/>
            </a:xfrm>
            <a:prstGeom prst="straightConnector1">
              <a:avLst/>
            </a:prstGeom>
            <a:noFill/>
            <a:ln cap="flat" cmpd="sng" w="9525">
              <a:solidFill>
                <a:srgbClr val="4D4D4D"/>
              </a:solidFill>
              <a:prstDash val="solid"/>
              <a:round/>
              <a:headEnd len="sm" w="sm" type="none"/>
              <a:tailEnd len="sm" w="sm" type="none"/>
            </a:ln>
          </p:spPr>
        </p:cxnSp>
        <p:cxnSp>
          <p:nvCxnSpPr>
            <p:cNvPr id="607" name="Google Shape;607;g3ec0958f68b_2_531"/>
            <p:cNvCxnSpPr/>
            <p:nvPr/>
          </p:nvCxnSpPr>
          <p:spPr>
            <a:xfrm rot="5389070">
              <a:off x="14258917" y="6958051"/>
              <a:ext cx="3019515" cy="0"/>
            </a:xfrm>
            <a:prstGeom prst="straightConnector1">
              <a:avLst/>
            </a:prstGeom>
            <a:noFill/>
            <a:ln cap="flat" cmpd="sng" w="9525">
              <a:solidFill>
                <a:srgbClr val="4D4D4D"/>
              </a:solidFill>
              <a:prstDash val="solid"/>
              <a:round/>
              <a:headEnd len="sm" w="sm" type="none"/>
              <a:tailEnd len="sm" w="sm" type="none"/>
            </a:ln>
          </p:spPr>
        </p:cxnSp>
        <p:sp>
          <p:nvSpPr>
            <p:cNvPr id="608" name="Google Shape;608;g3ec0958f68b_2_531"/>
            <p:cNvSpPr/>
            <p:nvPr/>
          </p:nvSpPr>
          <p:spPr>
            <a:xfrm>
              <a:off x="8848725" y="2667000"/>
              <a:ext cx="2735700" cy="6345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00000"/>
                </a:buClr>
                <a:buSzPts val="2700"/>
                <a:buFont typeface="Anton"/>
                <a:buNone/>
              </a:pPr>
              <a:r>
                <a:rPr b="0" i="0" lang="en-US" sz="2700" u="none" cap="none" strike="noStrike">
                  <a:solidFill>
                    <a:srgbClr val="000000"/>
                  </a:solidFill>
                  <a:latin typeface="Anton"/>
                  <a:ea typeface="Anton"/>
                  <a:cs typeface="Anton"/>
                  <a:sym typeface="Anton"/>
                </a:rPr>
                <a:t>CHLOE NG</a:t>
              </a:r>
              <a:endParaRPr b="0" i="0" sz="2700" u="none" cap="none" strike="noStrike">
                <a:solidFill>
                  <a:schemeClr val="dk1"/>
                </a:solidFill>
                <a:latin typeface="Calibri"/>
                <a:ea typeface="Calibri"/>
                <a:cs typeface="Calibri"/>
                <a:sym typeface="Calibri"/>
              </a:endParaRPr>
            </a:p>
          </p:txBody>
        </p:sp>
        <p:sp>
          <p:nvSpPr>
            <p:cNvPr id="609" name="Google Shape;609;g3ec0958f68b_2_531"/>
            <p:cNvSpPr/>
            <p:nvPr/>
          </p:nvSpPr>
          <p:spPr>
            <a:xfrm>
              <a:off x="8848725" y="3257550"/>
              <a:ext cx="2727900" cy="4686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00000"/>
                </a:buClr>
                <a:buSzPts val="2400"/>
                <a:buFont typeface="Lato"/>
                <a:buNone/>
              </a:pPr>
              <a:r>
                <a:rPr b="0" i="0" lang="en-US" sz="2400" u="none" cap="none" strike="noStrike">
                  <a:solidFill>
                    <a:srgbClr val="000000"/>
                  </a:solidFill>
                  <a:latin typeface="Lato"/>
                  <a:ea typeface="Lato"/>
                  <a:cs typeface="Lato"/>
                  <a:sym typeface="Lato"/>
                </a:rPr>
                <a:t>The Mage</a:t>
              </a:r>
              <a:endParaRPr b="0" i="0" sz="2400" u="none" cap="none" strike="noStrike">
                <a:solidFill>
                  <a:schemeClr val="dk1"/>
                </a:solidFill>
                <a:latin typeface="Calibri"/>
                <a:ea typeface="Calibri"/>
                <a:cs typeface="Calibri"/>
                <a:sym typeface="Calibri"/>
              </a:endParaRPr>
            </a:p>
          </p:txBody>
        </p:sp>
        <p:sp>
          <p:nvSpPr>
            <p:cNvPr id="610" name="Google Shape;610;g3ec0958f68b_2_531"/>
            <p:cNvSpPr/>
            <p:nvPr/>
          </p:nvSpPr>
          <p:spPr>
            <a:xfrm>
              <a:off x="1809750" y="4438650"/>
              <a:ext cx="2735700" cy="6345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00000"/>
                </a:buClr>
                <a:buSzPts val="2700"/>
                <a:buFont typeface="Anton"/>
                <a:buNone/>
              </a:pPr>
              <a:r>
                <a:rPr b="0" i="0" lang="en-US" sz="2700" u="none" cap="none" strike="noStrike">
                  <a:solidFill>
                    <a:srgbClr val="000000"/>
                  </a:solidFill>
                  <a:latin typeface="Anton"/>
                  <a:ea typeface="Anton"/>
                  <a:cs typeface="Anton"/>
                  <a:sym typeface="Anton"/>
                </a:rPr>
                <a:t>VALTORIN</a:t>
              </a:r>
              <a:endParaRPr b="0" i="0" sz="2700" u="none" cap="none" strike="noStrike">
                <a:solidFill>
                  <a:schemeClr val="dk1"/>
                </a:solidFill>
                <a:latin typeface="Calibri"/>
                <a:ea typeface="Calibri"/>
                <a:cs typeface="Calibri"/>
                <a:sym typeface="Calibri"/>
              </a:endParaRPr>
            </a:p>
          </p:txBody>
        </p:sp>
        <p:sp>
          <p:nvSpPr>
            <p:cNvPr id="611" name="Google Shape;611;g3ec0958f68b_2_531"/>
            <p:cNvSpPr/>
            <p:nvPr/>
          </p:nvSpPr>
          <p:spPr>
            <a:xfrm>
              <a:off x="1809750" y="5029200"/>
              <a:ext cx="2727900" cy="4686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00000"/>
                </a:buClr>
                <a:buSzPts val="2400"/>
                <a:buFont typeface="Lato"/>
                <a:buNone/>
              </a:pPr>
              <a:r>
                <a:rPr b="0" i="0" lang="en-US" sz="2400" u="none" cap="none" strike="noStrike">
                  <a:solidFill>
                    <a:srgbClr val="000000"/>
                  </a:solidFill>
                  <a:latin typeface="Lato"/>
                  <a:ea typeface="Lato"/>
                  <a:cs typeface="Lato"/>
                  <a:sym typeface="Lato"/>
                </a:rPr>
                <a:t>The Assassin</a:t>
              </a:r>
              <a:endParaRPr b="0" i="0" sz="2400" u="none" cap="none" strike="noStrike">
                <a:solidFill>
                  <a:schemeClr val="dk1"/>
                </a:solidFill>
                <a:latin typeface="Calibri"/>
                <a:ea typeface="Calibri"/>
                <a:cs typeface="Calibri"/>
                <a:sym typeface="Calibri"/>
              </a:endParaRPr>
            </a:p>
          </p:txBody>
        </p:sp>
        <p:sp>
          <p:nvSpPr>
            <p:cNvPr id="612" name="Google Shape;612;g3ec0958f68b_2_531"/>
            <p:cNvSpPr/>
            <p:nvPr/>
          </p:nvSpPr>
          <p:spPr>
            <a:xfrm>
              <a:off x="4095750" y="6191250"/>
              <a:ext cx="2735700" cy="6345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00000"/>
                </a:buClr>
                <a:buSzPts val="2700"/>
                <a:buFont typeface="Anton"/>
                <a:buNone/>
              </a:pPr>
              <a:r>
                <a:rPr b="0" i="0" lang="en-US" sz="2700" u="none" cap="none" strike="noStrike">
                  <a:solidFill>
                    <a:srgbClr val="000000"/>
                  </a:solidFill>
                  <a:latin typeface="Anton"/>
                  <a:ea typeface="Anton"/>
                  <a:cs typeface="Anton"/>
                  <a:sym typeface="Anton"/>
                </a:rPr>
                <a:t>LUCIAN</a:t>
              </a:r>
              <a:endParaRPr b="0" i="0" sz="2700" u="none" cap="none" strike="noStrike">
                <a:solidFill>
                  <a:schemeClr val="dk1"/>
                </a:solidFill>
                <a:latin typeface="Calibri"/>
                <a:ea typeface="Calibri"/>
                <a:cs typeface="Calibri"/>
                <a:sym typeface="Calibri"/>
              </a:endParaRPr>
            </a:p>
          </p:txBody>
        </p:sp>
        <p:sp>
          <p:nvSpPr>
            <p:cNvPr id="613" name="Google Shape;613;g3ec0958f68b_2_531"/>
            <p:cNvSpPr/>
            <p:nvPr/>
          </p:nvSpPr>
          <p:spPr>
            <a:xfrm>
              <a:off x="4095750" y="6781800"/>
              <a:ext cx="2727900" cy="4686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00000"/>
                </a:buClr>
                <a:buSzPts val="2400"/>
                <a:buFont typeface="Lato"/>
                <a:buNone/>
              </a:pPr>
              <a:r>
                <a:rPr b="0" i="0" lang="en-US" sz="2400" u="none" cap="none" strike="noStrike">
                  <a:solidFill>
                    <a:srgbClr val="000000"/>
                  </a:solidFill>
                  <a:latin typeface="Lato"/>
                  <a:ea typeface="Lato"/>
                  <a:cs typeface="Lato"/>
                  <a:sym typeface="Lato"/>
                </a:rPr>
                <a:t>The Conjurer</a:t>
              </a:r>
              <a:endParaRPr b="0" i="0" sz="2400" u="none" cap="none" strike="noStrike">
                <a:solidFill>
                  <a:schemeClr val="dk1"/>
                </a:solidFill>
                <a:latin typeface="Calibri"/>
                <a:ea typeface="Calibri"/>
                <a:cs typeface="Calibri"/>
                <a:sym typeface="Calibri"/>
              </a:endParaRPr>
            </a:p>
          </p:txBody>
        </p:sp>
        <p:sp>
          <p:nvSpPr>
            <p:cNvPr id="614" name="Google Shape;614;g3ec0958f68b_2_531"/>
            <p:cNvSpPr/>
            <p:nvPr/>
          </p:nvSpPr>
          <p:spPr>
            <a:xfrm>
              <a:off x="4095750" y="7981950"/>
              <a:ext cx="2735700" cy="6345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00000"/>
                </a:buClr>
                <a:buSzPts val="2700"/>
                <a:buFont typeface="Anton"/>
                <a:buNone/>
              </a:pPr>
              <a:r>
                <a:rPr b="0" i="0" lang="en-US" sz="2700" u="none" cap="none" strike="noStrike">
                  <a:solidFill>
                    <a:srgbClr val="000000"/>
                  </a:solidFill>
                  <a:latin typeface="Anton"/>
                  <a:ea typeface="Anton"/>
                  <a:cs typeface="Anton"/>
                  <a:sym typeface="Anton"/>
                </a:rPr>
                <a:t>CEDRIC</a:t>
              </a:r>
              <a:endParaRPr b="0" i="0" sz="2700" u="none" cap="none" strike="noStrike">
                <a:solidFill>
                  <a:schemeClr val="dk1"/>
                </a:solidFill>
                <a:latin typeface="Calibri"/>
                <a:ea typeface="Calibri"/>
                <a:cs typeface="Calibri"/>
                <a:sym typeface="Calibri"/>
              </a:endParaRPr>
            </a:p>
          </p:txBody>
        </p:sp>
        <p:sp>
          <p:nvSpPr>
            <p:cNvPr id="615" name="Google Shape;615;g3ec0958f68b_2_531"/>
            <p:cNvSpPr/>
            <p:nvPr/>
          </p:nvSpPr>
          <p:spPr>
            <a:xfrm>
              <a:off x="4095750" y="8572500"/>
              <a:ext cx="2727900" cy="4686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00000"/>
                </a:buClr>
                <a:buSzPts val="2400"/>
                <a:buFont typeface="Lato"/>
                <a:buNone/>
              </a:pPr>
              <a:r>
                <a:rPr b="0" i="0" lang="en-US" sz="2400" u="none" cap="none" strike="noStrike">
                  <a:solidFill>
                    <a:srgbClr val="000000"/>
                  </a:solidFill>
                  <a:latin typeface="Lato"/>
                  <a:ea typeface="Lato"/>
                  <a:cs typeface="Lato"/>
                  <a:sym typeface="Lato"/>
                </a:rPr>
                <a:t>The Timekeeper</a:t>
              </a:r>
              <a:endParaRPr b="0" i="0" sz="2400" u="none" cap="none" strike="noStrike">
                <a:solidFill>
                  <a:schemeClr val="dk1"/>
                </a:solidFill>
                <a:latin typeface="Calibri"/>
                <a:ea typeface="Calibri"/>
                <a:cs typeface="Calibri"/>
                <a:sym typeface="Calibri"/>
              </a:endParaRPr>
            </a:p>
          </p:txBody>
        </p:sp>
        <p:sp>
          <p:nvSpPr>
            <p:cNvPr id="616" name="Google Shape;616;g3ec0958f68b_2_531"/>
            <p:cNvSpPr/>
            <p:nvPr/>
          </p:nvSpPr>
          <p:spPr>
            <a:xfrm>
              <a:off x="12725400" y="6210300"/>
              <a:ext cx="2735700" cy="6345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00000"/>
                </a:buClr>
                <a:buSzPts val="2700"/>
                <a:buFont typeface="Anton"/>
                <a:buNone/>
              </a:pPr>
              <a:r>
                <a:rPr b="0" i="0" lang="en-US" sz="2700" u="none" cap="none" strike="noStrike">
                  <a:solidFill>
                    <a:srgbClr val="000000"/>
                  </a:solidFill>
                  <a:latin typeface="Anton"/>
                  <a:ea typeface="Anton"/>
                  <a:cs typeface="Anton"/>
                  <a:sym typeface="Anton"/>
                </a:rPr>
                <a:t>ELVINA</a:t>
              </a:r>
              <a:endParaRPr b="0" i="0" sz="2700" u="none" cap="none" strike="noStrike">
                <a:solidFill>
                  <a:schemeClr val="dk1"/>
                </a:solidFill>
                <a:latin typeface="Calibri"/>
                <a:ea typeface="Calibri"/>
                <a:cs typeface="Calibri"/>
                <a:sym typeface="Calibri"/>
              </a:endParaRPr>
            </a:p>
          </p:txBody>
        </p:sp>
        <p:sp>
          <p:nvSpPr>
            <p:cNvPr id="617" name="Google Shape;617;g3ec0958f68b_2_531"/>
            <p:cNvSpPr/>
            <p:nvPr/>
          </p:nvSpPr>
          <p:spPr>
            <a:xfrm>
              <a:off x="12725400" y="6800850"/>
              <a:ext cx="2727900" cy="4686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00000"/>
                </a:buClr>
                <a:buSzPts val="2400"/>
                <a:buFont typeface="Lato"/>
                <a:buNone/>
              </a:pPr>
              <a:r>
                <a:rPr b="0" i="0" lang="en-US" sz="2400" u="none" cap="none" strike="noStrike">
                  <a:solidFill>
                    <a:srgbClr val="000000"/>
                  </a:solidFill>
                  <a:latin typeface="Lato"/>
                  <a:ea typeface="Lato"/>
                  <a:cs typeface="Lato"/>
                  <a:sym typeface="Lato"/>
                </a:rPr>
                <a:t>The Oracle</a:t>
              </a:r>
              <a:endParaRPr b="0" i="0" sz="2400" u="none" cap="none" strike="noStrike">
                <a:solidFill>
                  <a:schemeClr val="dk1"/>
                </a:solidFill>
                <a:latin typeface="Calibri"/>
                <a:ea typeface="Calibri"/>
                <a:cs typeface="Calibri"/>
                <a:sym typeface="Calibri"/>
              </a:endParaRPr>
            </a:p>
          </p:txBody>
        </p:sp>
        <p:sp>
          <p:nvSpPr>
            <p:cNvPr id="618" name="Google Shape;618;g3ec0958f68b_2_531"/>
            <p:cNvSpPr/>
            <p:nvPr/>
          </p:nvSpPr>
          <p:spPr>
            <a:xfrm>
              <a:off x="12725400" y="7981950"/>
              <a:ext cx="2735700" cy="6345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00000"/>
                </a:buClr>
                <a:buSzPts val="2700"/>
                <a:buFont typeface="Anton"/>
                <a:buNone/>
              </a:pPr>
              <a:r>
                <a:rPr b="0" i="0" lang="en-US" sz="2700" u="none" cap="none" strike="noStrike">
                  <a:solidFill>
                    <a:srgbClr val="000000"/>
                  </a:solidFill>
                  <a:latin typeface="Anton"/>
                  <a:ea typeface="Anton"/>
                  <a:cs typeface="Anton"/>
                  <a:sym typeface="Anton"/>
                </a:rPr>
                <a:t>SERAPHINA</a:t>
              </a:r>
              <a:endParaRPr b="0" i="0" sz="2700" u="none" cap="none" strike="noStrike">
                <a:solidFill>
                  <a:schemeClr val="dk1"/>
                </a:solidFill>
                <a:latin typeface="Calibri"/>
                <a:ea typeface="Calibri"/>
                <a:cs typeface="Calibri"/>
                <a:sym typeface="Calibri"/>
              </a:endParaRPr>
            </a:p>
          </p:txBody>
        </p:sp>
        <p:sp>
          <p:nvSpPr>
            <p:cNvPr id="619" name="Google Shape;619;g3ec0958f68b_2_531"/>
            <p:cNvSpPr/>
            <p:nvPr/>
          </p:nvSpPr>
          <p:spPr>
            <a:xfrm>
              <a:off x="12725400" y="8572500"/>
              <a:ext cx="2727900" cy="4686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00000"/>
                </a:buClr>
                <a:buSzPts val="2400"/>
                <a:buFont typeface="Lato"/>
                <a:buNone/>
              </a:pPr>
              <a:r>
                <a:rPr b="0" i="0" lang="en-US" sz="2400" u="none" cap="none" strike="noStrike">
                  <a:solidFill>
                    <a:srgbClr val="000000"/>
                  </a:solidFill>
                  <a:latin typeface="Lato"/>
                  <a:ea typeface="Lato"/>
                  <a:cs typeface="Lato"/>
                  <a:sym typeface="Lato"/>
                </a:rPr>
                <a:t>The Lightbringer</a:t>
              </a:r>
              <a:endParaRPr b="0" i="0" sz="2400" u="none" cap="none" strike="noStrike">
                <a:solidFill>
                  <a:schemeClr val="dk1"/>
                </a:solidFill>
                <a:latin typeface="Calibri"/>
                <a:ea typeface="Calibri"/>
                <a:cs typeface="Calibri"/>
                <a:sym typeface="Calibri"/>
              </a:endParaRPr>
            </a:p>
          </p:txBody>
        </p:sp>
        <p:sp>
          <p:nvSpPr>
            <p:cNvPr id="620" name="Google Shape;620;g3ec0958f68b_2_531"/>
            <p:cNvSpPr/>
            <p:nvPr/>
          </p:nvSpPr>
          <p:spPr>
            <a:xfrm>
              <a:off x="6229350" y="4438650"/>
              <a:ext cx="2735700" cy="6345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00000"/>
                </a:buClr>
                <a:buSzPts val="2700"/>
                <a:buFont typeface="Anton"/>
                <a:buNone/>
              </a:pPr>
              <a:r>
                <a:rPr b="0" i="0" lang="en-US" sz="2700" u="none" cap="none" strike="noStrike">
                  <a:solidFill>
                    <a:srgbClr val="000000"/>
                  </a:solidFill>
                  <a:latin typeface="Anton"/>
                  <a:ea typeface="Anton"/>
                  <a:cs typeface="Anton"/>
                  <a:sym typeface="Anton"/>
                </a:rPr>
                <a:t>AURIELLE</a:t>
              </a:r>
              <a:endParaRPr b="0" i="0" sz="2700" u="none" cap="none" strike="noStrike">
                <a:solidFill>
                  <a:schemeClr val="dk1"/>
                </a:solidFill>
                <a:latin typeface="Calibri"/>
                <a:ea typeface="Calibri"/>
                <a:cs typeface="Calibri"/>
                <a:sym typeface="Calibri"/>
              </a:endParaRPr>
            </a:p>
          </p:txBody>
        </p:sp>
        <p:sp>
          <p:nvSpPr>
            <p:cNvPr id="621" name="Google Shape;621;g3ec0958f68b_2_531"/>
            <p:cNvSpPr/>
            <p:nvPr/>
          </p:nvSpPr>
          <p:spPr>
            <a:xfrm>
              <a:off x="6229350" y="5029200"/>
              <a:ext cx="2727900" cy="4686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00000"/>
                </a:buClr>
                <a:buSzPts val="2400"/>
                <a:buFont typeface="Lato"/>
                <a:buNone/>
              </a:pPr>
              <a:r>
                <a:rPr b="0" i="0" lang="en-US" sz="2400" u="none" cap="none" strike="noStrike">
                  <a:solidFill>
                    <a:srgbClr val="000000"/>
                  </a:solidFill>
                  <a:latin typeface="Lato"/>
                  <a:ea typeface="Lato"/>
                  <a:cs typeface="Lato"/>
                  <a:sym typeface="Lato"/>
                </a:rPr>
                <a:t>The Priestess</a:t>
              </a:r>
              <a:endParaRPr b="0" i="0" sz="2400" u="none" cap="none" strike="noStrike">
                <a:solidFill>
                  <a:schemeClr val="dk1"/>
                </a:solidFill>
                <a:latin typeface="Calibri"/>
                <a:ea typeface="Calibri"/>
                <a:cs typeface="Calibri"/>
                <a:sym typeface="Calibri"/>
              </a:endParaRPr>
            </a:p>
          </p:txBody>
        </p:sp>
        <p:sp>
          <p:nvSpPr>
            <p:cNvPr id="622" name="Google Shape;622;g3ec0958f68b_2_531"/>
            <p:cNvSpPr/>
            <p:nvPr/>
          </p:nvSpPr>
          <p:spPr>
            <a:xfrm>
              <a:off x="15068550" y="4438650"/>
              <a:ext cx="2735700" cy="6345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00000"/>
                </a:buClr>
                <a:buSzPts val="2700"/>
                <a:buFont typeface="Anton"/>
                <a:buNone/>
              </a:pPr>
              <a:r>
                <a:rPr b="0" i="0" lang="en-US" sz="2700" u="none" cap="none" strike="noStrike">
                  <a:solidFill>
                    <a:srgbClr val="000000"/>
                  </a:solidFill>
                  <a:latin typeface="Anton"/>
                  <a:ea typeface="Anton"/>
                  <a:cs typeface="Anton"/>
                  <a:sym typeface="Anton"/>
                </a:rPr>
                <a:t>DARIANA</a:t>
              </a:r>
              <a:endParaRPr b="0" i="0" sz="2700" u="none" cap="none" strike="noStrike">
                <a:solidFill>
                  <a:schemeClr val="dk1"/>
                </a:solidFill>
                <a:latin typeface="Calibri"/>
                <a:ea typeface="Calibri"/>
                <a:cs typeface="Calibri"/>
                <a:sym typeface="Calibri"/>
              </a:endParaRPr>
            </a:p>
          </p:txBody>
        </p:sp>
        <p:sp>
          <p:nvSpPr>
            <p:cNvPr id="623" name="Google Shape;623;g3ec0958f68b_2_531"/>
            <p:cNvSpPr/>
            <p:nvPr/>
          </p:nvSpPr>
          <p:spPr>
            <a:xfrm>
              <a:off x="15068550" y="5029200"/>
              <a:ext cx="2727900" cy="4686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00000"/>
                </a:buClr>
                <a:buSzPts val="2400"/>
                <a:buFont typeface="Lato"/>
                <a:buNone/>
              </a:pPr>
              <a:r>
                <a:rPr b="0" i="0" lang="en-US" sz="2400" u="none" cap="none" strike="noStrike">
                  <a:solidFill>
                    <a:srgbClr val="000000"/>
                  </a:solidFill>
                  <a:latin typeface="Lato"/>
                  <a:ea typeface="Lato"/>
                  <a:cs typeface="Lato"/>
                  <a:sym typeface="Lato"/>
                </a:rPr>
                <a:t>The Shaman</a:t>
              </a:r>
              <a:endParaRPr b="0" i="0" sz="2400" u="none" cap="none" strike="noStrike">
                <a:solidFill>
                  <a:schemeClr val="dk1"/>
                </a:solidFill>
                <a:latin typeface="Calibri"/>
                <a:ea typeface="Calibri"/>
                <a:cs typeface="Calibri"/>
                <a:sym typeface="Calibri"/>
              </a:endParaRPr>
            </a:p>
          </p:txBody>
        </p:sp>
        <p:sp>
          <p:nvSpPr>
            <p:cNvPr id="624" name="Google Shape;624;g3ec0958f68b_2_531"/>
            <p:cNvSpPr/>
            <p:nvPr/>
          </p:nvSpPr>
          <p:spPr>
            <a:xfrm>
              <a:off x="10648950" y="4438650"/>
              <a:ext cx="2735700" cy="6345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00000"/>
                </a:buClr>
                <a:buSzPts val="2700"/>
                <a:buFont typeface="Anton"/>
                <a:buNone/>
              </a:pPr>
              <a:r>
                <a:rPr b="0" i="0" lang="en-US" sz="2700" u="none" cap="none" strike="noStrike">
                  <a:solidFill>
                    <a:srgbClr val="000000"/>
                  </a:solidFill>
                  <a:latin typeface="Anton"/>
                  <a:ea typeface="Anton"/>
                  <a:cs typeface="Anton"/>
                  <a:sym typeface="Anton"/>
                </a:rPr>
                <a:t>THERONIS</a:t>
              </a:r>
              <a:endParaRPr b="0" i="0" sz="2700" u="none" cap="none" strike="noStrike">
                <a:solidFill>
                  <a:schemeClr val="dk1"/>
                </a:solidFill>
                <a:latin typeface="Calibri"/>
                <a:ea typeface="Calibri"/>
                <a:cs typeface="Calibri"/>
                <a:sym typeface="Calibri"/>
              </a:endParaRPr>
            </a:p>
          </p:txBody>
        </p:sp>
        <p:sp>
          <p:nvSpPr>
            <p:cNvPr id="625" name="Google Shape;625;g3ec0958f68b_2_531"/>
            <p:cNvSpPr/>
            <p:nvPr/>
          </p:nvSpPr>
          <p:spPr>
            <a:xfrm>
              <a:off x="10648950" y="5029200"/>
              <a:ext cx="2727900" cy="4686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00000"/>
                </a:buClr>
                <a:buSzPts val="2400"/>
                <a:buFont typeface="Lato"/>
                <a:buNone/>
              </a:pPr>
              <a:r>
                <a:rPr b="0" i="0" lang="en-US" sz="2400" u="none" cap="none" strike="noStrike">
                  <a:solidFill>
                    <a:srgbClr val="000000"/>
                  </a:solidFill>
                  <a:latin typeface="Lato"/>
                  <a:ea typeface="Lato"/>
                  <a:cs typeface="Lato"/>
                  <a:sym typeface="Lato"/>
                </a:rPr>
                <a:t>The Warrior</a:t>
              </a:r>
              <a:endParaRPr b="0" i="0" sz="2400" u="none" cap="none" strike="noStrike">
                <a:solidFill>
                  <a:schemeClr val="dk1"/>
                </a:solidFill>
                <a:latin typeface="Calibri"/>
                <a:ea typeface="Calibri"/>
                <a:cs typeface="Calibri"/>
                <a:sym typeface="Calibri"/>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42424"/>
        </a:solidFill>
      </p:bgPr>
    </p:bg>
    <p:spTree>
      <p:nvGrpSpPr>
        <p:cNvPr id="630" name="Shape 630"/>
        <p:cNvGrpSpPr/>
        <p:nvPr/>
      </p:nvGrpSpPr>
      <p:grpSpPr>
        <a:xfrm>
          <a:off x="0" y="0"/>
          <a:ext cx="0" cy="0"/>
          <a:chOff x="0" y="0"/>
          <a:chExt cx="0" cy="0"/>
        </a:xfrm>
      </p:grpSpPr>
      <p:sp>
        <p:nvSpPr>
          <p:cNvPr id="631" name="Google Shape;631;g3ec0958f68b_2_591"/>
          <p:cNvSpPr/>
          <p:nvPr/>
        </p:nvSpPr>
        <p:spPr>
          <a:xfrm rot="9903023">
            <a:off x="10426925" y="1204268"/>
            <a:ext cx="5536700" cy="1599119"/>
          </a:xfrm>
          <a:prstGeom prst="rect">
            <a:avLst/>
          </a:prstGeom>
          <a:solidFill>
            <a:srgbClr val="FFB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32" name="Google Shape;632;g3ec0958f68b_2_591"/>
          <p:cNvGrpSpPr/>
          <p:nvPr/>
        </p:nvGrpSpPr>
        <p:grpSpPr>
          <a:xfrm>
            <a:off x="17640300" y="7994925"/>
            <a:ext cx="596549" cy="2063476"/>
            <a:chOff x="17640300" y="7994925"/>
            <a:chExt cx="596549" cy="2063476"/>
          </a:xfrm>
        </p:grpSpPr>
        <p:pic>
          <p:nvPicPr>
            <p:cNvPr descr="preencoded.png" id="633" name="Google Shape;633;g3ec0958f68b_2_591"/>
            <p:cNvPicPr preferRelativeResize="0"/>
            <p:nvPr/>
          </p:nvPicPr>
          <p:blipFill rotWithShape="1">
            <a:blip r:embed="rId3">
              <a:alphaModFix/>
            </a:blip>
            <a:srcRect b="0" l="0" r="0" t="0"/>
            <a:stretch/>
          </p:blipFill>
          <p:spPr>
            <a:xfrm>
              <a:off x="17640300" y="9525000"/>
              <a:ext cx="533400" cy="533400"/>
            </a:xfrm>
            <a:prstGeom prst="rect">
              <a:avLst/>
            </a:prstGeom>
            <a:noFill/>
            <a:ln>
              <a:noFill/>
            </a:ln>
          </p:spPr>
        </p:pic>
        <p:sp>
          <p:nvSpPr>
            <p:cNvPr id="634" name="Google Shape;634;g3ec0958f68b_2_591"/>
            <p:cNvSpPr/>
            <p:nvPr/>
          </p:nvSpPr>
          <p:spPr>
            <a:xfrm rot="-5400000">
              <a:off x="17235450" y="8456925"/>
              <a:ext cx="1463400" cy="539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FDD110"/>
                </a:buClr>
                <a:buSzPts val="2710"/>
                <a:buFont typeface="Inter"/>
                <a:buNone/>
              </a:pPr>
              <a:r>
                <a:rPr b="1" i="0" lang="en-US" sz="2710" u="none" cap="none" strike="noStrike">
                  <a:solidFill>
                    <a:srgbClr val="FDD110"/>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grpSp>
        <p:nvGrpSpPr>
          <p:cNvPr id="635" name="Google Shape;635;g3ec0958f68b_2_591"/>
          <p:cNvGrpSpPr/>
          <p:nvPr/>
        </p:nvGrpSpPr>
        <p:grpSpPr>
          <a:xfrm>
            <a:off x="10096500" y="3774222"/>
            <a:ext cx="6305700" cy="1308765"/>
            <a:chOff x="10096500" y="3714750"/>
            <a:chExt cx="6305700" cy="1409700"/>
          </a:xfrm>
        </p:grpSpPr>
        <p:sp>
          <p:nvSpPr>
            <p:cNvPr id="636" name="Google Shape;636;g3ec0958f68b_2_591"/>
            <p:cNvSpPr/>
            <p:nvPr/>
          </p:nvSpPr>
          <p:spPr>
            <a:xfrm>
              <a:off x="10096500" y="3714750"/>
              <a:ext cx="6305700" cy="1143000"/>
            </a:xfrm>
            <a:prstGeom prst="rect">
              <a:avLst/>
            </a:prstGeom>
            <a:solidFill>
              <a:srgbClr val="FFB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g3ec0958f68b_2_591"/>
            <p:cNvSpPr/>
            <p:nvPr/>
          </p:nvSpPr>
          <p:spPr>
            <a:xfrm>
              <a:off x="10668000" y="3714750"/>
              <a:ext cx="5429400" cy="14097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00000"/>
                </a:buClr>
                <a:buSzPts val="6000"/>
                <a:buFont typeface="Anton"/>
                <a:buNone/>
              </a:pPr>
              <a:r>
                <a:rPr b="0" i="0" lang="en-US" sz="6000" u="none" cap="none" strike="noStrike">
                  <a:solidFill>
                    <a:srgbClr val="000000"/>
                  </a:solidFill>
                  <a:latin typeface="Anton"/>
                  <a:ea typeface="Anton"/>
                  <a:cs typeface="Anton"/>
                  <a:sym typeface="Anton"/>
                </a:rPr>
                <a:t>CHOOSING EATEMP</a:t>
              </a:r>
              <a:endParaRPr b="0" i="0" sz="6000" u="none" cap="none" strike="noStrike">
                <a:solidFill>
                  <a:schemeClr val="dk1"/>
                </a:solidFill>
                <a:latin typeface="Calibri"/>
                <a:ea typeface="Calibri"/>
                <a:cs typeface="Calibri"/>
                <a:sym typeface="Calibri"/>
              </a:endParaRPr>
            </a:p>
          </p:txBody>
        </p:sp>
      </p:grpSp>
      <p:sp>
        <p:nvSpPr>
          <p:cNvPr id="638" name="Google Shape;638;g3ec0958f68b_2_591"/>
          <p:cNvSpPr/>
          <p:nvPr/>
        </p:nvSpPr>
        <p:spPr>
          <a:xfrm rot="-900105">
            <a:off x="11144189" y="1546417"/>
            <a:ext cx="4533926" cy="1409718"/>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00000"/>
              </a:buClr>
              <a:buSzPts val="6000"/>
              <a:buFont typeface="Anton"/>
              <a:buNone/>
            </a:pPr>
            <a:r>
              <a:rPr b="0" i="0" lang="en-US" sz="6000" u="none" cap="none" strike="noStrike">
                <a:solidFill>
                  <a:srgbClr val="000000"/>
                </a:solidFill>
                <a:latin typeface="Anton"/>
                <a:ea typeface="Anton"/>
                <a:cs typeface="Anton"/>
                <a:sym typeface="Anton"/>
              </a:rPr>
              <a:t>THANK YOU FOR</a:t>
            </a:r>
            <a:endParaRPr b="0" i="0" sz="6000" u="none" cap="none" strike="noStrike">
              <a:solidFill>
                <a:schemeClr val="dk1"/>
              </a:solidFill>
              <a:latin typeface="Calibri"/>
              <a:ea typeface="Calibri"/>
              <a:cs typeface="Calibri"/>
              <a:sym typeface="Calibri"/>
            </a:endParaRPr>
          </a:p>
        </p:txBody>
      </p:sp>
      <p:sp>
        <p:nvSpPr>
          <p:cNvPr id="639" name="Google Shape;639;g3ec0958f68b_2_591"/>
          <p:cNvSpPr/>
          <p:nvPr/>
        </p:nvSpPr>
        <p:spPr>
          <a:xfrm>
            <a:off x="10077450" y="5162550"/>
            <a:ext cx="7185600" cy="26595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FFFFFF"/>
              </a:buClr>
              <a:buSzPts val="2400"/>
              <a:buFont typeface="Lato"/>
              <a:buNone/>
            </a:pPr>
            <a:r>
              <a:rPr b="0" i="0" lang="en-US" sz="2400" u="none" cap="none" strike="noStrike">
                <a:solidFill>
                  <a:srgbClr val="FFFFFF"/>
                </a:solidFill>
                <a:latin typeface="Lato"/>
                <a:ea typeface="Lato"/>
                <a:cs typeface="Lato"/>
                <a:sym typeface="Lato"/>
              </a:rPr>
              <a:t>We offer free and high-quality slides templates for your presentations. We appreciate you choosing us and hope our templates have been helpful. </a:t>
            </a:r>
            <a:endParaRPr b="0" i="0" sz="2400" u="none" cap="none" strike="noStrike">
              <a:solidFill>
                <a:schemeClr val="dk1"/>
              </a:solidFill>
              <a:latin typeface="Calibri"/>
              <a:ea typeface="Calibri"/>
              <a:cs typeface="Calibri"/>
              <a:sym typeface="Calibri"/>
            </a:endParaRPr>
          </a:p>
          <a:p>
            <a:pPr indent="0" lvl="0" marL="0" marR="0" rtl="0" algn="l">
              <a:lnSpc>
                <a:spcPct val="120000"/>
              </a:lnSpc>
              <a:spcBef>
                <a:spcPts val="3000"/>
              </a:spcBef>
              <a:spcAft>
                <a:spcPts val="0"/>
              </a:spcAft>
              <a:buClr>
                <a:srgbClr val="FFFFFF"/>
              </a:buClr>
              <a:buSzPts val="2400"/>
              <a:buFont typeface="Lato"/>
              <a:buNone/>
            </a:pPr>
            <a:r>
              <a:rPr b="0" i="0" lang="en-US" sz="2400" u="none" cap="none" strike="noStrike">
                <a:solidFill>
                  <a:srgbClr val="FFFFFF"/>
                </a:solidFill>
                <a:latin typeface="Lato"/>
                <a:ea typeface="Lato"/>
                <a:cs typeface="Lato"/>
                <a:sym typeface="Lato"/>
              </a:rPr>
              <a:t>As a new website, we rely on your support to grow, so please help us by sharing our site with your friends and colleagues. </a:t>
            </a:r>
            <a:endParaRPr b="0" i="0" sz="2400" u="none" cap="none" strike="noStrike">
              <a:solidFill>
                <a:schemeClr val="dk1"/>
              </a:solidFill>
              <a:latin typeface="Calibri"/>
              <a:ea typeface="Calibri"/>
              <a:cs typeface="Calibri"/>
              <a:sym typeface="Calibri"/>
            </a:endParaRPr>
          </a:p>
        </p:txBody>
      </p:sp>
      <p:sp>
        <p:nvSpPr>
          <p:cNvPr id="640" name="Google Shape;640;g3ec0958f68b_2_591"/>
          <p:cNvSpPr/>
          <p:nvPr/>
        </p:nvSpPr>
        <p:spPr>
          <a:xfrm rot="-5400000">
            <a:off x="16401975" y="5808300"/>
            <a:ext cx="3345300" cy="4686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FFFFFF"/>
              </a:buClr>
              <a:buSzPts val="2400"/>
              <a:buFont typeface="Lato"/>
              <a:buNone/>
            </a:pPr>
            <a:r>
              <a:rPr b="0" i="0" lang="en-US" sz="2400" u="none" cap="none" strike="noStrike">
                <a:solidFill>
                  <a:srgbClr val="FFFFFF"/>
                </a:solidFill>
                <a:latin typeface="Lato"/>
                <a:ea typeface="Lato"/>
                <a:cs typeface="Lato"/>
                <a:sym typeface="Lato"/>
              </a:rPr>
              <a:t>Credit | Image: </a:t>
            </a:r>
            <a:r>
              <a:rPr b="0" i="0" lang="en-US" sz="2400" u="sng" cap="none" strike="noStrike">
                <a:solidFill>
                  <a:srgbClr val="FFFFFF"/>
                </a:solidFill>
                <a:latin typeface="Lato"/>
                <a:ea typeface="Lato"/>
                <a:cs typeface="Lato"/>
                <a:sym typeface="Lato"/>
                <a:hlinkClick r:id="rId4">
                  <a:extLst>
                    <a:ext uri="{A12FA001-AC4F-418D-AE19-62706E023703}">
                      <ahyp:hlinkClr val="tx"/>
                    </a:ext>
                  </a:extLst>
                </a:hlinkClick>
              </a:rPr>
              <a:t>Unsplash</a:t>
            </a:r>
            <a:r>
              <a:rPr b="0" i="0" lang="en-US" sz="2400" u="none" cap="none" strike="noStrike">
                <a:solidFill>
                  <a:srgbClr val="FFFFFF"/>
                </a:solidFill>
                <a:latin typeface="Lato"/>
                <a:ea typeface="Lato"/>
                <a:cs typeface="Lato"/>
                <a:sym typeface="Lato"/>
              </a:rPr>
              <a:t> </a:t>
            </a:r>
            <a:endParaRPr b="0" i="0" sz="2400" u="none" cap="none" strike="noStrike">
              <a:solidFill>
                <a:schemeClr val="dk1"/>
              </a:solidFill>
              <a:latin typeface="Calibri"/>
              <a:ea typeface="Calibri"/>
              <a:cs typeface="Calibri"/>
              <a:sym typeface="Calibri"/>
            </a:endParaRPr>
          </a:p>
        </p:txBody>
      </p:sp>
      <p:pic>
        <p:nvPicPr>
          <p:cNvPr descr="preencoded.png" id="641" name="Google Shape;641;g3ec0958f68b_2_591"/>
          <p:cNvPicPr preferRelativeResize="0"/>
          <p:nvPr/>
        </p:nvPicPr>
        <p:blipFill rotWithShape="1">
          <a:blip r:embed="rId5">
            <a:alphaModFix/>
          </a:blip>
          <a:srcRect b="0" l="0" r="0" t="0"/>
          <a:stretch/>
        </p:blipFill>
        <p:spPr>
          <a:xfrm>
            <a:off x="342900" y="628650"/>
            <a:ext cx="9753600" cy="81248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42424"/>
        </a:solidFill>
      </p:bgPr>
    </p:bg>
    <p:spTree>
      <p:nvGrpSpPr>
        <p:cNvPr id="42" name="Shape 42"/>
        <p:cNvGrpSpPr/>
        <p:nvPr/>
      </p:nvGrpSpPr>
      <p:grpSpPr>
        <a:xfrm>
          <a:off x="0" y="0"/>
          <a:ext cx="0" cy="0"/>
          <a:chOff x="0" y="0"/>
          <a:chExt cx="0" cy="0"/>
        </a:xfrm>
      </p:grpSpPr>
      <p:grpSp>
        <p:nvGrpSpPr>
          <p:cNvPr id="43" name="Google Shape;43;g3ec0958f68b_2_25"/>
          <p:cNvGrpSpPr/>
          <p:nvPr/>
        </p:nvGrpSpPr>
        <p:grpSpPr>
          <a:xfrm>
            <a:off x="17640300" y="7994925"/>
            <a:ext cx="596549" cy="2063476"/>
            <a:chOff x="17640300" y="7994925"/>
            <a:chExt cx="596549" cy="2063476"/>
          </a:xfrm>
        </p:grpSpPr>
        <p:pic>
          <p:nvPicPr>
            <p:cNvPr descr="preencoded.png" id="44" name="Google Shape;44;g3ec0958f68b_2_25"/>
            <p:cNvPicPr preferRelativeResize="0"/>
            <p:nvPr/>
          </p:nvPicPr>
          <p:blipFill rotWithShape="1">
            <a:blip r:embed="rId3">
              <a:alphaModFix/>
            </a:blip>
            <a:srcRect b="0" l="0" r="0" t="0"/>
            <a:stretch/>
          </p:blipFill>
          <p:spPr>
            <a:xfrm>
              <a:off x="17640300" y="9525000"/>
              <a:ext cx="533400" cy="533400"/>
            </a:xfrm>
            <a:prstGeom prst="rect">
              <a:avLst/>
            </a:prstGeom>
            <a:noFill/>
            <a:ln>
              <a:noFill/>
            </a:ln>
          </p:spPr>
        </p:pic>
        <p:sp>
          <p:nvSpPr>
            <p:cNvPr id="45" name="Google Shape;45;g3ec0958f68b_2_25"/>
            <p:cNvSpPr/>
            <p:nvPr/>
          </p:nvSpPr>
          <p:spPr>
            <a:xfrm rot="-5400000">
              <a:off x="17235450" y="8456925"/>
              <a:ext cx="1463400" cy="539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FDD110"/>
                </a:buClr>
                <a:buSzPts val="2710"/>
                <a:buFont typeface="Inter"/>
                <a:buNone/>
              </a:pPr>
              <a:r>
                <a:rPr b="1" i="0" lang="en-US" sz="2710" u="none" cap="none" strike="noStrike">
                  <a:solidFill>
                    <a:srgbClr val="FDD110"/>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grpSp>
        <p:nvGrpSpPr>
          <p:cNvPr id="46" name="Google Shape;46;g3ec0958f68b_2_25"/>
          <p:cNvGrpSpPr/>
          <p:nvPr/>
        </p:nvGrpSpPr>
        <p:grpSpPr>
          <a:xfrm>
            <a:off x="4229100" y="309563"/>
            <a:ext cx="9839400" cy="2798400"/>
            <a:chOff x="4229100" y="309563"/>
            <a:chExt cx="9839400" cy="2798400"/>
          </a:xfrm>
        </p:grpSpPr>
        <p:sp>
          <p:nvSpPr>
            <p:cNvPr id="47" name="Google Shape;47;g3ec0958f68b_2_25"/>
            <p:cNvSpPr/>
            <p:nvPr/>
          </p:nvSpPr>
          <p:spPr>
            <a:xfrm>
              <a:off x="4229100" y="309563"/>
              <a:ext cx="9839400" cy="2295600"/>
            </a:xfrm>
            <a:prstGeom prst="rect">
              <a:avLst/>
            </a:prstGeom>
            <a:solidFill>
              <a:srgbClr val="D5AE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g3ec0958f68b_2_25"/>
            <p:cNvSpPr/>
            <p:nvPr/>
          </p:nvSpPr>
          <p:spPr>
            <a:xfrm>
              <a:off x="4800600" y="842963"/>
              <a:ext cx="9123000" cy="22650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00000"/>
                </a:buClr>
                <a:buSzPts val="9600"/>
                <a:buFont typeface="Anton"/>
                <a:buNone/>
              </a:pPr>
              <a:r>
                <a:rPr b="0" i="0" lang="en-US" sz="9600" u="none" cap="none" strike="noStrike">
                  <a:solidFill>
                    <a:srgbClr val="000000"/>
                  </a:solidFill>
                  <a:latin typeface="Anton"/>
                  <a:ea typeface="Anton"/>
                  <a:cs typeface="Anton"/>
                  <a:sym typeface="Anton"/>
                </a:rPr>
                <a:t>TABLE OF CONTENTS</a:t>
              </a:r>
              <a:endParaRPr b="0" i="0" sz="9600" u="none" cap="none" strike="noStrike">
                <a:solidFill>
                  <a:schemeClr val="dk1"/>
                </a:solidFill>
                <a:latin typeface="Calibri"/>
                <a:ea typeface="Calibri"/>
                <a:cs typeface="Calibri"/>
                <a:sym typeface="Calibri"/>
              </a:endParaRPr>
            </a:p>
          </p:txBody>
        </p:sp>
      </p:grpSp>
      <p:grpSp>
        <p:nvGrpSpPr>
          <p:cNvPr id="49" name="Google Shape;49;g3ec0958f68b_2_25"/>
          <p:cNvGrpSpPr/>
          <p:nvPr/>
        </p:nvGrpSpPr>
        <p:grpSpPr>
          <a:xfrm>
            <a:off x="914400" y="3390900"/>
            <a:ext cx="1219200" cy="1219200"/>
            <a:chOff x="914400" y="3390900"/>
            <a:chExt cx="1219200" cy="1219200"/>
          </a:xfrm>
        </p:grpSpPr>
        <p:sp>
          <p:nvSpPr>
            <p:cNvPr id="50" name="Google Shape;50;g3ec0958f68b_2_25"/>
            <p:cNvSpPr/>
            <p:nvPr/>
          </p:nvSpPr>
          <p:spPr>
            <a:xfrm>
              <a:off x="914400" y="3390900"/>
              <a:ext cx="1219200" cy="1219200"/>
            </a:xfrm>
            <a:prstGeom prst="ellipse">
              <a:avLst/>
            </a:prstGeom>
            <a:solidFill>
              <a:srgbClr val="D5AE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g3ec0958f68b_2_25"/>
            <p:cNvSpPr/>
            <p:nvPr/>
          </p:nvSpPr>
          <p:spPr>
            <a:xfrm>
              <a:off x="1253490" y="3577590"/>
              <a:ext cx="540900" cy="845700"/>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Clr>
                  <a:srgbClr val="000000"/>
                </a:buClr>
                <a:buSzPts val="3600"/>
                <a:buFont typeface="Anton"/>
                <a:buNone/>
              </a:pPr>
              <a:r>
                <a:rPr b="0" i="0" lang="en-US" sz="3600" u="none" cap="none" strike="noStrike">
                  <a:solidFill>
                    <a:srgbClr val="000000"/>
                  </a:solidFill>
                  <a:latin typeface="Anton"/>
                  <a:ea typeface="Anton"/>
                  <a:cs typeface="Anton"/>
                  <a:sym typeface="Anton"/>
                </a:rPr>
                <a:t>01</a:t>
              </a:r>
              <a:endParaRPr b="0" i="0" sz="3600" u="none" cap="none" strike="noStrike">
                <a:solidFill>
                  <a:schemeClr val="dk1"/>
                </a:solidFill>
                <a:latin typeface="Calibri"/>
                <a:ea typeface="Calibri"/>
                <a:cs typeface="Calibri"/>
                <a:sym typeface="Calibri"/>
              </a:endParaRPr>
            </a:p>
          </p:txBody>
        </p:sp>
      </p:grpSp>
      <p:grpSp>
        <p:nvGrpSpPr>
          <p:cNvPr id="52" name="Google Shape;52;g3ec0958f68b_2_25"/>
          <p:cNvGrpSpPr/>
          <p:nvPr/>
        </p:nvGrpSpPr>
        <p:grpSpPr>
          <a:xfrm>
            <a:off x="914400" y="4762500"/>
            <a:ext cx="5577900" cy="1230600"/>
            <a:chOff x="914400" y="4762500"/>
            <a:chExt cx="5577900" cy="1230600"/>
          </a:xfrm>
        </p:grpSpPr>
        <p:sp>
          <p:nvSpPr>
            <p:cNvPr id="53" name="Google Shape;53;g3ec0958f68b_2_25"/>
            <p:cNvSpPr/>
            <p:nvPr/>
          </p:nvSpPr>
          <p:spPr>
            <a:xfrm>
              <a:off x="914400" y="4762500"/>
              <a:ext cx="5577900" cy="8457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FFFFFF"/>
                </a:buClr>
                <a:buSzPts val="3600"/>
                <a:buFont typeface="Anton"/>
                <a:buNone/>
              </a:pPr>
              <a:r>
                <a:rPr b="0" i="0" lang="en-US" sz="3600" u="none" cap="none" strike="noStrike">
                  <a:solidFill>
                    <a:srgbClr val="FFFFFF"/>
                  </a:solidFill>
                  <a:latin typeface="Anton"/>
                  <a:ea typeface="Anton"/>
                  <a:cs typeface="Anton"/>
                  <a:sym typeface="Anton"/>
                </a:rPr>
                <a:t>INTRODUCTION</a:t>
              </a:r>
              <a:endParaRPr b="0" i="0" sz="3600" u="none" cap="none" strike="noStrike">
                <a:solidFill>
                  <a:schemeClr val="dk1"/>
                </a:solidFill>
                <a:latin typeface="Calibri"/>
                <a:ea typeface="Calibri"/>
                <a:cs typeface="Calibri"/>
                <a:sym typeface="Calibri"/>
              </a:endParaRPr>
            </a:p>
          </p:txBody>
        </p:sp>
        <p:sp>
          <p:nvSpPr>
            <p:cNvPr id="54" name="Google Shape;54;g3ec0958f68b_2_25"/>
            <p:cNvSpPr/>
            <p:nvPr/>
          </p:nvSpPr>
          <p:spPr>
            <a:xfrm>
              <a:off x="914400" y="5524500"/>
              <a:ext cx="5547300" cy="4686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FFFFFF"/>
                </a:buClr>
                <a:buSzPts val="2400"/>
                <a:buFont typeface="Lato"/>
                <a:buNone/>
              </a:pPr>
              <a:r>
                <a:rPr b="0" i="0" lang="en-US" sz="2400" u="none" cap="none" strike="noStrike">
                  <a:solidFill>
                    <a:srgbClr val="FFFFFF"/>
                  </a:solidFill>
                  <a:latin typeface="Lato"/>
                  <a:ea typeface="Lato"/>
                  <a:cs typeface="Lato"/>
                  <a:sym typeface="Lato"/>
                </a:rPr>
                <a:t>The Extraordinary Realm</a:t>
              </a:r>
              <a:endParaRPr b="0" i="0" sz="2400" u="none" cap="none" strike="noStrike">
                <a:solidFill>
                  <a:schemeClr val="dk1"/>
                </a:solidFill>
                <a:latin typeface="Calibri"/>
                <a:ea typeface="Calibri"/>
                <a:cs typeface="Calibri"/>
                <a:sym typeface="Calibri"/>
              </a:endParaRPr>
            </a:p>
          </p:txBody>
        </p:sp>
      </p:grpSp>
      <p:grpSp>
        <p:nvGrpSpPr>
          <p:cNvPr id="55" name="Google Shape;55;g3ec0958f68b_2_25"/>
          <p:cNvGrpSpPr/>
          <p:nvPr/>
        </p:nvGrpSpPr>
        <p:grpSpPr>
          <a:xfrm>
            <a:off x="914400" y="6867525"/>
            <a:ext cx="1219200" cy="1219200"/>
            <a:chOff x="914400" y="6867525"/>
            <a:chExt cx="1219200" cy="1219200"/>
          </a:xfrm>
        </p:grpSpPr>
        <p:sp>
          <p:nvSpPr>
            <p:cNvPr id="56" name="Google Shape;56;g3ec0958f68b_2_25"/>
            <p:cNvSpPr/>
            <p:nvPr/>
          </p:nvSpPr>
          <p:spPr>
            <a:xfrm>
              <a:off x="914400" y="6867525"/>
              <a:ext cx="1219200" cy="1219200"/>
            </a:xfrm>
            <a:prstGeom prst="rect">
              <a:avLst/>
            </a:prstGeom>
            <a:solidFill>
              <a:srgbClr val="D5AE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g3ec0958f68b_2_25"/>
            <p:cNvSpPr/>
            <p:nvPr/>
          </p:nvSpPr>
          <p:spPr>
            <a:xfrm>
              <a:off x="1215390" y="7054215"/>
              <a:ext cx="617100" cy="845700"/>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Clr>
                  <a:srgbClr val="000000"/>
                </a:buClr>
                <a:buSzPts val="3600"/>
                <a:buFont typeface="Anton"/>
                <a:buNone/>
              </a:pPr>
              <a:r>
                <a:rPr b="0" i="0" lang="en-US" sz="3600" u="none" cap="none" strike="noStrike">
                  <a:solidFill>
                    <a:srgbClr val="000000"/>
                  </a:solidFill>
                  <a:latin typeface="Anton"/>
                  <a:ea typeface="Anton"/>
                  <a:cs typeface="Anton"/>
                  <a:sym typeface="Anton"/>
                </a:rPr>
                <a:t>02</a:t>
              </a:r>
              <a:endParaRPr b="0" i="0" sz="3600" u="none" cap="none" strike="noStrike">
                <a:solidFill>
                  <a:schemeClr val="dk1"/>
                </a:solidFill>
                <a:latin typeface="Calibri"/>
                <a:ea typeface="Calibri"/>
                <a:cs typeface="Calibri"/>
                <a:sym typeface="Calibri"/>
              </a:endParaRPr>
            </a:p>
          </p:txBody>
        </p:sp>
      </p:grpSp>
      <p:grpSp>
        <p:nvGrpSpPr>
          <p:cNvPr id="58" name="Google Shape;58;g3ec0958f68b_2_25"/>
          <p:cNvGrpSpPr/>
          <p:nvPr/>
        </p:nvGrpSpPr>
        <p:grpSpPr>
          <a:xfrm>
            <a:off x="914400" y="8239125"/>
            <a:ext cx="5577900" cy="1230600"/>
            <a:chOff x="914400" y="8239125"/>
            <a:chExt cx="5577900" cy="1230600"/>
          </a:xfrm>
        </p:grpSpPr>
        <p:sp>
          <p:nvSpPr>
            <p:cNvPr id="59" name="Google Shape;59;g3ec0958f68b_2_25"/>
            <p:cNvSpPr/>
            <p:nvPr/>
          </p:nvSpPr>
          <p:spPr>
            <a:xfrm>
              <a:off x="914400" y="8239125"/>
              <a:ext cx="5577900" cy="8457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FFFFFF"/>
                </a:buClr>
                <a:buSzPts val="3600"/>
                <a:buFont typeface="Anton"/>
                <a:buNone/>
              </a:pPr>
              <a:r>
                <a:rPr b="0" i="0" lang="en-US" sz="3600" u="none" cap="none" strike="noStrike">
                  <a:solidFill>
                    <a:srgbClr val="FFFFFF"/>
                  </a:solidFill>
                  <a:latin typeface="Anton"/>
                  <a:ea typeface="Anton"/>
                  <a:cs typeface="Anton"/>
                  <a:sym typeface="Anton"/>
                </a:rPr>
                <a:t>ENCOUNTERS</a:t>
              </a:r>
              <a:endParaRPr b="0" i="0" sz="3600" u="none" cap="none" strike="noStrike">
                <a:solidFill>
                  <a:schemeClr val="dk1"/>
                </a:solidFill>
                <a:latin typeface="Calibri"/>
                <a:ea typeface="Calibri"/>
                <a:cs typeface="Calibri"/>
                <a:sym typeface="Calibri"/>
              </a:endParaRPr>
            </a:p>
          </p:txBody>
        </p:sp>
        <p:sp>
          <p:nvSpPr>
            <p:cNvPr id="60" name="Google Shape;60;g3ec0958f68b_2_25"/>
            <p:cNvSpPr/>
            <p:nvPr/>
          </p:nvSpPr>
          <p:spPr>
            <a:xfrm>
              <a:off x="914400" y="9001125"/>
              <a:ext cx="5547300" cy="4686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FFFFFF"/>
                </a:buClr>
                <a:buSzPts val="2400"/>
                <a:buFont typeface="Lato"/>
                <a:buNone/>
              </a:pPr>
              <a:r>
                <a:rPr b="0" i="0" lang="en-US" sz="2400" u="none" cap="none" strike="noStrike">
                  <a:solidFill>
                    <a:srgbClr val="FFFFFF"/>
                  </a:solidFill>
                  <a:latin typeface="Lato"/>
                  <a:ea typeface="Lato"/>
                  <a:cs typeface="Lato"/>
                  <a:sym typeface="Lato"/>
                </a:rPr>
                <a:t>Unicorn Sightings</a:t>
              </a:r>
              <a:endParaRPr b="0" i="0" sz="2400" u="none" cap="none" strike="noStrike">
                <a:solidFill>
                  <a:schemeClr val="dk1"/>
                </a:solidFill>
                <a:latin typeface="Calibri"/>
                <a:ea typeface="Calibri"/>
                <a:cs typeface="Calibri"/>
                <a:sym typeface="Calibri"/>
              </a:endParaRPr>
            </a:p>
          </p:txBody>
        </p:sp>
      </p:grpSp>
      <p:grpSp>
        <p:nvGrpSpPr>
          <p:cNvPr id="61" name="Google Shape;61;g3ec0958f68b_2_25"/>
          <p:cNvGrpSpPr/>
          <p:nvPr/>
        </p:nvGrpSpPr>
        <p:grpSpPr>
          <a:xfrm>
            <a:off x="6400800" y="3390900"/>
            <a:ext cx="1219200" cy="1219200"/>
            <a:chOff x="6400800" y="3390900"/>
            <a:chExt cx="1219200" cy="1219200"/>
          </a:xfrm>
        </p:grpSpPr>
        <p:sp>
          <p:nvSpPr>
            <p:cNvPr id="62" name="Google Shape;62;g3ec0958f68b_2_25"/>
            <p:cNvSpPr/>
            <p:nvPr/>
          </p:nvSpPr>
          <p:spPr>
            <a:xfrm>
              <a:off x="6400800" y="3390900"/>
              <a:ext cx="1219200" cy="1219200"/>
            </a:xfrm>
            <a:prstGeom prst="rect">
              <a:avLst/>
            </a:prstGeom>
            <a:solidFill>
              <a:srgbClr val="D5AE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g3ec0958f68b_2_25"/>
            <p:cNvSpPr/>
            <p:nvPr/>
          </p:nvSpPr>
          <p:spPr>
            <a:xfrm>
              <a:off x="6701790" y="3577590"/>
              <a:ext cx="617100" cy="845700"/>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Clr>
                  <a:srgbClr val="000000"/>
                </a:buClr>
                <a:buSzPts val="3600"/>
                <a:buFont typeface="Anton"/>
                <a:buNone/>
              </a:pPr>
              <a:r>
                <a:rPr b="0" i="0" lang="en-US" sz="3600" u="none" cap="none" strike="noStrike">
                  <a:solidFill>
                    <a:srgbClr val="000000"/>
                  </a:solidFill>
                  <a:latin typeface="Anton"/>
                  <a:ea typeface="Anton"/>
                  <a:cs typeface="Anton"/>
                  <a:sym typeface="Anton"/>
                </a:rPr>
                <a:t>03</a:t>
              </a:r>
              <a:endParaRPr b="0" i="0" sz="3600" u="none" cap="none" strike="noStrike">
                <a:solidFill>
                  <a:schemeClr val="dk1"/>
                </a:solidFill>
                <a:latin typeface="Calibri"/>
                <a:ea typeface="Calibri"/>
                <a:cs typeface="Calibri"/>
                <a:sym typeface="Calibri"/>
              </a:endParaRPr>
            </a:p>
          </p:txBody>
        </p:sp>
      </p:grpSp>
      <p:grpSp>
        <p:nvGrpSpPr>
          <p:cNvPr id="64" name="Google Shape;64;g3ec0958f68b_2_25"/>
          <p:cNvGrpSpPr/>
          <p:nvPr/>
        </p:nvGrpSpPr>
        <p:grpSpPr>
          <a:xfrm>
            <a:off x="6400800" y="4762500"/>
            <a:ext cx="5577900" cy="1230600"/>
            <a:chOff x="6400800" y="4762500"/>
            <a:chExt cx="5577900" cy="1230600"/>
          </a:xfrm>
        </p:grpSpPr>
        <p:sp>
          <p:nvSpPr>
            <p:cNvPr id="65" name="Google Shape;65;g3ec0958f68b_2_25"/>
            <p:cNvSpPr/>
            <p:nvPr/>
          </p:nvSpPr>
          <p:spPr>
            <a:xfrm>
              <a:off x="6400800" y="4762500"/>
              <a:ext cx="5577900" cy="8457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FFFFFF"/>
                </a:buClr>
                <a:buSzPts val="3600"/>
                <a:buFont typeface="Anton"/>
                <a:buNone/>
              </a:pPr>
              <a:r>
                <a:rPr b="0" i="0" lang="en-US" sz="3600" u="none" cap="none" strike="noStrike">
                  <a:solidFill>
                    <a:srgbClr val="FFFFFF"/>
                  </a:solidFill>
                  <a:latin typeface="Anton"/>
                  <a:ea typeface="Anton"/>
                  <a:cs typeface="Anton"/>
                  <a:sym typeface="Anton"/>
                </a:rPr>
                <a:t>WONDERS</a:t>
              </a:r>
              <a:endParaRPr b="0" i="0" sz="3600" u="none" cap="none" strike="noStrike">
                <a:solidFill>
                  <a:schemeClr val="dk1"/>
                </a:solidFill>
                <a:latin typeface="Calibri"/>
                <a:ea typeface="Calibri"/>
                <a:cs typeface="Calibri"/>
                <a:sym typeface="Calibri"/>
              </a:endParaRPr>
            </a:p>
          </p:txBody>
        </p:sp>
        <p:sp>
          <p:nvSpPr>
            <p:cNvPr id="66" name="Google Shape;66;g3ec0958f68b_2_25"/>
            <p:cNvSpPr/>
            <p:nvPr/>
          </p:nvSpPr>
          <p:spPr>
            <a:xfrm>
              <a:off x="6400800" y="5524500"/>
              <a:ext cx="5547300" cy="4686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FFFFFF"/>
                </a:buClr>
                <a:buSzPts val="2400"/>
                <a:buFont typeface="Lato"/>
                <a:buNone/>
              </a:pPr>
              <a:r>
                <a:rPr b="0" i="0" lang="en-US" sz="2400" u="none" cap="none" strike="noStrike">
                  <a:solidFill>
                    <a:srgbClr val="FFFFFF"/>
                  </a:solidFill>
                  <a:latin typeface="Lato"/>
                  <a:ea typeface="Lato"/>
                  <a:cs typeface="Lato"/>
                  <a:sym typeface="Lato"/>
                </a:rPr>
                <a:t>Wishes Granted</a:t>
              </a:r>
              <a:endParaRPr b="0" i="0" sz="2400" u="none" cap="none" strike="noStrike">
                <a:solidFill>
                  <a:schemeClr val="dk1"/>
                </a:solidFill>
                <a:latin typeface="Calibri"/>
                <a:ea typeface="Calibri"/>
                <a:cs typeface="Calibri"/>
                <a:sym typeface="Calibri"/>
              </a:endParaRPr>
            </a:p>
          </p:txBody>
        </p:sp>
      </p:grpSp>
      <p:grpSp>
        <p:nvGrpSpPr>
          <p:cNvPr id="67" name="Google Shape;67;g3ec0958f68b_2_25"/>
          <p:cNvGrpSpPr/>
          <p:nvPr/>
        </p:nvGrpSpPr>
        <p:grpSpPr>
          <a:xfrm>
            <a:off x="6400800" y="6867525"/>
            <a:ext cx="1219200" cy="1219200"/>
            <a:chOff x="6400800" y="6867525"/>
            <a:chExt cx="1219200" cy="1219200"/>
          </a:xfrm>
        </p:grpSpPr>
        <p:sp>
          <p:nvSpPr>
            <p:cNvPr id="68" name="Google Shape;68;g3ec0958f68b_2_25"/>
            <p:cNvSpPr/>
            <p:nvPr/>
          </p:nvSpPr>
          <p:spPr>
            <a:xfrm>
              <a:off x="6400800" y="6867525"/>
              <a:ext cx="1219200" cy="1219200"/>
            </a:xfrm>
            <a:prstGeom prst="ellipse">
              <a:avLst/>
            </a:prstGeom>
            <a:solidFill>
              <a:srgbClr val="D5AE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g3ec0958f68b_2_25"/>
            <p:cNvSpPr/>
            <p:nvPr/>
          </p:nvSpPr>
          <p:spPr>
            <a:xfrm>
              <a:off x="6701790" y="7054215"/>
              <a:ext cx="617100" cy="845700"/>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Clr>
                  <a:srgbClr val="000000"/>
                </a:buClr>
                <a:buSzPts val="3600"/>
                <a:buFont typeface="Anton"/>
                <a:buNone/>
              </a:pPr>
              <a:r>
                <a:rPr b="0" i="0" lang="en-US" sz="3600" u="none" cap="none" strike="noStrike">
                  <a:solidFill>
                    <a:srgbClr val="000000"/>
                  </a:solidFill>
                  <a:latin typeface="Anton"/>
                  <a:ea typeface="Anton"/>
                  <a:cs typeface="Anton"/>
                  <a:sym typeface="Anton"/>
                </a:rPr>
                <a:t>04</a:t>
              </a:r>
              <a:endParaRPr b="0" i="0" sz="3600" u="none" cap="none" strike="noStrike">
                <a:solidFill>
                  <a:schemeClr val="dk1"/>
                </a:solidFill>
                <a:latin typeface="Calibri"/>
                <a:ea typeface="Calibri"/>
                <a:cs typeface="Calibri"/>
                <a:sym typeface="Calibri"/>
              </a:endParaRPr>
            </a:p>
          </p:txBody>
        </p:sp>
      </p:grpSp>
      <p:grpSp>
        <p:nvGrpSpPr>
          <p:cNvPr id="70" name="Google Shape;70;g3ec0958f68b_2_25"/>
          <p:cNvGrpSpPr/>
          <p:nvPr/>
        </p:nvGrpSpPr>
        <p:grpSpPr>
          <a:xfrm>
            <a:off x="6400800" y="8239125"/>
            <a:ext cx="5577900" cy="1230600"/>
            <a:chOff x="6400800" y="8239125"/>
            <a:chExt cx="5577900" cy="1230600"/>
          </a:xfrm>
        </p:grpSpPr>
        <p:sp>
          <p:nvSpPr>
            <p:cNvPr id="71" name="Google Shape;71;g3ec0958f68b_2_25"/>
            <p:cNvSpPr/>
            <p:nvPr/>
          </p:nvSpPr>
          <p:spPr>
            <a:xfrm>
              <a:off x="6400800" y="8239125"/>
              <a:ext cx="5577900" cy="8457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FFFFFF"/>
                </a:buClr>
                <a:buSzPts val="3600"/>
                <a:buFont typeface="Anton"/>
                <a:buNone/>
              </a:pPr>
              <a:r>
                <a:rPr b="0" i="0" lang="en-US" sz="3600" u="none" cap="none" strike="noStrike">
                  <a:solidFill>
                    <a:srgbClr val="FFFFFF"/>
                  </a:solidFill>
                  <a:latin typeface="Anton"/>
                  <a:ea typeface="Anton"/>
                  <a:cs typeface="Anton"/>
                  <a:sym typeface="Anton"/>
                </a:rPr>
                <a:t>MAGIC</a:t>
              </a:r>
              <a:endParaRPr b="0" i="0" sz="3600" u="none" cap="none" strike="noStrike">
                <a:solidFill>
                  <a:schemeClr val="dk1"/>
                </a:solidFill>
                <a:latin typeface="Calibri"/>
                <a:ea typeface="Calibri"/>
                <a:cs typeface="Calibri"/>
                <a:sym typeface="Calibri"/>
              </a:endParaRPr>
            </a:p>
          </p:txBody>
        </p:sp>
        <p:sp>
          <p:nvSpPr>
            <p:cNvPr id="72" name="Google Shape;72;g3ec0958f68b_2_25"/>
            <p:cNvSpPr/>
            <p:nvPr/>
          </p:nvSpPr>
          <p:spPr>
            <a:xfrm>
              <a:off x="6400800" y="9001125"/>
              <a:ext cx="5547300" cy="4686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FFFFFF"/>
                </a:buClr>
                <a:buSzPts val="2400"/>
                <a:buFont typeface="Lato"/>
                <a:buNone/>
              </a:pPr>
              <a:r>
                <a:rPr b="0" i="0" lang="en-US" sz="2400" u="none" cap="none" strike="noStrike">
                  <a:solidFill>
                    <a:srgbClr val="FFFFFF"/>
                  </a:solidFill>
                  <a:latin typeface="Lato"/>
                  <a:ea typeface="Lato"/>
                  <a:cs typeface="Lato"/>
                  <a:sym typeface="Lato"/>
                </a:rPr>
                <a:t>Spellcasting</a:t>
              </a:r>
              <a:endParaRPr b="0" i="0" sz="2400" u="none" cap="none" strike="noStrike">
                <a:solidFill>
                  <a:schemeClr val="dk1"/>
                </a:solidFill>
                <a:latin typeface="Calibri"/>
                <a:ea typeface="Calibri"/>
                <a:cs typeface="Calibri"/>
                <a:sym typeface="Calibri"/>
              </a:endParaRPr>
            </a:p>
          </p:txBody>
        </p:sp>
      </p:grpSp>
      <p:pic>
        <p:nvPicPr>
          <p:cNvPr descr="preencoded.png" id="73" name="Google Shape;73;g3ec0958f68b_2_25"/>
          <p:cNvPicPr preferRelativeResize="0"/>
          <p:nvPr/>
        </p:nvPicPr>
        <p:blipFill rotWithShape="1">
          <a:blip r:embed="rId4">
            <a:alphaModFix/>
          </a:blip>
          <a:srcRect b="0" l="0" r="0" t="0"/>
          <a:stretch/>
        </p:blipFill>
        <p:spPr>
          <a:xfrm flipH="1">
            <a:off x="9991725" y="1895475"/>
            <a:ext cx="7010400" cy="81629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42424"/>
        </a:solidFill>
      </p:bgPr>
    </p:bg>
    <p:spTree>
      <p:nvGrpSpPr>
        <p:cNvPr id="78" name="Shape 78"/>
        <p:cNvGrpSpPr/>
        <p:nvPr/>
      </p:nvGrpSpPr>
      <p:grpSpPr>
        <a:xfrm>
          <a:off x="0" y="0"/>
          <a:ext cx="0" cy="0"/>
          <a:chOff x="0" y="0"/>
          <a:chExt cx="0" cy="0"/>
        </a:xfrm>
      </p:grpSpPr>
      <p:grpSp>
        <p:nvGrpSpPr>
          <p:cNvPr id="79" name="Google Shape;79;g3ec0958f68b_2_60"/>
          <p:cNvGrpSpPr/>
          <p:nvPr/>
        </p:nvGrpSpPr>
        <p:grpSpPr>
          <a:xfrm>
            <a:off x="17640300" y="7994925"/>
            <a:ext cx="596549" cy="2063476"/>
            <a:chOff x="17640300" y="7994925"/>
            <a:chExt cx="596549" cy="2063476"/>
          </a:xfrm>
        </p:grpSpPr>
        <p:pic>
          <p:nvPicPr>
            <p:cNvPr descr="preencoded.png" id="80" name="Google Shape;80;g3ec0958f68b_2_60"/>
            <p:cNvPicPr preferRelativeResize="0"/>
            <p:nvPr/>
          </p:nvPicPr>
          <p:blipFill rotWithShape="1">
            <a:blip r:embed="rId3">
              <a:alphaModFix/>
            </a:blip>
            <a:srcRect b="0" l="0" r="0" t="0"/>
            <a:stretch/>
          </p:blipFill>
          <p:spPr>
            <a:xfrm>
              <a:off x="17640300" y="9525000"/>
              <a:ext cx="533400" cy="533400"/>
            </a:xfrm>
            <a:prstGeom prst="rect">
              <a:avLst/>
            </a:prstGeom>
            <a:noFill/>
            <a:ln>
              <a:noFill/>
            </a:ln>
          </p:spPr>
        </p:pic>
        <p:sp>
          <p:nvSpPr>
            <p:cNvPr id="81" name="Google Shape;81;g3ec0958f68b_2_60"/>
            <p:cNvSpPr/>
            <p:nvPr/>
          </p:nvSpPr>
          <p:spPr>
            <a:xfrm rot="-5400000">
              <a:off x="17235450" y="8456925"/>
              <a:ext cx="1463400" cy="539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FDD110"/>
                </a:buClr>
                <a:buSzPts val="2710"/>
                <a:buFont typeface="Inter"/>
                <a:buNone/>
              </a:pPr>
              <a:r>
                <a:rPr b="1" i="0" lang="en-US" sz="2710" u="none" cap="none" strike="noStrike">
                  <a:solidFill>
                    <a:srgbClr val="FDD110"/>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grpSp>
        <p:nvGrpSpPr>
          <p:cNvPr id="82" name="Google Shape;82;g3ec0958f68b_2_60"/>
          <p:cNvGrpSpPr/>
          <p:nvPr/>
        </p:nvGrpSpPr>
        <p:grpSpPr>
          <a:xfrm>
            <a:off x="2219325" y="1500188"/>
            <a:ext cx="10896600" cy="1866900"/>
            <a:chOff x="2219325" y="1500188"/>
            <a:chExt cx="10896600" cy="1866900"/>
          </a:xfrm>
        </p:grpSpPr>
        <p:sp>
          <p:nvSpPr>
            <p:cNvPr id="83" name="Google Shape;83;g3ec0958f68b_2_60"/>
            <p:cNvSpPr/>
            <p:nvPr/>
          </p:nvSpPr>
          <p:spPr>
            <a:xfrm>
              <a:off x="2219325" y="1500188"/>
              <a:ext cx="10896600" cy="1600200"/>
            </a:xfrm>
            <a:prstGeom prst="rect">
              <a:avLst/>
            </a:prstGeom>
            <a:solidFill>
              <a:srgbClr val="D5AE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g3ec0958f68b_2_60"/>
            <p:cNvSpPr/>
            <p:nvPr/>
          </p:nvSpPr>
          <p:spPr>
            <a:xfrm>
              <a:off x="2790825" y="1957388"/>
              <a:ext cx="10020300" cy="14097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00000"/>
                </a:buClr>
                <a:buSzPts val="6000"/>
                <a:buFont typeface="Anton"/>
                <a:buNone/>
              </a:pPr>
              <a:r>
                <a:rPr b="0" i="0" lang="en-US" sz="6000" u="none" cap="none" strike="noStrike">
                  <a:solidFill>
                    <a:srgbClr val="000000"/>
                  </a:solidFill>
                  <a:latin typeface="Anton"/>
                  <a:ea typeface="Anton"/>
                  <a:cs typeface="Anton"/>
                  <a:sym typeface="Anton"/>
                </a:rPr>
                <a:t>THE REALM OF THE EXTRAORDINARY</a:t>
              </a:r>
              <a:endParaRPr b="0" i="0" sz="6000" u="none" cap="none" strike="noStrike">
                <a:solidFill>
                  <a:schemeClr val="dk1"/>
                </a:solidFill>
                <a:latin typeface="Calibri"/>
                <a:ea typeface="Calibri"/>
                <a:cs typeface="Calibri"/>
                <a:sym typeface="Calibri"/>
              </a:endParaRPr>
            </a:p>
          </p:txBody>
        </p:sp>
      </p:grpSp>
      <p:grpSp>
        <p:nvGrpSpPr>
          <p:cNvPr id="85" name="Google Shape;85;g3ec0958f68b_2_60"/>
          <p:cNvGrpSpPr/>
          <p:nvPr/>
        </p:nvGrpSpPr>
        <p:grpSpPr>
          <a:xfrm>
            <a:off x="2219325" y="3552825"/>
            <a:ext cx="13910175" cy="3364200"/>
            <a:chOff x="2219325" y="3552825"/>
            <a:chExt cx="13910175" cy="3364200"/>
          </a:xfrm>
        </p:grpSpPr>
        <p:sp>
          <p:nvSpPr>
            <p:cNvPr id="86" name="Google Shape;86;g3ec0958f68b_2_60"/>
            <p:cNvSpPr/>
            <p:nvPr/>
          </p:nvSpPr>
          <p:spPr>
            <a:xfrm>
              <a:off x="2219325" y="3552825"/>
              <a:ext cx="6604500" cy="33642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FFFFFF"/>
                </a:buClr>
                <a:buSzPts val="2400"/>
                <a:buFont typeface="Lato"/>
                <a:buNone/>
              </a:pPr>
              <a:r>
                <a:rPr b="0" i="0" lang="en-US" sz="2400" u="none" cap="none" strike="noStrike">
                  <a:solidFill>
                    <a:srgbClr val="FFFFFF"/>
                  </a:solidFill>
                  <a:latin typeface="Lato"/>
                  <a:ea typeface="Lato"/>
                  <a:cs typeface="Lato"/>
                  <a:sym typeface="Lato"/>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2400" u="none" cap="none" strike="noStrike">
                <a:solidFill>
                  <a:schemeClr val="dk1"/>
                </a:solidFill>
                <a:latin typeface="Calibri"/>
                <a:ea typeface="Calibri"/>
                <a:cs typeface="Calibri"/>
                <a:sym typeface="Calibri"/>
              </a:endParaRPr>
            </a:p>
          </p:txBody>
        </p:sp>
        <p:sp>
          <p:nvSpPr>
            <p:cNvPr id="87" name="Google Shape;87;g3ec0958f68b_2_60"/>
            <p:cNvSpPr/>
            <p:nvPr/>
          </p:nvSpPr>
          <p:spPr>
            <a:xfrm>
              <a:off x="9525000" y="3552825"/>
              <a:ext cx="6604500" cy="33642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FFFFFF"/>
                </a:buClr>
                <a:buSzPts val="2400"/>
                <a:buFont typeface="Lato"/>
                <a:buNone/>
              </a:pPr>
              <a:r>
                <a:rPr b="0" i="0" lang="en-US" sz="2400" u="none" cap="none" strike="noStrike">
                  <a:solidFill>
                    <a:srgbClr val="FFFFFF"/>
                  </a:solidFill>
                  <a:latin typeface="Lato"/>
                  <a:ea typeface="Lato"/>
                  <a:cs typeface="Lato"/>
                  <a:sym typeface="Lato"/>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2400" u="none" cap="none" strike="noStrike">
                <a:solidFill>
                  <a:schemeClr val="dk1"/>
                </a:solidFill>
                <a:latin typeface="Calibri"/>
                <a:ea typeface="Calibri"/>
                <a:cs typeface="Calibri"/>
                <a:sym typeface="Calibri"/>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42424"/>
        </a:solidFill>
      </p:bgPr>
    </p:bg>
    <p:spTree>
      <p:nvGrpSpPr>
        <p:cNvPr id="92" name="Shape 92"/>
        <p:cNvGrpSpPr/>
        <p:nvPr/>
      </p:nvGrpSpPr>
      <p:grpSpPr>
        <a:xfrm>
          <a:off x="0" y="0"/>
          <a:ext cx="0" cy="0"/>
          <a:chOff x="0" y="0"/>
          <a:chExt cx="0" cy="0"/>
        </a:xfrm>
      </p:grpSpPr>
      <p:pic>
        <p:nvPicPr>
          <p:cNvPr descr="preencoded.png" id="93" name="Google Shape;93;g3ec0958f68b_2_73"/>
          <p:cNvPicPr preferRelativeResize="0"/>
          <p:nvPr/>
        </p:nvPicPr>
        <p:blipFill rotWithShape="1">
          <a:blip r:embed="rId3">
            <a:alphaModFix/>
          </a:blip>
          <a:srcRect b="0" l="0" r="0" t="0"/>
          <a:stretch/>
        </p:blipFill>
        <p:spPr>
          <a:xfrm>
            <a:off x="0" y="5381625"/>
            <a:ext cx="18288000" cy="4905375"/>
          </a:xfrm>
          <a:prstGeom prst="rect">
            <a:avLst/>
          </a:prstGeom>
          <a:noFill/>
          <a:ln>
            <a:noFill/>
          </a:ln>
        </p:spPr>
      </p:pic>
      <p:grpSp>
        <p:nvGrpSpPr>
          <p:cNvPr id="94" name="Google Shape;94;g3ec0958f68b_2_73"/>
          <p:cNvGrpSpPr/>
          <p:nvPr/>
        </p:nvGrpSpPr>
        <p:grpSpPr>
          <a:xfrm>
            <a:off x="17640300" y="7994925"/>
            <a:ext cx="596549" cy="2063476"/>
            <a:chOff x="17640300" y="7994925"/>
            <a:chExt cx="596549" cy="2063476"/>
          </a:xfrm>
        </p:grpSpPr>
        <p:pic>
          <p:nvPicPr>
            <p:cNvPr descr="preencoded.png" id="95" name="Google Shape;95;g3ec0958f68b_2_73"/>
            <p:cNvPicPr preferRelativeResize="0"/>
            <p:nvPr/>
          </p:nvPicPr>
          <p:blipFill rotWithShape="1">
            <a:blip r:embed="rId4">
              <a:alphaModFix/>
            </a:blip>
            <a:srcRect b="0" l="0" r="0" t="0"/>
            <a:stretch/>
          </p:blipFill>
          <p:spPr>
            <a:xfrm>
              <a:off x="17640300" y="9525000"/>
              <a:ext cx="533400" cy="533400"/>
            </a:xfrm>
            <a:prstGeom prst="rect">
              <a:avLst/>
            </a:prstGeom>
            <a:noFill/>
            <a:ln>
              <a:noFill/>
            </a:ln>
          </p:spPr>
        </p:pic>
        <p:sp>
          <p:nvSpPr>
            <p:cNvPr id="96" name="Google Shape;96;g3ec0958f68b_2_73"/>
            <p:cNvSpPr/>
            <p:nvPr/>
          </p:nvSpPr>
          <p:spPr>
            <a:xfrm rot="-5400000">
              <a:off x="17235450" y="8456925"/>
              <a:ext cx="1463400" cy="539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FDD110"/>
                </a:buClr>
                <a:buSzPts val="2710"/>
                <a:buFont typeface="Inter"/>
                <a:buNone/>
              </a:pPr>
              <a:r>
                <a:rPr b="1" i="0" lang="en-US" sz="2710" u="none" cap="none" strike="noStrike">
                  <a:solidFill>
                    <a:srgbClr val="FDD110"/>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grpSp>
        <p:nvGrpSpPr>
          <p:cNvPr id="97" name="Google Shape;97;g3ec0958f68b_2_73"/>
          <p:cNvGrpSpPr/>
          <p:nvPr/>
        </p:nvGrpSpPr>
        <p:grpSpPr>
          <a:xfrm>
            <a:off x="1428750" y="1238250"/>
            <a:ext cx="7401000" cy="3580500"/>
            <a:chOff x="1428750" y="1238250"/>
            <a:chExt cx="7401000" cy="3580500"/>
          </a:xfrm>
        </p:grpSpPr>
        <p:sp>
          <p:nvSpPr>
            <p:cNvPr id="98" name="Google Shape;98;g3ec0958f68b_2_73"/>
            <p:cNvSpPr/>
            <p:nvPr/>
          </p:nvSpPr>
          <p:spPr>
            <a:xfrm>
              <a:off x="1428750" y="1238250"/>
              <a:ext cx="7401000" cy="3580500"/>
            </a:xfrm>
            <a:prstGeom prst="rect">
              <a:avLst/>
            </a:prstGeom>
            <a:solidFill>
              <a:srgbClr val="D5AE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99" name="Google Shape;99;g3ec0958f68b_2_73"/>
            <p:cNvPicPr preferRelativeResize="0"/>
            <p:nvPr/>
          </p:nvPicPr>
          <p:blipFill rotWithShape="1">
            <a:blip r:embed="rId5">
              <a:alphaModFix/>
            </a:blip>
            <a:srcRect b="0" l="0" r="0" t="0"/>
            <a:stretch/>
          </p:blipFill>
          <p:spPr>
            <a:xfrm>
              <a:off x="4651375" y="1441450"/>
              <a:ext cx="955675" cy="1097644"/>
            </a:xfrm>
            <a:prstGeom prst="rect">
              <a:avLst/>
            </a:prstGeom>
            <a:noFill/>
            <a:ln>
              <a:noFill/>
            </a:ln>
          </p:spPr>
        </p:pic>
        <p:grpSp>
          <p:nvGrpSpPr>
            <p:cNvPr id="100" name="Google Shape;100;g3ec0958f68b_2_73"/>
            <p:cNvGrpSpPr/>
            <p:nvPr/>
          </p:nvGrpSpPr>
          <p:grpSpPr>
            <a:xfrm>
              <a:off x="1687830" y="2742293"/>
              <a:ext cx="6882900" cy="1954500"/>
              <a:chOff x="1687830" y="2742293"/>
              <a:chExt cx="6882900" cy="1954500"/>
            </a:xfrm>
          </p:grpSpPr>
          <p:sp>
            <p:nvSpPr>
              <p:cNvPr id="101" name="Google Shape;101;g3ec0958f68b_2_73"/>
              <p:cNvSpPr/>
              <p:nvPr/>
            </p:nvSpPr>
            <p:spPr>
              <a:xfrm>
                <a:off x="1687830" y="2742293"/>
                <a:ext cx="6882900" cy="8457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00000"/>
                  </a:buClr>
                  <a:buSzPts val="3600"/>
                  <a:buFont typeface="Anton"/>
                  <a:buNone/>
                </a:pPr>
                <a:r>
                  <a:rPr b="0" i="0" lang="en-US" sz="3600" u="none" cap="none" strike="noStrike">
                    <a:solidFill>
                      <a:srgbClr val="000000"/>
                    </a:solidFill>
                    <a:latin typeface="Anton"/>
                    <a:ea typeface="Anton"/>
                    <a:cs typeface="Anton"/>
                    <a:sym typeface="Anton"/>
                  </a:rPr>
                  <a:t>UNICORN SIGHTINGS</a:t>
                </a:r>
                <a:endParaRPr b="0" i="0" sz="3600" u="none" cap="none" strike="noStrike">
                  <a:solidFill>
                    <a:schemeClr val="dk1"/>
                  </a:solidFill>
                  <a:latin typeface="Calibri"/>
                  <a:ea typeface="Calibri"/>
                  <a:cs typeface="Calibri"/>
                  <a:sym typeface="Calibri"/>
                </a:endParaRPr>
              </a:p>
            </p:txBody>
          </p:sp>
          <p:sp>
            <p:nvSpPr>
              <p:cNvPr id="102" name="Google Shape;102;g3ec0958f68b_2_73"/>
              <p:cNvSpPr/>
              <p:nvPr/>
            </p:nvSpPr>
            <p:spPr>
              <a:xfrm>
                <a:off x="1703070" y="3504293"/>
                <a:ext cx="6852300" cy="11925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00000"/>
                  </a:buClr>
                  <a:buSzPts val="2400"/>
                  <a:buFont typeface="Lato"/>
                  <a:buNone/>
                </a:pPr>
                <a:r>
                  <a:rPr b="0" i="0" lang="en-US" sz="2400" u="none" cap="none" strike="noStrike">
                    <a:solidFill>
                      <a:srgbClr val="000000"/>
                    </a:solidFill>
                    <a:latin typeface="Lato"/>
                    <a:ea typeface="Lato"/>
                    <a:cs typeface="Lato"/>
                    <a:sym typeface="Lato"/>
                  </a:rPr>
                  <a:t>A record of the number of unicorns spotted in the fantasy realm and the beauty and mystery that surrounds these enchanting creatures.</a:t>
                </a:r>
                <a:endParaRPr b="0" i="0" sz="2400" u="none" cap="none" strike="noStrike">
                  <a:solidFill>
                    <a:schemeClr val="dk1"/>
                  </a:solidFill>
                  <a:latin typeface="Calibri"/>
                  <a:ea typeface="Calibri"/>
                  <a:cs typeface="Calibri"/>
                  <a:sym typeface="Calibri"/>
                </a:endParaRPr>
              </a:p>
            </p:txBody>
          </p:sp>
        </p:grpSp>
      </p:grpSp>
      <p:grpSp>
        <p:nvGrpSpPr>
          <p:cNvPr id="103" name="Google Shape;103;g3ec0958f68b_2_73"/>
          <p:cNvGrpSpPr/>
          <p:nvPr/>
        </p:nvGrpSpPr>
        <p:grpSpPr>
          <a:xfrm>
            <a:off x="9458325" y="1200150"/>
            <a:ext cx="7401000" cy="3591000"/>
            <a:chOff x="9458325" y="1200150"/>
            <a:chExt cx="7401000" cy="3591000"/>
          </a:xfrm>
        </p:grpSpPr>
        <p:sp>
          <p:nvSpPr>
            <p:cNvPr id="104" name="Google Shape;104;g3ec0958f68b_2_73"/>
            <p:cNvSpPr/>
            <p:nvPr/>
          </p:nvSpPr>
          <p:spPr>
            <a:xfrm>
              <a:off x="9458325" y="1200150"/>
              <a:ext cx="7401000" cy="3591000"/>
            </a:xfrm>
            <a:prstGeom prst="rect">
              <a:avLst/>
            </a:prstGeom>
            <a:solidFill>
              <a:srgbClr val="D5AE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05" name="Google Shape;105;g3ec0958f68b_2_73"/>
            <p:cNvPicPr preferRelativeResize="0"/>
            <p:nvPr/>
          </p:nvPicPr>
          <p:blipFill rotWithShape="1">
            <a:blip r:embed="rId6">
              <a:alphaModFix/>
            </a:blip>
            <a:srcRect b="0" l="0" r="0" t="0"/>
            <a:stretch/>
          </p:blipFill>
          <p:spPr>
            <a:xfrm>
              <a:off x="12680632" y="1398270"/>
              <a:ext cx="956310" cy="1118235"/>
            </a:xfrm>
            <a:prstGeom prst="rect">
              <a:avLst/>
            </a:prstGeom>
            <a:noFill/>
            <a:ln>
              <a:noFill/>
            </a:ln>
          </p:spPr>
        </p:pic>
        <p:grpSp>
          <p:nvGrpSpPr>
            <p:cNvPr id="106" name="Google Shape;106;g3ec0958f68b_2_73"/>
            <p:cNvGrpSpPr/>
            <p:nvPr/>
          </p:nvGrpSpPr>
          <p:grpSpPr>
            <a:xfrm>
              <a:off x="9717405" y="2714625"/>
              <a:ext cx="6882900" cy="1954500"/>
              <a:chOff x="9717405" y="2714625"/>
              <a:chExt cx="6882900" cy="1954500"/>
            </a:xfrm>
          </p:grpSpPr>
          <p:sp>
            <p:nvSpPr>
              <p:cNvPr id="107" name="Google Shape;107;g3ec0958f68b_2_73"/>
              <p:cNvSpPr/>
              <p:nvPr/>
            </p:nvSpPr>
            <p:spPr>
              <a:xfrm>
                <a:off x="9717405" y="2714625"/>
                <a:ext cx="6882900" cy="8457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00000"/>
                  </a:buClr>
                  <a:buSzPts val="3600"/>
                  <a:buFont typeface="Anton"/>
                  <a:buNone/>
                </a:pPr>
                <a:r>
                  <a:rPr b="0" i="0" lang="en-US" sz="3600" u="none" cap="none" strike="noStrike">
                    <a:solidFill>
                      <a:srgbClr val="000000"/>
                    </a:solidFill>
                    <a:latin typeface="Anton"/>
                    <a:ea typeface="Anton"/>
                    <a:cs typeface="Anton"/>
                    <a:sym typeface="Anton"/>
                  </a:rPr>
                  <a:t>DRAGON TAMING</a:t>
                </a:r>
                <a:endParaRPr b="0" i="0" sz="3600" u="none" cap="none" strike="noStrike">
                  <a:solidFill>
                    <a:schemeClr val="dk1"/>
                  </a:solidFill>
                  <a:latin typeface="Calibri"/>
                  <a:ea typeface="Calibri"/>
                  <a:cs typeface="Calibri"/>
                  <a:sym typeface="Calibri"/>
                </a:endParaRPr>
              </a:p>
            </p:txBody>
          </p:sp>
          <p:sp>
            <p:nvSpPr>
              <p:cNvPr id="108" name="Google Shape;108;g3ec0958f68b_2_73"/>
              <p:cNvSpPr/>
              <p:nvPr/>
            </p:nvSpPr>
            <p:spPr>
              <a:xfrm>
                <a:off x="9732645" y="3476625"/>
                <a:ext cx="6852300" cy="11925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00000"/>
                  </a:buClr>
                  <a:buSzPts val="2400"/>
                  <a:buFont typeface="Lato"/>
                  <a:buNone/>
                </a:pPr>
                <a:r>
                  <a:rPr b="0" i="0" lang="en-US" sz="2400" u="none" cap="none" strike="noStrike">
                    <a:solidFill>
                      <a:srgbClr val="000000"/>
                    </a:solidFill>
                    <a:latin typeface="Lato"/>
                    <a:ea typeface="Lato"/>
                    <a:cs typeface="Lato"/>
                    <a:sym typeface="Lato"/>
                  </a:rPr>
                  <a:t>A closer look at the art of taming dragons and the brave adventurers who dare to take on these fearsome creatures.</a:t>
                </a:r>
                <a:endParaRPr b="0" i="0" sz="2400" u="none" cap="none" strike="noStrike">
                  <a:solidFill>
                    <a:schemeClr val="dk1"/>
                  </a:solidFill>
                  <a:latin typeface="Calibri"/>
                  <a:ea typeface="Calibri"/>
                  <a:cs typeface="Calibri"/>
                  <a:sym typeface="Calibri"/>
                </a:endParaRPr>
              </a:p>
            </p:txBody>
          </p:sp>
        </p:gr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42424"/>
        </a:solidFill>
      </p:bgPr>
    </p:bg>
    <p:spTree>
      <p:nvGrpSpPr>
        <p:cNvPr id="113" name="Shape 113"/>
        <p:cNvGrpSpPr/>
        <p:nvPr/>
      </p:nvGrpSpPr>
      <p:grpSpPr>
        <a:xfrm>
          <a:off x="0" y="0"/>
          <a:ext cx="0" cy="0"/>
          <a:chOff x="0" y="0"/>
          <a:chExt cx="0" cy="0"/>
        </a:xfrm>
      </p:grpSpPr>
      <p:grpSp>
        <p:nvGrpSpPr>
          <p:cNvPr id="114" name="Google Shape;114;g3ec0958f68b_2_93"/>
          <p:cNvGrpSpPr/>
          <p:nvPr/>
        </p:nvGrpSpPr>
        <p:grpSpPr>
          <a:xfrm>
            <a:off x="17640300" y="7994925"/>
            <a:ext cx="596549" cy="2063476"/>
            <a:chOff x="17640300" y="7994925"/>
            <a:chExt cx="596549" cy="2063476"/>
          </a:xfrm>
        </p:grpSpPr>
        <p:pic>
          <p:nvPicPr>
            <p:cNvPr descr="preencoded.png" id="115" name="Google Shape;115;g3ec0958f68b_2_93"/>
            <p:cNvPicPr preferRelativeResize="0"/>
            <p:nvPr/>
          </p:nvPicPr>
          <p:blipFill rotWithShape="1">
            <a:blip r:embed="rId3">
              <a:alphaModFix/>
            </a:blip>
            <a:srcRect b="0" l="0" r="0" t="0"/>
            <a:stretch/>
          </p:blipFill>
          <p:spPr>
            <a:xfrm>
              <a:off x="17640300" y="9525000"/>
              <a:ext cx="533400" cy="533400"/>
            </a:xfrm>
            <a:prstGeom prst="rect">
              <a:avLst/>
            </a:prstGeom>
            <a:noFill/>
            <a:ln>
              <a:noFill/>
            </a:ln>
          </p:spPr>
        </p:pic>
        <p:sp>
          <p:nvSpPr>
            <p:cNvPr id="116" name="Google Shape;116;g3ec0958f68b_2_93"/>
            <p:cNvSpPr/>
            <p:nvPr/>
          </p:nvSpPr>
          <p:spPr>
            <a:xfrm rot="-5400000">
              <a:off x="17235450" y="8456925"/>
              <a:ext cx="1463400" cy="539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FDD110"/>
                </a:buClr>
                <a:buSzPts val="2710"/>
                <a:buFont typeface="Inter"/>
                <a:buNone/>
              </a:pPr>
              <a:r>
                <a:rPr b="1" i="0" lang="en-US" sz="2710" u="none" cap="none" strike="noStrike">
                  <a:solidFill>
                    <a:srgbClr val="FDD110"/>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grpSp>
        <p:nvGrpSpPr>
          <p:cNvPr id="117" name="Google Shape;117;g3ec0958f68b_2_93"/>
          <p:cNvGrpSpPr/>
          <p:nvPr/>
        </p:nvGrpSpPr>
        <p:grpSpPr>
          <a:xfrm>
            <a:off x="2200275" y="1038225"/>
            <a:ext cx="6156900" cy="8517375"/>
            <a:chOff x="2200275" y="1038225"/>
            <a:chExt cx="6156900" cy="8517375"/>
          </a:xfrm>
        </p:grpSpPr>
        <p:pic>
          <p:nvPicPr>
            <p:cNvPr descr="preencoded.png" id="118" name="Google Shape;118;g3ec0958f68b_2_93"/>
            <p:cNvPicPr preferRelativeResize="0"/>
            <p:nvPr/>
          </p:nvPicPr>
          <p:blipFill rotWithShape="1">
            <a:blip r:embed="rId4">
              <a:alphaModFix/>
            </a:blip>
            <a:srcRect b="0" l="0" r="0" t="0"/>
            <a:stretch/>
          </p:blipFill>
          <p:spPr>
            <a:xfrm>
              <a:off x="2200275" y="1038225"/>
              <a:ext cx="6096000" cy="5629275"/>
            </a:xfrm>
            <a:prstGeom prst="rect">
              <a:avLst/>
            </a:prstGeom>
            <a:noFill/>
            <a:ln>
              <a:noFill/>
            </a:ln>
          </p:spPr>
        </p:pic>
        <p:grpSp>
          <p:nvGrpSpPr>
            <p:cNvPr id="119" name="Google Shape;119;g3ec0958f68b_2_93"/>
            <p:cNvGrpSpPr/>
            <p:nvPr/>
          </p:nvGrpSpPr>
          <p:grpSpPr>
            <a:xfrm>
              <a:off x="2200275" y="7124700"/>
              <a:ext cx="6096000" cy="1143000"/>
              <a:chOff x="2200275" y="7124700"/>
              <a:chExt cx="6096000" cy="1143000"/>
            </a:xfrm>
          </p:grpSpPr>
          <p:sp>
            <p:nvSpPr>
              <p:cNvPr id="120" name="Google Shape;120;g3ec0958f68b_2_93"/>
              <p:cNvSpPr/>
              <p:nvPr/>
            </p:nvSpPr>
            <p:spPr>
              <a:xfrm>
                <a:off x="2200275" y="7124700"/>
                <a:ext cx="6096000" cy="1143000"/>
              </a:xfrm>
              <a:prstGeom prst="rect">
                <a:avLst/>
              </a:prstGeom>
              <a:solidFill>
                <a:srgbClr val="D5AE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g3ec0958f68b_2_93"/>
              <p:cNvSpPr/>
              <p:nvPr/>
            </p:nvSpPr>
            <p:spPr>
              <a:xfrm>
                <a:off x="2771775" y="7353300"/>
                <a:ext cx="3417600" cy="8457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00000"/>
                  </a:buClr>
                  <a:buSzPts val="3600"/>
                  <a:buFont typeface="Anton"/>
                  <a:buNone/>
                </a:pPr>
                <a:r>
                  <a:rPr b="0" i="0" lang="en-US" sz="3600" u="none" cap="none" strike="noStrike">
                    <a:solidFill>
                      <a:srgbClr val="000000"/>
                    </a:solidFill>
                    <a:latin typeface="Anton"/>
                    <a:ea typeface="Anton"/>
                    <a:cs typeface="Anton"/>
                    <a:sym typeface="Anton"/>
                  </a:rPr>
                  <a:t>UNICORN SIGHTINGS</a:t>
                </a:r>
                <a:endParaRPr b="0" i="0" sz="3600" u="none" cap="none" strike="noStrike">
                  <a:solidFill>
                    <a:schemeClr val="dk1"/>
                  </a:solidFill>
                  <a:latin typeface="Calibri"/>
                  <a:ea typeface="Calibri"/>
                  <a:cs typeface="Calibri"/>
                  <a:sym typeface="Calibri"/>
                </a:endParaRPr>
              </a:p>
            </p:txBody>
          </p:sp>
        </p:grpSp>
        <p:sp>
          <p:nvSpPr>
            <p:cNvPr id="122" name="Google Shape;122;g3ec0958f68b_2_93"/>
            <p:cNvSpPr/>
            <p:nvPr/>
          </p:nvSpPr>
          <p:spPr>
            <a:xfrm>
              <a:off x="2200275" y="8724900"/>
              <a:ext cx="6156900" cy="8307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FFFFFF"/>
                </a:buClr>
                <a:buSzPts val="2400"/>
                <a:buFont typeface="Lato"/>
                <a:buNone/>
              </a:pPr>
              <a:r>
                <a:rPr b="0" i="0" lang="en-US" sz="2400" u="none" cap="none" strike="noStrike">
                  <a:solidFill>
                    <a:srgbClr val="FFFFFF"/>
                  </a:solidFill>
                  <a:latin typeface="Lato"/>
                  <a:ea typeface="Lato"/>
                  <a:cs typeface="Lato"/>
                  <a:sym typeface="Lato"/>
                </a:rPr>
                <a:t>A record of the number of unicorns spotted in the fantasy realm and the beauty and mystery.</a:t>
              </a:r>
              <a:endParaRPr b="0" i="0" sz="2400" u="none" cap="none" strike="noStrike">
                <a:solidFill>
                  <a:schemeClr val="dk1"/>
                </a:solidFill>
                <a:latin typeface="Calibri"/>
                <a:ea typeface="Calibri"/>
                <a:cs typeface="Calibri"/>
                <a:sym typeface="Calibri"/>
              </a:endParaRPr>
            </a:p>
          </p:txBody>
        </p:sp>
      </p:grpSp>
      <p:grpSp>
        <p:nvGrpSpPr>
          <p:cNvPr id="123" name="Google Shape;123;g3ec0958f68b_2_93"/>
          <p:cNvGrpSpPr/>
          <p:nvPr/>
        </p:nvGrpSpPr>
        <p:grpSpPr>
          <a:xfrm>
            <a:off x="9991725" y="1038225"/>
            <a:ext cx="6156900" cy="8517375"/>
            <a:chOff x="9991725" y="1038225"/>
            <a:chExt cx="6156900" cy="8517375"/>
          </a:xfrm>
        </p:grpSpPr>
        <p:pic>
          <p:nvPicPr>
            <p:cNvPr descr="preencoded.png" id="124" name="Google Shape;124;g3ec0958f68b_2_93"/>
            <p:cNvPicPr preferRelativeResize="0"/>
            <p:nvPr/>
          </p:nvPicPr>
          <p:blipFill rotWithShape="1">
            <a:blip r:embed="rId5">
              <a:alphaModFix/>
            </a:blip>
            <a:srcRect b="0" l="0" r="0" t="0"/>
            <a:stretch/>
          </p:blipFill>
          <p:spPr>
            <a:xfrm>
              <a:off x="9991725" y="1038225"/>
              <a:ext cx="6096000" cy="5629275"/>
            </a:xfrm>
            <a:prstGeom prst="rect">
              <a:avLst/>
            </a:prstGeom>
            <a:noFill/>
            <a:ln>
              <a:noFill/>
            </a:ln>
          </p:spPr>
        </p:pic>
        <p:grpSp>
          <p:nvGrpSpPr>
            <p:cNvPr id="125" name="Google Shape;125;g3ec0958f68b_2_93"/>
            <p:cNvGrpSpPr/>
            <p:nvPr/>
          </p:nvGrpSpPr>
          <p:grpSpPr>
            <a:xfrm>
              <a:off x="9991725" y="7124700"/>
              <a:ext cx="6096000" cy="1143000"/>
              <a:chOff x="9991725" y="7124700"/>
              <a:chExt cx="6096000" cy="1143000"/>
            </a:xfrm>
          </p:grpSpPr>
          <p:sp>
            <p:nvSpPr>
              <p:cNvPr id="126" name="Google Shape;126;g3ec0958f68b_2_93"/>
              <p:cNvSpPr/>
              <p:nvPr/>
            </p:nvSpPr>
            <p:spPr>
              <a:xfrm>
                <a:off x="9991725" y="7124700"/>
                <a:ext cx="6096000" cy="1143000"/>
              </a:xfrm>
              <a:prstGeom prst="rect">
                <a:avLst/>
              </a:prstGeom>
              <a:solidFill>
                <a:srgbClr val="D5AE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g3ec0958f68b_2_93"/>
              <p:cNvSpPr/>
              <p:nvPr/>
            </p:nvSpPr>
            <p:spPr>
              <a:xfrm>
                <a:off x="10563225" y="7353300"/>
                <a:ext cx="2903100" cy="8457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00000"/>
                  </a:buClr>
                  <a:buSzPts val="3600"/>
                  <a:buFont typeface="Anton"/>
                  <a:buNone/>
                </a:pPr>
                <a:r>
                  <a:rPr b="0" i="0" lang="en-US" sz="3600" u="none" cap="none" strike="noStrike">
                    <a:solidFill>
                      <a:srgbClr val="000000"/>
                    </a:solidFill>
                    <a:latin typeface="Anton"/>
                    <a:ea typeface="Anton"/>
                    <a:cs typeface="Anton"/>
                    <a:sym typeface="Anton"/>
                  </a:rPr>
                  <a:t>DRAGON TAMING</a:t>
                </a:r>
                <a:endParaRPr b="0" i="0" sz="3600" u="none" cap="none" strike="noStrike">
                  <a:solidFill>
                    <a:schemeClr val="dk1"/>
                  </a:solidFill>
                  <a:latin typeface="Calibri"/>
                  <a:ea typeface="Calibri"/>
                  <a:cs typeface="Calibri"/>
                  <a:sym typeface="Calibri"/>
                </a:endParaRPr>
              </a:p>
            </p:txBody>
          </p:sp>
        </p:grpSp>
        <p:sp>
          <p:nvSpPr>
            <p:cNvPr id="128" name="Google Shape;128;g3ec0958f68b_2_93"/>
            <p:cNvSpPr/>
            <p:nvPr/>
          </p:nvSpPr>
          <p:spPr>
            <a:xfrm>
              <a:off x="9991725" y="8724900"/>
              <a:ext cx="6156900" cy="8307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FFFFFF"/>
                </a:buClr>
                <a:buSzPts val="2400"/>
                <a:buFont typeface="Lato"/>
                <a:buNone/>
              </a:pPr>
              <a:r>
                <a:rPr b="0" i="0" lang="en-US" sz="2400" u="none" cap="none" strike="noStrike">
                  <a:solidFill>
                    <a:srgbClr val="FFFFFF"/>
                  </a:solidFill>
                  <a:latin typeface="Lato"/>
                  <a:ea typeface="Lato"/>
                  <a:cs typeface="Lato"/>
                  <a:sym typeface="Lato"/>
                </a:rPr>
                <a:t>A closer look at the art of taming dragons and the adventurers who take on these creatures.</a:t>
              </a:r>
              <a:endParaRPr b="0" i="0" sz="2400" u="none" cap="none" strike="noStrike">
                <a:solidFill>
                  <a:schemeClr val="dk1"/>
                </a:solidFill>
                <a:latin typeface="Calibri"/>
                <a:ea typeface="Calibri"/>
                <a:cs typeface="Calibri"/>
                <a:sym typeface="Calibri"/>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42424"/>
        </a:solidFill>
      </p:bgPr>
    </p:bg>
    <p:spTree>
      <p:nvGrpSpPr>
        <p:cNvPr id="133" name="Shape 133"/>
        <p:cNvGrpSpPr/>
        <p:nvPr/>
      </p:nvGrpSpPr>
      <p:grpSpPr>
        <a:xfrm>
          <a:off x="0" y="0"/>
          <a:ext cx="0" cy="0"/>
          <a:chOff x="0" y="0"/>
          <a:chExt cx="0" cy="0"/>
        </a:xfrm>
      </p:grpSpPr>
      <p:grpSp>
        <p:nvGrpSpPr>
          <p:cNvPr id="134" name="Google Shape;134;g3ec0958f68b_2_112"/>
          <p:cNvGrpSpPr/>
          <p:nvPr/>
        </p:nvGrpSpPr>
        <p:grpSpPr>
          <a:xfrm>
            <a:off x="17640300" y="7994925"/>
            <a:ext cx="596549" cy="2063476"/>
            <a:chOff x="17640300" y="7994925"/>
            <a:chExt cx="596549" cy="2063476"/>
          </a:xfrm>
        </p:grpSpPr>
        <p:pic>
          <p:nvPicPr>
            <p:cNvPr descr="preencoded.png" id="135" name="Google Shape;135;g3ec0958f68b_2_112"/>
            <p:cNvPicPr preferRelativeResize="0"/>
            <p:nvPr/>
          </p:nvPicPr>
          <p:blipFill rotWithShape="1">
            <a:blip r:embed="rId3">
              <a:alphaModFix/>
            </a:blip>
            <a:srcRect b="0" l="0" r="0" t="0"/>
            <a:stretch/>
          </p:blipFill>
          <p:spPr>
            <a:xfrm>
              <a:off x="17640300" y="9525000"/>
              <a:ext cx="533400" cy="533400"/>
            </a:xfrm>
            <a:prstGeom prst="rect">
              <a:avLst/>
            </a:prstGeom>
            <a:noFill/>
            <a:ln>
              <a:noFill/>
            </a:ln>
          </p:spPr>
        </p:pic>
        <p:sp>
          <p:nvSpPr>
            <p:cNvPr id="136" name="Google Shape;136;g3ec0958f68b_2_112"/>
            <p:cNvSpPr/>
            <p:nvPr/>
          </p:nvSpPr>
          <p:spPr>
            <a:xfrm rot="-5400000">
              <a:off x="17235450" y="8456925"/>
              <a:ext cx="1463400" cy="539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FDD110"/>
                </a:buClr>
                <a:buSzPts val="2710"/>
                <a:buFont typeface="Inter"/>
                <a:buNone/>
              </a:pPr>
              <a:r>
                <a:rPr b="1" i="0" lang="en-US" sz="2710" u="none" cap="none" strike="noStrike">
                  <a:solidFill>
                    <a:srgbClr val="FDD110"/>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pic>
        <p:nvPicPr>
          <p:cNvPr descr="preencoded.png" id="137" name="Google Shape;137;g3ec0958f68b_2_112"/>
          <p:cNvPicPr preferRelativeResize="0"/>
          <p:nvPr/>
        </p:nvPicPr>
        <p:blipFill rotWithShape="1">
          <a:blip r:embed="rId4">
            <a:alphaModFix/>
          </a:blip>
          <a:srcRect b="0" l="0" r="0" t="0"/>
          <a:stretch/>
        </p:blipFill>
        <p:spPr>
          <a:xfrm>
            <a:off x="-914400" y="962025"/>
            <a:ext cx="4474463" cy="3328416"/>
          </a:xfrm>
          <a:prstGeom prst="rect">
            <a:avLst/>
          </a:prstGeom>
          <a:noFill/>
          <a:ln>
            <a:noFill/>
          </a:ln>
        </p:spPr>
      </p:pic>
      <p:grpSp>
        <p:nvGrpSpPr>
          <p:cNvPr id="138" name="Google Shape;138;g3ec0958f68b_2_112"/>
          <p:cNvGrpSpPr/>
          <p:nvPr/>
        </p:nvGrpSpPr>
        <p:grpSpPr>
          <a:xfrm>
            <a:off x="2466975" y="2028825"/>
            <a:ext cx="6063675" cy="6349500"/>
            <a:chOff x="2466975" y="2028825"/>
            <a:chExt cx="6063675" cy="6349500"/>
          </a:xfrm>
        </p:grpSpPr>
        <p:sp>
          <p:nvSpPr>
            <p:cNvPr id="139" name="Google Shape;139;g3ec0958f68b_2_112"/>
            <p:cNvSpPr/>
            <p:nvPr/>
          </p:nvSpPr>
          <p:spPr>
            <a:xfrm>
              <a:off x="2466975" y="2028825"/>
              <a:ext cx="6035100" cy="56463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FFFFFF"/>
                </a:buClr>
                <a:buSzPts val="3600"/>
                <a:buFont typeface="Anton"/>
                <a:buNone/>
              </a:pPr>
              <a:r>
                <a:rPr b="0" i="0" lang="en-US" sz="3600" u="none" cap="none" strike="noStrike">
                  <a:solidFill>
                    <a:srgbClr val="FFFFFF"/>
                  </a:solidFill>
                  <a:latin typeface="Anton"/>
                  <a:ea typeface="Anton"/>
                  <a:cs typeface="Anton"/>
                  <a:sym typeface="Anton"/>
                </a:rPr>
                <a:t>FANTASY IS THE GATEWAY TO THE IMPOSSIBLE, THE LAND WHERE THE ORDINARY BECOMES EXTRAORDINARY, AND THE IMPOSSIBLE BECOMES POSSIBLE. IT IS THE REALM OF THE IMAGINATION, WHERE ANYTHING CAN HAPPEN AND EVERYTHING IS POSSIBLE.</a:t>
              </a:r>
              <a:endParaRPr b="0" i="0" sz="3600" u="none" cap="none" strike="noStrike">
                <a:solidFill>
                  <a:schemeClr val="dk1"/>
                </a:solidFill>
                <a:latin typeface="Calibri"/>
                <a:ea typeface="Calibri"/>
                <a:cs typeface="Calibri"/>
                <a:sym typeface="Calibri"/>
              </a:endParaRPr>
            </a:p>
          </p:txBody>
        </p:sp>
        <p:sp>
          <p:nvSpPr>
            <p:cNvPr id="140" name="Google Shape;140;g3ec0958f68b_2_112"/>
            <p:cNvSpPr/>
            <p:nvPr/>
          </p:nvSpPr>
          <p:spPr>
            <a:xfrm>
              <a:off x="5886450" y="7743825"/>
              <a:ext cx="2644200" cy="6345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FFFFFF"/>
                </a:buClr>
                <a:buSzPts val="2700"/>
                <a:buFont typeface="Anton"/>
                <a:buNone/>
              </a:pPr>
              <a:r>
                <a:rPr b="0" i="0" lang="en-US" sz="2700" u="none" cap="none" strike="noStrike">
                  <a:solidFill>
                    <a:srgbClr val="FFFFFF"/>
                  </a:solidFill>
                  <a:latin typeface="Anton"/>
                  <a:ea typeface="Anton"/>
                  <a:cs typeface="Anton"/>
                  <a:sym typeface="Anton"/>
                </a:rPr>
                <a:t>THE DREAM WEAVER</a:t>
              </a:r>
              <a:endParaRPr b="0" i="0" sz="2700" u="none" cap="none" strike="noStrike">
                <a:solidFill>
                  <a:schemeClr val="dk1"/>
                </a:solidFill>
                <a:latin typeface="Calibri"/>
                <a:ea typeface="Calibri"/>
                <a:cs typeface="Calibri"/>
                <a:sym typeface="Calibri"/>
              </a:endParaRPr>
            </a:p>
          </p:txBody>
        </p:sp>
      </p:grpSp>
      <p:pic>
        <p:nvPicPr>
          <p:cNvPr descr="preencoded.png" id="141" name="Google Shape;141;g3ec0958f68b_2_112"/>
          <p:cNvPicPr preferRelativeResize="0"/>
          <p:nvPr/>
        </p:nvPicPr>
        <p:blipFill rotWithShape="1">
          <a:blip r:embed="rId5">
            <a:alphaModFix/>
          </a:blip>
          <a:srcRect b="0" l="0" r="0" t="0"/>
          <a:stretch/>
        </p:blipFill>
        <p:spPr>
          <a:xfrm>
            <a:off x="9582150" y="1438275"/>
            <a:ext cx="7943850" cy="78676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42424"/>
        </a:solidFill>
      </p:bgPr>
    </p:bg>
    <p:spTree>
      <p:nvGrpSpPr>
        <p:cNvPr id="146" name="Shape 146"/>
        <p:cNvGrpSpPr/>
        <p:nvPr/>
      </p:nvGrpSpPr>
      <p:grpSpPr>
        <a:xfrm>
          <a:off x="0" y="0"/>
          <a:ext cx="0" cy="0"/>
          <a:chOff x="0" y="0"/>
          <a:chExt cx="0" cy="0"/>
        </a:xfrm>
      </p:grpSpPr>
      <p:pic>
        <p:nvPicPr>
          <p:cNvPr descr="preencoded.png" id="147" name="Google Shape;147;g3ec0958f68b_2_124"/>
          <p:cNvPicPr preferRelativeResize="0"/>
          <p:nvPr/>
        </p:nvPicPr>
        <p:blipFill rotWithShape="1">
          <a:blip r:embed="rId3">
            <a:alphaModFix/>
          </a:blip>
          <a:srcRect b="0" l="0" r="0" t="0"/>
          <a:stretch/>
        </p:blipFill>
        <p:spPr>
          <a:xfrm>
            <a:off x="809625" y="904875"/>
            <a:ext cx="9610725" cy="8477250"/>
          </a:xfrm>
          <a:prstGeom prst="rect">
            <a:avLst/>
          </a:prstGeom>
          <a:noFill/>
          <a:ln>
            <a:noFill/>
          </a:ln>
        </p:spPr>
      </p:pic>
      <p:grpSp>
        <p:nvGrpSpPr>
          <p:cNvPr id="148" name="Google Shape;148;g3ec0958f68b_2_124"/>
          <p:cNvGrpSpPr/>
          <p:nvPr/>
        </p:nvGrpSpPr>
        <p:grpSpPr>
          <a:xfrm>
            <a:off x="17640300" y="7994925"/>
            <a:ext cx="596549" cy="2063476"/>
            <a:chOff x="17640300" y="7994925"/>
            <a:chExt cx="596549" cy="2063476"/>
          </a:xfrm>
        </p:grpSpPr>
        <p:pic>
          <p:nvPicPr>
            <p:cNvPr descr="preencoded.png" id="149" name="Google Shape;149;g3ec0958f68b_2_124"/>
            <p:cNvPicPr preferRelativeResize="0"/>
            <p:nvPr/>
          </p:nvPicPr>
          <p:blipFill rotWithShape="1">
            <a:blip r:embed="rId4">
              <a:alphaModFix/>
            </a:blip>
            <a:srcRect b="0" l="0" r="0" t="0"/>
            <a:stretch/>
          </p:blipFill>
          <p:spPr>
            <a:xfrm>
              <a:off x="17640300" y="9525000"/>
              <a:ext cx="533400" cy="533400"/>
            </a:xfrm>
            <a:prstGeom prst="rect">
              <a:avLst/>
            </a:prstGeom>
            <a:noFill/>
            <a:ln>
              <a:noFill/>
            </a:ln>
          </p:spPr>
        </p:pic>
        <p:sp>
          <p:nvSpPr>
            <p:cNvPr id="150" name="Google Shape;150;g3ec0958f68b_2_124"/>
            <p:cNvSpPr/>
            <p:nvPr/>
          </p:nvSpPr>
          <p:spPr>
            <a:xfrm rot="-5400000">
              <a:off x="17235450" y="8456925"/>
              <a:ext cx="1463400" cy="539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FDD110"/>
                </a:buClr>
                <a:buSzPts val="2710"/>
                <a:buFont typeface="Inter"/>
                <a:buNone/>
              </a:pPr>
              <a:r>
                <a:rPr b="1" i="0" lang="en-US" sz="2710" u="none" cap="none" strike="noStrike">
                  <a:solidFill>
                    <a:srgbClr val="FDD110"/>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grpSp>
        <p:nvGrpSpPr>
          <p:cNvPr id="151" name="Google Shape;151;g3ec0958f68b_2_124"/>
          <p:cNvGrpSpPr/>
          <p:nvPr/>
        </p:nvGrpSpPr>
        <p:grpSpPr>
          <a:xfrm>
            <a:off x="11220450" y="2867025"/>
            <a:ext cx="5347200" cy="2202300"/>
            <a:chOff x="11220450" y="2867025"/>
            <a:chExt cx="5347200" cy="2202300"/>
          </a:xfrm>
        </p:grpSpPr>
        <p:grpSp>
          <p:nvGrpSpPr>
            <p:cNvPr id="152" name="Google Shape;152;g3ec0958f68b_2_124"/>
            <p:cNvGrpSpPr/>
            <p:nvPr/>
          </p:nvGrpSpPr>
          <p:grpSpPr>
            <a:xfrm>
              <a:off x="11220450" y="2867025"/>
              <a:ext cx="5286300" cy="1143000"/>
              <a:chOff x="11220450" y="2867025"/>
              <a:chExt cx="5286300" cy="1143000"/>
            </a:xfrm>
          </p:grpSpPr>
          <p:sp>
            <p:nvSpPr>
              <p:cNvPr id="153" name="Google Shape;153;g3ec0958f68b_2_124"/>
              <p:cNvSpPr/>
              <p:nvPr/>
            </p:nvSpPr>
            <p:spPr>
              <a:xfrm>
                <a:off x="11220450" y="2867025"/>
                <a:ext cx="5286300" cy="1143000"/>
              </a:xfrm>
              <a:prstGeom prst="rect">
                <a:avLst/>
              </a:prstGeom>
              <a:solidFill>
                <a:srgbClr val="D5AE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g3ec0958f68b_2_124"/>
              <p:cNvSpPr/>
              <p:nvPr/>
            </p:nvSpPr>
            <p:spPr>
              <a:xfrm>
                <a:off x="11791950" y="3095625"/>
                <a:ext cx="2903100" cy="8457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00000"/>
                  </a:buClr>
                  <a:buSzPts val="3600"/>
                  <a:buFont typeface="Anton"/>
                  <a:buNone/>
                </a:pPr>
                <a:r>
                  <a:rPr b="0" i="0" lang="en-US" sz="3600" u="none" cap="none" strike="noStrike">
                    <a:solidFill>
                      <a:srgbClr val="000000"/>
                    </a:solidFill>
                    <a:latin typeface="Anton"/>
                    <a:ea typeface="Anton"/>
                    <a:cs typeface="Anton"/>
                    <a:sym typeface="Anton"/>
                  </a:rPr>
                  <a:t>DRAGON TAMING </a:t>
                </a:r>
                <a:endParaRPr b="0" i="0" sz="3600" u="none" cap="none" strike="noStrike">
                  <a:solidFill>
                    <a:schemeClr val="dk1"/>
                  </a:solidFill>
                  <a:latin typeface="Calibri"/>
                  <a:ea typeface="Calibri"/>
                  <a:cs typeface="Calibri"/>
                  <a:sym typeface="Calibri"/>
                </a:endParaRPr>
              </a:p>
            </p:txBody>
          </p:sp>
        </p:grpSp>
        <p:sp>
          <p:nvSpPr>
            <p:cNvPr id="155" name="Google Shape;155;g3ec0958f68b_2_124"/>
            <p:cNvSpPr/>
            <p:nvPr/>
          </p:nvSpPr>
          <p:spPr>
            <a:xfrm>
              <a:off x="11220450" y="4238625"/>
              <a:ext cx="5347200" cy="8307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FFFFFF"/>
                </a:buClr>
                <a:buSzPts val="2400"/>
                <a:buFont typeface="Lato"/>
                <a:buNone/>
              </a:pPr>
              <a:r>
                <a:rPr b="0" i="0" lang="en-US" sz="2400" u="none" cap="none" strike="noStrike">
                  <a:solidFill>
                    <a:srgbClr val="FFFFFF"/>
                  </a:solidFill>
                  <a:latin typeface="Lato"/>
                  <a:ea typeface="Lato"/>
                  <a:cs typeface="Lato"/>
                  <a:sym typeface="Lato"/>
                </a:rPr>
                <a:t>A guide to taming and caring for dragons in the realm of magic.</a:t>
              </a:r>
              <a:endParaRPr b="0" i="0" sz="2400" u="none" cap="none" strike="noStrike">
                <a:solidFill>
                  <a:schemeClr val="dk1"/>
                </a:solidFill>
                <a:latin typeface="Calibri"/>
                <a:ea typeface="Calibri"/>
                <a:cs typeface="Calibri"/>
                <a:sym typeface="Calibri"/>
              </a:endParaRPr>
            </a:p>
          </p:txBody>
        </p:sp>
      </p:grpSp>
      <p:grpSp>
        <p:nvGrpSpPr>
          <p:cNvPr id="156" name="Google Shape;156;g3ec0958f68b_2_124"/>
          <p:cNvGrpSpPr/>
          <p:nvPr/>
        </p:nvGrpSpPr>
        <p:grpSpPr>
          <a:xfrm>
            <a:off x="11220450" y="5791200"/>
            <a:ext cx="5347200" cy="2202300"/>
            <a:chOff x="11220450" y="5791200"/>
            <a:chExt cx="5347200" cy="2202300"/>
          </a:xfrm>
        </p:grpSpPr>
        <p:grpSp>
          <p:nvGrpSpPr>
            <p:cNvPr id="157" name="Google Shape;157;g3ec0958f68b_2_124"/>
            <p:cNvGrpSpPr/>
            <p:nvPr/>
          </p:nvGrpSpPr>
          <p:grpSpPr>
            <a:xfrm>
              <a:off x="11220450" y="5791200"/>
              <a:ext cx="5286300" cy="1143000"/>
              <a:chOff x="11220450" y="5791200"/>
              <a:chExt cx="5286300" cy="1143000"/>
            </a:xfrm>
          </p:grpSpPr>
          <p:sp>
            <p:nvSpPr>
              <p:cNvPr id="158" name="Google Shape;158;g3ec0958f68b_2_124"/>
              <p:cNvSpPr/>
              <p:nvPr/>
            </p:nvSpPr>
            <p:spPr>
              <a:xfrm>
                <a:off x="11220450" y="5791200"/>
                <a:ext cx="5286300" cy="1143000"/>
              </a:xfrm>
              <a:prstGeom prst="rect">
                <a:avLst/>
              </a:prstGeom>
              <a:solidFill>
                <a:srgbClr val="D5AE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g3ec0958f68b_2_124"/>
              <p:cNvSpPr/>
              <p:nvPr/>
            </p:nvSpPr>
            <p:spPr>
              <a:xfrm>
                <a:off x="11791950" y="6019800"/>
                <a:ext cx="3541500" cy="8457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00000"/>
                  </a:buClr>
                  <a:buSzPts val="3600"/>
                  <a:buFont typeface="Anton"/>
                  <a:buNone/>
                </a:pPr>
                <a:r>
                  <a:rPr b="0" i="0" lang="en-US" sz="3600" u="none" cap="none" strike="noStrike">
                    <a:solidFill>
                      <a:srgbClr val="000000"/>
                    </a:solidFill>
                    <a:latin typeface="Anton"/>
                    <a:ea typeface="Anton"/>
                    <a:cs typeface="Anton"/>
                    <a:sym typeface="Anton"/>
                  </a:rPr>
                  <a:t>THE ART OF UNICORN</a:t>
                </a:r>
                <a:endParaRPr b="0" i="0" sz="3600" u="none" cap="none" strike="noStrike">
                  <a:solidFill>
                    <a:schemeClr val="dk1"/>
                  </a:solidFill>
                  <a:latin typeface="Calibri"/>
                  <a:ea typeface="Calibri"/>
                  <a:cs typeface="Calibri"/>
                  <a:sym typeface="Calibri"/>
                </a:endParaRPr>
              </a:p>
            </p:txBody>
          </p:sp>
        </p:grpSp>
        <p:sp>
          <p:nvSpPr>
            <p:cNvPr id="160" name="Google Shape;160;g3ec0958f68b_2_124"/>
            <p:cNvSpPr/>
            <p:nvPr/>
          </p:nvSpPr>
          <p:spPr>
            <a:xfrm>
              <a:off x="11220450" y="7162800"/>
              <a:ext cx="5347200" cy="8307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FFFFFF"/>
                </a:buClr>
                <a:buSzPts val="2400"/>
                <a:buFont typeface="Lato"/>
                <a:buNone/>
              </a:pPr>
              <a:r>
                <a:rPr b="0" i="0" lang="en-US" sz="2400" u="none" cap="none" strike="noStrike">
                  <a:solidFill>
                    <a:srgbClr val="FFFFFF"/>
                  </a:solidFill>
                  <a:latin typeface="Lato"/>
                  <a:ea typeface="Lato"/>
                  <a:cs typeface="Lato"/>
                  <a:sym typeface="Lato"/>
                </a:rPr>
                <a:t>Tips and tricks for spotting the elusive unicorns in their natural habitat.</a:t>
              </a:r>
              <a:endParaRPr b="0" i="0" sz="2400" u="none" cap="none" strike="noStrike">
                <a:solidFill>
                  <a:schemeClr val="dk1"/>
                </a:solidFill>
                <a:latin typeface="Calibri"/>
                <a:ea typeface="Calibri"/>
                <a:cs typeface="Calibri"/>
                <a:sym typeface="Calibri"/>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42424"/>
        </a:solidFill>
      </p:bgPr>
    </p:bg>
    <p:spTree>
      <p:nvGrpSpPr>
        <p:cNvPr id="165" name="Shape 165"/>
        <p:cNvGrpSpPr/>
        <p:nvPr/>
      </p:nvGrpSpPr>
      <p:grpSpPr>
        <a:xfrm>
          <a:off x="0" y="0"/>
          <a:ext cx="0" cy="0"/>
          <a:chOff x="0" y="0"/>
          <a:chExt cx="0" cy="0"/>
        </a:xfrm>
      </p:grpSpPr>
      <p:grpSp>
        <p:nvGrpSpPr>
          <p:cNvPr id="166" name="Google Shape;166;g3ec0958f68b_2_142"/>
          <p:cNvGrpSpPr/>
          <p:nvPr/>
        </p:nvGrpSpPr>
        <p:grpSpPr>
          <a:xfrm>
            <a:off x="3400425" y="819150"/>
            <a:ext cx="11506200" cy="1638300"/>
            <a:chOff x="3400425" y="819150"/>
            <a:chExt cx="11506200" cy="1638300"/>
          </a:xfrm>
        </p:grpSpPr>
        <p:sp>
          <p:nvSpPr>
            <p:cNvPr id="167" name="Google Shape;167;g3ec0958f68b_2_142"/>
            <p:cNvSpPr/>
            <p:nvPr/>
          </p:nvSpPr>
          <p:spPr>
            <a:xfrm>
              <a:off x="3400425" y="819150"/>
              <a:ext cx="11506200" cy="1600200"/>
            </a:xfrm>
            <a:prstGeom prst="rect">
              <a:avLst/>
            </a:prstGeom>
            <a:solidFill>
              <a:srgbClr val="D5AE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g3ec0958f68b_2_142"/>
            <p:cNvSpPr/>
            <p:nvPr/>
          </p:nvSpPr>
          <p:spPr>
            <a:xfrm>
              <a:off x="3971925" y="1047750"/>
              <a:ext cx="10629900" cy="14097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00000"/>
                </a:buClr>
                <a:buSzPts val="6000"/>
                <a:buFont typeface="Anton"/>
                <a:buNone/>
              </a:pPr>
              <a:r>
                <a:rPr b="0" i="0" lang="en-US" sz="6000" u="none" cap="none" strike="noStrike">
                  <a:solidFill>
                    <a:srgbClr val="000000"/>
                  </a:solidFill>
                  <a:latin typeface="Anton"/>
                  <a:ea typeface="Anton"/>
                  <a:cs typeface="Anton"/>
                  <a:sym typeface="Anton"/>
                </a:rPr>
                <a:t>THE MAGIC OF DRAGONS: A RESEARCH</a:t>
              </a:r>
              <a:endParaRPr b="0" i="0" sz="6000" u="none" cap="none" strike="noStrike">
                <a:solidFill>
                  <a:schemeClr val="dk1"/>
                </a:solidFill>
                <a:latin typeface="Calibri"/>
                <a:ea typeface="Calibri"/>
                <a:cs typeface="Calibri"/>
                <a:sym typeface="Calibri"/>
              </a:endParaRPr>
            </a:p>
          </p:txBody>
        </p:sp>
      </p:grpSp>
      <p:grpSp>
        <p:nvGrpSpPr>
          <p:cNvPr id="169" name="Google Shape;169;g3ec0958f68b_2_142"/>
          <p:cNvGrpSpPr/>
          <p:nvPr/>
        </p:nvGrpSpPr>
        <p:grpSpPr>
          <a:xfrm>
            <a:off x="10648950" y="3305175"/>
            <a:ext cx="6153300" cy="6153300"/>
            <a:chOff x="10648950" y="3305175"/>
            <a:chExt cx="6153300" cy="6153300"/>
          </a:xfrm>
        </p:grpSpPr>
        <p:sp>
          <p:nvSpPr>
            <p:cNvPr id="170" name="Google Shape;170;g3ec0958f68b_2_142"/>
            <p:cNvSpPr/>
            <p:nvPr/>
          </p:nvSpPr>
          <p:spPr>
            <a:xfrm>
              <a:off x="10648950" y="3305175"/>
              <a:ext cx="6153300" cy="6153300"/>
            </a:xfrm>
            <a:prstGeom prst="ellipse">
              <a:avLst/>
            </a:prstGeom>
            <a:solidFill>
              <a:srgbClr val="D5AE38"/>
            </a:solidFill>
            <a:ln cap="flat" cmpd="sng" w="381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g3ec0958f68b_2_142"/>
            <p:cNvSpPr/>
            <p:nvPr/>
          </p:nvSpPr>
          <p:spPr>
            <a:xfrm>
              <a:off x="11420475" y="4724400"/>
              <a:ext cx="4619700" cy="4619700"/>
            </a:xfrm>
            <a:prstGeom prst="ellipse">
              <a:avLst/>
            </a:prstGeom>
            <a:solidFill>
              <a:srgbClr val="000000"/>
            </a:solidFill>
            <a:ln cap="flat" cmpd="sng" w="381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g3ec0958f68b_2_142"/>
            <p:cNvSpPr/>
            <p:nvPr/>
          </p:nvSpPr>
          <p:spPr>
            <a:xfrm>
              <a:off x="12192000" y="6134100"/>
              <a:ext cx="3067200" cy="3067200"/>
            </a:xfrm>
            <a:prstGeom prst="ellipse">
              <a:avLst/>
            </a:prstGeom>
            <a:solidFill>
              <a:srgbClr val="FDD110"/>
            </a:solidFill>
            <a:ln cap="flat" cmpd="sng" w="381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g3ec0958f68b_2_142"/>
            <p:cNvSpPr/>
            <p:nvPr/>
          </p:nvSpPr>
          <p:spPr>
            <a:xfrm>
              <a:off x="13188315" y="3634740"/>
              <a:ext cx="1065000" cy="845700"/>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Clr>
                  <a:srgbClr val="272727"/>
                </a:buClr>
                <a:buSzPts val="3600"/>
                <a:buFont typeface="Anton"/>
                <a:buNone/>
              </a:pPr>
              <a:r>
                <a:rPr b="0" i="0" lang="en-US" sz="3600" u="none" cap="none" strike="noStrike">
                  <a:solidFill>
                    <a:srgbClr val="272727"/>
                  </a:solidFill>
                  <a:latin typeface="Anton"/>
                  <a:ea typeface="Anton"/>
                  <a:cs typeface="Anton"/>
                  <a:sym typeface="Anton"/>
                </a:rPr>
                <a:t>6.7M</a:t>
              </a:r>
              <a:endParaRPr b="0" i="0" sz="3600" u="none" cap="none" strike="noStrike">
                <a:solidFill>
                  <a:schemeClr val="dk1"/>
                </a:solidFill>
                <a:latin typeface="Calibri"/>
                <a:ea typeface="Calibri"/>
                <a:cs typeface="Calibri"/>
                <a:sym typeface="Calibri"/>
              </a:endParaRPr>
            </a:p>
          </p:txBody>
        </p:sp>
        <p:sp>
          <p:nvSpPr>
            <p:cNvPr id="174" name="Google Shape;174;g3ec0958f68b_2_142"/>
            <p:cNvSpPr/>
            <p:nvPr/>
          </p:nvSpPr>
          <p:spPr>
            <a:xfrm>
              <a:off x="13197840" y="7244715"/>
              <a:ext cx="1065000" cy="845700"/>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Clr>
                  <a:srgbClr val="272727"/>
                </a:buClr>
                <a:buSzPts val="3600"/>
                <a:buFont typeface="Anton"/>
                <a:buNone/>
              </a:pPr>
              <a:r>
                <a:rPr b="0" i="0" lang="en-US" sz="3600" u="none" cap="none" strike="noStrike">
                  <a:solidFill>
                    <a:srgbClr val="272727"/>
                  </a:solidFill>
                  <a:latin typeface="Anton"/>
                  <a:ea typeface="Anton"/>
                  <a:cs typeface="Anton"/>
                  <a:sym typeface="Anton"/>
                </a:rPr>
                <a:t>2.3M</a:t>
              </a:r>
              <a:endParaRPr b="0" i="0" sz="3600" u="none" cap="none" strike="noStrike">
                <a:solidFill>
                  <a:schemeClr val="dk1"/>
                </a:solidFill>
                <a:latin typeface="Calibri"/>
                <a:ea typeface="Calibri"/>
                <a:cs typeface="Calibri"/>
                <a:sym typeface="Calibri"/>
              </a:endParaRPr>
            </a:p>
          </p:txBody>
        </p:sp>
        <p:sp>
          <p:nvSpPr>
            <p:cNvPr id="175" name="Google Shape;175;g3ec0958f68b_2_142"/>
            <p:cNvSpPr/>
            <p:nvPr/>
          </p:nvSpPr>
          <p:spPr>
            <a:xfrm>
              <a:off x="13197840" y="5044440"/>
              <a:ext cx="1065000" cy="845700"/>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Clr>
                  <a:srgbClr val="FFFFFF"/>
                </a:buClr>
                <a:buSzPts val="3600"/>
                <a:buFont typeface="Anton"/>
                <a:buNone/>
              </a:pPr>
              <a:r>
                <a:rPr b="0" i="0" lang="en-US" sz="3600" u="none" cap="none" strike="noStrike">
                  <a:solidFill>
                    <a:srgbClr val="FFFFFF"/>
                  </a:solidFill>
                  <a:latin typeface="Anton"/>
                  <a:ea typeface="Anton"/>
                  <a:cs typeface="Anton"/>
                  <a:sym typeface="Anton"/>
                </a:rPr>
                <a:t>4.4M</a:t>
              </a:r>
              <a:endParaRPr b="0" i="0" sz="3600" u="none" cap="none" strike="noStrike">
                <a:solidFill>
                  <a:schemeClr val="dk1"/>
                </a:solidFill>
                <a:latin typeface="Calibri"/>
                <a:ea typeface="Calibri"/>
                <a:cs typeface="Calibri"/>
                <a:sym typeface="Calibri"/>
              </a:endParaRPr>
            </a:p>
          </p:txBody>
        </p:sp>
      </p:grpSp>
      <p:grpSp>
        <p:nvGrpSpPr>
          <p:cNvPr id="176" name="Google Shape;176;g3ec0958f68b_2_142"/>
          <p:cNvGrpSpPr/>
          <p:nvPr/>
        </p:nvGrpSpPr>
        <p:grpSpPr>
          <a:xfrm>
            <a:off x="17640300" y="7994925"/>
            <a:ext cx="596549" cy="2063476"/>
            <a:chOff x="17640300" y="7994925"/>
            <a:chExt cx="596549" cy="2063476"/>
          </a:xfrm>
        </p:grpSpPr>
        <p:pic>
          <p:nvPicPr>
            <p:cNvPr descr="preencoded.png" id="177" name="Google Shape;177;g3ec0958f68b_2_142"/>
            <p:cNvPicPr preferRelativeResize="0"/>
            <p:nvPr/>
          </p:nvPicPr>
          <p:blipFill rotWithShape="1">
            <a:blip r:embed="rId3">
              <a:alphaModFix/>
            </a:blip>
            <a:srcRect b="0" l="0" r="0" t="0"/>
            <a:stretch/>
          </p:blipFill>
          <p:spPr>
            <a:xfrm>
              <a:off x="17640300" y="9525000"/>
              <a:ext cx="533400" cy="533400"/>
            </a:xfrm>
            <a:prstGeom prst="rect">
              <a:avLst/>
            </a:prstGeom>
            <a:noFill/>
            <a:ln>
              <a:noFill/>
            </a:ln>
          </p:spPr>
        </p:pic>
        <p:sp>
          <p:nvSpPr>
            <p:cNvPr id="178" name="Google Shape;178;g3ec0958f68b_2_142"/>
            <p:cNvSpPr/>
            <p:nvPr/>
          </p:nvSpPr>
          <p:spPr>
            <a:xfrm rot="-5400000">
              <a:off x="17235450" y="8456925"/>
              <a:ext cx="1463400" cy="539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FDD110"/>
                </a:buClr>
                <a:buSzPts val="2710"/>
                <a:buFont typeface="Inter"/>
                <a:buNone/>
              </a:pPr>
              <a:r>
                <a:rPr b="1" i="0" lang="en-US" sz="2710" u="none" cap="none" strike="noStrike">
                  <a:solidFill>
                    <a:srgbClr val="FDD110"/>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grpSp>
        <p:nvGrpSpPr>
          <p:cNvPr id="179" name="Google Shape;179;g3ec0958f68b_2_142"/>
          <p:cNvGrpSpPr/>
          <p:nvPr/>
        </p:nvGrpSpPr>
        <p:grpSpPr>
          <a:xfrm>
            <a:off x="2773846" y="2669071"/>
            <a:ext cx="6431204" cy="1924004"/>
            <a:chOff x="2773846" y="2669071"/>
            <a:chExt cx="6431204" cy="1924004"/>
          </a:xfrm>
        </p:grpSpPr>
        <p:pic>
          <p:nvPicPr>
            <p:cNvPr descr="preencoded.png" id="180" name="Google Shape;180;g3ec0958f68b_2_142"/>
            <p:cNvPicPr preferRelativeResize="0"/>
            <p:nvPr/>
          </p:nvPicPr>
          <p:blipFill rotWithShape="1">
            <a:blip r:embed="rId4">
              <a:alphaModFix/>
            </a:blip>
            <a:srcRect b="0" l="0" r="0" t="0"/>
            <a:stretch/>
          </p:blipFill>
          <p:spPr>
            <a:xfrm>
              <a:off x="2773846" y="2669071"/>
              <a:ext cx="662609" cy="891209"/>
            </a:xfrm>
            <a:prstGeom prst="rect">
              <a:avLst/>
            </a:prstGeom>
            <a:noFill/>
            <a:ln>
              <a:noFill/>
            </a:ln>
          </p:spPr>
        </p:pic>
        <p:sp>
          <p:nvSpPr>
            <p:cNvPr id="181" name="Google Shape;181;g3ec0958f68b_2_142"/>
            <p:cNvSpPr/>
            <p:nvPr/>
          </p:nvSpPr>
          <p:spPr>
            <a:xfrm>
              <a:off x="2800350" y="3762375"/>
              <a:ext cx="6404700" cy="8307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FFFFFF"/>
                </a:buClr>
                <a:buSzPts val="2400"/>
                <a:buFont typeface="Lato"/>
                <a:buNone/>
              </a:pPr>
              <a:r>
                <a:rPr b="0" i="0" lang="en-US" sz="2400" u="none" cap="none" strike="noStrike">
                  <a:solidFill>
                    <a:srgbClr val="FFFFFF"/>
                  </a:solidFill>
                  <a:latin typeface="Lato"/>
                  <a:ea typeface="Lato"/>
                  <a:cs typeface="Lato"/>
                  <a:sym typeface="Lato"/>
                </a:rPr>
                <a:t>"The Art of Archery": Discover the intricacies of the Art of Archery .</a:t>
              </a:r>
              <a:endParaRPr b="0" i="0" sz="2400" u="none" cap="none" strike="noStrike">
                <a:solidFill>
                  <a:schemeClr val="dk1"/>
                </a:solidFill>
                <a:latin typeface="Calibri"/>
                <a:ea typeface="Calibri"/>
                <a:cs typeface="Calibri"/>
                <a:sym typeface="Calibri"/>
              </a:endParaRPr>
            </a:p>
          </p:txBody>
        </p:sp>
      </p:grpSp>
      <p:grpSp>
        <p:nvGrpSpPr>
          <p:cNvPr id="182" name="Google Shape;182;g3ec0958f68b_2_142"/>
          <p:cNvGrpSpPr/>
          <p:nvPr/>
        </p:nvGrpSpPr>
        <p:grpSpPr>
          <a:xfrm>
            <a:off x="2775966" y="5185791"/>
            <a:ext cx="6429084" cy="1921884"/>
            <a:chOff x="2775966" y="5185791"/>
            <a:chExt cx="6429084" cy="1921884"/>
          </a:xfrm>
        </p:grpSpPr>
        <p:pic>
          <p:nvPicPr>
            <p:cNvPr descr="preencoded.png" id="183" name="Google Shape;183;g3ec0958f68b_2_142"/>
            <p:cNvPicPr preferRelativeResize="0"/>
            <p:nvPr/>
          </p:nvPicPr>
          <p:blipFill rotWithShape="1">
            <a:blip r:embed="rId5">
              <a:alphaModFix/>
            </a:blip>
            <a:srcRect b="0" l="0" r="0" t="0"/>
            <a:stretch/>
          </p:blipFill>
          <p:spPr>
            <a:xfrm>
              <a:off x="2775966" y="5185791"/>
              <a:ext cx="886968" cy="886968"/>
            </a:xfrm>
            <a:prstGeom prst="rect">
              <a:avLst/>
            </a:prstGeom>
            <a:noFill/>
            <a:ln>
              <a:noFill/>
            </a:ln>
          </p:spPr>
        </p:pic>
        <p:sp>
          <p:nvSpPr>
            <p:cNvPr id="184" name="Google Shape;184;g3ec0958f68b_2_142"/>
            <p:cNvSpPr/>
            <p:nvPr/>
          </p:nvSpPr>
          <p:spPr>
            <a:xfrm>
              <a:off x="2800350" y="6276975"/>
              <a:ext cx="6404700" cy="8307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FFFFFF"/>
                </a:buClr>
                <a:buSzPts val="2400"/>
                <a:buFont typeface="Lato"/>
                <a:buNone/>
              </a:pPr>
              <a:r>
                <a:rPr b="0" i="0" lang="en-US" sz="2400" u="none" cap="none" strike="noStrike">
                  <a:solidFill>
                    <a:srgbClr val="FFFFFF"/>
                  </a:solidFill>
                  <a:latin typeface="Lato"/>
                  <a:ea typeface="Lato"/>
                  <a:cs typeface="Lato"/>
                  <a:sym typeface="Lato"/>
                </a:rPr>
                <a:t>"The Music of the Elves": Immerse yourself in the enchanting music of the elves.</a:t>
              </a:r>
              <a:endParaRPr b="0" i="0" sz="2400" u="none" cap="none" strike="noStrike">
                <a:solidFill>
                  <a:schemeClr val="dk1"/>
                </a:solidFill>
                <a:latin typeface="Calibri"/>
                <a:ea typeface="Calibri"/>
                <a:cs typeface="Calibri"/>
                <a:sym typeface="Calibri"/>
              </a:endParaRPr>
            </a:p>
          </p:txBody>
        </p:sp>
      </p:grpSp>
      <p:grpSp>
        <p:nvGrpSpPr>
          <p:cNvPr id="185" name="Google Shape;185;g3ec0958f68b_2_142"/>
          <p:cNvGrpSpPr/>
          <p:nvPr/>
        </p:nvGrpSpPr>
        <p:grpSpPr>
          <a:xfrm>
            <a:off x="2771321" y="7695746"/>
            <a:ext cx="6433729" cy="1926529"/>
            <a:chOff x="2771321" y="7695746"/>
            <a:chExt cx="6433729" cy="1926529"/>
          </a:xfrm>
        </p:grpSpPr>
        <p:pic>
          <p:nvPicPr>
            <p:cNvPr descr="preencoded.png" id="186" name="Google Shape;186;g3ec0958f68b_2_142"/>
            <p:cNvPicPr preferRelativeResize="0"/>
            <p:nvPr/>
          </p:nvPicPr>
          <p:blipFill rotWithShape="1">
            <a:blip r:embed="rId6">
              <a:alphaModFix/>
            </a:blip>
            <a:srcRect b="0" l="0" r="0" t="0"/>
            <a:stretch/>
          </p:blipFill>
          <p:spPr>
            <a:xfrm>
              <a:off x="2771321" y="7695746"/>
              <a:ext cx="762907" cy="896257"/>
            </a:xfrm>
            <a:prstGeom prst="rect">
              <a:avLst/>
            </a:prstGeom>
            <a:noFill/>
            <a:ln>
              <a:noFill/>
            </a:ln>
          </p:spPr>
        </p:pic>
        <p:sp>
          <p:nvSpPr>
            <p:cNvPr id="187" name="Google Shape;187;g3ec0958f68b_2_142"/>
            <p:cNvSpPr/>
            <p:nvPr/>
          </p:nvSpPr>
          <p:spPr>
            <a:xfrm>
              <a:off x="2800350" y="8791575"/>
              <a:ext cx="6404700" cy="8307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FFFFFF"/>
                </a:buClr>
                <a:buSzPts val="2400"/>
                <a:buFont typeface="Lato"/>
                <a:buNone/>
              </a:pPr>
              <a:r>
                <a:rPr b="0" i="0" lang="en-US" sz="2400" u="none" cap="none" strike="noStrike">
                  <a:solidFill>
                    <a:srgbClr val="FFFFFF"/>
                  </a:solidFill>
                  <a:latin typeface="Lato"/>
                  <a:ea typeface="Lato"/>
                  <a:cs typeface="Lato"/>
                  <a:sym typeface="Lato"/>
                </a:rPr>
                <a:t>"The Life of an Elf": Learn about the customs and daily life of the elves.</a:t>
              </a:r>
              <a:endParaRPr b="0" i="0" sz="2400" u="none" cap="none" strike="noStrike">
                <a:solidFill>
                  <a:schemeClr val="dk1"/>
                </a:solidFill>
                <a:latin typeface="Calibri"/>
                <a:ea typeface="Calibri"/>
                <a:cs typeface="Calibri"/>
                <a:sym typeface="Calibri"/>
              </a:endParaRPr>
            </a:p>
          </p:txBody>
        </p:sp>
      </p:gr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2026-06-15T05:12:07Z</dcterms:created>
  <dc:creator>PptxGenJS</dc:creator>
</cp:coreProperties>
</file>