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d7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11ebc4c61_0_6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11ebc4c6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5701000" y="35833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LEYENDA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DEL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877050" y="571850"/>
            <a:ext cx="25047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</a:t>
            </a:r>
            <a:endParaRPr sz="1000"/>
          </a:p>
        </p:txBody>
      </p:sp>
      <p:sp>
        <p:nvSpPr>
          <p:cNvPr id="102" name="Google Shape;102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todo el año</a:t>
            </a:r>
            <a:r>
              <a:rPr lang="en" sz="1000">
                <a:solidFill>
                  <a:schemeClr val="dk1"/>
                </a:solidFill>
              </a:rPr>
              <a:t>.</a:t>
            </a:r>
            <a:endParaRPr sz="1000"/>
          </a:p>
        </p:txBody>
      </p:sp>
      <p:sp>
        <p:nvSpPr>
          <p:cNvPr id="104" name="Google Shape;104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tiene inviernos fríos y veranos calurosos.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tiene inviernos tibios y veranos calurosos.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cálido todo el año.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 en Asia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&amp;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Australia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10" name="Google Shape;11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627" y="1296217"/>
            <a:ext cx="4767695" cy="8161384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1" name="Google Shape;111;p25"/>
          <p:cNvSpPr/>
          <p:nvPr/>
        </p:nvSpPr>
        <p:spPr>
          <a:xfrm>
            <a:off x="1433630" y="4314307"/>
            <a:ext cx="3743675" cy="2397225"/>
          </a:xfrm>
          <a:custGeom>
            <a:rect b="b" l="l" r="r" t="t"/>
            <a:pathLst>
              <a:path extrusionOk="0" h="95889" w="149747">
                <a:moveTo>
                  <a:pt x="58474" y="77651"/>
                </a:moveTo>
                <a:cubicBezTo>
                  <a:pt x="53400" y="76322"/>
                  <a:pt x="36485" y="75717"/>
                  <a:pt x="28027" y="69676"/>
                </a:cubicBezTo>
                <a:cubicBezTo>
                  <a:pt x="19570" y="63635"/>
                  <a:pt x="11837" y="51432"/>
                  <a:pt x="7729" y="41404"/>
                </a:cubicBezTo>
                <a:cubicBezTo>
                  <a:pt x="3621" y="31376"/>
                  <a:pt x="-4233" y="15186"/>
                  <a:pt x="3379" y="9507"/>
                </a:cubicBezTo>
                <a:cubicBezTo>
                  <a:pt x="10991" y="3828"/>
                  <a:pt x="43130" y="8661"/>
                  <a:pt x="53400" y="7332"/>
                </a:cubicBezTo>
                <a:cubicBezTo>
                  <a:pt x="63670" y="6003"/>
                  <a:pt x="59199" y="-3300"/>
                  <a:pt x="64998" y="1533"/>
                </a:cubicBezTo>
                <a:cubicBezTo>
                  <a:pt x="70797" y="6366"/>
                  <a:pt x="79134" y="28839"/>
                  <a:pt x="88196" y="36330"/>
                </a:cubicBezTo>
                <a:cubicBezTo>
                  <a:pt x="97258" y="43821"/>
                  <a:pt x="109582" y="41888"/>
                  <a:pt x="119368" y="46479"/>
                </a:cubicBezTo>
                <a:cubicBezTo>
                  <a:pt x="129155" y="51070"/>
                  <a:pt x="142565" y="55782"/>
                  <a:pt x="146915" y="63877"/>
                </a:cubicBezTo>
                <a:cubicBezTo>
                  <a:pt x="151265" y="71972"/>
                  <a:pt x="150178" y="91304"/>
                  <a:pt x="145466" y="95049"/>
                </a:cubicBezTo>
                <a:cubicBezTo>
                  <a:pt x="140754" y="98795"/>
                  <a:pt x="126255" y="88162"/>
                  <a:pt x="118643" y="86350"/>
                </a:cubicBezTo>
                <a:cubicBezTo>
                  <a:pt x="111031" y="84538"/>
                  <a:pt x="102936" y="84538"/>
                  <a:pt x="99795" y="8417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2" name="Google Shape;112;p25"/>
          <p:cNvSpPr/>
          <p:nvPr/>
        </p:nvSpPr>
        <p:spPr>
          <a:xfrm>
            <a:off x="589624" y="2235332"/>
            <a:ext cx="3042596" cy="40400"/>
          </a:xfrm>
          <a:custGeom>
            <a:rect b="b" l="l" r="r" t="t"/>
            <a:pathLst>
              <a:path extrusionOk="0" h="3565" w="120142">
                <a:moveTo>
                  <a:pt x="0" y="2286"/>
                </a:moveTo>
                <a:cubicBezTo>
                  <a:pt x="31836" y="2286"/>
                  <a:pt x="63914" y="5473"/>
                  <a:pt x="95504" y="1524"/>
                </a:cubicBezTo>
                <a:cubicBezTo>
                  <a:pt x="103669" y="503"/>
                  <a:pt x="112159" y="1996"/>
                  <a:pt x="120142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3" name="Google Shape;113;p25"/>
          <p:cNvSpPr/>
          <p:nvPr/>
        </p:nvSpPr>
        <p:spPr>
          <a:xfrm>
            <a:off x="869924" y="4453579"/>
            <a:ext cx="457200" cy="12700"/>
          </a:xfrm>
          <a:custGeom>
            <a:rect b="b" l="l" r="r" t="t"/>
            <a:pathLst>
              <a:path extrusionOk="0" h="508" w="18288">
                <a:moveTo>
                  <a:pt x="0" y="0"/>
                </a:moveTo>
                <a:cubicBezTo>
                  <a:pt x="6098" y="0"/>
                  <a:pt x="12190" y="508"/>
                  <a:pt x="18288" y="50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4" name="Google Shape;114;p25"/>
          <p:cNvSpPr/>
          <p:nvPr/>
        </p:nvSpPr>
        <p:spPr>
          <a:xfrm>
            <a:off x="605349" y="3393129"/>
            <a:ext cx="2012950" cy="362125"/>
          </a:xfrm>
          <a:custGeom>
            <a:rect b="b" l="l" r="r" t="t"/>
            <a:pathLst>
              <a:path extrusionOk="0" h="14485" w="80518">
                <a:moveTo>
                  <a:pt x="0" y="0"/>
                </a:moveTo>
                <a:cubicBezTo>
                  <a:pt x="11315" y="1616"/>
                  <a:pt x="20802" y="9670"/>
                  <a:pt x="31750" y="12954"/>
                </a:cubicBezTo>
                <a:cubicBezTo>
                  <a:pt x="47351" y="17634"/>
                  <a:pt x="64230" y="9906"/>
                  <a:pt x="80518" y="990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5" name="Google Shape;115;p25"/>
          <p:cNvSpPr/>
          <p:nvPr/>
        </p:nvSpPr>
        <p:spPr>
          <a:xfrm>
            <a:off x="2986599" y="6299329"/>
            <a:ext cx="952500" cy="107950"/>
          </a:xfrm>
          <a:custGeom>
            <a:rect b="b" l="l" r="r" t="t"/>
            <a:pathLst>
              <a:path extrusionOk="0" h="4318" w="38100">
                <a:moveTo>
                  <a:pt x="0" y="0"/>
                </a:moveTo>
                <a:cubicBezTo>
                  <a:pt x="12781" y="0"/>
                  <a:pt x="25319" y="4318"/>
                  <a:pt x="38100" y="431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pic>
        <p:nvPicPr>
          <p:cNvPr id="116" name="Google Shape;116;p25"/>
          <p:cNvPicPr preferRelativeResize="0"/>
          <p:nvPr/>
        </p:nvPicPr>
        <p:blipFill rotWithShape="1">
          <a:blip r:embed="rId3">
            <a:alphaModFix/>
          </a:blip>
          <a:srcRect b="20047" l="72386" r="15641" t="75301"/>
          <a:stretch/>
        </p:blipFill>
        <p:spPr>
          <a:xfrm rot="205392">
            <a:off x="4005357" y="7406286"/>
            <a:ext cx="608807" cy="52573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5"/>
          <p:cNvSpPr/>
          <p:nvPr/>
        </p:nvSpPr>
        <p:spPr>
          <a:xfrm rot="383411">
            <a:off x="2639008" y="6381892"/>
            <a:ext cx="668934" cy="555672"/>
          </a:xfrm>
          <a:custGeom>
            <a:rect b="b" l="l" r="r" t="t"/>
            <a:pathLst>
              <a:path extrusionOk="0" h="24741" w="26757">
                <a:moveTo>
                  <a:pt x="6527" y="3784"/>
                </a:moveTo>
                <a:cubicBezTo>
                  <a:pt x="777" y="6659"/>
                  <a:pt x="-2337" y="18034"/>
                  <a:pt x="2209" y="22580"/>
                </a:cubicBezTo>
                <a:cubicBezTo>
                  <a:pt x="5624" y="25995"/>
                  <a:pt x="12106" y="24615"/>
                  <a:pt x="16687" y="23088"/>
                </a:cubicBezTo>
                <a:cubicBezTo>
                  <a:pt x="18830" y="22374"/>
                  <a:pt x="21694" y="23161"/>
                  <a:pt x="23291" y="21564"/>
                </a:cubicBezTo>
                <a:cubicBezTo>
                  <a:pt x="27723" y="17132"/>
                  <a:pt x="27878" y="7527"/>
                  <a:pt x="23799" y="2768"/>
                </a:cubicBezTo>
                <a:cubicBezTo>
                  <a:pt x="20271" y="-1348"/>
                  <a:pt x="11376" y="-557"/>
                  <a:pt x="7543" y="327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8" name="Google Shape;118;p25"/>
          <p:cNvSpPr/>
          <p:nvPr/>
        </p:nvSpPr>
        <p:spPr>
          <a:xfrm rot="-655043">
            <a:off x="1514360" y="3049282"/>
            <a:ext cx="759665" cy="381039"/>
          </a:xfrm>
          <a:custGeom>
            <a:rect b="b" l="l" r="r" t="t"/>
            <a:pathLst>
              <a:path extrusionOk="0" h="17063" w="28308">
                <a:moveTo>
                  <a:pt x="508" y="10914"/>
                </a:moveTo>
                <a:cubicBezTo>
                  <a:pt x="-7" y="11944"/>
                  <a:pt x="1510" y="13193"/>
                  <a:pt x="2540" y="13708"/>
                </a:cubicBezTo>
                <a:cubicBezTo>
                  <a:pt x="6287" y="15581"/>
                  <a:pt x="10668" y="17772"/>
                  <a:pt x="14732" y="16756"/>
                </a:cubicBezTo>
                <a:cubicBezTo>
                  <a:pt x="21006" y="15188"/>
                  <a:pt x="29109" y="9188"/>
                  <a:pt x="28194" y="2786"/>
                </a:cubicBezTo>
                <a:cubicBezTo>
                  <a:pt x="27487" y="-2160"/>
                  <a:pt x="17847" y="677"/>
                  <a:pt x="13208" y="2532"/>
                </a:cubicBezTo>
                <a:cubicBezTo>
                  <a:pt x="8051" y="4595"/>
                  <a:pt x="0" y="7137"/>
                  <a:pt x="0" y="1269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9" name="Google Shape;119;p25"/>
          <p:cNvSpPr txBox="1"/>
          <p:nvPr/>
        </p:nvSpPr>
        <p:spPr>
          <a:xfrm>
            <a:off x="1168541" y="1894299"/>
            <a:ext cx="818100" cy="1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Tiksi</a:t>
            </a:r>
            <a:endParaRPr b="1" sz="1000"/>
          </a:p>
        </p:txBody>
      </p:sp>
      <p:sp>
        <p:nvSpPr>
          <p:cNvPr id="120" name="Google Shape;120;p25"/>
          <p:cNvSpPr txBox="1"/>
          <p:nvPr/>
        </p:nvSpPr>
        <p:spPr>
          <a:xfrm>
            <a:off x="1742774" y="2750904"/>
            <a:ext cx="11334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Ulan Bator</a:t>
            </a:r>
            <a:endParaRPr b="1" sz="1000"/>
          </a:p>
        </p:txBody>
      </p:sp>
      <p:sp>
        <p:nvSpPr>
          <p:cNvPr id="121" name="Google Shape;121;p25"/>
          <p:cNvSpPr txBox="1"/>
          <p:nvPr/>
        </p:nvSpPr>
        <p:spPr>
          <a:xfrm>
            <a:off x="2303224" y="3004216"/>
            <a:ext cx="8676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Beijing</a:t>
            </a:r>
            <a:endParaRPr b="1" sz="1000"/>
          </a:p>
        </p:txBody>
      </p:sp>
      <p:sp>
        <p:nvSpPr>
          <p:cNvPr id="122" name="Google Shape;122;p25"/>
          <p:cNvSpPr txBox="1"/>
          <p:nvPr/>
        </p:nvSpPr>
        <p:spPr>
          <a:xfrm>
            <a:off x="3895524" y="7045854"/>
            <a:ext cx="726600" cy="1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Sidney</a:t>
            </a:r>
            <a:endParaRPr b="1" sz="1000"/>
          </a:p>
        </p:txBody>
      </p:sp>
      <p:sp>
        <p:nvSpPr>
          <p:cNvPr id="123" name="Google Shape;123;p25"/>
          <p:cNvSpPr txBox="1"/>
          <p:nvPr/>
        </p:nvSpPr>
        <p:spPr>
          <a:xfrm>
            <a:off x="4189574" y="7731729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Queenstown</a:t>
            </a:r>
            <a:endParaRPr b="1" sz="1000"/>
          </a:p>
        </p:txBody>
      </p:sp>
      <p:sp>
        <p:nvSpPr>
          <p:cNvPr id="124" name="Google Shape;124;p25"/>
          <p:cNvSpPr/>
          <p:nvPr/>
        </p:nvSpPr>
        <p:spPr>
          <a:xfrm>
            <a:off x="3058024" y="2014029"/>
            <a:ext cx="152400" cy="8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25"/>
          <p:cNvCxnSpPr/>
          <p:nvPr/>
        </p:nvCxnSpPr>
        <p:spPr>
          <a:xfrm flipH="1">
            <a:off x="2371199" y="3252829"/>
            <a:ext cx="56100" cy="16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6" name="Google Shape;126;p25"/>
          <p:cNvSpPr txBox="1"/>
          <p:nvPr/>
        </p:nvSpPr>
        <p:spPr>
          <a:xfrm>
            <a:off x="2625524" y="6453329"/>
            <a:ext cx="5493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Ayers Rock</a:t>
            </a:r>
            <a:endParaRPr b="1" sz="1000"/>
          </a:p>
        </p:txBody>
      </p:sp>
      <p:sp>
        <p:nvSpPr>
          <p:cNvPr id="127" name="Google Shape;127;p25"/>
          <p:cNvSpPr txBox="1"/>
          <p:nvPr/>
        </p:nvSpPr>
        <p:spPr>
          <a:xfrm>
            <a:off x="1892549" y="3847404"/>
            <a:ext cx="10134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Hong Kong</a:t>
            </a:r>
            <a:endParaRPr b="1" sz="1000"/>
          </a:p>
        </p:txBody>
      </p:sp>
      <p:sp>
        <p:nvSpPr>
          <p:cNvPr id="128" name="Google Shape;128;p25"/>
          <p:cNvSpPr/>
          <p:nvPr/>
        </p:nvSpPr>
        <p:spPr>
          <a:xfrm>
            <a:off x="2990899" y="8634354"/>
            <a:ext cx="152400" cy="1953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262824" y="8737179"/>
            <a:ext cx="2154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Estación de Investigación de la Antártida</a:t>
            </a:r>
            <a:endParaRPr b="1" sz="1000"/>
          </a:p>
        </p:txBody>
      </p:sp>
      <p:sp>
        <p:nvSpPr>
          <p:cNvPr id="130" name="Google Shape;130;p25"/>
          <p:cNvSpPr txBox="1"/>
          <p:nvPr/>
        </p:nvSpPr>
        <p:spPr>
          <a:xfrm>
            <a:off x="4002900" y="6022705"/>
            <a:ext cx="6201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/>
              <a:t>Darwin</a:t>
            </a:r>
            <a:endParaRPr b="1" sz="1000"/>
          </a:p>
        </p:txBody>
      </p:sp>
      <p:sp>
        <p:nvSpPr>
          <p:cNvPr id="131" name="Google Shape;131;p25"/>
          <p:cNvSpPr/>
          <p:nvPr/>
        </p:nvSpPr>
        <p:spPr>
          <a:xfrm>
            <a:off x="2328874" y="5180579"/>
            <a:ext cx="107700" cy="1146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2636324" y="2254179"/>
            <a:ext cx="2240725" cy="1608425"/>
          </a:xfrm>
          <a:custGeom>
            <a:rect b="b" l="l" r="r" t="t"/>
            <a:pathLst>
              <a:path extrusionOk="0" h="64337" w="89629">
                <a:moveTo>
                  <a:pt x="0" y="56283"/>
                </a:moveTo>
                <a:cubicBezTo>
                  <a:pt x="11155" y="60747"/>
                  <a:pt x="27905" y="69364"/>
                  <a:pt x="35817" y="60323"/>
                </a:cubicBezTo>
                <a:cubicBezTo>
                  <a:pt x="41824" y="53459"/>
                  <a:pt x="39657" y="42458"/>
                  <a:pt x="40665" y="33393"/>
                </a:cubicBezTo>
                <a:cubicBezTo>
                  <a:pt x="41045" y="29974"/>
                  <a:pt x="40558" y="25428"/>
                  <a:pt x="43358" y="23429"/>
                </a:cubicBezTo>
                <a:cubicBezTo>
                  <a:pt x="47204" y="20685"/>
                  <a:pt x="52590" y="25497"/>
                  <a:pt x="57092" y="26930"/>
                </a:cubicBezTo>
                <a:cubicBezTo>
                  <a:pt x="62599" y="28683"/>
                  <a:pt x="68561" y="28431"/>
                  <a:pt x="74327" y="28815"/>
                </a:cubicBezTo>
                <a:cubicBezTo>
                  <a:pt x="79175" y="29138"/>
                  <a:pt x="86796" y="30364"/>
                  <a:pt x="88600" y="25852"/>
                </a:cubicBezTo>
                <a:cubicBezTo>
                  <a:pt x="91225" y="19289"/>
                  <a:pt x="88662" y="8373"/>
                  <a:pt x="82137" y="5655"/>
                </a:cubicBezTo>
                <a:cubicBezTo>
                  <a:pt x="75640" y="2949"/>
                  <a:pt x="68146" y="4084"/>
                  <a:pt x="61132" y="3500"/>
                </a:cubicBezTo>
                <a:cubicBezTo>
                  <a:pt x="55114" y="2999"/>
                  <a:pt x="49396" y="0"/>
                  <a:pt x="43358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33" name="Google Shape;133;p25"/>
          <p:cNvSpPr/>
          <p:nvPr/>
        </p:nvSpPr>
        <p:spPr>
          <a:xfrm>
            <a:off x="3401124" y="6167201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25"/>
          <p:cNvCxnSpPr/>
          <p:nvPr/>
        </p:nvCxnSpPr>
        <p:spPr>
          <a:xfrm flipH="1">
            <a:off x="3491609" y="6158502"/>
            <a:ext cx="566400" cy="4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5" name="Google Shape;135;p25"/>
          <p:cNvSpPr/>
          <p:nvPr/>
        </p:nvSpPr>
        <p:spPr>
          <a:xfrm>
            <a:off x="1599296" y="194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2062596" y="30993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00896" y="3479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/>
          <p:nvPr/>
        </p:nvSpPr>
        <p:spPr>
          <a:xfrm>
            <a:off x="2511721" y="41638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023721" y="45684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3152546" y="662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669721" y="7104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4164496" y="77499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2418396" y="88143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Google Shape;144;p25"/>
          <p:cNvCxnSpPr/>
          <p:nvPr/>
        </p:nvCxnSpPr>
        <p:spPr>
          <a:xfrm>
            <a:off x="3731799" y="7152204"/>
            <a:ext cx="219000" cy="3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5" name="Google Shape;145;p25"/>
          <p:cNvCxnSpPr/>
          <p:nvPr/>
        </p:nvCxnSpPr>
        <p:spPr>
          <a:xfrm flipH="1" rot="10800000">
            <a:off x="930875" y="4688100"/>
            <a:ext cx="126300" cy="44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46" name="Google Shape;14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3" y="5238750"/>
            <a:ext cx="107700" cy="12308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5"/>
          <p:cNvSpPr txBox="1"/>
          <p:nvPr/>
        </p:nvSpPr>
        <p:spPr>
          <a:xfrm>
            <a:off x="550649" y="5038254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Bangalore</a:t>
            </a:r>
            <a:endParaRPr b="1" sz="1000"/>
          </a:p>
        </p:txBody>
      </p:sp>
      <p:sp>
        <p:nvSpPr>
          <p:cNvPr id="148" name="Google Shape;148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49" name="Google Shape;149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50" name="Google Shape;150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1" name="Google Shape;151;p2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/>
        </p:nvSpPr>
        <p:spPr>
          <a:xfrm>
            <a:off x="544850" y="445545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Beijing, China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54650" y="59840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Hong Kong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54650" y="5212529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Darwin,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Sidney,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55400" y="368850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Bangalore, India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Tiksi, Rusia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55400" y="6746125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Queenstown, Nueva Zelanda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504050" y="57185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</a:t>
            </a:r>
            <a:endParaRPr sz="1000"/>
          </a:p>
        </p:txBody>
      </p:sp>
      <p:sp>
        <p:nvSpPr>
          <p:cNvPr id="164" name="Google Shape;164;p26"/>
          <p:cNvSpPr txBox="1"/>
          <p:nvPr/>
        </p:nvSpPr>
        <p:spPr>
          <a:xfrm>
            <a:off x="423525" y="365775"/>
            <a:ext cx="48615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en Asia &amp; Australia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32725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Ulan Bator, Mongolia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61775" y="2921550"/>
            <a:ext cx="22221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Roca Ayers (Uluru),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26"/>
          <p:cNvGrpSpPr/>
          <p:nvPr/>
        </p:nvGrpSpPr>
        <p:grpSpPr>
          <a:xfrm>
            <a:off x="5804525" y="2550300"/>
            <a:ext cx="625069" cy="557179"/>
            <a:chOff x="3008174" y="2245526"/>
            <a:chExt cx="696300" cy="620674"/>
          </a:xfrm>
        </p:grpSpPr>
        <p:sp>
          <p:nvSpPr>
            <p:cNvPr id="169" name="Google Shape;169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70" name="Google Shape;170;p26"/>
            <p:cNvCxnSpPr>
              <a:stCxn id="171" idx="4"/>
            </p:cNvCxnSpPr>
            <p:nvPr/>
          </p:nvCxnSpPr>
          <p:spPr>
            <a:xfrm>
              <a:off x="3330450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1" name="Google Shape;171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26"/>
          <p:cNvGrpSpPr/>
          <p:nvPr/>
        </p:nvGrpSpPr>
        <p:grpSpPr>
          <a:xfrm>
            <a:off x="4876728" y="2554325"/>
            <a:ext cx="625069" cy="553154"/>
            <a:chOff x="2865479" y="2250010"/>
            <a:chExt cx="696300" cy="616190"/>
          </a:xfrm>
        </p:grpSpPr>
        <p:sp>
          <p:nvSpPr>
            <p:cNvPr id="173" name="Google Shape;173;p26"/>
            <p:cNvSpPr txBox="1"/>
            <p:nvPr/>
          </p:nvSpPr>
          <p:spPr>
            <a:xfrm>
              <a:off x="2865479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74" name="Google Shape;174;p26"/>
            <p:cNvCxnSpPr>
              <a:stCxn id="175" idx="4"/>
            </p:cNvCxnSpPr>
            <p:nvPr/>
          </p:nvCxnSpPr>
          <p:spPr>
            <a:xfrm>
              <a:off x="3144767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5" name="Google Shape;175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6" name="Google Shape;176;p26"/>
          <p:cNvGrpSpPr/>
          <p:nvPr/>
        </p:nvGrpSpPr>
        <p:grpSpPr>
          <a:xfrm>
            <a:off x="5320926" y="3314775"/>
            <a:ext cx="625069" cy="553154"/>
            <a:chOff x="2486952" y="2250010"/>
            <a:chExt cx="696300" cy="616190"/>
          </a:xfrm>
        </p:grpSpPr>
        <p:sp>
          <p:nvSpPr>
            <p:cNvPr id="177" name="Google Shape;177;p26"/>
            <p:cNvSpPr txBox="1"/>
            <p:nvPr/>
          </p:nvSpPr>
          <p:spPr>
            <a:xfrm>
              <a:off x="2486952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78" name="Google Shape;178;p26"/>
            <p:cNvCxnSpPr>
              <a:stCxn id="17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9" name="Google Shape;17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0" name="Google Shape;180;p26"/>
          <p:cNvGrpSpPr/>
          <p:nvPr/>
        </p:nvGrpSpPr>
        <p:grpSpPr>
          <a:xfrm>
            <a:off x="4086203" y="4076775"/>
            <a:ext cx="625069" cy="553154"/>
            <a:chOff x="2626745" y="2250010"/>
            <a:chExt cx="696300" cy="616190"/>
          </a:xfrm>
        </p:grpSpPr>
        <p:sp>
          <p:nvSpPr>
            <p:cNvPr id="181" name="Google Shape;181;p26"/>
            <p:cNvSpPr txBox="1"/>
            <p:nvPr/>
          </p:nvSpPr>
          <p:spPr>
            <a:xfrm>
              <a:off x="2626745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82" name="Google Shape;182;p26"/>
            <p:cNvCxnSpPr>
              <a:stCxn id="18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3" name="Google Shape;18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4" name="Google Shape;184;p26"/>
          <p:cNvGrpSpPr/>
          <p:nvPr/>
        </p:nvGrpSpPr>
        <p:grpSpPr>
          <a:xfrm>
            <a:off x="5566411" y="4074750"/>
            <a:ext cx="625069" cy="557179"/>
            <a:chOff x="2583740" y="2245526"/>
            <a:chExt cx="696300" cy="620674"/>
          </a:xfrm>
        </p:grpSpPr>
        <p:sp>
          <p:nvSpPr>
            <p:cNvPr id="185" name="Google Shape;185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86" name="Google Shape;186;p26"/>
            <p:cNvCxnSpPr>
              <a:stCxn id="18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7" name="Google Shape;18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8" name="Google Shape;188;p26"/>
          <p:cNvGrpSpPr/>
          <p:nvPr/>
        </p:nvGrpSpPr>
        <p:grpSpPr>
          <a:xfrm>
            <a:off x="5480451" y="4838775"/>
            <a:ext cx="604601" cy="553154"/>
            <a:chOff x="2509776" y="2250010"/>
            <a:chExt cx="673500" cy="616190"/>
          </a:xfrm>
        </p:grpSpPr>
        <p:sp>
          <p:nvSpPr>
            <p:cNvPr id="189" name="Google Shape;189;p26"/>
            <p:cNvSpPr txBox="1"/>
            <p:nvPr/>
          </p:nvSpPr>
          <p:spPr>
            <a:xfrm>
              <a:off x="2509776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   </a:t>
              </a:r>
              <a:endParaRPr b="1" sz="800"/>
            </a:p>
          </p:txBody>
        </p:sp>
        <p:cxnSp>
          <p:nvCxnSpPr>
            <p:cNvPr id="190" name="Google Shape;190;p26"/>
            <p:cNvCxnSpPr>
              <a:stCxn id="19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1" name="Google Shape;19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2" name="Google Shape;192;p26"/>
          <p:cNvGrpSpPr/>
          <p:nvPr/>
        </p:nvGrpSpPr>
        <p:grpSpPr>
          <a:xfrm>
            <a:off x="5055424" y="5600775"/>
            <a:ext cx="604601" cy="553154"/>
            <a:chOff x="2509720" y="2250010"/>
            <a:chExt cx="673500" cy="616190"/>
          </a:xfrm>
        </p:grpSpPr>
        <p:sp>
          <p:nvSpPr>
            <p:cNvPr id="193" name="Google Shape;193;p26"/>
            <p:cNvSpPr txBox="1"/>
            <p:nvPr/>
          </p:nvSpPr>
          <p:spPr>
            <a:xfrm>
              <a:off x="2509720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4" name="Google Shape;194;p26"/>
            <p:cNvCxnSpPr>
              <a:stCxn id="19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5" name="Google Shape;19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6" name="Google Shape;196;p26"/>
          <p:cNvGrpSpPr/>
          <p:nvPr/>
        </p:nvGrpSpPr>
        <p:grpSpPr>
          <a:xfrm>
            <a:off x="4132177" y="6362800"/>
            <a:ext cx="604601" cy="553141"/>
            <a:chOff x="2626744" y="2250024"/>
            <a:chExt cx="673500" cy="616176"/>
          </a:xfrm>
        </p:grpSpPr>
        <p:sp>
          <p:nvSpPr>
            <p:cNvPr id="197" name="Google Shape;197;p26"/>
            <p:cNvSpPr txBox="1"/>
            <p:nvPr/>
          </p:nvSpPr>
          <p:spPr>
            <a:xfrm>
              <a:off x="2626744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8" name="Google Shape;198;p26"/>
            <p:cNvCxnSpPr>
              <a:stCxn id="19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9" name="Google Shape;19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0" name="Google Shape;200;p26"/>
          <p:cNvGrpSpPr/>
          <p:nvPr/>
        </p:nvGrpSpPr>
        <p:grpSpPr>
          <a:xfrm>
            <a:off x="5482243" y="6360763"/>
            <a:ext cx="625069" cy="557179"/>
            <a:chOff x="2583740" y="2245526"/>
            <a:chExt cx="696300" cy="620674"/>
          </a:xfrm>
        </p:grpSpPr>
        <p:sp>
          <p:nvSpPr>
            <p:cNvPr id="201" name="Google Shape;201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02" name="Google Shape;202;p26"/>
            <p:cNvCxnSpPr>
              <a:stCxn id="20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3" name="Google Shape;20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4" name="Google Shape;204;p26"/>
          <p:cNvGrpSpPr/>
          <p:nvPr/>
        </p:nvGrpSpPr>
        <p:grpSpPr>
          <a:xfrm>
            <a:off x="4757301" y="7124800"/>
            <a:ext cx="625069" cy="553141"/>
            <a:chOff x="2486954" y="2250024"/>
            <a:chExt cx="696300" cy="616176"/>
          </a:xfrm>
        </p:grpSpPr>
        <p:sp>
          <p:nvSpPr>
            <p:cNvPr id="205" name="Google Shape;205;p26"/>
            <p:cNvSpPr txBox="1"/>
            <p:nvPr/>
          </p:nvSpPr>
          <p:spPr>
            <a:xfrm>
              <a:off x="2486954" y="2250024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06" name="Google Shape;206;p26"/>
            <p:cNvCxnSpPr>
              <a:stCxn id="20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7" name="Google Shape;20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8" name="Google Shape;208;p26"/>
          <p:cNvGrpSpPr/>
          <p:nvPr/>
        </p:nvGrpSpPr>
        <p:grpSpPr>
          <a:xfrm>
            <a:off x="5445852" y="8646775"/>
            <a:ext cx="625069" cy="557179"/>
            <a:chOff x="2583740" y="2245526"/>
            <a:chExt cx="696300" cy="620674"/>
          </a:xfrm>
        </p:grpSpPr>
        <p:sp>
          <p:nvSpPr>
            <p:cNvPr id="209" name="Google Shape;20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10" name="Google Shape;210;p26"/>
            <p:cNvCxnSpPr>
              <a:stCxn id="21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1" name="Google Shape;21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2" name="Google Shape;212;p26"/>
          <p:cNvGrpSpPr/>
          <p:nvPr/>
        </p:nvGrpSpPr>
        <p:grpSpPr>
          <a:xfrm>
            <a:off x="5801348" y="3312763"/>
            <a:ext cx="625069" cy="557179"/>
            <a:chOff x="2583740" y="2245526"/>
            <a:chExt cx="696300" cy="620674"/>
          </a:xfrm>
        </p:grpSpPr>
        <p:sp>
          <p:nvSpPr>
            <p:cNvPr id="213" name="Google Shape;21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14" name="Google Shape;214;p26"/>
            <p:cNvCxnSpPr>
              <a:stCxn id="21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5" name="Google Shape;21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6" name="Google Shape;216;p26"/>
          <p:cNvGrpSpPr/>
          <p:nvPr/>
        </p:nvGrpSpPr>
        <p:grpSpPr>
          <a:xfrm>
            <a:off x="5799100" y="4836775"/>
            <a:ext cx="820857" cy="557166"/>
            <a:chOff x="2583728" y="2330424"/>
            <a:chExt cx="914400" cy="620660"/>
          </a:xfrm>
        </p:grpSpPr>
        <p:sp>
          <p:nvSpPr>
            <p:cNvPr id="217" name="Google Shape;217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218" name="Google Shape;218;p26"/>
            <p:cNvCxnSpPr>
              <a:stCxn id="219" idx="4"/>
            </p:cNvCxnSpPr>
            <p:nvPr/>
          </p:nvCxnSpPr>
          <p:spPr>
            <a:xfrm>
              <a:off x="2906032" y="2767484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9" name="Google Shape;219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0" name="Google Shape;220;p26"/>
          <p:cNvGrpSpPr/>
          <p:nvPr/>
        </p:nvGrpSpPr>
        <p:grpSpPr>
          <a:xfrm>
            <a:off x="5814051" y="5598775"/>
            <a:ext cx="913230" cy="557166"/>
            <a:chOff x="2583729" y="2245540"/>
            <a:chExt cx="1017300" cy="620660"/>
          </a:xfrm>
        </p:grpSpPr>
        <p:sp>
          <p:nvSpPr>
            <p:cNvPr id="221" name="Google Shape;221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22" name="Google Shape;222;p26"/>
            <p:cNvCxnSpPr>
              <a:stCxn id="22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3" name="Google Shape;22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26"/>
          <p:cNvGrpSpPr/>
          <p:nvPr/>
        </p:nvGrpSpPr>
        <p:grpSpPr>
          <a:xfrm>
            <a:off x="5462013" y="7122775"/>
            <a:ext cx="749220" cy="557166"/>
            <a:chOff x="2583742" y="2245540"/>
            <a:chExt cx="834600" cy="620660"/>
          </a:xfrm>
        </p:grpSpPr>
        <p:sp>
          <p:nvSpPr>
            <p:cNvPr id="225" name="Google Shape;225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verano</a:t>
              </a:r>
              <a:endParaRPr b="1" sz="800"/>
            </a:p>
          </p:txBody>
        </p:sp>
        <p:cxnSp>
          <p:nvCxnSpPr>
            <p:cNvPr id="226" name="Google Shape;226;p26"/>
            <p:cNvCxnSpPr>
              <a:stCxn id="22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7" name="Google Shape;22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8" name="Google Shape;228;p26"/>
          <p:cNvGrpSpPr/>
          <p:nvPr/>
        </p:nvGrpSpPr>
        <p:grpSpPr>
          <a:xfrm>
            <a:off x="2891150" y="7886800"/>
            <a:ext cx="604601" cy="553141"/>
            <a:chOff x="2626727" y="2250024"/>
            <a:chExt cx="673500" cy="616176"/>
          </a:xfrm>
        </p:grpSpPr>
        <p:sp>
          <p:nvSpPr>
            <p:cNvPr id="229" name="Google Shape;229;p26"/>
            <p:cNvSpPr txBox="1"/>
            <p:nvPr/>
          </p:nvSpPr>
          <p:spPr>
            <a:xfrm>
              <a:off x="2626727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30" name="Google Shape;230;p26"/>
            <p:cNvCxnSpPr>
              <a:stCxn id="23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1" name="Google Shape;23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2" name="Google Shape;232;p26"/>
          <p:cNvGrpSpPr/>
          <p:nvPr/>
        </p:nvGrpSpPr>
        <p:grpSpPr>
          <a:xfrm>
            <a:off x="4232971" y="7884775"/>
            <a:ext cx="1105518" cy="557166"/>
            <a:chOff x="2583742" y="2245540"/>
            <a:chExt cx="1231500" cy="620660"/>
          </a:xfrm>
        </p:grpSpPr>
        <p:sp>
          <p:nvSpPr>
            <p:cNvPr id="233" name="Google Shape;233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34" name="Google Shape;234;p26"/>
            <p:cNvCxnSpPr>
              <a:stCxn id="23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5" name="Google Shape;23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6" name="Google Shape;236;p26"/>
          <p:cNvGrpSpPr/>
          <p:nvPr/>
        </p:nvGrpSpPr>
        <p:grpSpPr>
          <a:xfrm>
            <a:off x="3195950" y="8648800"/>
            <a:ext cx="604601" cy="553154"/>
            <a:chOff x="2626727" y="2250010"/>
            <a:chExt cx="673500" cy="616190"/>
          </a:xfrm>
        </p:grpSpPr>
        <p:sp>
          <p:nvSpPr>
            <p:cNvPr id="237" name="Google Shape;237;p26"/>
            <p:cNvSpPr txBox="1"/>
            <p:nvPr/>
          </p:nvSpPr>
          <p:spPr>
            <a:xfrm>
              <a:off x="2626727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38" name="Google Shape;238;p26"/>
            <p:cNvCxnSpPr>
              <a:stCxn id="23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9" name="Google Shape;23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Decodificador climático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26"/>
          <p:cNvSpPr txBox="1"/>
          <p:nvPr/>
        </p:nvSpPr>
        <p:spPr>
          <a:xfrm>
            <a:off x="6010700" y="14627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242" name="Google Shape;24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3" name="Google Shape;243;p26"/>
          <p:cNvGrpSpPr/>
          <p:nvPr/>
        </p:nvGrpSpPr>
        <p:grpSpPr>
          <a:xfrm>
            <a:off x="2701175" y="1459325"/>
            <a:ext cx="3460822" cy="312475"/>
            <a:chOff x="3467100" y="1575325"/>
            <a:chExt cx="3460822" cy="312475"/>
          </a:xfrm>
        </p:grpSpPr>
        <p:sp>
          <p:nvSpPr>
            <p:cNvPr id="244" name="Google Shape;244;p26"/>
            <p:cNvSpPr txBox="1"/>
            <p:nvPr/>
          </p:nvSpPr>
          <p:spPr>
            <a:xfrm>
              <a:off x="4227300" y="1577300"/>
              <a:ext cx="4734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-15°</a:t>
              </a:r>
              <a:endParaRPr sz="800"/>
            </a:p>
          </p:txBody>
        </p:sp>
        <p:sp>
          <p:nvSpPr>
            <p:cNvPr id="245" name="Google Shape;245;p26"/>
            <p:cNvSpPr txBox="1"/>
            <p:nvPr/>
          </p:nvSpPr>
          <p:spPr>
            <a:xfrm>
              <a:off x="4527588" y="1577938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-10°</a:t>
              </a:r>
              <a:endParaRPr sz="800"/>
            </a:p>
          </p:txBody>
        </p:sp>
        <p:sp>
          <p:nvSpPr>
            <p:cNvPr id="246" name="Google Shape;246;p26"/>
            <p:cNvSpPr txBox="1"/>
            <p:nvPr/>
          </p:nvSpPr>
          <p:spPr>
            <a:xfrm>
              <a:off x="4816959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 -5°</a:t>
              </a:r>
              <a:endParaRPr sz="800"/>
            </a:p>
          </p:txBody>
        </p:sp>
        <p:sp>
          <p:nvSpPr>
            <p:cNvPr id="247" name="Google Shape;247;p26"/>
            <p:cNvSpPr txBox="1"/>
            <p:nvPr/>
          </p:nvSpPr>
          <p:spPr>
            <a:xfrm>
              <a:off x="512182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0</a:t>
              </a:r>
              <a:r>
                <a:rPr lang="en" sz="800">
                  <a:solidFill>
                    <a:schemeClr val="dk1"/>
                  </a:solidFill>
                </a:rPr>
                <a:t>°</a:t>
              </a:r>
              <a:endParaRPr sz="800"/>
            </a:p>
          </p:txBody>
        </p:sp>
        <p:sp>
          <p:nvSpPr>
            <p:cNvPr id="248" name="Google Shape;248;p26"/>
            <p:cNvSpPr txBox="1"/>
            <p:nvPr/>
          </p:nvSpPr>
          <p:spPr>
            <a:xfrm>
              <a:off x="5401856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5°</a:t>
              </a:r>
              <a:endParaRPr sz="800"/>
            </a:p>
          </p:txBody>
        </p:sp>
        <p:sp>
          <p:nvSpPr>
            <p:cNvPr id="249" name="Google Shape;249;p26"/>
            <p:cNvSpPr txBox="1"/>
            <p:nvPr/>
          </p:nvSpPr>
          <p:spPr>
            <a:xfrm>
              <a:off x="5665483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10°</a:t>
              </a:r>
              <a:endParaRPr sz="800"/>
            </a:p>
          </p:txBody>
        </p:sp>
        <p:sp>
          <p:nvSpPr>
            <p:cNvPr id="250" name="Google Shape;250;p26"/>
            <p:cNvSpPr txBox="1"/>
            <p:nvPr/>
          </p:nvSpPr>
          <p:spPr>
            <a:xfrm>
              <a:off x="595793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15°</a:t>
              </a:r>
              <a:endParaRPr sz="800"/>
            </a:p>
          </p:txBody>
        </p:sp>
        <p:sp>
          <p:nvSpPr>
            <p:cNvPr id="251" name="Google Shape;251;p26"/>
            <p:cNvSpPr txBox="1"/>
            <p:nvPr/>
          </p:nvSpPr>
          <p:spPr>
            <a:xfrm>
              <a:off x="6250380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20°</a:t>
              </a:r>
              <a:endParaRPr sz="800"/>
            </a:p>
          </p:txBody>
        </p:sp>
        <p:sp>
          <p:nvSpPr>
            <p:cNvPr id="252" name="Google Shape;252;p26"/>
            <p:cNvSpPr txBox="1"/>
            <p:nvPr/>
          </p:nvSpPr>
          <p:spPr>
            <a:xfrm>
              <a:off x="6501623" y="1577313"/>
              <a:ext cx="4263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25°</a:t>
              </a:r>
              <a:endParaRPr sz="800"/>
            </a:p>
          </p:txBody>
        </p:sp>
        <p:sp>
          <p:nvSpPr>
            <p:cNvPr id="253" name="Google Shape;253;p26"/>
            <p:cNvSpPr txBox="1"/>
            <p:nvPr/>
          </p:nvSpPr>
          <p:spPr>
            <a:xfrm>
              <a:off x="3693525" y="1577300"/>
              <a:ext cx="404700" cy="31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-25°</a:t>
              </a:r>
              <a:endParaRPr sz="800"/>
            </a:p>
          </p:txBody>
        </p:sp>
        <p:sp>
          <p:nvSpPr>
            <p:cNvPr id="254" name="Google Shape;254;p26"/>
            <p:cNvSpPr txBox="1"/>
            <p:nvPr/>
          </p:nvSpPr>
          <p:spPr>
            <a:xfrm>
              <a:off x="3952375" y="1577300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-20°</a:t>
              </a:r>
              <a:endParaRPr sz="800"/>
            </a:p>
          </p:txBody>
        </p:sp>
        <p:sp>
          <p:nvSpPr>
            <p:cNvPr id="255" name="Google Shape;255;p26"/>
            <p:cNvSpPr txBox="1"/>
            <p:nvPr/>
          </p:nvSpPr>
          <p:spPr>
            <a:xfrm>
              <a:off x="3467100" y="1575325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/>
            </a:p>
          </p:txBody>
        </p:sp>
      </p:grpSp>
      <p:grpSp>
        <p:nvGrpSpPr>
          <p:cNvPr id="256" name="Google Shape;256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57" name="Google Shape;2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1" name="Google Shape;2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2" name="Google Shape;2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3" name="Google Shape;2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4" name="Google Shape;2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5" name="Google Shape;2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6" name="Google Shape;276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77" name="Google Shape;2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2" name="Google Shape;2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3" name="Google Shape;2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4" name="Google Shape;2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5" name="Google Shape;2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6" name="Google Shape;296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97" name="Google Shape;2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1" name="Google Shape;3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2" name="Google Shape;3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3" name="Google Shape;3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4" name="Google Shape;3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5" name="Google Shape;3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6" name="Google Shape;316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317" name="Google Shape;3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1" name="Google Shape;3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2" name="Google Shape;3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3" name="Google Shape;3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4" name="Google Shape;3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5" name="Google Shape;3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6" name="Google Shape;336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37" name="Google Shape;33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1" name="Google Shape;35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2" name="Google Shape;35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3" name="Google Shape;35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5" name="Google Shape;35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6" name="Google Shape;356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57" name="Google Shape;3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1" name="Google Shape;3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2" name="Google Shape;3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3" name="Google Shape;3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5" name="Google Shape;3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6" name="Google Shape;376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77" name="Google Shape;3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2" name="Google Shape;3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3" name="Google Shape;3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4" name="Google Shape;3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5" name="Google Shape;3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97" name="Google Shape;3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Google Shape;3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Google Shape;3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Google Shape;4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2" name="Google Shape;4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3" name="Google Shape;4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4" name="Google Shape;4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5" name="Google Shape;4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6" name="Google Shape;4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7" name="Google Shape;4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8" name="Google Shape;4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9" name="Google Shape;4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0" name="Google Shape;4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12" name="Google Shape;4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13" name="Google Shape;4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14" name="Google Shape;4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15" name="Google Shape;4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17" name="Google Shape;4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8" name="Google Shape;4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9" name="Google Shape;4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Google Shape;4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Google Shape;4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Google Shape;4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3" name="Google Shape;4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4" name="Google Shape;4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5" name="Google Shape;4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6" name="Google Shape;4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7" name="Google Shape;4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8" name="Google Shape;4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9" name="Google Shape;4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0" name="Google Shape;4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32" name="Google Shape;4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33" name="Google Shape;4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4" name="Google Shape;4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35" name="Google Shape;4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36" name="Google Shape;436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7" name="Google Shape;437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8" name="Google Shape;438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9" name="Google Shape;439;p26"/>
          <p:cNvSpPr txBox="1"/>
          <p:nvPr/>
        </p:nvSpPr>
        <p:spPr>
          <a:xfrm>
            <a:off x="4062144" y="384543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0" name="Google Shape;440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1" name="Google Shape;441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2" name="Google Shape;442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3" name="Google Shape;443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4053128" y="4601373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5" name="Google Shape;455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6" name="Google Shape;456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7" name="Google Shape;457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8" name="Google Shape;458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9" name="Google Shape;459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0" name="Google Shape;460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1" name="Google Shape;461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2" name="Google Shape;462;p26"/>
          <p:cNvSpPr txBox="1"/>
          <p:nvPr/>
        </p:nvSpPr>
        <p:spPr>
          <a:xfrm>
            <a:off x="5971350" y="308196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3" name="Google Shape;46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4" name="Google Shape;46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5" name="Google Shape;465;p26"/>
          <p:cNvSpPr txBox="1"/>
          <p:nvPr/>
        </p:nvSpPr>
        <p:spPr>
          <a:xfrm>
            <a:off x="4062100" y="308013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6" name="Google Shape;46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7" name="Google Shape;46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8" name="Google Shape;46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9" name="Google Shape;46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0" name="Google Shape;47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1" name="Google Shape;47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2" name="Google Shape;47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6" name="Google Shape;47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7" name="Google Shape;47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8" name="Google Shape;478;p26"/>
          <p:cNvSpPr txBox="1"/>
          <p:nvPr/>
        </p:nvSpPr>
        <p:spPr>
          <a:xfrm>
            <a:off x="4056111" y="5359868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9" name="Google Shape;47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0" name="Google Shape;48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1" name="Google Shape;48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2" name="Google Shape;48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3" name="Google Shape;48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4061954" y="614576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2" name="Google Shape;49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3" name="Google Shape;49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4" name="Google Shape;49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5" name="Google Shape;49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6" name="Google Shape;49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7" name="Google Shape;49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8" name="Google Shape;49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9" name="Google Shape;49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061847" y="6907861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068901" y="7682293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058244" y="9204495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42922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058304" y="8468856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Estación de investigación de la Antártida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grpSp>
        <p:nvGrpSpPr>
          <p:cNvPr id="554" name="Google Shape;55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555" name="Google Shape;5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6" name="Google Shape;5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7" name="Google Shape;5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8" name="Google Shape;5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9" name="Google Shape;5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0" name="Google Shape;5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1" name="Google Shape;5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6" name="Google Shape;5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7" name="Google Shape;5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8" name="Google Shape;5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9" name="Google Shape;5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70" name="Google Shape;5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571" name="Google Shape;5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2" name="Google Shape;5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573" name="Google Shape;5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74" name="Google Shape;574;p26"/>
          <p:cNvGrpSpPr/>
          <p:nvPr/>
        </p:nvGrpSpPr>
        <p:grpSpPr>
          <a:xfrm>
            <a:off x="3060900" y="1792325"/>
            <a:ext cx="625176" cy="553154"/>
            <a:chOff x="2679784" y="2250010"/>
            <a:chExt cx="720000" cy="616190"/>
          </a:xfrm>
        </p:grpSpPr>
        <p:sp>
          <p:nvSpPr>
            <p:cNvPr id="575" name="Google Shape;575;p26"/>
            <p:cNvSpPr txBox="1"/>
            <p:nvPr/>
          </p:nvSpPr>
          <p:spPr>
            <a:xfrm>
              <a:off x="2679784" y="2250010"/>
              <a:ext cx="720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576" name="Google Shape;576;p26"/>
            <p:cNvCxnSpPr>
              <a:stCxn id="577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77" name="Google Shape;577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8" name="Google Shape;578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579" name="Google Shape;579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580" name="Google Shape;580;p26"/>
            <p:cNvCxnSpPr>
              <a:stCxn id="581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81" name="Google Shape;581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2" name="Google Shape;582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4060756" y="233153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cxnSp>
        <p:nvCxnSpPr>
          <p:cNvPr id="594" name="Google Shape;59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5" name="Google Shape;59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6" name="Google Shape;59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7" name="Google Shape;59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8" name="Google Shape;59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9" name="Google Shape;59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0" name="Google Shape;60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1" name="Google Shape;60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2" name="Google Shape;60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3" name="Google Shape;60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4" name="Google Shape;60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5" name="Google Shape;60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6" name="Google Shape;60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7" name="Google Shape;60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8" name="Google Shape;60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9" name="Google Shape;609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0" name="Google Shape;610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AZUL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1" name="Google Shape;611;p26"/>
          <p:cNvSpPr txBox="1"/>
          <p:nvPr/>
        </p:nvSpPr>
        <p:spPr>
          <a:xfrm>
            <a:off x="4774399" y="1210650"/>
            <a:ext cx="7491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AMARILLO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2" name="Google Shape;612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613" name="Google Shape;613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614" name="Google Shape;614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 txBox="1"/>
          <p:nvPr/>
        </p:nvSpPr>
        <p:spPr>
          <a:xfrm>
            <a:off x="5669725" y="12114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ROJO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616" name="Google Shape;616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7" name="Google Shape;617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Nota: todas las temperaturas en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8" name="Google Shape;618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9" name="Google Shape;619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0" name="Google Shape;620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21" name="Google Shape;621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22" name="Google Shape;622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AZUL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3" name="Google Shape;623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AMARILLO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4" name="Google Shape;624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ROJO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25" name="Google Shape;625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6" name="Google Shape;626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7" name="Google Shape;627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8" name="Google Shape;628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8" name="Google Shape;638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9" name="Google Shape;639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0" name="Google Shape;640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1" name="Google Shape;641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2" name="Google Shape;642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3" name="Google Shape;643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4" name="Google Shape;644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5" name="Google Shape;645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6" name="Google Shape;646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7" name="Google Shape;647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26"/>
          <p:cNvSpPr txBox="1"/>
          <p:nvPr/>
        </p:nvSpPr>
        <p:spPr>
          <a:xfrm>
            <a:off x="5971350" y="233235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9" name="Google Shape;649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650" name="Google Shape;650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1" name="Google Shape;651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2" name="Google Shape;652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