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Hellprint" panose="020B0604020202020204" charset="0"/>
      <p:regular r:id="rId13"/>
    </p:embeddedFont>
    <p:embeddedFont>
      <p:font typeface="Quicksand Bold" panose="020B0604020202020204" charset="0"/>
      <p:regular r:id="rId14"/>
    </p:embeddedFont>
    <p:embeddedFont>
      <p:font typeface="Londrina Solid" panose="020B0604020202020204" charset="0"/>
      <p:regular r:id="rId15"/>
    </p:embeddedFont>
    <p:embeddedFont>
      <p:font typeface="Quicksand Medium" panose="020B0604020202020204" charset="0"/>
      <p:regular r:id="rId16"/>
    </p:embeddedFont>
    <p:embeddedFont>
      <p:font typeface="Calibri" panose="020F050202020403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
        <p:nvSpPr>
          <p:cNvPr id="7" name="TextBox 11"/>
          <p:cNvSpPr txBox="1"/>
          <p:nvPr userDrawn="1"/>
        </p:nvSpPr>
        <p:spPr>
          <a:xfrm rot="16200000">
            <a:off x="-3875810" y="3701545"/>
            <a:ext cx="7186613" cy="369332"/>
          </a:xfrm>
          <a:prstGeom prst="rect">
            <a:avLst/>
          </a:prstGeom>
          <a:noFill/>
        </p:spPr>
        <p:txBody>
          <a:bodyPr wrap="square" rtlCol="0" anchor="ctr">
            <a:spAutoFit/>
          </a:bodyPr>
          <a:lstStyle/>
          <a:p>
            <a:r>
              <a:rPr lang="bs-Latn-BA" sz="1800" dirty="0">
                <a:solidFill>
                  <a:schemeClr val="bg1">
                    <a:lumMod val="65000"/>
                  </a:schemeClr>
                </a:solidFill>
                <a:latin typeface="Arial" panose="020B0604020202020204" pitchFamily="34" charset="0"/>
                <a:cs typeface="Arial" panose="020B0604020202020204" pitchFamily="34" charset="0"/>
              </a:rPr>
              <a:t>Find</a:t>
            </a:r>
            <a:r>
              <a:rPr lang="bs-Latn-BA" sz="1800" baseline="0" dirty="0">
                <a:solidFill>
                  <a:schemeClr val="bg1">
                    <a:lumMod val="65000"/>
                  </a:schemeClr>
                </a:solidFill>
                <a:latin typeface="Arial" panose="020B0604020202020204" pitchFamily="34" charset="0"/>
                <a:cs typeface="Arial" panose="020B0604020202020204" pitchFamily="34" charset="0"/>
              </a:rPr>
              <a:t> m</a:t>
            </a:r>
            <a:r>
              <a:rPr lang="bs-Latn-BA" sz="1800" dirty="0">
                <a:solidFill>
                  <a:schemeClr val="bg1">
                    <a:lumMod val="65000"/>
                  </a:schemeClr>
                </a:solidFill>
                <a:latin typeface="Arial" panose="020B0604020202020204" pitchFamily="34" charset="0"/>
                <a:cs typeface="Arial" panose="020B0604020202020204" pitchFamily="34" charset="0"/>
              </a:rPr>
              <a:t>ore PowerPoint templates</a:t>
            </a:r>
            <a:r>
              <a:rPr lang="bs-Latn-BA" sz="1800" baseline="0" dirty="0">
                <a:solidFill>
                  <a:schemeClr val="bg1">
                    <a:lumMod val="65000"/>
                  </a:schemeClr>
                </a:solidFill>
                <a:latin typeface="Arial" panose="020B0604020202020204" pitchFamily="34" charset="0"/>
                <a:cs typeface="Arial" panose="020B0604020202020204" pitchFamily="34" charset="0"/>
              </a:rPr>
              <a:t> on </a:t>
            </a:r>
            <a:r>
              <a:rPr lang="es-PE" sz="1800" b="1" baseline="0" dirty="0" smtClean="0">
                <a:solidFill>
                  <a:schemeClr val="bg1">
                    <a:lumMod val="65000"/>
                  </a:schemeClr>
                </a:solidFill>
                <a:latin typeface="Arial" panose="020B0604020202020204" pitchFamily="34" charset="0"/>
                <a:cs typeface="Arial" panose="020B0604020202020204" pitchFamily="34" charset="0"/>
                <a:hlinkClick r:id="rId13"/>
              </a:rPr>
              <a:t>plantillaspowerpoint.org</a:t>
            </a:r>
            <a:endParaRPr lang="en-US" sz="18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rot="16200000">
            <a:off x="-1247996" y="8210002"/>
            <a:ext cx="1930987" cy="53369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9.png"/><Relationship Id="rId7" Type="http://schemas.openxmlformats.org/officeDocument/2006/relationships/image" Target="../media/image41.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5.svg"/></Relationships>
</file>

<file path=ppt/slides/_rels/slide1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4.svg"/><Relationship Id="rId5" Type="http://schemas.openxmlformats.org/officeDocument/2006/relationships/image" Target="../media/image43.png"/><Relationship Id="rId10" Type="http://schemas.openxmlformats.org/officeDocument/2006/relationships/image" Target="../media/image3.svg"/><Relationship Id="rId4" Type="http://schemas.openxmlformats.org/officeDocument/2006/relationships/image" Target="../media/image72.sv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9.png"/><Relationship Id="rId4"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1.png"/><Relationship Id="rId7" Type="http://schemas.openxmlformats.org/officeDocument/2006/relationships/image" Target="../media/image12.png"/><Relationship Id="rId12" Type="http://schemas.openxmlformats.org/officeDocument/2006/relationships/image" Target="../media/image25.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image" Target="../media/image14.png"/><Relationship Id="rId4" Type="http://schemas.openxmlformats.org/officeDocument/2006/relationships/image" Target="../media/image19.svg"/><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20.png"/><Relationship Id="rId3" Type="http://schemas.openxmlformats.org/officeDocument/2006/relationships/image" Target="../media/image3.png"/><Relationship Id="rId7" Type="http://schemas.openxmlformats.org/officeDocument/2006/relationships/image" Target="../media/image17.png"/><Relationship Id="rId12" Type="http://schemas.openxmlformats.org/officeDocument/2006/relationships/image" Target="../media/image33.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31.svg"/><Relationship Id="rId4" Type="http://schemas.openxmlformats.org/officeDocument/2006/relationships/image" Target="../media/image3.svg"/><Relationship Id="rId9" Type="http://schemas.openxmlformats.org/officeDocument/2006/relationships/image" Target="../media/image18.png"/><Relationship Id="rId14" Type="http://schemas.openxmlformats.org/officeDocument/2006/relationships/image" Target="../media/image35.svg"/></Relationships>
</file>

<file path=ppt/slides/_rels/slide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png"/><Relationship Id="rId7" Type="http://schemas.openxmlformats.org/officeDocument/2006/relationships/image" Target="../media/image22.png"/><Relationship Id="rId12" Type="http://schemas.openxmlformats.org/officeDocument/2006/relationships/image" Target="../media/image43.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7.svg"/><Relationship Id="rId11" Type="http://schemas.openxmlformats.org/officeDocument/2006/relationships/image" Target="../media/image24.png"/><Relationship Id="rId5" Type="http://schemas.openxmlformats.org/officeDocument/2006/relationships/image" Target="../media/image21.png"/><Relationship Id="rId10" Type="http://schemas.openxmlformats.org/officeDocument/2006/relationships/image" Target="../media/image41.svg"/><Relationship Id="rId4" Type="http://schemas.openxmlformats.org/officeDocument/2006/relationships/image" Target="../media/image3.sv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25.png"/><Relationship Id="rId7" Type="http://schemas.openxmlformats.org/officeDocument/2006/relationships/image" Target="../media/image26.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7.svg"/><Relationship Id="rId5" Type="http://schemas.openxmlformats.org/officeDocument/2006/relationships/image" Target="../media/image16.png"/><Relationship Id="rId10" Type="http://schemas.openxmlformats.org/officeDocument/2006/relationships/image" Target="../media/image49.svg"/><Relationship Id="rId4" Type="http://schemas.openxmlformats.org/officeDocument/2006/relationships/image" Target="../media/image45.sv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11.png"/><Relationship Id="rId7" Type="http://schemas.openxmlformats.org/officeDocument/2006/relationships/image" Target="../media/image29.png"/><Relationship Id="rId12" Type="http://schemas.openxmlformats.org/officeDocument/2006/relationships/image" Target="../media/image57.sv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1.svg"/><Relationship Id="rId11" Type="http://schemas.openxmlformats.org/officeDocument/2006/relationships/image" Target="../media/image32.png"/><Relationship Id="rId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19.svg"/><Relationship Id="rId9" Type="http://schemas.openxmlformats.org/officeDocument/2006/relationships/image" Target="../media/image30.jpeg"/></Relationships>
</file>

<file path=ppt/slides/_rels/slide8.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67.svg"/><Relationship Id="rId3" Type="http://schemas.openxmlformats.org/officeDocument/2006/relationships/image" Target="../media/image33.png"/><Relationship Id="rId7" Type="http://schemas.openxmlformats.org/officeDocument/2006/relationships/image" Target="../media/image35.jpeg"/><Relationship Id="rId12" Type="http://schemas.openxmlformats.org/officeDocument/2006/relationships/image" Target="../media/image3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65.svg"/><Relationship Id="rId5" Type="http://schemas.openxmlformats.org/officeDocument/2006/relationships/image" Target="../media/image34.jpeg"/><Relationship Id="rId10" Type="http://schemas.openxmlformats.org/officeDocument/2006/relationships/image" Target="../media/image38.png"/><Relationship Id="rId4" Type="http://schemas.openxmlformats.org/officeDocument/2006/relationships/image" Target="../media/image59.svg"/><Relationship Id="rId9"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40.jpeg"/><Relationship Id="rId4" Type="http://schemas.openxmlformats.org/officeDocument/2006/relationships/image" Target="../media/image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3274090" y="4304283"/>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10800000">
            <a:off x="-38100" y="-154235"/>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568656" y="1325132"/>
            <a:ext cx="15047755" cy="7636736"/>
          </a:xfrm>
          <a:custGeom>
            <a:avLst/>
            <a:gdLst/>
            <a:ahLst/>
            <a:cxnLst/>
            <a:rect l="l" t="t" r="r" b="b"/>
            <a:pathLst>
              <a:path w="15047755" h="7636736">
                <a:moveTo>
                  <a:pt x="0" y="0"/>
                </a:moveTo>
                <a:lnTo>
                  <a:pt x="15047754" y="0"/>
                </a:lnTo>
                <a:lnTo>
                  <a:pt x="15047754" y="7636736"/>
                </a:lnTo>
                <a:lnTo>
                  <a:pt x="0" y="763673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rot="912235">
            <a:off x="1214656" y="1007094"/>
            <a:ext cx="2831352" cy="2785342"/>
          </a:xfrm>
          <a:custGeom>
            <a:avLst/>
            <a:gdLst/>
            <a:ahLst/>
            <a:cxnLst/>
            <a:rect l="l" t="t" r="r" b="b"/>
            <a:pathLst>
              <a:path w="2831352" h="2785342">
                <a:moveTo>
                  <a:pt x="0" y="0"/>
                </a:moveTo>
                <a:lnTo>
                  <a:pt x="2831352" y="0"/>
                </a:lnTo>
                <a:lnTo>
                  <a:pt x="2831352" y="2785343"/>
                </a:lnTo>
                <a:lnTo>
                  <a:pt x="0" y="278534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2092617" y="3572635"/>
            <a:ext cx="14102765" cy="3293499"/>
          </a:xfrm>
          <a:prstGeom prst="rect">
            <a:avLst/>
          </a:prstGeom>
        </p:spPr>
        <p:txBody>
          <a:bodyPr lIns="0" tIns="0" rIns="0" bIns="0" rtlCol="0" anchor="t">
            <a:spAutoFit/>
          </a:bodyPr>
          <a:lstStyle/>
          <a:p>
            <a:pPr algn="ctr">
              <a:lnSpc>
                <a:spcPts val="26827"/>
              </a:lnSpc>
            </a:pPr>
            <a:r>
              <a:rPr lang="en-US" sz="19162">
                <a:solidFill>
                  <a:srgbClr val="000000"/>
                </a:solidFill>
                <a:latin typeface="Hellprint"/>
              </a:rPr>
              <a:t>Halloween</a:t>
            </a:r>
          </a:p>
        </p:txBody>
      </p:sp>
      <p:sp>
        <p:nvSpPr>
          <p:cNvPr id="8" name="TextBox 8"/>
          <p:cNvSpPr txBox="1"/>
          <p:nvPr/>
        </p:nvSpPr>
        <p:spPr>
          <a:xfrm>
            <a:off x="3228409" y="6551870"/>
            <a:ext cx="11831182" cy="971661"/>
          </a:xfrm>
          <a:prstGeom prst="rect">
            <a:avLst/>
          </a:prstGeom>
        </p:spPr>
        <p:txBody>
          <a:bodyPr lIns="0" tIns="0" rIns="0" bIns="0" rtlCol="0" anchor="t">
            <a:spAutoFit/>
          </a:bodyPr>
          <a:lstStyle/>
          <a:p>
            <a:pPr algn="ctr">
              <a:lnSpc>
                <a:spcPts val="7815"/>
              </a:lnSpc>
            </a:pPr>
            <a:r>
              <a:rPr lang="en-US" sz="5582">
                <a:solidFill>
                  <a:srgbClr val="000000"/>
                </a:solidFill>
                <a:latin typeface="Londrina Solid"/>
              </a:rPr>
              <a:t> Noche de sorpresas y diversión</a:t>
            </a:r>
          </a:p>
        </p:txBody>
      </p:sp>
      <p:sp>
        <p:nvSpPr>
          <p:cNvPr id="9" name="Freeform 9"/>
          <p:cNvSpPr/>
          <p:nvPr/>
        </p:nvSpPr>
        <p:spPr>
          <a:xfrm rot="-803523">
            <a:off x="14492915" y="6220336"/>
            <a:ext cx="2783445" cy="2984927"/>
          </a:xfrm>
          <a:custGeom>
            <a:avLst/>
            <a:gdLst/>
            <a:ahLst/>
            <a:cxnLst/>
            <a:rect l="l" t="t" r="r" b="b"/>
            <a:pathLst>
              <a:path w="2783445" h="2984927">
                <a:moveTo>
                  <a:pt x="0" y="0"/>
                </a:moveTo>
                <a:lnTo>
                  <a:pt x="2783444" y="0"/>
                </a:lnTo>
                <a:lnTo>
                  <a:pt x="2783444" y="2984927"/>
                </a:lnTo>
                <a:lnTo>
                  <a:pt x="0" y="298492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8807600" y="2038127"/>
            <a:ext cx="672799" cy="600473"/>
          </a:xfrm>
          <a:custGeom>
            <a:avLst/>
            <a:gdLst/>
            <a:ahLst/>
            <a:cxnLst/>
            <a:rect l="l" t="t" r="r" b="b"/>
            <a:pathLst>
              <a:path w="672799" h="600473">
                <a:moveTo>
                  <a:pt x="0" y="0"/>
                </a:moveTo>
                <a:lnTo>
                  <a:pt x="672800" y="0"/>
                </a:lnTo>
                <a:lnTo>
                  <a:pt x="672800" y="600473"/>
                </a:lnTo>
                <a:lnTo>
                  <a:pt x="0" y="60047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TextBox 11"/>
          <p:cNvSpPr txBox="1"/>
          <p:nvPr/>
        </p:nvSpPr>
        <p:spPr>
          <a:xfrm>
            <a:off x="6102871" y="3235551"/>
            <a:ext cx="6082258" cy="418721"/>
          </a:xfrm>
          <a:prstGeom prst="rect">
            <a:avLst/>
          </a:prstGeom>
        </p:spPr>
        <p:txBody>
          <a:bodyPr lIns="0" tIns="0" rIns="0" bIns="0" rtlCol="0" anchor="t">
            <a:spAutoFit/>
          </a:bodyPr>
          <a:lstStyle/>
          <a:p>
            <a:pPr marL="0" lvl="0" indent="0" algn="ctr">
              <a:lnSpc>
                <a:spcPts val="3356"/>
              </a:lnSpc>
              <a:spcBef>
                <a:spcPct val="0"/>
              </a:spcBef>
            </a:pPr>
            <a:r>
              <a:rPr lang="en-US" sz="2397">
                <a:solidFill>
                  <a:srgbClr val="000000"/>
                </a:solidFill>
                <a:latin typeface="Quicksand Medium"/>
              </a:rPr>
              <a:t>Centro de Ocio Infantil</a:t>
            </a:r>
          </a:p>
        </p:txBody>
      </p:sp>
      <p:sp>
        <p:nvSpPr>
          <p:cNvPr id="12" name="TextBox 12"/>
          <p:cNvSpPr txBox="1"/>
          <p:nvPr/>
        </p:nvSpPr>
        <p:spPr>
          <a:xfrm>
            <a:off x="6102871" y="2631486"/>
            <a:ext cx="6082258" cy="623115"/>
          </a:xfrm>
          <a:prstGeom prst="rect">
            <a:avLst/>
          </a:prstGeom>
        </p:spPr>
        <p:txBody>
          <a:bodyPr lIns="0" tIns="0" rIns="0" bIns="0" rtlCol="0" anchor="t">
            <a:spAutoFit/>
          </a:bodyPr>
          <a:lstStyle/>
          <a:p>
            <a:pPr marL="0" lvl="0" indent="0" algn="ctr">
              <a:lnSpc>
                <a:spcPts val="5202"/>
              </a:lnSpc>
              <a:spcBef>
                <a:spcPct val="0"/>
              </a:spcBef>
            </a:pPr>
            <a:r>
              <a:rPr lang="en-US" sz="3716" spc="367">
                <a:solidFill>
                  <a:srgbClr val="000000"/>
                </a:solidFill>
                <a:latin typeface="Quicksand Bold"/>
              </a:rPr>
              <a:t>ENSIGNA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flipH="1">
            <a:off x="0" y="5436704"/>
            <a:ext cx="3765042" cy="4850296"/>
          </a:xfrm>
          <a:custGeom>
            <a:avLst/>
            <a:gdLst/>
            <a:ahLst/>
            <a:cxnLst/>
            <a:rect l="l" t="t" r="r" b="b"/>
            <a:pathLst>
              <a:path w="3765042" h="4850296">
                <a:moveTo>
                  <a:pt x="3765042" y="0"/>
                </a:moveTo>
                <a:lnTo>
                  <a:pt x="0" y="0"/>
                </a:lnTo>
                <a:lnTo>
                  <a:pt x="0" y="4850296"/>
                </a:lnTo>
                <a:lnTo>
                  <a:pt x="3765042" y="4850296"/>
                </a:lnTo>
                <a:lnTo>
                  <a:pt x="3765042"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V="1">
            <a:off x="14764641" y="-254068"/>
            <a:ext cx="3765042" cy="4850296"/>
          </a:xfrm>
          <a:custGeom>
            <a:avLst/>
            <a:gdLst/>
            <a:ahLst/>
            <a:cxnLst/>
            <a:rect l="l" t="t" r="r" b="b"/>
            <a:pathLst>
              <a:path w="3765042" h="4850296">
                <a:moveTo>
                  <a:pt x="0" y="4850296"/>
                </a:moveTo>
                <a:lnTo>
                  <a:pt x="3765042" y="4850296"/>
                </a:lnTo>
                <a:lnTo>
                  <a:pt x="3765042" y="0"/>
                </a:lnTo>
                <a:lnTo>
                  <a:pt x="0" y="0"/>
                </a:lnTo>
                <a:lnTo>
                  <a:pt x="0" y="4850296"/>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77233" y="998866"/>
            <a:ext cx="16333534" cy="8289268"/>
          </a:xfrm>
          <a:custGeom>
            <a:avLst/>
            <a:gdLst/>
            <a:ahLst/>
            <a:cxnLst/>
            <a:rect l="l" t="t" r="r" b="b"/>
            <a:pathLst>
              <a:path w="16333534" h="8289268">
                <a:moveTo>
                  <a:pt x="0" y="0"/>
                </a:moveTo>
                <a:lnTo>
                  <a:pt x="16333534" y="0"/>
                </a:lnTo>
                <a:lnTo>
                  <a:pt x="16333534" y="8289268"/>
                </a:lnTo>
                <a:lnTo>
                  <a:pt x="0" y="828926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1900233" y="2239171"/>
            <a:ext cx="14487534" cy="1454191"/>
          </a:xfrm>
          <a:prstGeom prst="rect">
            <a:avLst/>
          </a:prstGeom>
        </p:spPr>
        <p:txBody>
          <a:bodyPr lIns="0" tIns="0" rIns="0" bIns="0" rtlCol="0" anchor="t">
            <a:spAutoFit/>
          </a:bodyPr>
          <a:lstStyle/>
          <a:p>
            <a:pPr algn="ctr">
              <a:lnSpc>
                <a:spcPts val="10844"/>
              </a:lnSpc>
            </a:pPr>
            <a:r>
              <a:rPr lang="en-US" sz="10953">
                <a:solidFill>
                  <a:srgbClr val="000000"/>
                </a:solidFill>
                <a:latin typeface="Hellprint Bold"/>
              </a:rPr>
              <a:t>Resumen mágico</a:t>
            </a:r>
          </a:p>
        </p:txBody>
      </p:sp>
      <p:sp>
        <p:nvSpPr>
          <p:cNvPr id="7" name="Freeform 7"/>
          <p:cNvSpPr/>
          <p:nvPr/>
        </p:nvSpPr>
        <p:spPr>
          <a:xfrm>
            <a:off x="7697081" y="6850751"/>
            <a:ext cx="2893839" cy="3022286"/>
          </a:xfrm>
          <a:custGeom>
            <a:avLst/>
            <a:gdLst/>
            <a:ahLst/>
            <a:cxnLst/>
            <a:rect l="l" t="t" r="r" b="b"/>
            <a:pathLst>
              <a:path w="2893839" h="3022286">
                <a:moveTo>
                  <a:pt x="0" y="0"/>
                </a:moveTo>
                <a:lnTo>
                  <a:pt x="2893838" y="0"/>
                </a:lnTo>
                <a:lnTo>
                  <a:pt x="2893838" y="3022286"/>
                </a:lnTo>
                <a:lnTo>
                  <a:pt x="0" y="302228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TextBox 8"/>
          <p:cNvSpPr txBox="1"/>
          <p:nvPr/>
        </p:nvSpPr>
        <p:spPr>
          <a:xfrm>
            <a:off x="2357680" y="4292732"/>
            <a:ext cx="13572639" cy="1671320"/>
          </a:xfrm>
          <a:prstGeom prst="rect">
            <a:avLst/>
          </a:prstGeom>
        </p:spPr>
        <p:txBody>
          <a:bodyPr lIns="0" tIns="0" rIns="0" bIns="0" rtlCol="0" anchor="t">
            <a:spAutoFit/>
          </a:bodyPr>
          <a:lstStyle/>
          <a:p>
            <a:pPr algn="ctr">
              <a:lnSpc>
                <a:spcPts val="4480"/>
              </a:lnSpc>
            </a:pPr>
            <a:r>
              <a:rPr lang="en-US" sz="3200">
                <a:solidFill>
                  <a:srgbClr val="000000"/>
                </a:solidFill>
                <a:latin typeface="Londrina Solid"/>
              </a:rPr>
              <a:t>Lorem ipsum dolor sit amet, consectetur adipiscing elit. Donec finibus nibh mauris, sit amet consectetur lectus iaculis sed. Sed eget ex cursus, rutrum elit ac, suscipit turpis. Donec rhoncus luctus arcu. Praesent at arcu at orci rhoncus lacinia.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7601104" y="1028700"/>
            <a:ext cx="8137428" cy="5879291"/>
          </a:xfrm>
          <a:custGeom>
            <a:avLst/>
            <a:gdLst/>
            <a:ahLst/>
            <a:cxnLst/>
            <a:rect l="l" t="t" r="r" b="b"/>
            <a:pathLst>
              <a:path w="8137428" h="5879291">
                <a:moveTo>
                  <a:pt x="0" y="0"/>
                </a:moveTo>
                <a:lnTo>
                  <a:pt x="8137427" y="0"/>
                </a:lnTo>
                <a:lnTo>
                  <a:pt x="8137427" y="5879291"/>
                </a:lnTo>
                <a:lnTo>
                  <a:pt x="0" y="587929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3650177" y="5319352"/>
            <a:ext cx="4497049" cy="4114800"/>
          </a:xfrm>
          <a:custGeom>
            <a:avLst/>
            <a:gdLst/>
            <a:ahLst/>
            <a:cxnLst/>
            <a:rect l="l" t="t" r="r" b="b"/>
            <a:pathLst>
              <a:path w="4497049" h="4114800">
                <a:moveTo>
                  <a:pt x="0" y="0"/>
                </a:moveTo>
                <a:lnTo>
                  <a:pt x="4497049" y="0"/>
                </a:lnTo>
                <a:lnTo>
                  <a:pt x="4497049" y="4114800"/>
                </a:lnTo>
                <a:lnTo>
                  <a:pt x="0" y="411480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4996534" y="1531013"/>
            <a:ext cx="672799" cy="600473"/>
          </a:xfrm>
          <a:custGeom>
            <a:avLst/>
            <a:gdLst/>
            <a:ahLst/>
            <a:cxnLst/>
            <a:rect l="l" t="t" r="r" b="b"/>
            <a:pathLst>
              <a:path w="672799" h="600473">
                <a:moveTo>
                  <a:pt x="0" y="0"/>
                </a:moveTo>
                <a:lnTo>
                  <a:pt x="672800" y="0"/>
                </a:lnTo>
                <a:lnTo>
                  <a:pt x="672800" y="600473"/>
                </a:lnTo>
                <a:lnTo>
                  <a:pt x="0" y="60047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7693687" y="3195411"/>
            <a:ext cx="7661000" cy="1454191"/>
          </a:xfrm>
          <a:prstGeom prst="rect">
            <a:avLst/>
          </a:prstGeom>
        </p:spPr>
        <p:txBody>
          <a:bodyPr lIns="0" tIns="0" rIns="0" bIns="0" rtlCol="0" anchor="t">
            <a:spAutoFit/>
          </a:bodyPr>
          <a:lstStyle/>
          <a:p>
            <a:pPr algn="ctr">
              <a:lnSpc>
                <a:spcPts val="10844"/>
              </a:lnSpc>
            </a:pPr>
            <a:r>
              <a:rPr lang="en-US" sz="10953">
                <a:solidFill>
                  <a:srgbClr val="FFFFFF"/>
                </a:solidFill>
                <a:latin typeface="Hellprint Bold"/>
              </a:rPr>
              <a:t>Gracias</a:t>
            </a:r>
          </a:p>
        </p:txBody>
      </p:sp>
      <p:sp>
        <p:nvSpPr>
          <p:cNvPr id="7" name="TextBox 7"/>
          <p:cNvSpPr txBox="1"/>
          <p:nvPr/>
        </p:nvSpPr>
        <p:spPr>
          <a:xfrm>
            <a:off x="8439318" y="7914894"/>
            <a:ext cx="7164535" cy="1343406"/>
          </a:xfrm>
          <a:prstGeom prst="rect">
            <a:avLst/>
          </a:prstGeom>
        </p:spPr>
        <p:txBody>
          <a:bodyPr lIns="0" tIns="0" rIns="0" bIns="0" rtlCol="0" anchor="t">
            <a:spAutoFit/>
          </a:bodyPr>
          <a:lstStyle/>
          <a:p>
            <a:pPr algn="ctr">
              <a:lnSpc>
                <a:spcPts val="5231"/>
              </a:lnSpc>
            </a:pPr>
            <a:r>
              <a:rPr lang="en-US" sz="4799">
                <a:solidFill>
                  <a:srgbClr val="FFFFFF"/>
                </a:solidFill>
                <a:latin typeface="Londrina Solid"/>
              </a:rPr>
              <a:t>www.unsitiogenial.es</a:t>
            </a:r>
          </a:p>
          <a:p>
            <a:pPr algn="ctr">
              <a:lnSpc>
                <a:spcPts val="5231"/>
              </a:lnSpc>
            </a:pPr>
            <a:r>
              <a:rPr lang="en-US" sz="4799">
                <a:solidFill>
                  <a:srgbClr val="FFFFFF"/>
                </a:solidFill>
                <a:latin typeface="Londrina Solid"/>
              </a:rPr>
              <a:t>@unsitiogenial</a:t>
            </a:r>
          </a:p>
        </p:txBody>
      </p:sp>
      <p:sp>
        <p:nvSpPr>
          <p:cNvPr id="8" name="TextBox 8"/>
          <p:cNvSpPr txBox="1"/>
          <p:nvPr/>
        </p:nvSpPr>
        <p:spPr>
          <a:xfrm>
            <a:off x="3064764" y="2747970"/>
            <a:ext cx="4536339" cy="418632"/>
          </a:xfrm>
          <a:prstGeom prst="rect">
            <a:avLst/>
          </a:prstGeom>
        </p:spPr>
        <p:txBody>
          <a:bodyPr lIns="0" tIns="0" rIns="0" bIns="0" rtlCol="0" anchor="t">
            <a:spAutoFit/>
          </a:bodyPr>
          <a:lstStyle/>
          <a:p>
            <a:pPr marL="0" lvl="0" indent="0" algn="ctr">
              <a:lnSpc>
                <a:spcPts val="3356"/>
              </a:lnSpc>
              <a:spcBef>
                <a:spcPct val="0"/>
              </a:spcBef>
            </a:pPr>
            <a:r>
              <a:rPr lang="en-US" sz="2397">
                <a:solidFill>
                  <a:srgbClr val="FFFFFF"/>
                </a:solidFill>
                <a:latin typeface="Quicksand Medium"/>
              </a:rPr>
              <a:t>Centro de Ocio Infantil</a:t>
            </a:r>
          </a:p>
        </p:txBody>
      </p:sp>
      <p:sp>
        <p:nvSpPr>
          <p:cNvPr id="9" name="TextBox 9"/>
          <p:cNvSpPr txBox="1"/>
          <p:nvPr/>
        </p:nvSpPr>
        <p:spPr>
          <a:xfrm>
            <a:off x="3064764" y="2064811"/>
            <a:ext cx="4536339" cy="623026"/>
          </a:xfrm>
          <a:prstGeom prst="rect">
            <a:avLst/>
          </a:prstGeom>
        </p:spPr>
        <p:txBody>
          <a:bodyPr lIns="0" tIns="0" rIns="0" bIns="0" rtlCol="0" anchor="t">
            <a:spAutoFit/>
          </a:bodyPr>
          <a:lstStyle/>
          <a:p>
            <a:pPr marL="0" lvl="0" indent="0" algn="ctr">
              <a:lnSpc>
                <a:spcPts val="5202"/>
              </a:lnSpc>
              <a:spcBef>
                <a:spcPct val="0"/>
              </a:spcBef>
            </a:pPr>
            <a:r>
              <a:rPr lang="en-US" sz="3716" spc="367">
                <a:solidFill>
                  <a:srgbClr val="FFFFFF"/>
                </a:solidFill>
                <a:latin typeface="Quicksand Bold"/>
              </a:rPr>
              <a:t>ENSIGNA</a:t>
            </a:r>
          </a:p>
        </p:txBody>
      </p:sp>
      <p:sp>
        <p:nvSpPr>
          <p:cNvPr id="10" name="Freeform 10"/>
          <p:cNvSpPr/>
          <p:nvPr/>
        </p:nvSpPr>
        <p:spPr>
          <a:xfrm>
            <a:off x="13274090" y="4304283"/>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rot="-10800000">
            <a:off x="-38100" y="-154235"/>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8076595" y="-404774"/>
            <a:ext cx="13719094" cy="12004207"/>
          </a:xfrm>
          <a:custGeom>
            <a:avLst/>
            <a:gdLst/>
            <a:ahLst/>
            <a:cxnLst/>
            <a:rect l="l" t="t" r="r" b="b"/>
            <a:pathLst>
              <a:path w="13719094" h="12004207">
                <a:moveTo>
                  <a:pt x="0" y="0"/>
                </a:moveTo>
                <a:lnTo>
                  <a:pt x="13719094" y="0"/>
                </a:lnTo>
                <a:lnTo>
                  <a:pt x="13719094" y="12004207"/>
                </a:lnTo>
                <a:lnTo>
                  <a:pt x="0" y="1200420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a:ln cap="sq">
            <a:noFill/>
            <a:prstDash val="solid"/>
            <a:miter/>
          </a:ln>
        </p:spPr>
      </p:sp>
      <p:sp>
        <p:nvSpPr>
          <p:cNvPr id="4" name="Freeform 4"/>
          <p:cNvSpPr/>
          <p:nvPr/>
        </p:nvSpPr>
        <p:spPr>
          <a:xfrm flipH="1">
            <a:off x="0" y="2593411"/>
            <a:ext cx="6091036" cy="7846745"/>
          </a:xfrm>
          <a:custGeom>
            <a:avLst/>
            <a:gdLst/>
            <a:ahLst/>
            <a:cxnLst/>
            <a:rect l="l" t="t" r="r" b="b"/>
            <a:pathLst>
              <a:path w="6091036" h="7846745">
                <a:moveTo>
                  <a:pt x="6091036" y="0"/>
                </a:moveTo>
                <a:lnTo>
                  <a:pt x="0" y="0"/>
                </a:lnTo>
                <a:lnTo>
                  <a:pt x="0" y="7846745"/>
                </a:lnTo>
                <a:lnTo>
                  <a:pt x="6091036" y="7846745"/>
                </a:lnTo>
                <a:lnTo>
                  <a:pt x="6091036"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759680" y="6119029"/>
            <a:ext cx="2902059" cy="2782349"/>
          </a:xfrm>
          <a:custGeom>
            <a:avLst/>
            <a:gdLst/>
            <a:ahLst/>
            <a:cxnLst/>
            <a:rect l="l" t="t" r="r" b="b"/>
            <a:pathLst>
              <a:path w="2902059" h="2782349">
                <a:moveTo>
                  <a:pt x="0" y="0"/>
                </a:moveTo>
                <a:lnTo>
                  <a:pt x="2902059" y="0"/>
                </a:lnTo>
                <a:lnTo>
                  <a:pt x="2902059" y="2782350"/>
                </a:lnTo>
                <a:lnTo>
                  <a:pt x="0" y="278235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11125247" y="6639928"/>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Halloween en el mundo</a:t>
            </a:r>
          </a:p>
        </p:txBody>
      </p:sp>
      <p:sp>
        <p:nvSpPr>
          <p:cNvPr id="7" name="TextBox 7"/>
          <p:cNvSpPr txBox="1"/>
          <p:nvPr/>
        </p:nvSpPr>
        <p:spPr>
          <a:xfrm>
            <a:off x="11125247" y="7539723"/>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Halloween en España</a:t>
            </a:r>
          </a:p>
        </p:txBody>
      </p:sp>
      <p:sp>
        <p:nvSpPr>
          <p:cNvPr id="8" name="TextBox 8"/>
          <p:cNvSpPr txBox="1"/>
          <p:nvPr/>
        </p:nvSpPr>
        <p:spPr>
          <a:xfrm>
            <a:off x="1399283" y="1779594"/>
            <a:ext cx="6524912" cy="1892682"/>
          </a:xfrm>
          <a:prstGeom prst="rect">
            <a:avLst/>
          </a:prstGeom>
        </p:spPr>
        <p:txBody>
          <a:bodyPr lIns="0" tIns="0" rIns="0" bIns="0" rtlCol="0" anchor="t">
            <a:spAutoFit/>
          </a:bodyPr>
          <a:lstStyle/>
          <a:p>
            <a:pPr>
              <a:lnSpc>
                <a:spcPts val="15378"/>
              </a:lnSpc>
            </a:pPr>
            <a:r>
              <a:rPr lang="en-US" sz="10984">
                <a:solidFill>
                  <a:srgbClr val="FFFFFF"/>
                </a:solidFill>
                <a:latin typeface="Hellprint"/>
              </a:rPr>
              <a:t>Sumario</a:t>
            </a:r>
          </a:p>
        </p:txBody>
      </p:sp>
      <p:sp>
        <p:nvSpPr>
          <p:cNvPr id="9" name="TextBox 9"/>
          <p:cNvSpPr txBox="1"/>
          <p:nvPr/>
        </p:nvSpPr>
        <p:spPr>
          <a:xfrm>
            <a:off x="11125247" y="2133232"/>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Historia de Halloween</a:t>
            </a:r>
          </a:p>
        </p:txBody>
      </p:sp>
      <p:sp>
        <p:nvSpPr>
          <p:cNvPr id="10" name="TextBox 10"/>
          <p:cNvSpPr txBox="1"/>
          <p:nvPr/>
        </p:nvSpPr>
        <p:spPr>
          <a:xfrm>
            <a:off x="11125247" y="3935396"/>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Fantasmas y sorpresas</a:t>
            </a:r>
          </a:p>
        </p:txBody>
      </p:sp>
      <p:sp>
        <p:nvSpPr>
          <p:cNvPr id="11" name="TextBox 11"/>
          <p:cNvSpPr txBox="1"/>
          <p:nvPr/>
        </p:nvSpPr>
        <p:spPr>
          <a:xfrm>
            <a:off x="11125247" y="3035601"/>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Tradiciones y símbolos</a:t>
            </a:r>
          </a:p>
        </p:txBody>
      </p:sp>
      <p:sp>
        <p:nvSpPr>
          <p:cNvPr id="12" name="TextBox 12"/>
          <p:cNvSpPr txBox="1"/>
          <p:nvPr/>
        </p:nvSpPr>
        <p:spPr>
          <a:xfrm>
            <a:off x="11125247" y="4837764"/>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Disfraces divertidos</a:t>
            </a:r>
          </a:p>
        </p:txBody>
      </p:sp>
      <p:sp>
        <p:nvSpPr>
          <p:cNvPr id="13" name="TextBox 13"/>
          <p:cNvSpPr txBox="1"/>
          <p:nvPr/>
        </p:nvSpPr>
        <p:spPr>
          <a:xfrm>
            <a:off x="11125247" y="5737559"/>
            <a:ext cx="5774499" cy="54737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Calabazas mágicas</a:t>
            </a:r>
          </a:p>
        </p:txBody>
      </p:sp>
      <p:grpSp>
        <p:nvGrpSpPr>
          <p:cNvPr id="14" name="Group 14"/>
          <p:cNvGrpSpPr/>
          <p:nvPr/>
        </p:nvGrpSpPr>
        <p:grpSpPr>
          <a:xfrm>
            <a:off x="10088362" y="2199907"/>
            <a:ext cx="888652" cy="5887185"/>
            <a:chOff x="0" y="0"/>
            <a:chExt cx="1184869" cy="7849580"/>
          </a:xfrm>
        </p:grpSpPr>
        <p:sp>
          <p:nvSpPr>
            <p:cNvPr id="15" name="TextBox 15"/>
            <p:cNvSpPr txBox="1"/>
            <p:nvPr/>
          </p:nvSpPr>
          <p:spPr>
            <a:xfrm>
              <a:off x="0" y="5942252"/>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06</a:t>
              </a:r>
            </a:p>
          </p:txBody>
        </p:sp>
        <p:sp>
          <p:nvSpPr>
            <p:cNvPr id="16" name="TextBox 16"/>
            <p:cNvSpPr txBox="1"/>
            <p:nvPr/>
          </p:nvSpPr>
          <p:spPr>
            <a:xfrm>
              <a:off x="0" y="7141978"/>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07</a:t>
              </a:r>
            </a:p>
          </p:txBody>
        </p:sp>
        <p:sp>
          <p:nvSpPr>
            <p:cNvPr id="17" name="TextBox 17"/>
            <p:cNvSpPr txBox="1"/>
            <p:nvPr/>
          </p:nvSpPr>
          <p:spPr>
            <a:xfrm>
              <a:off x="0" y="-66675"/>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01</a:t>
              </a:r>
            </a:p>
          </p:txBody>
        </p:sp>
        <p:sp>
          <p:nvSpPr>
            <p:cNvPr id="18" name="TextBox 18"/>
            <p:cNvSpPr txBox="1"/>
            <p:nvPr/>
          </p:nvSpPr>
          <p:spPr>
            <a:xfrm>
              <a:off x="0" y="2336209"/>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03</a:t>
              </a:r>
            </a:p>
          </p:txBody>
        </p:sp>
        <p:sp>
          <p:nvSpPr>
            <p:cNvPr id="19" name="TextBox 19"/>
            <p:cNvSpPr txBox="1"/>
            <p:nvPr/>
          </p:nvSpPr>
          <p:spPr>
            <a:xfrm>
              <a:off x="0" y="1136483"/>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02</a:t>
              </a:r>
            </a:p>
          </p:txBody>
        </p:sp>
        <p:sp>
          <p:nvSpPr>
            <p:cNvPr id="20" name="TextBox 20"/>
            <p:cNvSpPr txBox="1"/>
            <p:nvPr/>
          </p:nvSpPr>
          <p:spPr>
            <a:xfrm>
              <a:off x="0" y="3539367"/>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04</a:t>
              </a:r>
            </a:p>
          </p:txBody>
        </p:sp>
        <p:sp>
          <p:nvSpPr>
            <p:cNvPr id="21" name="TextBox 21"/>
            <p:cNvSpPr txBox="1"/>
            <p:nvPr/>
          </p:nvSpPr>
          <p:spPr>
            <a:xfrm>
              <a:off x="0" y="4739094"/>
              <a:ext cx="1184869" cy="707602"/>
            </a:xfrm>
            <a:prstGeom prst="rect">
              <a:avLst/>
            </a:prstGeom>
          </p:spPr>
          <p:txBody>
            <a:bodyPr lIns="0" tIns="0" rIns="0" bIns="0" rtlCol="0" anchor="t">
              <a:spAutoFit/>
            </a:bodyPr>
            <a:lstStyle/>
            <a:p>
              <a:pPr>
                <a:lnSpc>
                  <a:spcPts val="4480"/>
                </a:lnSpc>
              </a:pPr>
              <a:r>
                <a:rPr lang="en-US" sz="3200">
                  <a:solidFill>
                    <a:srgbClr val="000000"/>
                  </a:solidFill>
                  <a:latin typeface="Londrina Solid"/>
                </a:rPr>
                <a:t>05</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43009" y="-984811"/>
            <a:ext cx="18431009" cy="6128311"/>
            <a:chOff x="0" y="0"/>
            <a:chExt cx="24574679" cy="8171081"/>
          </a:xfrm>
        </p:grpSpPr>
        <p:sp>
          <p:nvSpPr>
            <p:cNvPr id="4" name="Freeform 4"/>
            <p:cNvSpPr/>
            <p:nvPr/>
          </p:nvSpPr>
          <p:spPr>
            <a:xfrm>
              <a:off x="0" y="0"/>
              <a:ext cx="12287340" cy="8171081"/>
            </a:xfrm>
            <a:custGeom>
              <a:avLst/>
              <a:gdLst/>
              <a:ahLst/>
              <a:cxnLst/>
              <a:rect l="l" t="t" r="r" b="b"/>
              <a:pathLst>
                <a:path w="12287340" h="8171081">
                  <a:moveTo>
                    <a:pt x="0" y="0"/>
                  </a:moveTo>
                  <a:lnTo>
                    <a:pt x="12287340" y="0"/>
                  </a:lnTo>
                  <a:lnTo>
                    <a:pt x="12287340" y="8171081"/>
                  </a:lnTo>
                  <a:lnTo>
                    <a:pt x="0" y="817108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2287340" y="0"/>
              <a:ext cx="12287340" cy="8171081"/>
            </a:xfrm>
            <a:custGeom>
              <a:avLst/>
              <a:gdLst/>
              <a:ahLst/>
              <a:cxnLst/>
              <a:rect l="l" t="t" r="r" b="b"/>
              <a:pathLst>
                <a:path w="12287340" h="8171081">
                  <a:moveTo>
                    <a:pt x="0" y="0"/>
                  </a:moveTo>
                  <a:lnTo>
                    <a:pt x="12287339" y="0"/>
                  </a:lnTo>
                  <a:lnTo>
                    <a:pt x="12287339" y="8171081"/>
                  </a:lnTo>
                  <a:lnTo>
                    <a:pt x="0" y="817108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sp>
        <p:nvSpPr>
          <p:cNvPr id="6" name="Freeform 6"/>
          <p:cNvSpPr/>
          <p:nvPr/>
        </p:nvSpPr>
        <p:spPr>
          <a:xfrm>
            <a:off x="1028700" y="1045748"/>
            <a:ext cx="16443863" cy="8345261"/>
          </a:xfrm>
          <a:custGeom>
            <a:avLst/>
            <a:gdLst/>
            <a:ahLst/>
            <a:cxnLst/>
            <a:rect l="l" t="t" r="r" b="b"/>
            <a:pathLst>
              <a:path w="16443863" h="8345261">
                <a:moveTo>
                  <a:pt x="0" y="0"/>
                </a:moveTo>
                <a:lnTo>
                  <a:pt x="16443863" y="0"/>
                </a:lnTo>
                <a:lnTo>
                  <a:pt x="16443863" y="8345260"/>
                </a:lnTo>
                <a:lnTo>
                  <a:pt x="0" y="834526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7" name="Freeform 7"/>
          <p:cNvSpPr/>
          <p:nvPr/>
        </p:nvSpPr>
        <p:spPr>
          <a:xfrm flipH="1">
            <a:off x="10152754" y="2817341"/>
            <a:ext cx="6024239" cy="5700436"/>
          </a:xfrm>
          <a:custGeom>
            <a:avLst/>
            <a:gdLst/>
            <a:ahLst/>
            <a:cxnLst/>
            <a:rect l="l" t="t" r="r" b="b"/>
            <a:pathLst>
              <a:path w="6024239" h="5700436">
                <a:moveTo>
                  <a:pt x="6024239" y="0"/>
                </a:moveTo>
                <a:lnTo>
                  <a:pt x="0" y="0"/>
                </a:lnTo>
                <a:lnTo>
                  <a:pt x="0" y="5700436"/>
                </a:lnTo>
                <a:lnTo>
                  <a:pt x="6024239" y="5700436"/>
                </a:lnTo>
                <a:lnTo>
                  <a:pt x="6024239"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8" name="Group 8"/>
          <p:cNvGrpSpPr>
            <a:grpSpLocks noChangeAspect="1"/>
          </p:cNvGrpSpPr>
          <p:nvPr/>
        </p:nvGrpSpPr>
        <p:grpSpPr>
          <a:xfrm>
            <a:off x="10467433" y="1525484"/>
            <a:ext cx="5394881" cy="5394881"/>
            <a:chOff x="0" y="0"/>
            <a:chExt cx="19050000" cy="19050000"/>
          </a:xfrm>
        </p:grpSpPr>
        <p:sp>
          <p:nvSpPr>
            <p:cNvPr id="9" name="Freeform 9"/>
            <p:cNvSpPr/>
            <p:nvPr/>
          </p:nvSpPr>
          <p:spPr>
            <a:xfrm>
              <a:off x="348882" y="766744"/>
              <a:ext cx="18352235" cy="17516512"/>
            </a:xfrm>
            <a:custGeom>
              <a:avLst/>
              <a:gdLst/>
              <a:ahLst/>
              <a:cxnLst/>
              <a:rect l="l" t="t" r="r" b="b"/>
              <a:pathLst>
                <a:path w="18352235" h="17516512">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blipFill>
              <a:blip r:embed="rId9"/>
              <a:stretch>
                <a:fillRect l="-23538" r="-25885"/>
              </a:stretch>
            </a:blipFill>
          </p:spPr>
        </p:sp>
        <p:sp>
          <p:nvSpPr>
            <p:cNvPr id="10" name="Freeform 10"/>
            <p:cNvSpPr/>
            <p:nvPr/>
          </p:nvSpPr>
          <p:spPr>
            <a:xfrm>
              <a:off x="0" y="0"/>
              <a:ext cx="19050000" cy="19050000"/>
            </a:xfrm>
            <a:custGeom>
              <a:avLst/>
              <a:gdLst/>
              <a:ahLst/>
              <a:cxnLst/>
              <a:rect l="l" t="t" r="r" b="b"/>
              <a:pathLst>
                <a:path w="19050000" h="19050000">
                  <a:moveTo>
                    <a:pt x="0" y="0"/>
                  </a:moveTo>
                  <a:lnTo>
                    <a:pt x="19050000" y="0"/>
                  </a:lnTo>
                  <a:lnTo>
                    <a:pt x="19050000" y="19050000"/>
                  </a:lnTo>
                  <a:lnTo>
                    <a:pt x="0" y="19050000"/>
                  </a:lnTo>
                  <a:close/>
                </a:path>
              </a:pathLst>
            </a:custGeom>
            <a:blipFill>
              <a:blip r:embed="rId10"/>
              <a:stretch>
                <a:fillRect/>
              </a:stretch>
            </a:blipFill>
          </p:spPr>
        </p:sp>
      </p:grpSp>
      <p:sp>
        <p:nvSpPr>
          <p:cNvPr id="11" name="Freeform 11"/>
          <p:cNvSpPr/>
          <p:nvPr/>
        </p:nvSpPr>
        <p:spPr>
          <a:xfrm>
            <a:off x="15160269" y="6987579"/>
            <a:ext cx="2521499" cy="2744489"/>
          </a:xfrm>
          <a:custGeom>
            <a:avLst/>
            <a:gdLst/>
            <a:ahLst/>
            <a:cxnLst/>
            <a:rect l="l" t="t" r="r" b="b"/>
            <a:pathLst>
              <a:path w="2521499" h="2744489">
                <a:moveTo>
                  <a:pt x="0" y="0"/>
                </a:moveTo>
                <a:lnTo>
                  <a:pt x="2521499" y="0"/>
                </a:lnTo>
                <a:lnTo>
                  <a:pt x="2521499" y="2744489"/>
                </a:lnTo>
                <a:lnTo>
                  <a:pt x="0" y="274448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TextBox 12"/>
          <p:cNvSpPr txBox="1"/>
          <p:nvPr/>
        </p:nvSpPr>
        <p:spPr>
          <a:xfrm>
            <a:off x="2110146" y="4845746"/>
            <a:ext cx="7731077" cy="3357245"/>
          </a:xfrm>
          <a:prstGeom prst="rect">
            <a:avLst/>
          </a:prstGeom>
        </p:spPr>
        <p:txBody>
          <a:bodyPr lIns="0" tIns="0" rIns="0" bIns="0" rtlCol="0" anchor="t">
            <a:spAutoFit/>
          </a:bodyPr>
          <a:lstStyle/>
          <a:p>
            <a:pPr>
              <a:lnSpc>
                <a:spcPts val="4480"/>
              </a:lnSpc>
            </a:pPr>
            <a:r>
              <a:rPr lang="en-US" sz="3200">
                <a:solidFill>
                  <a:srgbClr val="000000"/>
                </a:solidFill>
                <a:latin typeface="Londrina Solid"/>
              </a:rPr>
              <a:t>Lorem ipsum dolor sit amet, consectetur adipiscing elit. Donec finibus nibh mauris, sit amet consectetur lectus iaculis sed. Sed eget ex cursus, rutrum elit ac, suscipit turpis. Donec rhoncus luctus arcu. Praesent at arcu at orci rhoncus lacinia. </a:t>
            </a:r>
          </a:p>
        </p:txBody>
      </p:sp>
      <p:sp>
        <p:nvSpPr>
          <p:cNvPr id="13" name="TextBox 13"/>
          <p:cNvSpPr txBox="1"/>
          <p:nvPr/>
        </p:nvSpPr>
        <p:spPr>
          <a:xfrm>
            <a:off x="2110146" y="2127699"/>
            <a:ext cx="7731077" cy="2859504"/>
          </a:xfrm>
          <a:prstGeom prst="rect">
            <a:avLst/>
          </a:prstGeom>
        </p:spPr>
        <p:txBody>
          <a:bodyPr lIns="0" tIns="0" rIns="0" bIns="0" rtlCol="0" anchor="t">
            <a:spAutoFit/>
          </a:bodyPr>
          <a:lstStyle/>
          <a:p>
            <a:pPr>
              <a:lnSpc>
                <a:spcPts val="10953"/>
              </a:lnSpc>
            </a:pPr>
            <a:r>
              <a:rPr lang="en-US" sz="10953">
                <a:solidFill>
                  <a:srgbClr val="000000"/>
                </a:solidFill>
                <a:latin typeface="Hellprint Bold"/>
              </a:rPr>
              <a:t>Historia de Halloween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3255040" y="4874365"/>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255380" y="4874365"/>
            <a:ext cx="5032960" cy="5982717"/>
          </a:xfrm>
          <a:custGeom>
            <a:avLst/>
            <a:gdLst/>
            <a:ahLst/>
            <a:cxnLst/>
            <a:rect l="l" t="t" r="r" b="b"/>
            <a:pathLst>
              <a:path w="5032960" h="5982717">
                <a:moveTo>
                  <a:pt x="5032960" y="0"/>
                </a:moveTo>
                <a:lnTo>
                  <a:pt x="0" y="0"/>
                </a:lnTo>
                <a:lnTo>
                  <a:pt x="0" y="5982717"/>
                </a:lnTo>
                <a:lnTo>
                  <a:pt x="5032960" y="5982717"/>
                </a:lnTo>
                <a:lnTo>
                  <a:pt x="503296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028700" y="5223994"/>
            <a:ext cx="3872408" cy="3896763"/>
          </a:xfrm>
          <a:custGeom>
            <a:avLst/>
            <a:gdLst/>
            <a:ahLst/>
            <a:cxnLst/>
            <a:rect l="l" t="t" r="r" b="b"/>
            <a:pathLst>
              <a:path w="3872408" h="3896763">
                <a:moveTo>
                  <a:pt x="0" y="0"/>
                </a:moveTo>
                <a:lnTo>
                  <a:pt x="3872408" y="0"/>
                </a:lnTo>
                <a:lnTo>
                  <a:pt x="3872408" y="3896763"/>
                </a:lnTo>
                <a:lnTo>
                  <a:pt x="0" y="389676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6" name="Freeform 6"/>
          <p:cNvSpPr/>
          <p:nvPr/>
        </p:nvSpPr>
        <p:spPr>
          <a:xfrm>
            <a:off x="5148097" y="5223994"/>
            <a:ext cx="3872408" cy="3896763"/>
          </a:xfrm>
          <a:custGeom>
            <a:avLst/>
            <a:gdLst/>
            <a:ahLst/>
            <a:cxnLst/>
            <a:rect l="l" t="t" r="r" b="b"/>
            <a:pathLst>
              <a:path w="3872408" h="3896763">
                <a:moveTo>
                  <a:pt x="0" y="0"/>
                </a:moveTo>
                <a:lnTo>
                  <a:pt x="3872408" y="0"/>
                </a:lnTo>
                <a:lnTo>
                  <a:pt x="3872408" y="3896763"/>
                </a:lnTo>
                <a:lnTo>
                  <a:pt x="0" y="389676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7" name="Freeform 7"/>
          <p:cNvSpPr/>
          <p:nvPr/>
        </p:nvSpPr>
        <p:spPr>
          <a:xfrm>
            <a:off x="9267495" y="5223994"/>
            <a:ext cx="3872408" cy="3896763"/>
          </a:xfrm>
          <a:custGeom>
            <a:avLst/>
            <a:gdLst/>
            <a:ahLst/>
            <a:cxnLst/>
            <a:rect l="l" t="t" r="r" b="b"/>
            <a:pathLst>
              <a:path w="3872408" h="3896763">
                <a:moveTo>
                  <a:pt x="0" y="0"/>
                </a:moveTo>
                <a:lnTo>
                  <a:pt x="3872408" y="0"/>
                </a:lnTo>
                <a:lnTo>
                  <a:pt x="3872408" y="3896763"/>
                </a:lnTo>
                <a:lnTo>
                  <a:pt x="0" y="389676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8" name="Freeform 8"/>
          <p:cNvSpPr/>
          <p:nvPr/>
        </p:nvSpPr>
        <p:spPr>
          <a:xfrm>
            <a:off x="13386892" y="5223994"/>
            <a:ext cx="3872408" cy="3896763"/>
          </a:xfrm>
          <a:custGeom>
            <a:avLst/>
            <a:gdLst/>
            <a:ahLst/>
            <a:cxnLst/>
            <a:rect l="l" t="t" r="r" b="b"/>
            <a:pathLst>
              <a:path w="3872408" h="3896763">
                <a:moveTo>
                  <a:pt x="0" y="0"/>
                </a:moveTo>
                <a:lnTo>
                  <a:pt x="3872408" y="0"/>
                </a:lnTo>
                <a:lnTo>
                  <a:pt x="3872408" y="3896763"/>
                </a:lnTo>
                <a:lnTo>
                  <a:pt x="0" y="389676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9" name="Freeform 9"/>
          <p:cNvSpPr/>
          <p:nvPr/>
        </p:nvSpPr>
        <p:spPr>
          <a:xfrm>
            <a:off x="1932799" y="2760184"/>
            <a:ext cx="2064211" cy="1883592"/>
          </a:xfrm>
          <a:custGeom>
            <a:avLst/>
            <a:gdLst/>
            <a:ahLst/>
            <a:cxnLst/>
            <a:rect l="l" t="t" r="r" b="b"/>
            <a:pathLst>
              <a:path w="2064211" h="1883592">
                <a:moveTo>
                  <a:pt x="0" y="0"/>
                </a:moveTo>
                <a:lnTo>
                  <a:pt x="2064210" y="0"/>
                </a:lnTo>
                <a:lnTo>
                  <a:pt x="2064210" y="1883592"/>
                </a:lnTo>
                <a:lnTo>
                  <a:pt x="0" y="188359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a:off x="6283305" y="2808908"/>
            <a:ext cx="1918007" cy="1786144"/>
          </a:xfrm>
          <a:custGeom>
            <a:avLst/>
            <a:gdLst/>
            <a:ahLst/>
            <a:cxnLst/>
            <a:rect l="l" t="t" r="r" b="b"/>
            <a:pathLst>
              <a:path w="1918007" h="1786144">
                <a:moveTo>
                  <a:pt x="0" y="0"/>
                </a:moveTo>
                <a:lnTo>
                  <a:pt x="1918007" y="0"/>
                </a:lnTo>
                <a:lnTo>
                  <a:pt x="1918007" y="1786144"/>
                </a:lnTo>
                <a:lnTo>
                  <a:pt x="0" y="1786144"/>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a:ln cap="sq">
            <a:noFill/>
            <a:prstDash val="solid"/>
            <a:miter/>
          </a:ln>
        </p:spPr>
      </p:sp>
      <p:sp>
        <p:nvSpPr>
          <p:cNvPr id="11" name="Freeform 11"/>
          <p:cNvSpPr/>
          <p:nvPr/>
        </p:nvSpPr>
        <p:spPr>
          <a:xfrm>
            <a:off x="10277762" y="2600057"/>
            <a:ext cx="1929327" cy="1994995"/>
          </a:xfrm>
          <a:custGeom>
            <a:avLst/>
            <a:gdLst/>
            <a:ahLst/>
            <a:cxnLst/>
            <a:rect l="l" t="t" r="r" b="b"/>
            <a:pathLst>
              <a:path w="1929327" h="1994995">
                <a:moveTo>
                  <a:pt x="0" y="0"/>
                </a:moveTo>
                <a:lnTo>
                  <a:pt x="1929327" y="0"/>
                </a:lnTo>
                <a:lnTo>
                  <a:pt x="1929327" y="1994995"/>
                </a:lnTo>
                <a:lnTo>
                  <a:pt x="0" y="1994995"/>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a:ln cap="sq">
            <a:noFill/>
            <a:prstDash val="solid"/>
            <a:miter/>
          </a:ln>
        </p:spPr>
      </p:sp>
      <p:sp>
        <p:nvSpPr>
          <p:cNvPr id="12" name="Freeform 12"/>
          <p:cNvSpPr/>
          <p:nvPr/>
        </p:nvSpPr>
        <p:spPr>
          <a:xfrm>
            <a:off x="14809008" y="2808908"/>
            <a:ext cx="1341841" cy="1786144"/>
          </a:xfrm>
          <a:custGeom>
            <a:avLst/>
            <a:gdLst/>
            <a:ahLst/>
            <a:cxnLst/>
            <a:rect l="l" t="t" r="r" b="b"/>
            <a:pathLst>
              <a:path w="1341841" h="1786144">
                <a:moveTo>
                  <a:pt x="0" y="0"/>
                </a:moveTo>
                <a:lnTo>
                  <a:pt x="1341841" y="0"/>
                </a:lnTo>
                <a:lnTo>
                  <a:pt x="1341841" y="1786144"/>
                </a:lnTo>
                <a:lnTo>
                  <a:pt x="0" y="1786144"/>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a:ln cap="sq">
            <a:noFill/>
            <a:prstDash val="solid"/>
            <a:miter/>
          </a:ln>
        </p:spPr>
      </p:sp>
      <p:sp>
        <p:nvSpPr>
          <p:cNvPr id="13" name="TextBox 13"/>
          <p:cNvSpPr txBox="1"/>
          <p:nvPr/>
        </p:nvSpPr>
        <p:spPr>
          <a:xfrm>
            <a:off x="1028700" y="1228725"/>
            <a:ext cx="16230600" cy="1468854"/>
          </a:xfrm>
          <a:prstGeom prst="rect">
            <a:avLst/>
          </a:prstGeom>
        </p:spPr>
        <p:txBody>
          <a:bodyPr lIns="0" tIns="0" rIns="0" bIns="0" rtlCol="0" anchor="t">
            <a:spAutoFit/>
          </a:bodyPr>
          <a:lstStyle/>
          <a:p>
            <a:pPr algn="ctr">
              <a:lnSpc>
                <a:spcPts val="10953"/>
              </a:lnSpc>
            </a:pPr>
            <a:r>
              <a:rPr lang="en-US" sz="10953">
                <a:solidFill>
                  <a:srgbClr val="FFFFFF"/>
                </a:solidFill>
                <a:latin typeface="Hellprint Bold"/>
              </a:rPr>
              <a:t>Tradiciones y símbolos</a:t>
            </a:r>
          </a:p>
        </p:txBody>
      </p:sp>
      <p:sp>
        <p:nvSpPr>
          <p:cNvPr id="14" name="TextBox 14"/>
          <p:cNvSpPr txBox="1"/>
          <p:nvPr/>
        </p:nvSpPr>
        <p:spPr>
          <a:xfrm>
            <a:off x="1255406" y="5572716"/>
            <a:ext cx="3418996" cy="3021310"/>
          </a:xfrm>
          <a:prstGeom prst="rect">
            <a:avLst/>
          </a:prstGeom>
        </p:spPr>
        <p:txBody>
          <a:bodyPr lIns="0" tIns="0" rIns="0" bIns="0" rtlCol="0" anchor="t">
            <a:spAutoFit/>
          </a:bodyPr>
          <a:lstStyle/>
          <a:p>
            <a:pPr algn="ctr">
              <a:lnSpc>
                <a:spcPts val="3466"/>
              </a:lnSpc>
            </a:pPr>
            <a:r>
              <a:rPr lang="en-US" sz="2476">
                <a:solidFill>
                  <a:srgbClr val="000000"/>
                </a:solidFill>
                <a:latin typeface="Londrina Solid"/>
              </a:rPr>
              <a:t>Lorem ipsum dolor sit amet, consectetur adipiscing elit. Donec finibus nibh mauris, sit amet consectetur lectus iaculis sed. Sed eget ex cursus, rutrum elit ac, suscipit turpis. </a:t>
            </a:r>
          </a:p>
        </p:txBody>
      </p:sp>
      <p:sp>
        <p:nvSpPr>
          <p:cNvPr id="15" name="TextBox 15"/>
          <p:cNvSpPr txBox="1"/>
          <p:nvPr/>
        </p:nvSpPr>
        <p:spPr>
          <a:xfrm>
            <a:off x="1255406" y="4916972"/>
            <a:ext cx="3418996" cy="547370"/>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000000"/>
                </a:solidFill>
                <a:latin typeface="Londrina Solid"/>
              </a:rPr>
              <a:t>Disfraces</a:t>
            </a:r>
          </a:p>
        </p:txBody>
      </p:sp>
      <p:sp>
        <p:nvSpPr>
          <p:cNvPr id="16" name="TextBox 16"/>
          <p:cNvSpPr txBox="1"/>
          <p:nvPr/>
        </p:nvSpPr>
        <p:spPr>
          <a:xfrm>
            <a:off x="5374803" y="5572716"/>
            <a:ext cx="3418996" cy="3021310"/>
          </a:xfrm>
          <a:prstGeom prst="rect">
            <a:avLst/>
          </a:prstGeom>
        </p:spPr>
        <p:txBody>
          <a:bodyPr lIns="0" tIns="0" rIns="0" bIns="0" rtlCol="0" anchor="t">
            <a:spAutoFit/>
          </a:bodyPr>
          <a:lstStyle/>
          <a:p>
            <a:pPr algn="ctr">
              <a:lnSpc>
                <a:spcPts val="3466"/>
              </a:lnSpc>
            </a:pPr>
            <a:r>
              <a:rPr lang="en-US" sz="2476">
                <a:solidFill>
                  <a:srgbClr val="000000"/>
                </a:solidFill>
                <a:latin typeface="Londrina Solid"/>
              </a:rPr>
              <a:t>Lorem ipsum dolor sit amet, consectetur adipiscing elit. Donec finibus nibh mauris, sit amet consectetur lectus iaculis sed. Sed eget ex cursus, rutrum elit ac, suscipit turpis. </a:t>
            </a:r>
          </a:p>
        </p:txBody>
      </p:sp>
      <p:sp>
        <p:nvSpPr>
          <p:cNvPr id="17" name="TextBox 17"/>
          <p:cNvSpPr txBox="1"/>
          <p:nvPr/>
        </p:nvSpPr>
        <p:spPr>
          <a:xfrm>
            <a:off x="5374803" y="4916972"/>
            <a:ext cx="3418996" cy="547370"/>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000000"/>
                </a:solidFill>
                <a:latin typeface="Londrina Solid"/>
              </a:rPr>
              <a:t>Comidas</a:t>
            </a:r>
          </a:p>
        </p:txBody>
      </p:sp>
      <p:sp>
        <p:nvSpPr>
          <p:cNvPr id="18" name="TextBox 18"/>
          <p:cNvSpPr txBox="1"/>
          <p:nvPr/>
        </p:nvSpPr>
        <p:spPr>
          <a:xfrm>
            <a:off x="9494201" y="5572716"/>
            <a:ext cx="3418996" cy="3021310"/>
          </a:xfrm>
          <a:prstGeom prst="rect">
            <a:avLst/>
          </a:prstGeom>
        </p:spPr>
        <p:txBody>
          <a:bodyPr lIns="0" tIns="0" rIns="0" bIns="0" rtlCol="0" anchor="t">
            <a:spAutoFit/>
          </a:bodyPr>
          <a:lstStyle/>
          <a:p>
            <a:pPr algn="ctr">
              <a:lnSpc>
                <a:spcPts val="3466"/>
              </a:lnSpc>
            </a:pPr>
            <a:r>
              <a:rPr lang="en-US" sz="2476">
                <a:solidFill>
                  <a:srgbClr val="000000"/>
                </a:solidFill>
                <a:latin typeface="Londrina Solid"/>
              </a:rPr>
              <a:t>Lorem ipsum dolor sit amet, consectetur adipiscing elit. Donec finibus nibh mauris, sit amet consectetur lectus iaculis sed. Sed eget ex cursus, rutrum elit ac, suscipit turpis. </a:t>
            </a:r>
          </a:p>
        </p:txBody>
      </p:sp>
      <p:sp>
        <p:nvSpPr>
          <p:cNvPr id="19" name="TextBox 19"/>
          <p:cNvSpPr txBox="1"/>
          <p:nvPr/>
        </p:nvSpPr>
        <p:spPr>
          <a:xfrm>
            <a:off x="9494201" y="4916972"/>
            <a:ext cx="3418996" cy="547370"/>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000000"/>
                </a:solidFill>
                <a:latin typeface="Londrina Solid"/>
              </a:rPr>
              <a:t>Decoración</a:t>
            </a:r>
          </a:p>
        </p:txBody>
      </p:sp>
      <p:sp>
        <p:nvSpPr>
          <p:cNvPr id="20" name="TextBox 20"/>
          <p:cNvSpPr txBox="1"/>
          <p:nvPr/>
        </p:nvSpPr>
        <p:spPr>
          <a:xfrm>
            <a:off x="13613598" y="5572716"/>
            <a:ext cx="3418996" cy="3021310"/>
          </a:xfrm>
          <a:prstGeom prst="rect">
            <a:avLst/>
          </a:prstGeom>
        </p:spPr>
        <p:txBody>
          <a:bodyPr lIns="0" tIns="0" rIns="0" bIns="0" rtlCol="0" anchor="t">
            <a:spAutoFit/>
          </a:bodyPr>
          <a:lstStyle/>
          <a:p>
            <a:pPr algn="ctr">
              <a:lnSpc>
                <a:spcPts val="3466"/>
              </a:lnSpc>
            </a:pPr>
            <a:r>
              <a:rPr lang="en-US" sz="2476">
                <a:solidFill>
                  <a:srgbClr val="000000"/>
                </a:solidFill>
                <a:latin typeface="Londrina Solid"/>
              </a:rPr>
              <a:t>Lorem ipsum dolor sit amet, consectetur adipiscing elit. Donec finibus nibh mauris, sit amet consectetur lectus iaculis sed. Sed eget ex cursus, rutrum elit ac, suscipit turpis. </a:t>
            </a:r>
          </a:p>
        </p:txBody>
      </p:sp>
      <p:sp>
        <p:nvSpPr>
          <p:cNvPr id="21" name="TextBox 21"/>
          <p:cNvSpPr txBox="1"/>
          <p:nvPr/>
        </p:nvSpPr>
        <p:spPr>
          <a:xfrm>
            <a:off x="13613598" y="4916972"/>
            <a:ext cx="3418996" cy="547370"/>
          </a:xfrm>
          <a:prstGeom prst="rect">
            <a:avLst/>
          </a:prstGeom>
        </p:spPr>
        <p:txBody>
          <a:bodyPr lIns="0" tIns="0" rIns="0" bIns="0" rtlCol="0" anchor="t">
            <a:spAutoFit/>
          </a:bodyPr>
          <a:lstStyle/>
          <a:p>
            <a:pPr marL="0" lvl="0" indent="0" algn="ctr">
              <a:lnSpc>
                <a:spcPts val="4480"/>
              </a:lnSpc>
              <a:spcBef>
                <a:spcPct val="0"/>
              </a:spcBef>
            </a:pPr>
            <a:r>
              <a:rPr lang="en-US" sz="3200" u="none" strike="noStrike">
                <a:solidFill>
                  <a:srgbClr val="000000"/>
                </a:solidFill>
                <a:latin typeface="Londrina Solid"/>
              </a:rPr>
              <a:t>Actividades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3255040" y="4874365"/>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flipH="1">
            <a:off x="-255380" y="4874365"/>
            <a:ext cx="5032960" cy="5982717"/>
          </a:xfrm>
          <a:custGeom>
            <a:avLst/>
            <a:gdLst/>
            <a:ahLst/>
            <a:cxnLst/>
            <a:rect l="l" t="t" r="r" b="b"/>
            <a:pathLst>
              <a:path w="5032960" h="5982717">
                <a:moveTo>
                  <a:pt x="5032960" y="0"/>
                </a:moveTo>
                <a:lnTo>
                  <a:pt x="0" y="0"/>
                </a:lnTo>
                <a:lnTo>
                  <a:pt x="0" y="5982717"/>
                </a:lnTo>
                <a:lnTo>
                  <a:pt x="5032960" y="5982717"/>
                </a:lnTo>
                <a:lnTo>
                  <a:pt x="503296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7535197" y="5660599"/>
            <a:ext cx="3176059" cy="2941825"/>
          </a:xfrm>
          <a:custGeom>
            <a:avLst/>
            <a:gdLst/>
            <a:ahLst/>
            <a:cxnLst/>
            <a:rect l="l" t="t" r="r" b="b"/>
            <a:pathLst>
              <a:path w="3176059" h="2941825">
                <a:moveTo>
                  <a:pt x="0" y="0"/>
                </a:moveTo>
                <a:lnTo>
                  <a:pt x="3176060" y="0"/>
                </a:lnTo>
                <a:lnTo>
                  <a:pt x="3176060" y="2941825"/>
                </a:lnTo>
                <a:lnTo>
                  <a:pt x="0" y="294182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a:off x="1350728" y="3086100"/>
            <a:ext cx="5530150" cy="5516324"/>
          </a:xfrm>
          <a:custGeom>
            <a:avLst/>
            <a:gdLst/>
            <a:ahLst/>
            <a:cxnLst/>
            <a:rect l="l" t="t" r="r" b="b"/>
            <a:pathLst>
              <a:path w="5530150" h="5516324">
                <a:moveTo>
                  <a:pt x="0" y="0"/>
                </a:moveTo>
                <a:lnTo>
                  <a:pt x="5530149" y="0"/>
                </a:lnTo>
                <a:lnTo>
                  <a:pt x="5530149" y="5516324"/>
                </a:lnTo>
                <a:lnTo>
                  <a:pt x="0" y="55163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a:ln cap="sq">
            <a:noFill/>
            <a:prstDash val="solid"/>
            <a:miter/>
          </a:ln>
        </p:spPr>
      </p:sp>
      <p:sp>
        <p:nvSpPr>
          <p:cNvPr id="7" name="Freeform 7"/>
          <p:cNvSpPr/>
          <p:nvPr/>
        </p:nvSpPr>
        <p:spPr>
          <a:xfrm>
            <a:off x="11408372" y="3086100"/>
            <a:ext cx="5530150" cy="5516324"/>
          </a:xfrm>
          <a:custGeom>
            <a:avLst/>
            <a:gdLst/>
            <a:ahLst/>
            <a:cxnLst/>
            <a:rect l="l" t="t" r="r" b="b"/>
            <a:pathLst>
              <a:path w="5530150" h="5516324">
                <a:moveTo>
                  <a:pt x="0" y="0"/>
                </a:moveTo>
                <a:lnTo>
                  <a:pt x="5530150" y="0"/>
                </a:lnTo>
                <a:lnTo>
                  <a:pt x="5530150" y="5516324"/>
                </a:lnTo>
                <a:lnTo>
                  <a:pt x="0" y="551632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a:ln cap="sq">
            <a:noFill/>
            <a:prstDash val="solid"/>
            <a:miter/>
          </a:ln>
        </p:spPr>
      </p:sp>
      <p:sp>
        <p:nvSpPr>
          <p:cNvPr id="8" name="Freeform 8"/>
          <p:cNvSpPr/>
          <p:nvPr/>
        </p:nvSpPr>
        <p:spPr>
          <a:xfrm>
            <a:off x="7088956" y="3122085"/>
            <a:ext cx="3622300" cy="2454108"/>
          </a:xfrm>
          <a:custGeom>
            <a:avLst/>
            <a:gdLst/>
            <a:ahLst/>
            <a:cxnLst/>
            <a:rect l="l" t="t" r="r" b="b"/>
            <a:pathLst>
              <a:path w="3622300" h="2454108">
                <a:moveTo>
                  <a:pt x="0" y="0"/>
                </a:moveTo>
                <a:lnTo>
                  <a:pt x="3622301" y="0"/>
                </a:lnTo>
                <a:lnTo>
                  <a:pt x="3622301" y="2454109"/>
                </a:lnTo>
                <a:lnTo>
                  <a:pt x="0" y="245410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9" name="Freeform 9"/>
          <p:cNvSpPr/>
          <p:nvPr/>
        </p:nvSpPr>
        <p:spPr>
          <a:xfrm rot="1705975">
            <a:off x="7879499" y="3420916"/>
            <a:ext cx="2111733" cy="1981248"/>
          </a:xfrm>
          <a:custGeom>
            <a:avLst/>
            <a:gdLst/>
            <a:ahLst/>
            <a:cxnLst/>
            <a:rect l="l" t="t" r="r" b="b"/>
            <a:pathLst>
              <a:path w="2111733" h="1981248">
                <a:moveTo>
                  <a:pt x="0" y="0"/>
                </a:moveTo>
                <a:lnTo>
                  <a:pt x="2111733" y="0"/>
                </a:lnTo>
                <a:lnTo>
                  <a:pt x="2111733" y="1981247"/>
                </a:lnTo>
                <a:lnTo>
                  <a:pt x="0" y="198124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0" name="TextBox 10"/>
          <p:cNvSpPr txBox="1"/>
          <p:nvPr/>
        </p:nvSpPr>
        <p:spPr>
          <a:xfrm>
            <a:off x="773854" y="1357956"/>
            <a:ext cx="16740293" cy="1468854"/>
          </a:xfrm>
          <a:prstGeom prst="rect">
            <a:avLst/>
          </a:prstGeom>
        </p:spPr>
        <p:txBody>
          <a:bodyPr lIns="0" tIns="0" rIns="0" bIns="0" rtlCol="0" anchor="t">
            <a:spAutoFit/>
          </a:bodyPr>
          <a:lstStyle/>
          <a:p>
            <a:pPr algn="ctr">
              <a:lnSpc>
                <a:spcPts val="10953"/>
              </a:lnSpc>
            </a:pPr>
            <a:r>
              <a:rPr lang="en-US" sz="10953">
                <a:solidFill>
                  <a:srgbClr val="FFFFFF"/>
                </a:solidFill>
                <a:latin typeface="Hellprint Bold"/>
              </a:rPr>
              <a:t>Fantasmas y sorpresas</a:t>
            </a:r>
          </a:p>
        </p:txBody>
      </p:sp>
      <p:sp>
        <p:nvSpPr>
          <p:cNvPr id="11" name="TextBox 11"/>
          <p:cNvSpPr txBox="1"/>
          <p:nvPr/>
        </p:nvSpPr>
        <p:spPr>
          <a:xfrm>
            <a:off x="1839764" y="3851315"/>
            <a:ext cx="4552077" cy="3919220"/>
          </a:xfrm>
          <a:prstGeom prst="rect">
            <a:avLst/>
          </a:prstGeom>
        </p:spPr>
        <p:txBody>
          <a:bodyPr lIns="0" tIns="0" rIns="0" bIns="0" rtlCol="0" anchor="t">
            <a:spAutoFit/>
          </a:bodyPr>
          <a:lstStyle/>
          <a:p>
            <a:pPr>
              <a:lnSpc>
                <a:spcPts val="4480"/>
              </a:lnSpc>
            </a:pPr>
            <a:r>
              <a:rPr lang="en-US" sz="3200">
                <a:solidFill>
                  <a:srgbClr val="000000"/>
                </a:solidFill>
                <a:latin typeface="Londrina Solid"/>
              </a:rPr>
              <a:t>Lorem ipsum dolor sit amet, consectetur adipiscing elit. Donec finibus nibh mauris, sit amet consectetur lectus iaculis sed. Sed eget ex cursus, rutrum elit ac, suscipit turpis. </a:t>
            </a:r>
          </a:p>
        </p:txBody>
      </p:sp>
      <p:sp>
        <p:nvSpPr>
          <p:cNvPr id="12" name="TextBox 12"/>
          <p:cNvSpPr txBox="1"/>
          <p:nvPr/>
        </p:nvSpPr>
        <p:spPr>
          <a:xfrm>
            <a:off x="11897408" y="3851315"/>
            <a:ext cx="4552077" cy="3919220"/>
          </a:xfrm>
          <a:prstGeom prst="rect">
            <a:avLst/>
          </a:prstGeom>
        </p:spPr>
        <p:txBody>
          <a:bodyPr lIns="0" tIns="0" rIns="0" bIns="0" rtlCol="0" anchor="t">
            <a:spAutoFit/>
          </a:bodyPr>
          <a:lstStyle/>
          <a:p>
            <a:pPr>
              <a:lnSpc>
                <a:spcPts val="4480"/>
              </a:lnSpc>
            </a:pPr>
            <a:r>
              <a:rPr lang="en-US" sz="3200">
                <a:solidFill>
                  <a:srgbClr val="000000"/>
                </a:solidFill>
                <a:latin typeface="Londrina Solid"/>
              </a:rPr>
              <a:t>Lorem ipsum dolor sit amet, consectetur adipiscing elit. Donec finibus nibh mauris, sit amet consectetur lectus iaculis sed. Sed eget ex cursus, rutrum elit ac, suscipit turpis.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a:off x="-130351" y="-415187"/>
            <a:ext cx="9089860" cy="5158496"/>
          </a:xfrm>
          <a:custGeom>
            <a:avLst/>
            <a:gdLst/>
            <a:ahLst/>
            <a:cxnLst/>
            <a:rect l="l" t="t" r="r" b="b"/>
            <a:pathLst>
              <a:path w="9089860" h="5158496">
                <a:moveTo>
                  <a:pt x="0" y="0"/>
                </a:moveTo>
                <a:lnTo>
                  <a:pt x="9089860" y="0"/>
                </a:lnTo>
                <a:lnTo>
                  <a:pt x="9089860" y="5158496"/>
                </a:lnTo>
                <a:lnTo>
                  <a:pt x="0" y="515849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8480947" y="-243019"/>
            <a:ext cx="8928528" cy="8984683"/>
          </a:xfrm>
          <a:custGeom>
            <a:avLst/>
            <a:gdLst/>
            <a:ahLst/>
            <a:cxnLst/>
            <a:rect l="l" t="t" r="r" b="b"/>
            <a:pathLst>
              <a:path w="8928528" h="8984683">
                <a:moveTo>
                  <a:pt x="0" y="0"/>
                </a:moveTo>
                <a:lnTo>
                  <a:pt x="8928528" y="0"/>
                </a:lnTo>
                <a:lnTo>
                  <a:pt x="8928528" y="8984683"/>
                </a:lnTo>
                <a:lnTo>
                  <a:pt x="0" y="898468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5" name="Freeform 5"/>
          <p:cNvSpPr/>
          <p:nvPr/>
        </p:nvSpPr>
        <p:spPr>
          <a:xfrm rot="-807817">
            <a:off x="15000811" y="600578"/>
            <a:ext cx="2586454" cy="2395703"/>
          </a:xfrm>
          <a:custGeom>
            <a:avLst/>
            <a:gdLst/>
            <a:ahLst/>
            <a:cxnLst/>
            <a:rect l="l" t="t" r="r" b="b"/>
            <a:pathLst>
              <a:path w="2586454" h="2395703">
                <a:moveTo>
                  <a:pt x="0" y="0"/>
                </a:moveTo>
                <a:lnTo>
                  <a:pt x="2586454" y="0"/>
                </a:lnTo>
                <a:lnTo>
                  <a:pt x="2586454" y="2395703"/>
                </a:lnTo>
                <a:lnTo>
                  <a:pt x="0" y="239570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TextBox 6"/>
          <p:cNvSpPr txBox="1"/>
          <p:nvPr/>
        </p:nvSpPr>
        <p:spPr>
          <a:xfrm>
            <a:off x="1222562" y="4676634"/>
            <a:ext cx="6299181" cy="3919220"/>
          </a:xfrm>
          <a:prstGeom prst="rect">
            <a:avLst/>
          </a:prstGeom>
        </p:spPr>
        <p:txBody>
          <a:bodyPr lIns="0" tIns="0" rIns="0" bIns="0" rtlCol="0" anchor="t">
            <a:spAutoFit/>
          </a:bodyPr>
          <a:lstStyle/>
          <a:p>
            <a:pPr>
              <a:lnSpc>
                <a:spcPts val="4480"/>
              </a:lnSpc>
            </a:pPr>
            <a:r>
              <a:rPr lang="en-US" sz="3200">
                <a:solidFill>
                  <a:srgbClr val="FFFFFF"/>
                </a:solidFill>
                <a:latin typeface="Londrina Solid"/>
              </a:rPr>
              <a:t>Lorem ipsum dolor sit amet, consectetur adipiscing elit. Donec finibus nibh mauris, sit amet consectetur lectus iaculis sed. Sed eget ex cursus, rutrum elit ac, suscipit turpis. Donec rhoncus luctus arcu. Praesent at arcu at orci rhoncus lacinia. </a:t>
            </a:r>
          </a:p>
        </p:txBody>
      </p:sp>
      <p:sp>
        <p:nvSpPr>
          <p:cNvPr id="7" name="Freeform 7"/>
          <p:cNvSpPr/>
          <p:nvPr/>
        </p:nvSpPr>
        <p:spPr>
          <a:xfrm rot="898883">
            <a:off x="8085237" y="7161735"/>
            <a:ext cx="2270525" cy="2434880"/>
          </a:xfrm>
          <a:custGeom>
            <a:avLst/>
            <a:gdLst/>
            <a:ahLst/>
            <a:cxnLst/>
            <a:rect l="l" t="t" r="r" b="b"/>
            <a:pathLst>
              <a:path w="2270525" h="2434880">
                <a:moveTo>
                  <a:pt x="0" y="0"/>
                </a:moveTo>
                <a:lnTo>
                  <a:pt x="2270526" y="0"/>
                </a:lnTo>
                <a:lnTo>
                  <a:pt x="2270526" y="2434880"/>
                </a:lnTo>
                <a:lnTo>
                  <a:pt x="0" y="243488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8" name="TextBox 8"/>
          <p:cNvSpPr txBox="1"/>
          <p:nvPr/>
        </p:nvSpPr>
        <p:spPr>
          <a:xfrm>
            <a:off x="1222562" y="1698174"/>
            <a:ext cx="6859296" cy="2676443"/>
          </a:xfrm>
          <a:prstGeom prst="rect">
            <a:avLst/>
          </a:prstGeom>
        </p:spPr>
        <p:txBody>
          <a:bodyPr lIns="0" tIns="0" rIns="0" bIns="0" rtlCol="0" anchor="t">
            <a:spAutoFit/>
          </a:bodyPr>
          <a:lstStyle/>
          <a:p>
            <a:pPr>
              <a:lnSpc>
                <a:spcPts val="10250"/>
              </a:lnSpc>
            </a:pPr>
            <a:r>
              <a:rPr lang="en-US" sz="10354">
                <a:solidFill>
                  <a:srgbClr val="FFFFFF"/>
                </a:solidFill>
                <a:latin typeface="Hellprint Bold"/>
              </a:rPr>
              <a:t>Disfraces divertidos</a:t>
            </a:r>
          </a:p>
        </p:txBody>
      </p:sp>
      <p:sp>
        <p:nvSpPr>
          <p:cNvPr id="9" name="TextBox 9"/>
          <p:cNvSpPr txBox="1"/>
          <p:nvPr/>
        </p:nvSpPr>
        <p:spPr>
          <a:xfrm>
            <a:off x="9220500" y="1855580"/>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unicornio zombie</a:t>
            </a:r>
          </a:p>
        </p:txBody>
      </p:sp>
      <p:sp>
        <p:nvSpPr>
          <p:cNvPr id="10" name="TextBox 10"/>
          <p:cNvSpPr txBox="1"/>
          <p:nvPr/>
        </p:nvSpPr>
        <p:spPr>
          <a:xfrm>
            <a:off x="9220500" y="3657743"/>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calabaza mala </a:t>
            </a:r>
          </a:p>
        </p:txBody>
      </p:sp>
      <p:sp>
        <p:nvSpPr>
          <p:cNvPr id="11" name="TextBox 11"/>
          <p:cNvSpPr txBox="1"/>
          <p:nvPr/>
        </p:nvSpPr>
        <p:spPr>
          <a:xfrm>
            <a:off x="9220500" y="2757948"/>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payaso malévolo</a:t>
            </a:r>
          </a:p>
        </p:txBody>
      </p:sp>
      <p:sp>
        <p:nvSpPr>
          <p:cNvPr id="12" name="TextBox 12"/>
          <p:cNvSpPr txBox="1"/>
          <p:nvPr/>
        </p:nvSpPr>
        <p:spPr>
          <a:xfrm>
            <a:off x="9220500" y="4560111"/>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fantasma divertido</a:t>
            </a:r>
          </a:p>
        </p:txBody>
      </p:sp>
      <p:sp>
        <p:nvSpPr>
          <p:cNvPr id="13" name="TextBox 13"/>
          <p:cNvSpPr txBox="1"/>
          <p:nvPr/>
        </p:nvSpPr>
        <p:spPr>
          <a:xfrm>
            <a:off x="9220500" y="5459906"/>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espantapájaros siniestro</a:t>
            </a:r>
          </a:p>
        </p:txBody>
      </p:sp>
      <p:sp>
        <p:nvSpPr>
          <p:cNvPr id="14" name="TextBox 14"/>
          <p:cNvSpPr txBox="1"/>
          <p:nvPr/>
        </p:nvSpPr>
        <p:spPr>
          <a:xfrm>
            <a:off x="9220500" y="6359701"/>
            <a:ext cx="7073538" cy="547370"/>
          </a:xfrm>
          <a:prstGeom prst="rect">
            <a:avLst/>
          </a:prstGeom>
        </p:spPr>
        <p:txBody>
          <a:bodyPr lIns="0" tIns="0" rIns="0" bIns="0" rtlCol="0" anchor="t">
            <a:spAutoFit/>
          </a:bodyPr>
          <a:lstStyle/>
          <a:p>
            <a:pPr marL="690881" lvl="1" indent="-345440">
              <a:lnSpc>
                <a:spcPts val="4480"/>
              </a:lnSpc>
              <a:buFont typeface="Arial"/>
              <a:buChar char="•"/>
            </a:pPr>
            <a:r>
              <a:rPr lang="en-US" sz="3200">
                <a:solidFill>
                  <a:srgbClr val="000000"/>
                </a:solidFill>
                <a:latin typeface="Londrina Solid"/>
              </a:rPr>
              <a:t>Disfraz de experimento fallido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grpSp>
        <p:nvGrpSpPr>
          <p:cNvPr id="3" name="Group 3"/>
          <p:cNvGrpSpPr/>
          <p:nvPr/>
        </p:nvGrpSpPr>
        <p:grpSpPr>
          <a:xfrm>
            <a:off x="-122972" y="-83362"/>
            <a:ext cx="18431009" cy="6128311"/>
            <a:chOff x="0" y="0"/>
            <a:chExt cx="24574679" cy="8171081"/>
          </a:xfrm>
        </p:grpSpPr>
        <p:sp>
          <p:nvSpPr>
            <p:cNvPr id="4" name="Freeform 4"/>
            <p:cNvSpPr/>
            <p:nvPr/>
          </p:nvSpPr>
          <p:spPr>
            <a:xfrm>
              <a:off x="0" y="0"/>
              <a:ext cx="12287340" cy="8171081"/>
            </a:xfrm>
            <a:custGeom>
              <a:avLst/>
              <a:gdLst/>
              <a:ahLst/>
              <a:cxnLst/>
              <a:rect l="l" t="t" r="r" b="b"/>
              <a:pathLst>
                <a:path w="12287340" h="8171081">
                  <a:moveTo>
                    <a:pt x="0" y="0"/>
                  </a:moveTo>
                  <a:lnTo>
                    <a:pt x="12287340" y="0"/>
                  </a:lnTo>
                  <a:lnTo>
                    <a:pt x="12287340" y="8171081"/>
                  </a:lnTo>
                  <a:lnTo>
                    <a:pt x="0" y="817108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12287340" y="0"/>
              <a:ext cx="12287340" cy="8171081"/>
            </a:xfrm>
            <a:custGeom>
              <a:avLst/>
              <a:gdLst/>
              <a:ahLst/>
              <a:cxnLst/>
              <a:rect l="l" t="t" r="r" b="b"/>
              <a:pathLst>
                <a:path w="12287340" h="8171081">
                  <a:moveTo>
                    <a:pt x="0" y="0"/>
                  </a:moveTo>
                  <a:lnTo>
                    <a:pt x="12287339" y="0"/>
                  </a:lnTo>
                  <a:lnTo>
                    <a:pt x="12287339" y="8171081"/>
                  </a:lnTo>
                  <a:lnTo>
                    <a:pt x="0" y="817108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sp>
        <p:nvSpPr>
          <p:cNvPr id="6" name="Freeform 6"/>
          <p:cNvSpPr/>
          <p:nvPr/>
        </p:nvSpPr>
        <p:spPr>
          <a:xfrm>
            <a:off x="1470660" y="740921"/>
            <a:ext cx="15346679" cy="8805157"/>
          </a:xfrm>
          <a:custGeom>
            <a:avLst/>
            <a:gdLst/>
            <a:ahLst/>
            <a:cxnLst/>
            <a:rect l="l" t="t" r="r" b="b"/>
            <a:pathLst>
              <a:path w="15346679" h="8805157">
                <a:moveTo>
                  <a:pt x="0" y="0"/>
                </a:moveTo>
                <a:lnTo>
                  <a:pt x="15346680" y="0"/>
                </a:lnTo>
                <a:lnTo>
                  <a:pt x="15346680" y="8805158"/>
                </a:lnTo>
                <a:lnTo>
                  <a:pt x="0" y="880515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a:ln cap="sq">
            <a:noFill/>
            <a:prstDash val="solid"/>
            <a:miter/>
          </a:ln>
        </p:spPr>
      </p:sp>
      <p:sp>
        <p:nvSpPr>
          <p:cNvPr id="7" name="TextBox 7"/>
          <p:cNvSpPr txBox="1"/>
          <p:nvPr/>
        </p:nvSpPr>
        <p:spPr>
          <a:xfrm>
            <a:off x="1913471" y="1553686"/>
            <a:ext cx="14461059" cy="1523122"/>
          </a:xfrm>
          <a:prstGeom prst="rect">
            <a:avLst/>
          </a:prstGeom>
        </p:spPr>
        <p:txBody>
          <a:bodyPr lIns="0" tIns="0" rIns="0" bIns="0" rtlCol="0" anchor="t">
            <a:spAutoFit/>
          </a:bodyPr>
          <a:lstStyle/>
          <a:p>
            <a:pPr algn="ctr">
              <a:lnSpc>
                <a:spcPts val="11501"/>
              </a:lnSpc>
            </a:pPr>
            <a:r>
              <a:rPr lang="en-US" sz="10953">
                <a:solidFill>
                  <a:srgbClr val="000000"/>
                </a:solidFill>
                <a:latin typeface="Hellprint Bold"/>
              </a:rPr>
              <a:t>Calabazas mágicas</a:t>
            </a:r>
          </a:p>
        </p:txBody>
      </p:sp>
      <p:sp>
        <p:nvSpPr>
          <p:cNvPr id="8" name="Freeform 8"/>
          <p:cNvSpPr/>
          <p:nvPr/>
        </p:nvSpPr>
        <p:spPr>
          <a:xfrm>
            <a:off x="9144000" y="3717589"/>
            <a:ext cx="6733770" cy="4654718"/>
          </a:xfrm>
          <a:custGeom>
            <a:avLst/>
            <a:gdLst/>
            <a:ahLst/>
            <a:cxnLst/>
            <a:rect l="l" t="t" r="r" b="b"/>
            <a:pathLst>
              <a:path w="6733770" h="4654718">
                <a:moveTo>
                  <a:pt x="0" y="0"/>
                </a:moveTo>
                <a:lnTo>
                  <a:pt x="6733770" y="0"/>
                </a:lnTo>
                <a:lnTo>
                  <a:pt x="6733770" y="4654719"/>
                </a:lnTo>
                <a:lnTo>
                  <a:pt x="0" y="465471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grpSp>
        <p:nvGrpSpPr>
          <p:cNvPr id="9" name="Group 9"/>
          <p:cNvGrpSpPr>
            <a:grpSpLocks noChangeAspect="1"/>
          </p:cNvGrpSpPr>
          <p:nvPr/>
        </p:nvGrpSpPr>
        <p:grpSpPr>
          <a:xfrm rot="258227">
            <a:off x="9587290" y="2989785"/>
            <a:ext cx="5847189" cy="4307429"/>
            <a:chOff x="0" y="0"/>
            <a:chExt cx="19050000" cy="14033500"/>
          </a:xfrm>
        </p:grpSpPr>
        <p:sp>
          <p:nvSpPr>
            <p:cNvPr id="10" name="Freeform 10"/>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9"/>
              <a:stretch>
                <a:fillRect l="-3911" r="-3911"/>
              </a:stretch>
            </a:blipFill>
          </p:spPr>
        </p:sp>
        <p:sp>
          <p:nvSpPr>
            <p:cNvPr id="11" name="Freeform 11"/>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10"/>
              <a:stretch>
                <a:fillRect t="-226" b="-226"/>
              </a:stretch>
            </a:blipFill>
          </p:spPr>
        </p:sp>
      </p:grpSp>
      <p:sp>
        <p:nvSpPr>
          <p:cNvPr id="12" name="Freeform 12"/>
          <p:cNvSpPr/>
          <p:nvPr/>
        </p:nvSpPr>
        <p:spPr>
          <a:xfrm>
            <a:off x="11851427" y="6974857"/>
            <a:ext cx="2711855" cy="2566093"/>
          </a:xfrm>
          <a:custGeom>
            <a:avLst/>
            <a:gdLst/>
            <a:ahLst/>
            <a:cxnLst/>
            <a:rect l="l" t="t" r="r" b="b"/>
            <a:pathLst>
              <a:path w="2711855" h="2566093">
                <a:moveTo>
                  <a:pt x="0" y="0"/>
                </a:moveTo>
                <a:lnTo>
                  <a:pt x="2711855" y="0"/>
                </a:lnTo>
                <a:lnTo>
                  <a:pt x="2711855" y="2566093"/>
                </a:lnTo>
                <a:lnTo>
                  <a:pt x="0" y="256609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3" name="TextBox 13"/>
          <p:cNvSpPr txBox="1"/>
          <p:nvPr/>
        </p:nvSpPr>
        <p:spPr>
          <a:xfrm>
            <a:off x="2240488" y="3421514"/>
            <a:ext cx="6307340" cy="3919220"/>
          </a:xfrm>
          <a:prstGeom prst="rect">
            <a:avLst/>
          </a:prstGeom>
        </p:spPr>
        <p:txBody>
          <a:bodyPr lIns="0" tIns="0" rIns="0" bIns="0" rtlCol="0" anchor="t">
            <a:spAutoFit/>
          </a:bodyPr>
          <a:lstStyle/>
          <a:p>
            <a:pPr>
              <a:lnSpc>
                <a:spcPts val="4480"/>
              </a:lnSpc>
            </a:pPr>
            <a:r>
              <a:rPr lang="en-US" sz="3200">
                <a:solidFill>
                  <a:srgbClr val="000000"/>
                </a:solidFill>
                <a:latin typeface="Londrina Solid"/>
              </a:rPr>
              <a:t>Lorem ipsum dolor sit amet, consectetur adipiscing elit. Donec finibus nibh mauris, sit amet consectetur lectus iaculis sed. Sed eget ex cursus, rutrum elit ac, suscipit turpis. Donec rhoncus luctus arcu. Praesent at arcu at orci rhoncus lacinia.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5321849">
            <a:off x="76207" y="5127813"/>
            <a:ext cx="4960064" cy="5896065"/>
          </a:xfrm>
          <a:custGeom>
            <a:avLst/>
            <a:gdLst/>
            <a:ahLst/>
            <a:cxnLst/>
            <a:rect l="l" t="t" r="r" b="b"/>
            <a:pathLst>
              <a:path w="4960064" h="5896065">
                <a:moveTo>
                  <a:pt x="0" y="0"/>
                </a:moveTo>
                <a:lnTo>
                  <a:pt x="4960065" y="0"/>
                </a:lnTo>
                <a:lnTo>
                  <a:pt x="4960065" y="5896065"/>
                </a:lnTo>
                <a:lnTo>
                  <a:pt x="0" y="589606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4" name="Group 4"/>
          <p:cNvGrpSpPr>
            <a:grpSpLocks noChangeAspect="1"/>
          </p:cNvGrpSpPr>
          <p:nvPr/>
        </p:nvGrpSpPr>
        <p:grpSpPr>
          <a:xfrm rot="-630790">
            <a:off x="1147498" y="4231032"/>
            <a:ext cx="5450997" cy="4015568"/>
            <a:chOff x="0" y="0"/>
            <a:chExt cx="19050000" cy="14033500"/>
          </a:xfrm>
        </p:grpSpPr>
        <p:sp>
          <p:nvSpPr>
            <p:cNvPr id="5" name="Freeform 5"/>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5"/>
              <a:stretch>
                <a:fillRect l="-5651" r="-5651"/>
              </a:stretch>
            </a:blipFill>
          </p:spPr>
        </p:sp>
        <p:sp>
          <p:nvSpPr>
            <p:cNvPr id="6" name="Freeform 6"/>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6"/>
              <a:stretch>
                <a:fillRect t="-226" b="-226"/>
              </a:stretch>
            </a:blipFill>
          </p:spPr>
        </p:sp>
      </p:grpSp>
      <p:grpSp>
        <p:nvGrpSpPr>
          <p:cNvPr id="7" name="Group 7"/>
          <p:cNvGrpSpPr>
            <a:grpSpLocks noChangeAspect="1"/>
          </p:cNvGrpSpPr>
          <p:nvPr/>
        </p:nvGrpSpPr>
        <p:grpSpPr>
          <a:xfrm rot="258227">
            <a:off x="11728294" y="4231032"/>
            <a:ext cx="5450997" cy="4015568"/>
            <a:chOff x="0" y="0"/>
            <a:chExt cx="19050000" cy="14033500"/>
          </a:xfrm>
        </p:grpSpPr>
        <p:sp>
          <p:nvSpPr>
            <p:cNvPr id="8" name="Freeform 8"/>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7"/>
              <a:stretch>
                <a:fillRect l="-3510" r="-3510"/>
              </a:stretch>
            </a:blipFill>
          </p:spPr>
        </p:sp>
        <p:sp>
          <p:nvSpPr>
            <p:cNvPr id="9" name="Freeform 9"/>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6"/>
              <a:stretch>
                <a:fillRect t="-226" b="-226"/>
              </a:stretch>
            </a:blipFill>
          </p:spPr>
        </p:sp>
      </p:grpSp>
      <p:grpSp>
        <p:nvGrpSpPr>
          <p:cNvPr id="10" name="Group 10"/>
          <p:cNvGrpSpPr>
            <a:grpSpLocks noChangeAspect="1"/>
          </p:cNvGrpSpPr>
          <p:nvPr/>
        </p:nvGrpSpPr>
        <p:grpSpPr>
          <a:xfrm rot="-224279">
            <a:off x="5872078" y="5082039"/>
            <a:ext cx="6844669" cy="4248258"/>
            <a:chOff x="0" y="0"/>
            <a:chExt cx="19050000" cy="11823700"/>
          </a:xfrm>
        </p:grpSpPr>
        <p:sp>
          <p:nvSpPr>
            <p:cNvPr id="11" name="Freeform 11"/>
            <p:cNvSpPr/>
            <p:nvPr/>
          </p:nvSpPr>
          <p:spPr>
            <a:xfrm>
              <a:off x="293887" y="377952"/>
              <a:ext cx="18462225" cy="11067795"/>
            </a:xfrm>
            <a:custGeom>
              <a:avLst/>
              <a:gdLst/>
              <a:ahLst/>
              <a:cxnLst/>
              <a:rect l="l" t="t" r="r" b="b"/>
              <a:pathLst>
                <a:path w="18462225" h="11067795">
                  <a:moveTo>
                    <a:pt x="9231113" y="8854"/>
                  </a:moveTo>
                  <a:cubicBezTo>
                    <a:pt x="6079001" y="0"/>
                    <a:pt x="3160279" y="1051127"/>
                    <a:pt x="1580140" y="2764219"/>
                  </a:cubicBezTo>
                  <a:cubicBezTo>
                    <a:pt x="0" y="4477310"/>
                    <a:pt x="0" y="6590485"/>
                    <a:pt x="1580140" y="8303577"/>
                  </a:cubicBezTo>
                  <a:cubicBezTo>
                    <a:pt x="3160279" y="10016669"/>
                    <a:pt x="6079001" y="11067795"/>
                    <a:pt x="9231113" y="11058941"/>
                  </a:cubicBezTo>
                  <a:cubicBezTo>
                    <a:pt x="12383225" y="11067795"/>
                    <a:pt x="15301947" y="10016669"/>
                    <a:pt x="16882086" y="8303577"/>
                  </a:cubicBezTo>
                  <a:cubicBezTo>
                    <a:pt x="18462226" y="6590485"/>
                    <a:pt x="18462226" y="4477310"/>
                    <a:pt x="16882086" y="2764219"/>
                  </a:cubicBezTo>
                  <a:cubicBezTo>
                    <a:pt x="15301947" y="1051127"/>
                    <a:pt x="12383225" y="0"/>
                    <a:pt x="9231113" y="8854"/>
                  </a:cubicBezTo>
                  <a:close/>
                </a:path>
              </a:pathLst>
            </a:custGeom>
            <a:blipFill>
              <a:blip r:embed="rId8"/>
              <a:stretch>
                <a:fillRect l="223" r="223" b="-6075"/>
              </a:stretch>
            </a:blipFill>
          </p:spPr>
        </p:sp>
        <p:sp>
          <p:nvSpPr>
            <p:cNvPr id="12" name="Freeform 12"/>
            <p:cNvSpPr/>
            <p:nvPr/>
          </p:nvSpPr>
          <p:spPr>
            <a:xfrm>
              <a:off x="0" y="0"/>
              <a:ext cx="19050000" cy="11823700"/>
            </a:xfrm>
            <a:custGeom>
              <a:avLst/>
              <a:gdLst/>
              <a:ahLst/>
              <a:cxnLst/>
              <a:rect l="l" t="t" r="r" b="b"/>
              <a:pathLst>
                <a:path w="19050000" h="11823700">
                  <a:moveTo>
                    <a:pt x="0" y="0"/>
                  </a:moveTo>
                  <a:lnTo>
                    <a:pt x="19050000" y="0"/>
                  </a:lnTo>
                  <a:lnTo>
                    <a:pt x="19050000" y="11823700"/>
                  </a:lnTo>
                  <a:lnTo>
                    <a:pt x="0" y="11823700"/>
                  </a:lnTo>
                  <a:close/>
                </a:path>
              </a:pathLst>
            </a:custGeom>
            <a:blipFill>
              <a:blip r:embed="rId9"/>
              <a:stretch>
                <a:fillRect t="-46" b="-46"/>
              </a:stretch>
            </a:blipFill>
          </p:spPr>
        </p:sp>
      </p:grpSp>
      <p:sp>
        <p:nvSpPr>
          <p:cNvPr id="13" name="Freeform 13"/>
          <p:cNvSpPr/>
          <p:nvPr/>
        </p:nvSpPr>
        <p:spPr>
          <a:xfrm>
            <a:off x="0" y="0"/>
            <a:ext cx="4980091" cy="4114800"/>
          </a:xfrm>
          <a:custGeom>
            <a:avLst/>
            <a:gdLst/>
            <a:ahLst/>
            <a:cxnLst/>
            <a:rect l="l" t="t" r="r" b="b"/>
            <a:pathLst>
              <a:path w="4980091" h="4114800">
                <a:moveTo>
                  <a:pt x="0" y="0"/>
                </a:moveTo>
                <a:lnTo>
                  <a:pt x="4980091" y="0"/>
                </a:lnTo>
                <a:lnTo>
                  <a:pt x="4980091" y="4114800"/>
                </a:lnTo>
                <a:lnTo>
                  <a:pt x="0" y="411480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4" name="Freeform 14"/>
          <p:cNvSpPr/>
          <p:nvPr/>
        </p:nvSpPr>
        <p:spPr>
          <a:xfrm>
            <a:off x="12847946" y="0"/>
            <a:ext cx="5552022" cy="5745948"/>
          </a:xfrm>
          <a:custGeom>
            <a:avLst/>
            <a:gdLst/>
            <a:ahLst/>
            <a:cxnLst/>
            <a:rect l="l" t="t" r="r" b="b"/>
            <a:pathLst>
              <a:path w="5552022" h="5745948">
                <a:moveTo>
                  <a:pt x="0" y="0"/>
                </a:moveTo>
                <a:lnTo>
                  <a:pt x="5552023" y="0"/>
                </a:lnTo>
                <a:lnTo>
                  <a:pt x="5552023" y="5745948"/>
                </a:lnTo>
                <a:lnTo>
                  <a:pt x="0" y="5745948"/>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5" name="TextBox 15"/>
          <p:cNvSpPr txBox="1"/>
          <p:nvPr/>
        </p:nvSpPr>
        <p:spPr>
          <a:xfrm>
            <a:off x="2518211" y="1378785"/>
            <a:ext cx="13251578" cy="2811127"/>
          </a:xfrm>
          <a:prstGeom prst="rect">
            <a:avLst/>
          </a:prstGeom>
        </p:spPr>
        <p:txBody>
          <a:bodyPr lIns="0" tIns="0" rIns="0" bIns="0" rtlCol="0" anchor="t">
            <a:spAutoFit/>
          </a:bodyPr>
          <a:lstStyle/>
          <a:p>
            <a:pPr algn="ctr">
              <a:lnSpc>
                <a:spcPts val="10734"/>
              </a:lnSpc>
            </a:pPr>
            <a:r>
              <a:rPr lang="en-US" sz="10953">
                <a:solidFill>
                  <a:srgbClr val="FFFFFF"/>
                </a:solidFill>
                <a:latin typeface="Hellprint Bold"/>
              </a:rPr>
              <a:t>Halloween en todo el mundo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TextBox 3"/>
          <p:cNvSpPr txBox="1"/>
          <p:nvPr/>
        </p:nvSpPr>
        <p:spPr>
          <a:xfrm>
            <a:off x="1765247" y="1645981"/>
            <a:ext cx="14757506" cy="1473993"/>
          </a:xfrm>
          <a:prstGeom prst="rect">
            <a:avLst/>
          </a:prstGeom>
        </p:spPr>
        <p:txBody>
          <a:bodyPr lIns="0" tIns="0" rIns="0" bIns="0" rtlCol="0" anchor="t">
            <a:spAutoFit/>
          </a:bodyPr>
          <a:lstStyle/>
          <a:p>
            <a:pPr>
              <a:lnSpc>
                <a:spcPts val="11063"/>
              </a:lnSpc>
            </a:pPr>
            <a:r>
              <a:rPr lang="en-US" sz="10953">
                <a:solidFill>
                  <a:srgbClr val="FFFFFF"/>
                </a:solidFill>
                <a:latin typeface="Hellprint Bold"/>
              </a:rPr>
              <a:t>Halloween en España</a:t>
            </a:r>
          </a:p>
        </p:txBody>
      </p:sp>
      <p:sp>
        <p:nvSpPr>
          <p:cNvPr id="4" name="Freeform 4"/>
          <p:cNvSpPr/>
          <p:nvPr/>
        </p:nvSpPr>
        <p:spPr>
          <a:xfrm>
            <a:off x="13255040" y="4874365"/>
            <a:ext cx="5032960" cy="5982717"/>
          </a:xfrm>
          <a:custGeom>
            <a:avLst/>
            <a:gdLst/>
            <a:ahLst/>
            <a:cxnLst/>
            <a:rect l="l" t="t" r="r" b="b"/>
            <a:pathLst>
              <a:path w="5032960" h="5982717">
                <a:moveTo>
                  <a:pt x="0" y="0"/>
                </a:moveTo>
                <a:lnTo>
                  <a:pt x="5032960" y="0"/>
                </a:lnTo>
                <a:lnTo>
                  <a:pt x="5032960" y="5982717"/>
                </a:lnTo>
                <a:lnTo>
                  <a:pt x="0" y="59827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flipH="1">
            <a:off x="-255380" y="4874365"/>
            <a:ext cx="5032960" cy="5982717"/>
          </a:xfrm>
          <a:custGeom>
            <a:avLst/>
            <a:gdLst/>
            <a:ahLst/>
            <a:cxnLst/>
            <a:rect l="l" t="t" r="r" b="b"/>
            <a:pathLst>
              <a:path w="5032960" h="5982717">
                <a:moveTo>
                  <a:pt x="5032960" y="0"/>
                </a:moveTo>
                <a:lnTo>
                  <a:pt x="0" y="0"/>
                </a:lnTo>
                <a:lnTo>
                  <a:pt x="0" y="5982717"/>
                </a:lnTo>
                <a:lnTo>
                  <a:pt x="5032960" y="5982717"/>
                </a:lnTo>
                <a:lnTo>
                  <a:pt x="503296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6" name="Group 6"/>
          <p:cNvGrpSpPr>
            <a:grpSpLocks noChangeAspect="1"/>
          </p:cNvGrpSpPr>
          <p:nvPr/>
        </p:nvGrpSpPr>
        <p:grpSpPr>
          <a:xfrm rot="258227">
            <a:off x="9343929" y="3225219"/>
            <a:ext cx="7621701" cy="5614653"/>
            <a:chOff x="0" y="0"/>
            <a:chExt cx="19050000" cy="14033500"/>
          </a:xfrm>
        </p:grpSpPr>
        <p:sp>
          <p:nvSpPr>
            <p:cNvPr id="7" name="Freeform 7"/>
            <p:cNvSpPr/>
            <p:nvPr/>
          </p:nvSpPr>
          <p:spPr>
            <a:xfrm>
              <a:off x="1169582" y="1014439"/>
              <a:ext cx="16710835" cy="12004622"/>
            </a:xfrm>
            <a:custGeom>
              <a:avLst/>
              <a:gdLst/>
              <a:ahLst/>
              <a:cxnLst/>
              <a:rect l="l" t="t" r="r" b="b"/>
              <a:pathLst>
                <a:path w="16710835" h="12004622">
                  <a:moveTo>
                    <a:pt x="0" y="0"/>
                  </a:moveTo>
                  <a:lnTo>
                    <a:pt x="16710835" y="0"/>
                  </a:lnTo>
                  <a:lnTo>
                    <a:pt x="16710835" y="12004622"/>
                  </a:lnTo>
                  <a:lnTo>
                    <a:pt x="0" y="12004622"/>
                  </a:lnTo>
                  <a:close/>
                </a:path>
              </a:pathLst>
            </a:custGeom>
            <a:blipFill>
              <a:blip r:embed="rId5"/>
              <a:stretch>
                <a:fillRect l="-3810" r="-3810"/>
              </a:stretch>
            </a:blipFill>
          </p:spPr>
        </p:sp>
        <p:sp>
          <p:nvSpPr>
            <p:cNvPr id="8" name="Freeform 8"/>
            <p:cNvSpPr/>
            <p:nvPr/>
          </p:nvSpPr>
          <p:spPr>
            <a:xfrm>
              <a:off x="0" y="0"/>
              <a:ext cx="19050000" cy="14033500"/>
            </a:xfrm>
            <a:custGeom>
              <a:avLst/>
              <a:gdLst/>
              <a:ahLst/>
              <a:cxnLst/>
              <a:rect l="l" t="t" r="r" b="b"/>
              <a:pathLst>
                <a:path w="19050000" h="14033500">
                  <a:moveTo>
                    <a:pt x="0" y="0"/>
                  </a:moveTo>
                  <a:lnTo>
                    <a:pt x="19050000" y="0"/>
                  </a:lnTo>
                  <a:lnTo>
                    <a:pt x="19050000" y="14033500"/>
                  </a:lnTo>
                  <a:lnTo>
                    <a:pt x="0" y="14033500"/>
                  </a:lnTo>
                  <a:close/>
                </a:path>
              </a:pathLst>
            </a:custGeom>
            <a:blipFill>
              <a:blip r:embed="rId6"/>
              <a:stretch>
                <a:fillRect t="-226" b="-226"/>
              </a:stretch>
            </a:blipFill>
          </p:spPr>
        </p:sp>
      </p:grpSp>
      <p:sp>
        <p:nvSpPr>
          <p:cNvPr id="9" name="TextBox 9"/>
          <p:cNvSpPr txBox="1"/>
          <p:nvPr/>
        </p:nvSpPr>
        <p:spPr>
          <a:xfrm>
            <a:off x="1765247" y="3958297"/>
            <a:ext cx="6736353" cy="3357245"/>
          </a:xfrm>
          <a:prstGeom prst="rect">
            <a:avLst/>
          </a:prstGeom>
        </p:spPr>
        <p:txBody>
          <a:bodyPr lIns="0" tIns="0" rIns="0" bIns="0" rtlCol="0" anchor="t">
            <a:spAutoFit/>
          </a:bodyPr>
          <a:lstStyle/>
          <a:p>
            <a:pPr>
              <a:lnSpc>
                <a:spcPts val="4480"/>
              </a:lnSpc>
            </a:pPr>
            <a:r>
              <a:rPr lang="en-US" sz="3200">
                <a:solidFill>
                  <a:srgbClr val="FFFFFF"/>
                </a:solidFill>
                <a:latin typeface="Londrina Solid"/>
              </a:rPr>
              <a:t>Lorem ipsum dolor sit amet, consectetur adipiscing elit. Donec finibus nibh mauris, sit amet consectetur lectus iaculis sed. Sed eget ex cursus, rutrum elit ac, suscipit turpis. Donec rhoncus luctus arcu. Praesent at arcu at orci rhoncus lacinia. </a:t>
            </a:r>
          </a:p>
        </p:txBody>
      </p:sp>
    </p:spTree>
  </p:cSld>
  <p:clrMapOvr>
    <a:masterClrMapping/>
  </p:clrMapOvr>
</p:sld>
</file>

<file path=ppt/theme/theme1.xml><?xml version="1.0" encoding="utf-8"?>
<a:theme xmlns:a="http://schemas.openxmlformats.org/drawingml/2006/main" name="Office Theme">
  <a:themeElements>
    <a:clrScheme name="Personalizado 60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539</Words>
  <Application>Microsoft Office PowerPoint</Application>
  <PresentationFormat>Personalizado</PresentationFormat>
  <Paragraphs>53</Paragraphs>
  <Slides>11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Hellprint</vt:lpstr>
      <vt:lpstr>Quicksand Bold</vt:lpstr>
      <vt:lpstr>Hellprint Bold</vt:lpstr>
      <vt:lpstr>Arial</vt:lpstr>
      <vt:lpstr>Londrina Solid</vt:lpstr>
      <vt:lpstr>Quicksand Medium</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Halloween Scrapbook Ilustrado Negro y Blanco</dc:title>
  <cp:lastModifiedBy>eduardo</cp:lastModifiedBy>
  <cp:revision>2</cp:revision>
  <dcterms:created xsi:type="dcterms:W3CDTF">2006-08-16T00:00:00Z</dcterms:created>
  <dcterms:modified xsi:type="dcterms:W3CDTF">2023-12-10T05:44:20Z</dcterms:modified>
  <dc:identifier>DAFw4THeJ1Q</dc:identifier>
</cp:coreProperties>
</file>