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i2DTGOl2Dm3IOx3HgzJz4QbaHN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என்னை காக்கும்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இயேசுவே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தாயின் கருவில்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பாவத்தின் விழிம்பில்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இயேசுவே என் ஜீவனே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என்னை காக்கும்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இயேசுவே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தாயின் கருவில்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பாவத்தின் விழிம்பில்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இயேசுவே என் ஜீவனே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என்னை காக்கும்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இயேசுவே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தாயின் கருவில்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பாவத்தின் விழிம்பில்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இயேசுவே என் ஜீவனே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என்னை காக்கும்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இயேசுவே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தாயின் கருவில்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பாவத்தின் விழிம்பில்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இயேசுவே என் ஜீவனே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என்னை காக்கும்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இயேசுவே இயேசுவே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தாயின் கருவில்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பாவத்தின் விழிம்பில்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இயேசுவே என் ஜீவனே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0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>
            <p:ph idx="2" type="pic"/>
          </p:nvPr>
        </p:nvSpPr>
        <p:spPr>
          <a:xfrm>
            <a:off x="3690887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2022-02-09T16:00:33Z</dcterms:created>
  <dc:creator>JOHNSON JOY</dc:creator>
</cp:coreProperties>
</file>