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75DCDFF-8FB0-67B7-5B00-4D0B39F8B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5EE21AFC-171E-BC95-8559-82DA5742B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82C86D2B-DF0A-3A65-3EE6-B3819693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981FD-6542-4E53-B71D-3BA65BA5D7A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2CB67447-9C9E-CDE1-C93B-CD3B1907D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EECDFF0D-79F1-C3CC-31CF-95A1FE3B9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259A4-E394-48AA-8EB7-43C416204B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56591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25602E6-C565-50C7-2C84-FE7C12B39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D928E6F8-AEAA-0DAA-4804-A70FE1131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13E140CA-D482-B48F-BCFA-2A36C72A7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981FD-6542-4E53-B71D-3BA65BA5D7A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61D71D05-8BF6-26B1-6134-5AF41E579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51AA09B7-C5FA-8DB9-C814-BB519993F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259A4-E394-48AA-8EB7-43C416204B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36246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17A0CF87-8497-C085-E5D6-3E1B82FE1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C1B17D5C-C43D-E063-A234-3128CA711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BA4FD19F-2675-9129-C0EB-A98493B0D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981FD-6542-4E53-B71D-3BA65BA5D7A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E834CBE7-E800-2DF3-F015-F09B041BD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B1F5E807-BBB2-757E-148E-A8D45D8E0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259A4-E394-48AA-8EB7-43C416204B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06637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BCB33DC-D9E8-8B0C-CD1C-FCB6CE7EF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690C75DA-21C5-ED27-9252-0435A9DFB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EAF9AF0B-855A-743C-A462-662B219A5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981FD-6542-4E53-B71D-3BA65BA5D7A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DF4C3E29-1542-D3DB-A68E-5731E6A6E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B2C419C9-ED76-5009-5B3E-13EE17274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259A4-E394-48AA-8EB7-43C416204B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9195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4C22118-F46C-61DC-962A-DB96F328E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58E2A307-F279-E971-748C-A8E61939E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B046A32B-2CAB-962E-A841-976D889EA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981FD-6542-4E53-B71D-3BA65BA5D7A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57F1F5A4-64B0-5030-280E-62DFDB04B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7B98CB86-C555-1FB5-56AC-F531EECE3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259A4-E394-48AA-8EB7-43C416204B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45070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E11D59B-CECA-2905-226C-2422F639A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EDDF1FEE-CE36-725A-08FC-085A02C717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3B992731-730A-7D1E-E266-021D724D9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D64DB04A-1473-A05F-FD26-3FE35611C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981FD-6542-4E53-B71D-3BA65BA5D7A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E87A353D-475F-F6BC-134A-81452C4CB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4B58CC14-13BE-A1FA-6F9B-CF038D565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259A4-E394-48AA-8EB7-43C416204B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0591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2CFF4C0-A6B6-0B05-BBA7-0DEFC0B79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58CA6156-AA5A-8630-7F58-DDA9809E5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45614C6A-88EE-3D66-D43D-EBB45435A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EDA05DFC-30FE-FDC0-675C-B7FB0C4411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93F8B39C-FC11-CCBF-A4B5-E95F0D39E7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3696D280-5849-E14D-2019-0980844A8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981FD-6542-4E53-B71D-3BA65BA5D7A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711EAE2F-77B4-6054-070A-6E3E7DFC9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D808B67A-B62D-9105-5BBC-07132532B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259A4-E394-48AA-8EB7-43C416204B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01104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E30E884-0E3F-CD9F-F570-A085598E4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BEF8B9A7-1705-0CC3-3995-0F9284929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981FD-6542-4E53-B71D-3BA65BA5D7A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24C3941D-DAAC-E34D-2798-23A9CAE1D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B0A8939D-FC8E-F63F-FDD3-6C3F69ACD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259A4-E394-48AA-8EB7-43C416204B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62354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27D97652-4A6F-D8C2-5E93-31A1815CB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981FD-6542-4E53-B71D-3BA65BA5D7A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149BF6E6-8326-93C9-E9FA-2FDA261BA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65FAEB07-59F4-C8FC-4709-D4374CB24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259A4-E394-48AA-8EB7-43C416204B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5227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DBCB553-9C5D-47D5-6EF2-9F972CAE1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A889600D-419A-6C73-493F-C4EEFD1B2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532F0D35-B9D3-B598-2B85-7D8CB2AE08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B3E06518-0A5D-7C88-7D96-0F1B2507E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981FD-6542-4E53-B71D-3BA65BA5D7A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3469C445-1BD3-1130-922B-968DAFF94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1E57E8AF-380D-7E45-9B99-A17A8066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259A4-E394-48AA-8EB7-43C416204B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56414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D6F9940-920A-3081-25A4-0EB400BB4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E5026020-9147-4566-CCD4-6E61373879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2CC939FA-4704-51D8-9733-8C50F472F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E2EF7A45-CEFB-EA47-F0CA-82D65160E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981FD-6542-4E53-B71D-3BA65BA5D7A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B0399611-91BD-4D9A-D9C3-B823F94F7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830A852A-8F1D-381A-5980-727B34518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259A4-E394-48AA-8EB7-43C416204B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46708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B00E834E-D64C-6154-3878-24B6AB2EA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144832B3-D503-C4F3-5E0E-99FA51830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A103037F-1434-5951-1CA6-456D0B707F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981FD-6542-4E53-B71D-3BA65BA5D7A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EE7A44CC-8092-AD2B-9F7E-32D738EF5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DBF8CE4E-733A-CD05-ABBD-911DD67DE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259A4-E394-48AA-8EB7-43C416204B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96296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438BA7B-4952-6E07-BE4D-F5701CB1D2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61889DA4-F2AC-B7FD-C2D3-6AB8B9DCE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DACDBB81-A946-0DC1-6846-8759B8C880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46"/>
            <a:ext cx="12192000" cy="6854907"/>
          </a:xfrm>
          <a:prstGeom prst="rect">
            <a:avLst/>
          </a:prstGeom>
        </p:spPr>
      </p:pic>
      <p:pic>
        <p:nvPicPr>
          <p:cNvPr id="4" name="trqbwa.da.kaza">
            <a:hlinkClick r:id="" action="ppaction://media"/>
            <a:extLst>
              <a:ext uri="{FF2B5EF4-FFF2-40B4-BE49-F238E27FC236}">
                <a16:creationId xmlns:a16="http://schemas.microsoft.com/office/drawing/2014/main" id="{5BA241D0-A143-C87F-FB55-EB6F5359FD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87328" y="2621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517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170"/>
    </mc:Choice>
    <mc:Fallback>
      <p:transition spd="slow" advTm="151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5D0874F-EBF1-BA37-E01B-E0FA98A19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DAD1E059-7BF0-C733-AA4D-31ED0C152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3DC20493-94AF-0DB2-B22E-9C1077478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61" y="0"/>
            <a:ext cx="120936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62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79"/>
    </mc:Choice>
    <mc:Fallback>
      <p:transition spd="slow" advTm="257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35EF21E-CB49-D072-077C-8DE1753D8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CD5E0D6-267C-5C45-3DD4-A465128C9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D36A0D04-458D-4E6C-7A96-A508C33E8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" y="0"/>
            <a:ext cx="121892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941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249"/>
    </mc:Choice>
    <mc:Fallback>
      <p:transition spd="slow" advTm="2824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FF57A1A-7E00-D5FE-D3FB-B595C777C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82C3052-B701-5265-41B1-4F813E40F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81F3B102-3D2B-9E1F-EEBC-989E21502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24" y="0"/>
            <a:ext cx="121245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24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552"/>
    </mc:Choice>
    <mc:Fallback>
      <p:transition spd="slow" advTm="27552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B6F5696-40E2-A93B-39FE-6D5FBF20B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CDA13DBA-66B4-CC0F-B4EC-79385BF35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EF349A16-117E-B258-25BF-CBF34DDBE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10" y="0"/>
            <a:ext cx="121371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842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923"/>
    </mc:Choice>
    <mc:Fallback>
      <p:transition spd="slow" advTm="2692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3860E86-B862-F104-A83B-6B182549E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B607378D-130B-F690-E9D4-3CE3D0076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A6781D7C-0839-9ED3-B766-0718C89F8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26" y="0"/>
            <a:ext cx="121163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99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794"/>
    </mc:Choice>
    <mc:Fallback>
      <p:transition spd="slow" advTm="2679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84D595D-6C0F-2657-5727-FA37512E4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33C15D71-DB8E-88A3-7D7A-FCAE89CFC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D44651D5-0403-9A1C-E448-D6B9D8EA1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3" y="0"/>
            <a:ext cx="121207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036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905"/>
    </mc:Choice>
    <mc:Fallback>
      <p:transition spd="slow" advTm="26905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F32FC78-6CBE-4DFC-CA0E-06DB79865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AD2B96DF-6A1A-FB57-F0E7-A3E48D972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AD6FF751-70D3-8FF7-F78A-FF2F2ACFE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2" y="0"/>
            <a:ext cx="121663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283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118"/>
    </mc:Choice>
    <mc:Fallback>
      <p:transition spd="slow" advTm="2711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F7CC014-D497-FE28-394C-26228BE9B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E65C15AD-AF36-DDD4-4A3A-A98274D09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2810D709-DE65-CC76-5258-5BB4AD443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29" y="0"/>
            <a:ext cx="12099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48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943"/>
    </mc:Choice>
    <mc:Fallback>
      <p:transition spd="slow" advTm="26943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690F98C-C6EE-6A8E-96E1-D62AC5411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F4E4069-D747-999D-D810-32EAA74445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4D5EF787-04E7-8437-5F4B-CDCF821D1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4" y="0"/>
            <a:ext cx="121264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665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285"/>
    </mc:Choice>
    <mc:Fallback>
      <p:transition spd="slow" advTm="37285"/>
    </mc:Fallback>
  </mc:AlternateContent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 екран</PresentationFormat>
  <Paragraphs>0</Paragraphs>
  <Slides>10</Slides>
  <Notes>0</Notes>
  <HiddenSlides>0</HiddenSlides>
  <MMClips>1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на Office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VaniaBogdanova</dc:creator>
  <cp:lastModifiedBy>VaniaBogdanova</cp:lastModifiedBy>
  <cp:revision>2</cp:revision>
  <dcterms:created xsi:type="dcterms:W3CDTF">2025-07-08T18:54:57Z</dcterms:created>
  <dcterms:modified xsi:type="dcterms:W3CDTF">2025-07-08T21:59:10Z</dcterms:modified>
</cp:coreProperties>
</file>