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75DCDFF-8FB0-67B7-5B00-4D0B39F8B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5EE21AFC-171E-BC95-8559-82DA5742B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2C86D2B-DF0A-3A65-3EE6-B3819693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CB67447-9C9E-CDE1-C93B-CD3B1907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ECDFF0D-79F1-C3CC-31CF-95A1FE3B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5659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25602E6-C565-50C7-2C84-FE7C12B3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D928E6F8-AEAA-0DAA-4804-A70FE1131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3E140CA-D482-B48F-BCFA-2A36C72A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1D71D05-8BF6-26B1-6134-5AF41E57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1AA09B7-C5FA-8DB9-C814-BB519993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3624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17A0CF87-8497-C085-E5D6-3E1B82FE1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C1B17D5C-C43D-E063-A234-3128CA711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A4FD19F-2675-9129-C0EB-A98493B0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834CBE7-E800-2DF3-F015-F09B041B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1F5E807-BBB2-757E-148E-A8D45D8E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663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BCB33DC-D9E8-8B0C-CD1C-FCB6CE7E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90C75DA-21C5-ED27-9252-0435A9DFB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AF9AF0B-855A-743C-A462-662B219A5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F4C3E29-1542-D3DB-A68E-5731E6A6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2C419C9-ED76-5009-5B3E-13EE172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19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4C22118-F46C-61DC-962A-DB96F328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8E2A307-F279-E971-748C-A8E61939E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046A32B-2CAB-962E-A841-976D889E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7F1F5A4-64B0-5030-280E-62DFDB04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B98CB86-C555-1FB5-56AC-F531EECE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507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E11D59B-CECA-2905-226C-2422F639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DDF1FEE-CE36-725A-08FC-085A02C71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3B992731-730A-7D1E-E266-021D724D9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D64DB04A-1473-A05F-FD26-3FE35611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87A353D-475F-F6BC-134A-81452C4C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4B58CC14-13BE-A1FA-6F9B-CF038D56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59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2CFF4C0-A6B6-0B05-BBA7-0DEFC0B7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8CA6156-AA5A-8630-7F58-DDA9809E5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45614C6A-88EE-3D66-D43D-EBB45435A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EDA05DFC-30FE-FDC0-675C-B7FB0C44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93F8B39C-FC11-CCBF-A4B5-E95F0D39E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3696D280-5849-E14D-2019-0980844A8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711EAE2F-77B4-6054-070A-6E3E7DFC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D808B67A-B62D-9105-5BBC-07132532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110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E30E884-0E3F-CD9F-F570-A085598E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BEF8B9A7-1705-0CC3-3995-0F928492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24C3941D-DAAC-E34D-2798-23A9CAE1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B0A8939D-FC8E-F63F-FDD3-6C3F69AC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235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27D97652-4A6F-D8C2-5E93-31A1815CB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149BF6E6-8326-93C9-E9FA-2FDA261B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5FAEB07-59F4-C8FC-4709-D4374CB2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22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DBCB553-9C5D-47D5-6EF2-9F972CAE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889600D-419A-6C73-493F-C4EEFD1B2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532F0D35-B9D3-B598-2B85-7D8CB2AE0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3E06518-0A5D-7C88-7D96-0F1B2507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3469C445-1BD3-1130-922B-968DAFF9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E57E8AF-380D-7E45-9B99-A17A8066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5641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D6F9940-920A-3081-25A4-0EB400BB4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E5026020-9147-4566-CCD4-6E6137387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2CC939FA-4704-51D8-9733-8C50F472F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2EF7A45-CEFB-EA47-F0CA-82D65160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B0399611-91BD-4D9A-D9C3-B823F94F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30A852A-8F1D-381A-5980-727B3451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670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B00E834E-D64C-6154-3878-24B6AB2E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144832B3-D503-C4F3-5E0E-99FA51830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103037F-1434-5951-1CA6-456D0B707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981FD-6542-4E53-B71D-3BA65BA5D7A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E7A44CC-8092-AD2B-9F7E-32D738EF5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BF8CE4E-733A-CD05-ABBD-911DD67DE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259A4-E394-48AA-8EB7-43C416204B6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962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438BA7B-4952-6E07-BE4D-F5701CB1D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61889DA4-F2AC-B7FD-C2D3-6AB8B9DCE9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ACDBB81-A946-0DC1-6846-8759B8C88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6"/>
            <a:ext cx="12192000" cy="6854907"/>
          </a:xfrm>
          <a:prstGeom prst="rect">
            <a:avLst/>
          </a:prstGeom>
        </p:spPr>
      </p:pic>
      <p:pic>
        <p:nvPicPr>
          <p:cNvPr id="4" name="trqbwa.da.kaza">
            <a:hlinkClick r:id="" action="ppaction://media"/>
            <a:extLst>
              <a:ext uri="{FF2B5EF4-FFF2-40B4-BE49-F238E27FC236}">
                <a16:creationId xmlns:a16="http://schemas.microsoft.com/office/drawing/2014/main" id="{5BA241D0-A143-C87F-FB55-EB6F5359F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7328" y="262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0"/>
    </mc:Choice>
    <mc:Fallback>
      <p:transition spd="slow" advTm="1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D0874F-EBF1-BA37-E01B-E0FA98A19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AD1E059-7BF0-C733-AA4D-31ED0C152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DC20493-94AF-0DB2-B22E-9C107747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" y="0"/>
            <a:ext cx="1209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6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"/>
    </mc:Choice>
    <mc:Fallback>
      <p:transition spd="slow" advTm="257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35EF21E-CB49-D072-077C-8DE1753D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CD5E0D6-267C-5C45-3DD4-A465128C9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36A0D04-458D-4E6C-7A96-A508C33E8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" y="0"/>
            <a:ext cx="12189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9"/>
    </mc:Choice>
    <mc:Fallback>
      <p:transition spd="slow" advTm="2824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FF57A1A-7E00-D5FE-D3FB-B595C777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82C3052-B701-5265-41B1-4F813E40F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1F3B102-3D2B-9E1F-EEBC-989E2150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" y="0"/>
            <a:ext cx="12124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52"/>
    </mc:Choice>
    <mc:Fallback>
      <p:transition spd="slow" advTm="2755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B6F5696-40E2-A93B-39FE-6D5FBF20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DA13DBA-66B4-CC0F-B4EC-79385BF35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F349A16-117E-B258-25BF-CBF34DDB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0" y="0"/>
            <a:ext cx="12137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4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3"/>
    </mc:Choice>
    <mc:Fallback>
      <p:transition spd="slow" advTm="2692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3860E86-B862-F104-A83B-6B182549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607378D-130B-F690-E9D4-3CE3D0076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6781D7C-0839-9ED3-B766-0718C89F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6" y="0"/>
            <a:ext cx="1211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9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94"/>
    </mc:Choice>
    <mc:Fallback>
      <p:transition spd="slow" advTm="267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4D595D-6C0F-2657-5727-FA37512E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3C15D71-DB8E-88A3-7D7A-FCAE89CF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44651D5-0403-9A1C-E448-D6B9D8EA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3" y="0"/>
            <a:ext cx="12120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3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5"/>
    </mc:Choice>
    <mc:Fallback>
      <p:transition spd="slow" advTm="2690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32FC78-6CBE-4DFC-CA0E-06DB7986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D2B96DF-6A1A-FB57-F0E7-A3E48D972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D6FF751-70D3-8FF7-F78A-FF2F2ACFE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" y="0"/>
            <a:ext cx="12166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8"/>
    </mc:Choice>
    <mc:Fallback>
      <p:transition spd="slow" advTm="271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F7CC014-D497-FE28-394C-26228BE9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65C15AD-AF36-DDD4-4A3A-A98274D0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810D709-DE65-CC76-5258-5BB4AD443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9" y="0"/>
            <a:ext cx="1209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3"/>
    </mc:Choice>
    <mc:Fallback>
      <p:transition spd="slow" advTm="269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690F98C-C6EE-6A8E-96E1-D62AC541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F4E4069-D747-999D-D810-32EAA7444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D5EF787-04E7-8437-5F4B-CDCF821D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" y="0"/>
            <a:ext cx="12126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5"/>
    </mc:Choice>
    <mc:Fallback>
      <p:transition spd="slow" advTm="37285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 екран</PresentationFormat>
  <Paragraphs>0</Paragraphs>
  <Slides>10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VaniaBogdanova</dc:creator>
  <cp:lastModifiedBy>VaniaBogdanova</cp:lastModifiedBy>
  <cp:revision>2</cp:revision>
  <dcterms:created xsi:type="dcterms:W3CDTF">2025-07-08T18:54:57Z</dcterms:created>
  <dcterms:modified xsi:type="dcterms:W3CDTF">2025-07-08T21:59:10Z</dcterms:modified>
</cp:coreProperties>
</file>