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330" r:id="rId4"/>
    <p:sldId id="338" r:id="rId5"/>
    <p:sldId id="339" r:id="rId6"/>
    <p:sldId id="340" r:id="rId7"/>
    <p:sldId id="341" r:id="rId8"/>
    <p:sldId id="34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NƠI CON Ẩ</a:t>
            </a:r>
            <a:r>
              <a:rPr lang="en-US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thân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0603" y="3902582"/>
            <a:ext cx="3657580" cy="669418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98623" y="290348"/>
            <a:ext cx="7000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NƠI CON ẨN THÂN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95240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ẩn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(an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)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phán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dạy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trần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bụi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gì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Tựa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canh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ẩn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(an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)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giấc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mộng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cỏ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đồng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trồi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mọc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ban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Màu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đẹp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tươi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nhưng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chiều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ủ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rũ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ẩn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(an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)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dạy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các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sống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ngõ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tâm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trí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được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khôn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ngoan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trở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giờ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dủ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phận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tớ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Ngài</a:t>
            </a:r>
            <a:r>
              <a:rPr lang="en-US" sz="6000" b="1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ĐK.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Trải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qua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thế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hệ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ẩn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náu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rất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(an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toàn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) </a:t>
            </a:r>
            <a:endParaRPr lang="en-US" sz="6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606</TotalTime>
  <Words>208</Words>
  <Application>Microsoft Office PowerPoint</Application>
  <PresentationFormat>Custom</PresentationFormat>
  <Paragraphs>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Savon</vt:lpstr>
      <vt:lpstr>NƠI CON Ẩn thân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150</cp:revision>
  <dcterms:created xsi:type="dcterms:W3CDTF">2024-12-09T09:39:37Z</dcterms:created>
  <dcterms:modified xsi:type="dcterms:W3CDTF">2025-08-20T00:49:07Z</dcterms:modified>
</cp:coreProperties>
</file>