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-264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25-02-2024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கர்த்தர் என் பெலனும்</a:t>
            </a:r>
          </a:p>
          <a:p>
            <a:r>
              <a:rPr lang="en-IN" dirty="0"/>
              <a:t>Slide 2 - </a:t>
            </a:r>
            <a:r>
              <a:rPr lang="ta-IN" dirty="0"/>
              <a:t>அல்லேலூயா அல்லேலூயா</a:t>
            </a:r>
          </a:p>
          <a:p>
            <a:r>
              <a:rPr lang="en-IN" dirty="0"/>
              <a:t>Slide 3 - </a:t>
            </a:r>
            <a:r>
              <a:rPr lang="ta-IN" dirty="0"/>
              <a:t>அவர் கரமும் அவர் புயமும்</a:t>
            </a:r>
          </a:p>
          <a:p>
            <a:r>
              <a:rPr lang="en-IN" dirty="0"/>
              <a:t>Slide 4 - </a:t>
            </a:r>
            <a:r>
              <a:rPr lang="ta-IN" dirty="0"/>
              <a:t>அவர் மேய்ப்பர் அவர் மீட்பர்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354634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கர்த்தர் என் பெலனும்</a:t>
            </a:r>
          </a:p>
          <a:p>
            <a:r>
              <a:rPr lang="en-IN" dirty="0"/>
              <a:t>Slide 2 - </a:t>
            </a:r>
            <a:r>
              <a:rPr lang="ta-IN" dirty="0"/>
              <a:t>அல்லேலூயா அல்லேலூயா</a:t>
            </a:r>
          </a:p>
          <a:p>
            <a:r>
              <a:rPr lang="en-IN" dirty="0"/>
              <a:t>Slide 3 - </a:t>
            </a:r>
            <a:r>
              <a:rPr lang="ta-IN" dirty="0"/>
              <a:t>அவர் கரமும் அவர் புயமும்</a:t>
            </a:r>
          </a:p>
          <a:p>
            <a:r>
              <a:rPr lang="en-IN" dirty="0"/>
              <a:t>Slide 4 - </a:t>
            </a:r>
            <a:r>
              <a:rPr lang="ta-IN" dirty="0"/>
              <a:t>அவர் மேய்ப்பர் அவர் மீட்பர்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08916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கர்த்தர் என் பெலனும்</a:t>
            </a:r>
          </a:p>
          <a:p>
            <a:r>
              <a:rPr lang="en-IN" dirty="0"/>
              <a:t>Slide 2 - </a:t>
            </a:r>
            <a:r>
              <a:rPr lang="ta-IN" dirty="0"/>
              <a:t>அல்லேலூயா அல்லேலூயா</a:t>
            </a:r>
          </a:p>
          <a:p>
            <a:r>
              <a:rPr lang="en-IN" dirty="0"/>
              <a:t>Slide 3 - </a:t>
            </a:r>
            <a:r>
              <a:rPr lang="ta-IN" dirty="0"/>
              <a:t>அவர் கரமும் அவர் புயமும்</a:t>
            </a:r>
          </a:p>
          <a:p>
            <a:r>
              <a:rPr lang="en-IN" dirty="0"/>
              <a:t>Slide 4 - </a:t>
            </a:r>
            <a:r>
              <a:rPr lang="ta-IN" dirty="0"/>
              <a:t>அவர் மேய்ப்பர் அவர் மீட்பர்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27331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கர்த்தர் என் பெலனும்</a:t>
            </a:r>
          </a:p>
          <a:p>
            <a:r>
              <a:rPr lang="en-IN" dirty="0"/>
              <a:t>Slide 2 - </a:t>
            </a:r>
            <a:r>
              <a:rPr lang="ta-IN" dirty="0"/>
              <a:t>அல்லேலூயா அல்லேலூயா</a:t>
            </a:r>
          </a:p>
          <a:p>
            <a:r>
              <a:rPr lang="en-IN" dirty="0"/>
              <a:t>Slide 3 - </a:t>
            </a:r>
            <a:r>
              <a:rPr lang="ta-IN" dirty="0"/>
              <a:t>அவர் கரமும் அவர் புயமும்</a:t>
            </a:r>
          </a:p>
          <a:p>
            <a:r>
              <a:rPr lang="en-IN" dirty="0"/>
              <a:t>Slide 4 - </a:t>
            </a:r>
            <a:r>
              <a:rPr lang="ta-IN"/>
              <a:t>அவர் மேய்ப்பர் அவர் மீட்பர்</a:t>
            </a:r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30020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993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370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160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463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534DF8-241A-06F2-C796-1FC6F902CAB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9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0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45773" y="6351103"/>
            <a:ext cx="3101009" cy="47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E02D6582-5104-2593-2BCD-1EC3020DBBE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0A4E760B-6070-5ACA-D21D-C7E761D0A30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55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57B0C20-F693-7BC2-9102-BC136619A8C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D782FF1-0574-6E31-01E8-FF4A3D23792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A538D3-8287-4482-95E2-EB18A9784E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CE7BA09-3778-40CC-932A-0958B8D7E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104</Words>
  <Application>Microsoft Office PowerPoint</Application>
  <PresentationFormat>Widescreen</PresentationFormat>
  <Paragraphs>20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JOHNSON JOY</dc:creator>
  <cp:lastModifiedBy>JOHNSON JOY</cp:lastModifiedBy>
  <cp:revision>27</cp:revision>
  <dcterms:created xsi:type="dcterms:W3CDTF">2022-02-09T16:00:33Z</dcterms:created>
  <dcterms:modified xsi:type="dcterms:W3CDTF">2024-02-25T14:09:30Z</dcterms:modified>
</cp:coreProperties>
</file>