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620"/>
    <p:restoredTop sz="94660"/>
  </p:normalViewPr>
  <p:slideViewPr>
    <p:cSldViewPr>
      <p:cViewPr varScale="1">
        <p:scale>
          <a:sx n="45" d="100"/>
          <a:sy n="45" d="100"/>
        </p:scale>
        <p:origin x="-123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73" name=""/>
        <p:cNvGrpSpPr/>
        <p:nvPr/>
      </p:nvGrpSpPr>
      <p:grpSpPr>
        <a:xfrm>
          <a:off x="0" y="0"/>
          <a:ext cx="0" cy="0"/>
          <a:chOff x="0" y="0"/>
          <a:chExt cx="0" cy="0"/>
        </a:xfrm>
      </p:grpSpPr>
      <p:sp>
        <p:nvSpPr>
          <p:cNvPr id="1048685"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86"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87"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88"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89"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90"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92" name=""/>
          <p:cNvSpPr>
            <a:spLocks noGrp="1"/>
          </p:cNvSpPr>
          <p:nvPr>
            <p:ph type="body"/>
          </p:nvPr>
        </p:nvSpPr>
        <p:spPr/>
        <p:txBody>
          <a:bodyPr/>
          <a:p>
            <a:r>
              <a:rPr altLang="en-US" lang="zh-CN"/>
              <a:t>Stopped</a:t>
            </a:r>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91" name=""/>
          <p:cNvSpPr>
            <a:spLocks noGrp="1"/>
          </p:cNvSpPr>
          <p:nvPr>
            <p:ph type="body"/>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3" name=""/>
        <p:cNvGrpSpPr/>
        <p:nvPr/>
      </p:nvGrpSpPr>
      <p:grpSpPr>
        <a:xfrm>
          <a:off x="0" y="0"/>
          <a:ext cx="0" cy="0"/>
          <a:chOff x="0" y="0"/>
          <a:chExt cx="0" cy="0"/>
        </a:xfrm>
      </p:grpSpPr>
      <p:sp>
        <p:nvSpPr>
          <p:cNvPr id="1048581" name="Title 1"/>
          <p:cNvSpPr>
            <a:spLocks noGrp="1"/>
          </p:cNvSpPr>
          <p:nvPr>
            <p:ph type="ctrTitle"/>
          </p:nvPr>
        </p:nvSpPr>
        <p:spPr>
          <a:xfrm>
            <a:off x="685800" y="2130425"/>
            <a:ext cx="7772400" cy="1470025"/>
          </a:xfrm>
        </p:spPr>
        <p:txBody>
          <a:bodyPr/>
          <a:p>
            <a:r>
              <a:rPr lang="en-US" smtClean="0"/>
              <a:t>Click to edit Master title style</a:t>
            </a:r>
            <a:endParaRPr lang="en-US"/>
          </a:p>
        </p:txBody>
      </p:sp>
      <p:sp>
        <p:nvSpPr>
          <p:cNvPr id="1048582"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lang="en-US"/>
          </a:p>
        </p:txBody>
      </p:sp>
      <p:sp>
        <p:nvSpPr>
          <p:cNvPr id="1048583" name="Date Placeholder 3"/>
          <p:cNvSpPr>
            <a:spLocks noGrp="1"/>
          </p:cNvSpPr>
          <p:nvPr>
            <p:ph type="dt" sz="half" idx="10"/>
          </p:nvPr>
        </p:nvSpPr>
        <p:spPr/>
        <p:txBody>
          <a:bodyPr/>
          <a:p>
            <a:fld id="{D05B406F-C356-4985-8745-6EEDB6F7431C}" type="datetimeFigureOut">
              <a:rPr lang="en-US" smtClean="0"/>
              <a:t>27-Nov-16</a:t>
            </a:fld>
            <a:endParaRPr lang="en-US"/>
          </a:p>
        </p:txBody>
      </p:sp>
      <p:sp>
        <p:nvSpPr>
          <p:cNvPr id="1048584" name="Footer Placeholder 4"/>
          <p:cNvSpPr>
            <a:spLocks noGrp="1"/>
          </p:cNvSpPr>
          <p:nvPr>
            <p:ph type="ftr" sz="quarter" idx="11"/>
          </p:nvPr>
        </p:nvSpPr>
        <p:spPr/>
        <p:txBody>
          <a:bodyPr/>
          <a:p>
            <a:endParaRPr lang="en-US"/>
          </a:p>
        </p:txBody>
      </p:sp>
      <p:sp>
        <p:nvSpPr>
          <p:cNvPr id="1048585" name="Slide Number Placeholder 5"/>
          <p:cNvSpPr>
            <a:spLocks noGrp="1"/>
          </p:cNvSpPr>
          <p:nvPr>
            <p:ph type="sldNum" sz="quarter" idx="12"/>
          </p:nvPr>
        </p:nvSpPr>
        <p:spPr/>
        <p:txBody>
          <a:bodyPr/>
          <a:p>
            <a:fld id="{767E3855-AD6B-43FC-8F23-92007C9C0AD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3" name=""/>
        <p:cNvGrpSpPr/>
        <p:nvPr/>
      </p:nvGrpSpPr>
      <p:grpSpPr>
        <a:xfrm>
          <a:off x="0" y="0"/>
          <a:ext cx="0" cy="0"/>
          <a:chOff x="0" y="0"/>
          <a:chExt cx="0" cy="0"/>
        </a:xfrm>
      </p:grpSpPr>
      <p:sp>
        <p:nvSpPr>
          <p:cNvPr id="1048596" name="Title 1"/>
          <p:cNvSpPr>
            <a:spLocks noGrp="1"/>
          </p:cNvSpPr>
          <p:nvPr>
            <p:ph type="title"/>
          </p:nvPr>
        </p:nvSpPr>
        <p:spPr/>
        <p:txBody>
          <a:bodyPr/>
          <a:p>
            <a:r>
              <a:rPr lang="en-US" smtClean="0"/>
              <a:t>Click to edit Master title style</a:t>
            </a:r>
            <a:endParaRPr lang="en-US"/>
          </a:p>
        </p:txBody>
      </p:sp>
      <p:sp>
        <p:nvSpPr>
          <p:cNvPr id="1048597"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98" name="Date Placeholder 3"/>
          <p:cNvSpPr>
            <a:spLocks noGrp="1"/>
          </p:cNvSpPr>
          <p:nvPr>
            <p:ph type="dt" sz="half" idx="10"/>
          </p:nvPr>
        </p:nvSpPr>
        <p:spPr/>
        <p:txBody>
          <a:bodyPr/>
          <a:p>
            <a:fld id="{D05B406F-C356-4985-8745-6EEDB6F7431C}" type="datetimeFigureOut">
              <a:rPr lang="en-US" smtClean="0"/>
              <a:t>27-Nov-16</a:t>
            </a:fld>
            <a:endParaRPr lang="en-US"/>
          </a:p>
        </p:txBody>
      </p:sp>
      <p:sp>
        <p:nvSpPr>
          <p:cNvPr id="1048599" name="Footer Placeholder 4"/>
          <p:cNvSpPr>
            <a:spLocks noGrp="1"/>
          </p:cNvSpPr>
          <p:nvPr>
            <p:ph type="ftr" sz="quarter" idx="11"/>
          </p:nvPr>
        </p:nvSpPr>
        <p:spPr/>
        <p:txBody>
          <a:bodyPr/>
          <a:p>
            <a:endParaRPr lang="en-US"/>
          </a:p>
        </p:txBody>
      </p:sp>
      <p:sp>
        <p:nvSpPr>
          <p:cNvPr id="1048600" name="Slide Number Placeholder 5"/>
          <p:cNvSpPr>
            <a:spLocks noGrp="1"/>
          </p:cNvSpPr>
          <p:nvPr>
            <p:ph type="sldNum" sz="quarter" idx="12"/>
          </p:nvPr>
        </p:nvSpPr>
        <p:spPr/>
        <p:txBody>
          <a:bodyPr/>
          <a:p>
            <a:fld id="{767E3855-AD6B-43FC-8F23-92007C9C0AD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67" name=""/>
        <p:cNvGrpSpPr/>
        <p:nvPr/>
      </p:nvGrpSpPr>
      <p:grpSpPr>
        <a:xfrm>
          <a:off x="0" y="0"/>
          <a:ext cx="0" cy="0"/>
          <a:chOff x="0" y="0"/>
          <a:chExt cx="0" cy="0"/>
        </a:xfrm>
      </p:grpSpPr>
      <p:sp>
        <p:nvSpPr>
          <p:cNvPr id="1048657"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8658"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59" name="Date Placeholder 3"/>
          <p:cNvSpPr>
            <a:spLocks noGrp="1"/>
          </p:cNvSpPr>
          <p:nvPr>
            <p:ph type="dt" sz="half" idx="10"/>
          </p:nvPr>
        </p:nvSpPr>
        <p:spPr/>
        <p:txBody>
          <a:bodyPr/>
          <a:p>
            <a:fld id="{D05B406F-C356-4985-8745-6EEDB6F7431C}" type="datetimeFigureOut">
              <a:rPr lang="en-US" smtClean="0"/>
              <a:t>27-Nov-16</a:t>
            </a:fld>
            <a:endParaRPr lang="en-US"/>
          </a:p>
        </p:txBody>
      </p:sp>
      <p:sp>
        <p:nvSpPr>
          <p:cNvPr id="1048660" name="Footer Placeholder 4"/>
          <p:cNvSpPr>
            <a:spLocks noGrp="1"/>
          </p:cNvSpPr>
          <p:nvPr>
            <p:ph type="ftr" sz="quarter" idx="11"/>
          </p:nvPr>
        </p:nvSpPr>
        <p:spPr/>
        <p:txBody>
          <a:bodyPr/>
          <a:p>
            <a:endParaRPr lang="en-US"/>
          </a:p>
        </p:txBody>
      </p:sp>
      <p:sp>
        <p:nvSpPr>
          <p:cNvPr id="1048661" name="Slide Number Placeholder 5"/>
          <p:cNvSpPr>
            <a:spLocks noGrp="1"/>
          </p:cNvSpPr>
          <p:nvPr>
            <p:ph type="sldNum" sz="quarter" idx="12"/>
          </p:nvPr>
        </p:nvSpPr>
        <p:spPr/>
        <p:txBody>
          <a:bodyPr/>
          <a:p>
            <a:fld id="{767E3855-AD6B-43FC-8F23-92007C9C0AD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8" name=""/>
        <p:cNvGrpSpPr/>
        <p:nvPr/>
      </p:nvGrpSpPr>
      <p:grpSpPr>
        <a:xfrm>
          <a:off x="0" y="0"/>
          <a:ext cx="0" cy="0"/>
          <a:chOff x="0" y="0"/>
          <a:chExt cx="0" cy="0"/>
        </a:xfrm>
      </p:grpSpPr>
      <p:sp>
        <p:nvSpPr>
          <p:cNvPr id="1048662" name="Title 1"/>
          <p:cNvSpPr>
            <a:spLocks noGrp="1"/>
          </p:cNvSpPr>
          <p:nvPr>
            <p:ph type="title"/>
          </p:nvPr>
        </p:nvSpPr>
        <p:spPr/>
        <p:txBody>
          <a:bodyPr/>
          <a:p>
            <a:r>
              <a:rPr lang="en-US" smtClean="0"/>
              <a:t>Click to edit Master title style</a:t>
            </a:r>
            <a:endParaRPr lang="en-US"/>
          </a:p>
        </p:txBody>
      </p:sp>
      <p:sp>
        <p:nvSpPr>
          <p:cNvPr id="104866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5" name="Date Placeholder 4"/>
          <p:cNvSpPr>
            <a:spLocks noGrp="1"/>
          </p:cNvSpPr>
          <p:nvPr>
            <p:ph type="dt" sz="half" idx="10"/>
          </p:nvPr>
        </p:nvSpPr>
        <p:spPr/>
        <p:txBody>
          <a:bodyPr/>
          <a:p>
            <a:fld id="{D05B406F-C356-4985-8745-6EEDB6F7431C}" type="datetimeFigureOut">
              <a:rPr lang="en-US" smtClean="0"/>
              <a:t>27-Nov-16</a:t>
            </a:fld>
            <a:endParaRPr lang="en-US"/>
          </a:p>
        </p:txBody>
      </p:sp>
      <p:sp>
        <p:nvSpPr>
          <p:cNvPr id="1048666" name="Footer Placeholder 5"/>
          <p:cNvSpPr>
            <a:spLocks noGrp="1"/>
          </p:cNvSpPr>
          <p:nvPr>
            <p:ph type="ftr" sz="quarter" idx="11"/>
          </p:nvPr>
        </p:nvSpPr>
        <p:spPr/>
        <p:txBody>
          <a:bodyPr/>
          <a:p>
            <a:endParaRPr lang="en-US"/>
          </a:p>
        </p:txBody>
      </p:sp>
      <p:sp>
        <p:nvSpPr>
          <p:cNvPr id="1048667" name="Slide Number Placeholder 6"/>
          <p:cNvSpPr>
            <a:spLocks noGrp="1"/>
          </p:cNvSpPr>
          <p:nvPr>
            <p:ph type="sldNum" sz="quarter" idx="12"/>
          </p:nvPr>
        </p:nvSpPr>
        <p:spPr/>
        <p:txBody>
          <a:bodyPr/>
          <a:p>
            <a:fld id="{767E3855-AD6B-43FC-8F23-92007C9C0AD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9" name=""/>
        <p:cNvGrpSpPr/>
        <p:nvPr/>
      </p:nvGrpSpPr>
      <p:grpSpPr>
        <a:xfrm>
          <a:off x="0" y="0"/>
          <a:ext cx="0" cy="0"/>
          <a:chOff x="0" y="0"/>
          <a:chExt cx="0" cy="0"/>
        </a:xfrm>
      </p:grpSpPr>
      <p:sp>
        <p:nvSpPr>
          <p:cNvPr id="1048668" name="Title 1"/>
          <p:cNvSpPr>
            <a:spLocks noGrp="1"/>
          </p:cNvSpPr>
          <p:nvPr>
            <p:ph type="title"/>
          </p:nvPr>
        </p:nvSpPr>
        <p:spPr/>
        <p:txBody>
          <a:bodyPr/>
          <a:p>
            <a:r>
              <a:rPr lang="en-US" smtClean="0"/>
              <a:t>Click to edit Master title style</a:t>
            </a:r>
            <a:endParaRPr lang="en-US"/>
          </a:p>
        </p:txBody>
      </p:sp>
      <p:sp>
        <p:nvSpPr>
          <p:cNvPr id="1048669"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70"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1"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72"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3" name="Date Placeholder 6"/>
          <p:cNvSpPr>
            <a:spLocks noGrp="1"/>
          </p:cNvSpPr>
          <p:nvPr>
            <p:ph type="dt" sz="half" idx="10"/>
          </p:nvPr>
        </p:nvSpPr>
        <p:spPr/>
        <p:txBody>
          <a:bodyPr/>
          <a:p>
            <a:fld id="{D05B406F-C356-4985-8745-6EEDB6F7431C}" type="datetimeFigureOut">
              <a:rPr lang="en-US" smtClean="0"/>
              <a:t>27-Nov-16</a:t>
            </a:fld>
            <a:endParaRPr lang="en-US"/>
          </a:p>
        </p:txBody>
      </p:sp>
      <p:sp>
        <p:nvSpPr>
          <p:cNvPr id="1048674" name="Footer Placeholder 7"/>
          <p:cNvSpPr>
            <a:spLocks noGrp="1"/>
          </p:cNvSpPr>
          <p:nvPr>
            <p:ph type="ftr" sz="quarter" idx="11"/>
          </p:nvPr>
        </p:nvSpPr>
        <p:spPr/>
        <p:txBody>
          <a:bodyPr/>
          <a:p>
            <a:endParaRPr lang="en-US"/>
          </a:p>
        </p:txBody>
      </p:sp>
      <p:sp>
        <p:nvSpPr>
          <p:cNvPr id="1048675" name="Slide Number Placeholder 8"/>
          <p:cNvSpPr>
            <a:spLocks noGrp="1"/>
          </p:cNvSpPr>
          <p:nvPr>
            <p:ph type="sldNum" sz="quarter" idx="12"/>
          </p:nvPr>
        </p:nvSpPr>
        <p:spPr/>
        <p:txBody>
          <a:bodyPr/>
          <a:p>
            <a:fld id="{767E3855-AD6B-43FC-8F23-92007C9C0AD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63" name=""/>
        <p:cNvGrpSpPr/>
        <p:nvPr/>
      </p:nvGrpSpPr>
      <p:grpSpPr>
        <a:xfrm>
          <a:off x="0" y="0"/>
          <a:ext cx="0" cy="0"/>
          <a:chOff x="0" y="0"/>
          <a:chExt cx="0" cy="0"/>
        </a:xfrm>
      </p:grpSpPr>
      <p:sp>
        <p:nvSpPr>
          <p:cNvPr id="1048637" name="Title 1"/>
          <p:cNvSpPr>
            <a:spLocks noGrp="1"/>
          </p:cNvSpPr>
          <p:nvPr>
            <p:ph type="title"/>
          </p:nvPr>
        </p:nvSpPr>
        <p:spPr/>
        <p:txBody>
          <a:bodyPr/>
          <a:p>
            <a:r>
              <a:rPr lang="en-US" smtClean="0"/>
              <a:t>Click to edit Master title style</a:t>
            </a:r>
            <a:endParaRPr lang="en-US"/>
          </a:p>
        </p:txBody>
      </p:sp>
      <p:sp>
        <p:nvSpPr>
          <p:cNvPr id="1048638" name="Date Placeholder 2"/>
          <p:cNvSpPr>
            <a:spLocks noGrp="1"/>
          </p:cNvSpPr>
          <p:nvPr>
            <p:ph type="dt" sz="half" idx="10"/>
          </p:nvPr>
        </p:nvSpPr>
        <p:spPr/>
        <p:txBody>
          <a:bodyPr/>
          <a:p>
            <a:fld id="{D05B406F-C356-4985-8745-6EEDB6F7431C}" type="datetimeFigureOut">
              <a:rPr lang="en-US" smtClean="0"/>
              <a:t>27-Nov-16</a:t>
            </a:fld>
            <a:endParaRPr lang="en-US"/>
          </a:p>
        </p:txBody>
      </p:sp>
      <p:sp>
        <p:nvSpPr>
          <p:cNvPr id="1048639" name="Footer Placeholder 3"/>
          <p:cNvSpPr>
            <a:spLocks noGrp="1"/>
          </p:cNvSpPr>
          <p:nvPr>
            <p:ph type="ftr" sz="quarter" idx="11"/>
          </p:nvPr>
        </p:nvSpPr>
        <p:spPr/>
        <p:txBody>
          <a:bodyPr/>
          <a:p>
            <a:endParaRPr lang="en-US"/>
          </a:p>
        </p:txBody>
      </p:sp>
      <p:sp>
        <p:nvSpPr>
          <p:cNvPr id="1048640" name="Slide Number Placeholder 4"/>
          <p:cNvSpPr>
            <a:spLocks noGrp="1"/>
          </p:cNvSpPr>
          <p:nvPr>
            <p:ph type="sldNum" sz="quarter" idx="12"/>
          </p:nvPr>
        </p:nvSpPr>
        <p:spPr/>
        <p:txBody>
          <a:bodyPr/>
          <a:p>
            <a:fld id="{767E3855-AD6B-43FC-8F23-92007C9C0AD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70" name=""/>
        <p:cNvGrpSpPr/>
        <p:nvPr/>
      </p:nvGrpSpPr>
      <p:grpSpPr>
        <a:xfrm>
          <a:off x="0" y="0"/>
          <a:ext cx="0" cy="0"/>
          <a:chOff x="0" y="0"/>
          <a:chExt cx="0" cy="0"/>
        </a:xfrm>
      </p:grpSpPr>
      <p:sp>
        <p:nvSpPr>
          <p:cNvPr id="1048676" name="Date Placeholder 1"/>
          <p:cNvSpPr>
            <a:spLocks noGrp="1"/>
          </p:cNvSpPr>
          <p:nvPr>
            <p:ph type="dt" sz="half" idx="10"/>
          </p:nvPr>
        </p:nvSpPr>
        <p:spPr/>
        <p:txBody>
          <a:bodyPr/>
          <a:p>
            <a:fld id="{D05B406F-C356-4985-8745-6EEDB6F7431C}" type="datetimeFigureOut">
              <a:rPr lang="en-US" smtClean="0"/>
              <a:t>27-Nov-16</a:t>
            </a:fld>
            <a:endParaRPr lang="en-US"/>
          </a:p>
        </p:txBody>
      </p:sp>
      <p:sp>
        <p:nvSpPr>
          <p:cNvPr id="1048677" name="Footer Placeholder 2"/>
          <p:cNvSpPr>
            <a:spLocks noGrp="1"/>
          </p:cNvSpPr>
          <p:nvPr>
            <p:ph type="ftr" sz="quarter" idx="11"/>
          </p:nvPr>
        </p:nvSpPr>
        <p:spPr/>
        <p:txBody>
          <a:bodyPr/>
          <a:p>
            <a:endParaRPr lang="en-US"/>
          </a:p>
        </p:txBody>
      </p:sp>
      <p:sp>
        <p:nvSpPr>
          <p:cNvPr id="1048678" name="Slide Number Placeholder 3"/>
          <p:cNvSpPr>
            <a:spLocks noGrp="1"/>
          </p:cNvSpPr>
          <p:nvPr>
            <p:ph type="sldNum" sz="quarter" idx="12"/>
          </p:nvPr>
        </p:nvSpPr>
        <p:spPr/>
        <p:txBody>
          <a:bodyPr/>
          <a:p>
            <a:fld id="{767E3855-AD6B-43FC-8F23-92007C9C0AD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71" name=""/>
        <p:cNvGrpSpPr/>
        <p:nvPr/>
      </p:nvGrpSpPr>
      <p:grpSpPr>
        <a:xfrm>
          <a:off x="0" y="0"/>
          <a:ext cx="0" cy="0"/>
          <a:chOff x="0" y="0"/>
          <a:chExt cx="0" cy="0"/>
        </a:xfrm>
      </p:grpSpPr>
      <p:sp>
        <p:nvSpPr>
          <p:cNvPr id="1048679" name="Title 1"/>
          <p:cNvSpPr>
            <a:spLocks noGrp="1"/>
          </p:cNvSpPr>
          <p:nvPr>
            <p:ph type="title"/>
          </p:nvPr>
        </p:nvSpPr>
        <p:spPr>
          <a:xfrm>
            <a:off x="457200" y="273050"/>
            <a:ext cx="3008313" cy="1162050"/>
          </a:xfrm>
        </p:spPr>
        <p:txBody>
          <a:bodyPr anchor="b"/>
          <a:lstStyle>
            <a:lvl1pPr algn="l">
              <a:defRPr b="1" sz="2000"/>
            </a:lvl1pPr>
          </a:lstStyle>
          <a:p>
            <a:r>
              <a:rPr lang="en-US" smtClean="0"/>
              <a:t>Click to edit Master title style</a:t>
            </a:r>
            <a:endParaRPr lang="en-US"/>
          </a:p>
        </p:txBody>
      </p:sp>
      <p:sp>
        <p:nvSpPr>
          <p:cNvPr id="1048680"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1"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82" name="Date Placeholder 4"/>
          <p:cNvSpPr>
            <a:spLocks noGrp="1"/>
          </p:cNvSpPr>
          <p:nvPr>
            <p:ph type="dt" sz="half" idx="10"/>
          </p:nvPr>
        </p:nvSpPr>
        <p:spPr/>
        <p:txBody>
          <a:bodyPr/>
          <a:p>
            <a:fld id="{D05B406F-C356-4985-8745-6EEDB6F7431C}" type="datetimeFigureOut">
              <a:rPr lang="en-US" smtClean="0"/>
              <a:t>27-Nov-16</a:t>
            </a:fld>
            <a:endParaRPr lang="en-US"/>
          </a:p>
        </p:txBody>
      </p:sp>
      <p:sp>
        <p:nvSpPr>
          <p:cNvPr id="1048683" name="Footer Placeholder 5"/>
          <p:cNvSpPr>
            <a:spLocks noGrp="1"/>
          </p:cNvSpPr>
          <p:nvPr>
            <p:ph type="ftr" sz="quarter" idx="11"/>
          </p:nvPr>
        </p:nvSpPr>
        <p:spPr/>
        <p:txBody>
          <a:bodyPr/>
          <a:p>
            <a:endParaRPr lang="en-US"/>
          </a:p>
        </p:txBody>
      </p:sp>
      <p:sp>
        <p:nvSpPr>
          <p:cNvPr id="1048684" name="Slide Number Placeholder 6"/>
          <p:cNvSpPr>
            <a:spLocks noGrp="1"/>
          </p:cNvSpPr>
          <p:nvPr>
            <p:ph type="sldNum" sz="quarter" idx="12"/>
          </p:nvPr>
        </p:nvSpPr>
        <p:spPr/>
        <p:txBody>
          <a:bodyPr/>
          <a:p>
            <a:fld id="{767E3855-AD6B-43FC-8F23-92007C9C0AD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65" name=""/>
        <p:cNvGrpSpPr/>
        <p:nvPr/>
      </p:nvGrpSpPr>
      <p:grpSpPr>
        <a:xfrm>
          <a:off x="0" y="0"/>
          <a:ext cx="0" cy="0"/>
          <a:chOff x="0" y="0"/>
          <a:chExt cx="0" cy="0"/>
        </a:xfrm>
      </p:grpSpPr>
      <p:sp>
        <p:nvSpPr>
          <p:cNvPr id="1048646" name="Title 1"/>
          <p:cNvSpPr>
            <a:spLocks noGrp="1"/>
          </p:cNvSpPr>
          <p:nvPr>
            <p:ph type="title"/>
          </p:nvPr>
        </p:nvSpPr>
        <p:spPr>
          <a:xfrm>
            <a:off x="1792288" y="4800600"/>
            <a:ext cx="5486400" cy="566738"/>
          </a:xfrm>
        </p:spPr>
        <p:txBody>
          <a:bodyPr anchor="b"/>
          <a:lstStyle>
            <a:lvl1pPr algn="l">
              <a:defRPr b="1" sz="2000"/>
            </a:lvl1pPr>
          </a:lstStyle>
          <a:p>
            <a:r>
              <a:rPr lang="en-US" smtClean="0"/>
              <a:t>Click to edit Master title style</a:t>
            </a:r>
            <a:endParaRPr lang="en-US"/>
          </a:p>
        </p:txBody>
      </p:sp>
      <p:sp>
        <p:nvSpPr>
          <p:cNvPr id="1048647"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8648"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49" name="Date Placeholder 4"/>
          <p:cNvSpPr>
            <a:spLocks noGrp="1"/>
          </p:cNvSpPr>
          <p:nvPr>
            <p:ph type="dt" sz="half" idx="10"/>
          </p:nvPr>
        </p:nvSpPr>
        <p:spPr/>
        <p:txBody>
          <a:bodyPr/>
          <a:p>
            <a:fld id="{D05B406F-C356-4985-8745-6EEDB6F7431C}" type="datetimeFigureOut">
              <a:rPr lang="en-US" smtClean="0"/>
              <a:t>27-Nov-16</a:t>
            </a:fld>
            <a:endParaRPr lang="en-US"/>
          </a:p>
        </p:txBody>
      </p:sp>
      <p:sp>
        <p:nvSpPr>
          <p:cNvPr id="1048650" name="Footer Placeholder 5"/>
          <p:cNvSpPr>
            <a:spLocks noGrp="1"/>
          </p:cNvSpPr>
          <p:nvPr>
            <p:ph type="ftr" sz="quarter" idx="11"/>
          </p:nvPr>
        </p:nvSpPr>
        <p:spPr/>
        <p:txBody>
          <a:bodyPr/>
          <a:p>
            <a:endParaRPr lang="en-US"/>
          </a:p>
        </p:txBody>
      </p:sp>
      <p:sp>
        <p:nvSpPr>
          <p:cNvPr id="1048651" name="Slide Number Placeholder 6"/>
          <p:cNvSpPr>
            <a:spLocks noGrp="1"/>
          </p:cNvSpPr>
          <p:nvPr>
            <p:ph type="sldNum" sz="quarter" idx="12"/>
          </p:nvPr>
        </p:nvSpPr>
        <p:spPr/>
        <p:txBody>
          <a:bodyPr/>
          <a:p>
            <a:fld id="{767E3855-AD6B-43FC-8F23-92007C9C0AD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66" name=""/>
        <p:cNvGrpSpPr/>
        <p:nvPr/>
      </p:nvGrpSpPr>
      <p:grpSpPr>
        <a:xfrm>
          <a:off x="0" y="0"/>
          <a:ext cx="0" cy="0"/>
          <a:chOff x="0" y="0"/>
          <a:chExt cx="0" cy="0"/>
        </a:xfrm>
      </p:grpSpPr>
      <p:sp>
        <p:nvSpPr>
          <p:cNvPr id="1048652" name="Title 1"/>
          <p:cNvSpPr>
            <a:spLocks noGrp="1"/>
          </p:cNvSpPr>
          <p:nvPr>
            <p:ph type="title"/>
          </p:nvPr>
        </p:nvSpPr>
        <p:spPr/>
        <p:txBody>
          <a:bodyPr/>
          <a:p>
            <a:r>
              <a:rPr lang="en-US" smtClean="0"/>
              <a:t>Click to edit Master title style</a:t>
            </a:r>
            <a:endParaRPr lang="en-US"/>
          </a:p>
        </p:txBody>
      </p:sp>
      <p:sp>
        <p:nvSpPr>
          <p:cNvPr id="1048653"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54" name="Date Placeholder 3"/>
          <p:cNvSpPr>
            <a:spLocks noGrp="1"/>
          </p:cNvSpPr>
          <p:nvPr>
            <p:ph type="dt" sz="half" idx="10"/>
          </p:nvPr>
        </p:nvSpPr>
        <p:spPr/>
        <p:txBody>
          <a:bodyPr/>
          <a:p>
            <a:fld id="{D05B406F-C356-4985-8745-6EEDB6F7431C}" type="datetimeFigureOut">
              <a:rPr lang="en-US" smtClean="0"/>
              <a:t>27-Nov-16</a:t>
            </a:fld>
            <a:endParaRPr lang="en-US"/>
          </a:p>
        </p:txBody>
      </p:sp>
      <p:sp>
        <p:nvSpPr>
          <p:cNvPr id="1048655" name="Footer Placeholder 4"/>
          <p:cNvSpPr>
            <a:spLocks noGrp="1"/>
          </p:cNvSpPr>
          <p:nvPr>
            <p:ph type="ftr" sz="quarter" idx="11"/>
          </p:nvPr>
        </p:nvSpPr>
        <p:spPr/>
        <p:txBody>
          <a:bodyPr/>
          <a:p>
            <a:endParaRPr lang="en-US"/>
          </a:p>
        </p:txBody>
      </p:sp>
      <p:sp>
        <p:nvSpPr>
          <p:cNvPr id="1048656" name="Slide Number Placeholder 5"/>
          <p:cNvSpPr>
            <a:spLocks noGrp="1"/>
          </p:cNvSpPr>
          <p:nvPr>
            <p:ph type="sldNum" sz="quarter" idx="12"/>
          </p:nvPr>
        </p:nvSpPr>
        <p:spPr/>
        <p:txBody>
          <a:bodyPr/>
          <a:p>
            <a:fld id="{767E3855-AD6B-43FC-8F23-92007C9C0AD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64" name=""/>
        <p:cNvGrpSpPr/>
        <p:nvPr/>
      </p:nvGrpSpPr>
      <p:grpSpPr>
        <a:xfrm>
          <a:off x="0" y="0"/>
          <a:ext cx="0" cy="0"/>
          <a:chOff x="0" y="0"/>
          <a:chExt cx="0" cy="0"/>
        </a:xfrm>
      </p:grpSpPr>
      <p:sp>
        <p:nvSpPr>
          <p:cNvPr id="1048641" name="Vertical Title 1"/>
          <p:cNvSpPr>
            <a:spLocks noGrp="1"/>
          </p:cNvSpPr>
          <p:nvPr>
            <p:ph type="title" orient="vert"/>
          </p:nvPr>
        </p:nvSpPr>
        <p:spPr>
          <a:xfrm>
            <a:off x="6629400" y="274638"/>
            <a:ext cx="2057400" cy="5851525"/>
          </a:xfrm>
        </p:spPr>
        <p:txBody>
          <a:bodyPr vert="eaVert"/>
          <a:p>
            <a:r>
              <a:rPr lang="en-US" smtClean="0"/>
              <a:t>Click to edit Master title style</a:t>
            </a:r>
            <a:endParaRPr lang="en-US"/>
          </a:p>
        </p:txBody>
      </p:sp>
      <p:sp>
        <p:nvSpPr>
          <p:cNvPr id="1048642" name="Vertical Text Placeholder 2"/>
          <p:cNvSpPr>
            <a:spLocks noGrp="1"/>
          </p:cNvSpPr>
          <p:nvPr>
            <p:ph type="body" orient="vert" idx="1"/>
          </p:nvPr>
        </p:nvSpPr>
        <p:spPr>
          <a:xfrm>
            <a:off x="457200" y="274638"/>
            <a:ext cx="6019800" cy="5851525"/>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3" name="Date Placeholder 3"/>
          <p:cNvSpPr>
            <a:spLocks noGrp="1"/>
          </p:cNvSpPr>
          <p:nvPr>
            <p:ph type="dt" sz="half" idx="10"/>
          </p:nvPr>
        </p:nvSpPr>
        <p:spPr/>
        <p:txBody>
          <a:bodyPr/>
          <a:p>
            <a:fld id="{D05B406F-C356-4985-8745-6EEDB6F7431C}" type="datetimeFigureOut">
              <a:rPr lang="en-US" smtClean="0"/>
              <a:t>27-Nov-16</a:t>
            </a:fld>
            <a:endParaRPr lang="en-US"/>
          </a:p>
        </p:txBody>
      </p:sp>
      <p:sp>
        <p:nvSpPr>
          <p:cNvPr id="1048644" name="Footer Placeholder 4"/>
          <p:cNvSpPr>
            <a:spLocks noGrp="1"/>
          </p:cNvSpPr>
          <p:nvPr>
            <p:ph type="ftr" sz="quarter" idx="11"/>
          </p:nvPr>
        </p:nvSpPr>
        <p:spPr/>
        <p:txBody>
          <a:bodyPr/>
          <a:p>
            <a:endParaRPr lang="en-US"/>
          </a:p>
        </p:txBody>
      </p:sp>
      <p:sp>
        <p:nvSpPr>
          <p:cNvPr id="1048645" name="Slide Number Placeholder 5"/>
          <p:cNvSpPr>
            <a:spLocks noGrp="1"/>
          </p:cNvSpPr>
          <p:nvPr>
            <p:ph type="sldNum" sz="quarter" idx="12"/>
          </p:nvPr>
        </p:nvSpPr>
        <p:spPr/>
        <p:txBody>
          <a:bodyPr/>
          <a:p>
            <a:fld id="{767E3855-AD6B-43FC-8F23-92007C9C0AD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1"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smtClean="0"/>
              <a:t>Click to edit Master title style</a:t>
            </a:r>
            <a:endParaRPr lang="en-US"/>
          </a:p>
        </p:txBody>
      </p:sp>
      <p:sp>
        <p:nvSpPr>
          <p:cNvPr id="104857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D05B406F-C356-4985-8745-6EEDB6F7431C}" type="datetimeFigureOut">
              <a:rPr lang="en-US" smtClean="0"/>
              <a:t>27-Nov-16</a:t>
            </a:fld>
            <a:endParaRPr lang="en-US"/>
          </a:p>
        </p:txBody>
      </p:sp>
      <p:sp>
        <p:nvSpPr>
          <p:cNvPr id="104857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767E3855-AD6B-43FC-8F23-92007C9C0ADB}"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590" name="Title Placeholder 2"/>
          <p:cNvSpPr txBox="1">
            <a:spLocks noGrp="1" noChangeArrowheads="1"/>
          </p:cNvSpPr>
          <p:nvPr>
            <p:ph type="ctrTitle"/>
          </p:nvPr>
        </p:nvSpPr>
        <p:spPr>
          <a:xfrm>
            <a:off x="107504" y="1"/>
            <a:ext cx="8928992" cy="1052736"/>
          </a:xfrm>
          <a:prstGeom prst="rect"/>
        </p:spPr>
        <p:txBody>
          <a:bodyPr anchor="b" bIns="45720" lIns="91440" rIns="91440" tIns="45720" vert="horz" wrap="square">
            <a:normAutofit/>
          </a:bodyPr>
          <a:p>
            <a:pPr algn="ctr" defTabSz="508000" fontAlgn="auto" indent="0" marL="0">
              <a:lnSpc>
                <a:spcPct val="100000"/>
              </a:lnSpc>
              <a:spcBef>
                <a:spcPts val="0"/>
              </a:spcBef>
              <a:spcAft>
                <a:spcPts val="0"/>
              </a:spcAft>
              <a:buFontTx/>
              <a:buNone/>
            </a:pPr>
            <a:r>
              <a:rPr altLang="ko-KR" dirty="0" sz="4400" lang="en-US" smtClean="0">
                <a:solidFill>
                  <a:srgbClr val="FF0000"/>
                </a:solidFill>
                <a:latin typeface="Rockwell Extra Bold" pitchFamily="18" charset="0"/>
                <a:ea typeface="NanumGothic" charset="0"/>
              </a:rPr>
              <a:t>THE EYELID</a:t>
            </a:r>
            <a:endParaRPr altLang="en-US" dirty="0" sz="4400" lang="ko-KR" smtClean="0">
              <a:solidFill>
                <a:srgbClr val="FF0000"/>
              </a:solidFill>
              <a:latin typeface="Rockwell Extra Bold" pitchFamily="18" charset="0"/>
              <a:ea typeface="NanumGothic" charset="0"/>
            </a:endParaRPr>
          </a:p>
        </p:txBody>
      </p:sp>
      <p:sp>
        <p:nvSpPr>
          <p:cNvPr id="1048591" name="Subtitle 3"/>
          <p:cNvSpPr txBox="1">
            <a:spLocks noGrp="1" noChangeArrowheads="1"/>
          </p:cNvSpPr>
          <p:nvPr>
            <p:ph type="subTitle" idx="1"/>
          </p:nvPr>
        </p:nvSpPr>
        <p:spPr>
          <a:xfrm>
            <a:off x="204470" y="836712"/>
            <a:ext cx="8832026" cy="5904656"/>
          </a:xfrm>
          <a:prstGeom prst="rect"/>
        </p:spPr>
        <p:txBody>
          <a:bodyPr anchor="t" bIns="45720" lIns="91440" rIns="91440" tIns="45720" vert="horz" wrap="square">
            <a:normAutofit/>
          </a:bodyPr>
          <a:p>
            <a:pPr defTabSz="508000" fontAlgn="auto">
              <a:lnSpc>
                <a:spcPct val="150000"/>
              </a:lnSpc>
              <a:spcBef>
                <a:spcPts val="0"/>
              </a:spcBef>
              <a:spcAft>
                <a:spcPts val="0"/>
              </a:spcAft>
              <a:buFont typeface="Wingdings" panose="05000000000000000000" pitchFamily="2" charset="2"/>
              <a:buChar char="q"/>
            </a:pPr>
            <a:r>
              <a:rPr altLang="ko-KR" b="1" dirty="0" lang="en-US" smtClean="0">
                <a:solidFill>
                  <a:schemeClr val="tx1"/>
                </a:solidFill>
                <a:latin typeface="Times New Roman" panose="02020603050405020304" pitchFamily="18" charset="0"/>
                <a:ea typeface="NanumGothic" charset="0"/>
                <a:cs typeface="Times New Roman" panose="02020603050405020304" pitchFamily="18" charset="0"/>
              </a:rPr>
              <a:t>Composition:</a:t>
            </a:r>
            <a:endParaRPr altLang="en-US" b="1" dirty="0" lang="ko-KR" smtClean="0">
              <a:solidFill>
                <a:schemeClr val="tx1"/>
              </a:solidFill>
              <a:latin typeface="Times New Roman" panose="02020603050405020304" pitchFamily="18" charset="0"/>
              <a:ea typeface="NanumGothic" charset="0"/>
              <a:cs typeface="Times New Roman" panose="02020603050405020304" pitchFamily="18" charset="0"/>
            </a:endParaRPr>
          </a:p>
          <a:p>
            <a:pPr algn="ctr" defTabSz="508000" fontAlgn="auto">
              <a:lnSpc>
                <a:spcPct val="150000"/>
              </a:lnSpc>
              <a:spcBef>
                <a:spcPts val="0"/>
              </a:spcBef>
              <a:spcAft>
                <a:spcPts val="0"/>
              </a:spcAft>
              <a:buFont typeface="Wingdings" panose="05000000000000000000" pitchFamily="2" charset="2"/>
              <a:buChar char="ü"/>
            </a:pPr>
            <a:r>
              <a:rPr altLang="ko-KR" dirty="0" lang="en-US" smtClean="0">
                <a:solidFill>
                  <a:schemeClr val="tx1"/>
                </a:solidFill>
                <a:latin typeface="Times New Roman" panose="02020603050405020304" pitchFamily="18" charset="0"/>
                <a:ea typeface="NanumGothic" charset="0"/>
                <a:cs typeface="Times New Roman" panose="02020603050405020304" pitchFamily="18" charset="0"/>
              </a:rPr>
              <a:t>Thin curtain of skin</a:t>
            </a:r>
            <a:endParaRPr altLang="en-US" dirty="0" lang="ko-KR" smtClean="0">
              <a:solidFill>
                <a:schemeClr val="tx1"/>
              </a:solidFill>
              <a:latin typeface="Times New Roman" panose="02020603050405020304" pitchFamily="18" charset="0"/>
              <a:ea typeface="NanumGothic" charset="0"/>
              <a:cs typeface="Times New Roman" panose="02020603050405020304" pitchFamily="18" charset="0"/>
            </a:endParaRPr>
          </a:p>
          <a:p>
            <a:pPr algn="ctr" defTabSz="508000" fontAlgn="auto">
              <a:lnSpc>
                <a:spcPct val="150000"/>
              </a:lnSpc>
              <a:spcBef>
                <a:spcPts val="0"/>
              </a:spcBef>
              <a:spcAft>
                <a:spcPts val="0"/>
              </a:spcAft>
              <a:buFont typeface="Wingdings" panose="05000000000000000000" pitchFamily="2" charset="2"/>
              <a:buChar char="ü"/>
            </a:pPr>
            <a:r>
              <a:rPr altLang="ko-KR" dirty="0" lang="en-US" smtClean="0">
                <a:solidFill>
                  <a:schemeClr val="tx1"/>
                </a:solidFill>
                <a:latin typeface="Times New Roman" panose="02020603050405020304" pitchFamily="18" charset="0"/>
                <a:ea typeface="NanumGothic" charset="0"/>
                <a:cs typeface="Times New Roman" panose="02020603050405020304" pitchFamily="18" charset="0"/>
              </a:rPr>
              <a:t>Muscle </a:t>
            </a:r>
            <a:endParaRPr altLang="en-US" dirty="0" lang="ko-KR" smtClean="0">
              <a:solidFill>
                <a:schemeClr val="tx1"/>
              </a:solidFill>
              <a:latin typeface="Times New Roman" panose="02020603050405020304" pitchFamily="18" charset="0"/>
              <a:ea typeface="NanumGothic" charset="0"/>
              <a:cs typeface="Times New Roman" panose="02020603050405020304" pitchFamily="18" charset="0"/>
            </a:endParaRPr>
          </a:p>
          <a:p>
            <a:pPr algn="ctr" defTabSz="508000" fontAlgn="auto">
              <a:lnSpc>
                <a:spcPct val="150000"/>
              </a:lnSpc>
              <a:spcBef>
                <a:spcPts val="0"/>
              </a:spcBef>
              <a:spcAft>
                <a:spcPts val="0"/>
              </a:spcAft>
              <a:buFont typeface="Wingdings" panose="05000000000000000000" pitchFamily="2" charset="2"/>
              <a:buChar char="ü"/>
            </a:pPr>
            <a:r>
              <a:rPr altLang="ko-KR" dirty="0" lang="en-US" smtClean="0">
                <a:solidFill>
                  <a:schemeClr val="tx1"/>
                </a:solidFill>
                <a:latin typeface="Times New Roman" panose="02020603050405020304" pitchFamily="18" charset="0"/>
                <a:ea typeface="NanumGothic" charset="0"/>
                <a:cs typeface="Times New Roman" panose="02020603050405020304" pitchFamily="18" charset="0"/>
              </a:rPr>
              <a:t>Fibrous Tissue</a:t>
            </a:r>
            <a:endParaRPr altLang="en-US" dirty="0" lang="ko-KR" smtClean="0">
              <a:solidFill>
                <a:schemeClr val="tx1"/>
              </a:solidFill>
              <a:latin typeface="Times New Roman" panose="02020603050405020304" pitchFamily="18" charset="0"/>
              <a:ea typeface="NanumGothic" charset="0"/>
              <a:cs typeface="Times New Roman" panose="02020603050405020304" pitchFamily="18" charset="0"/>
            </a:endParaRPr>
          </a:p>
          <a:p>
            <a:pPr algn="ctr" defTabSz="508000" fontAlgn="auto">
              <a:lnSpc>
                <a:spcPct val="150000"/>
              </a:lnSpc>
              <a:spcBef>
                <a:spcPts val="0"/>
              </a:spcBef>
              <a:spcAft>
                <a:spcPts val="0"/>
              </a:spcAft>
              <a:buFont typeface="Wingdings" panose="05000000000000000000" pitchFamily="2" charset="2"/>
              <a:buChar char="ü"/>
            </a:pPr>
            <a:r>
              <a:rPr altLang="ko-KR" dirty="0" lang="en-US" smtClean="0">
                <a:solidFill>
                  <a:schemeClr val="tx1"/>
                </a:solidFill>
                <a:latin typeface="Times New Roman" panose="02020603050405020304" pitchFamily="18" charset="0"/>
                <a:ea typeface="NanumGothic" charset="0"/>
                <a:cs typeface="Times New Roman" panose="02020603050405020304" pitchFamily="18" charset="0"/>
              </a:rPr>
              <a:t>Mucus Membrane </a:t>
            </a:r>
            <a:endParaRPr altLang="en-US" dirty="0" lang="ko-KR" smtClean="0">
              <a:solidFill>
                <a:schemeClr val="tx1"/>
              </a:solidFill>
              <a:latin typeface="Times New Roman" panose="02020603050405020304" pitchFamily="18" charset="0"/>
              <a:ea typeface="NanumGothic" charset="0"/>
              <a:cs typeface="Times New Roman" panose="02020603050405020304" pitchFamily="18" charset="0"/>
            </a:endParaRPr>
          </a:p>
          <a:p>
            <a:pPr defTabSz="508000" fontAlgn="auto">
              <a:lnSpc>
                <a:spcPct val="150000"/>
              </a:lnSpc>
              <a:spcBef>
                <a:spcPts val="0"/>
              </a:spcBef>
              <a:spcAft>
                <a:spcPts val="0"/>
              </a:spcAft>
              <a:buFont typeface="Wingdings" panose="05000000000000000000" pitchFamily="2" charset="2"/>
              <a:buChar char="q"/>
            </a:pPr>
            <a:r>
              <a:rPr altLang="ko-KR" dirty="0" lang="en-US" smtClean="0">
                <a:solidFill>
                  <a:schemeClr val="tx1"/>
                </a:solidFill>
                <a:latin typeface="Times New Roman" panose="02020603050405020304" pitchFamily="18" charset="0"/>
                <a:ea typeface="NanumGothic" charset="0"/>
                <a:cs typeface="Times New Roman" panose="02020603050405020304" pitchFamily="18" charset="0"/>
              </a:rPr>
              <a:t>That covers the eye like lens protectors on a camera. </a:t>
            </a:r>
            <a:endParaRPr altLang="en-US" dirty="0" lang="ko-KR" smtClean="0">
              <a:solidFill>
                <a:schemeClr val="tx1"/>
              </a:solidFill>
              <a:latin typeface="Times New Roman" panose="02020603050405020304" pitchFamily="18" charset="0"/>
              <a:ea typeface="NanumGothic" charset="0"/>
              <a:cs typeface="Times New Roman" panose="02020603050405020304" pitchFamily="18" charset="0"/>
            </a:endParaRPr>
          </a:p>
          <a:p>
            <a:pPr defTabSz="508000" fontAlgn="auto">
              <a:lnSpc>
                <a:spcPct val="150000"/>
              </a:lnSpc>
              <a:spcBef>
                <a:spcPts val="0"/>
              </a:spcBef>
              <a:spcAft>
                <a:spcPts val="0"/>
              </a:spcAft>
              <a:buFont typeface="Wingdings" panose="05000000000000000000" pitchFamily="2" charset="2"/>
              <a:buChar char="q"/>
            </a:pPr>
            <a:r>
              <a:rPr altLang="ko-KR" dirty="0" lang="en-US" smtClean="0">
                <a:solidFill>
                  <a:schemeClr val="tx1"/>
                </a:solidFill>
                <a:latin typeface="Times New Roman" panose="02020603050405020304" pitchFamily="18" charset="0"/>
                <a:ea typeface="NanumGothic" charset="0"/>
                <a:cs typeface="Times New Roman" panose="02020603050405020304" pitchFamily="18" charset="0"/>
              </a:rPr>
              <a:t>Number: 4</a:t>
            </a:r>
            <a:endParaRPr altLang="en-US" dirty="0" lang="ko-KR" smtClean="0">
              <a:solidFill>
                <a:schemeClr val="tx1"/>
              </a:solidFill>
              <a:latin typeface="Times New Roman" panose="02020603050405020304" pitchFamily="18" charset="0"/>
              <a:ea typeface="NanumGothic" charset="0"/>
              <a:cs typeface="Times New Roman" panose="02020603050405020304" pitchFamily="18" charset="0"/>
            </a:endParaRPr>
          </a:p>
          <a:p>
            <a:pPr defTabSz="508000" fontAlgn="auto">
              <a:lnSpc>
                <a:spcPct val="150000"/>
              </a:lnSpc>
              <a:spcBef>
                <a:spcPts val="0"/>
              </a:spcBef>
              <a:spcAft>
                <a:spcPts val="0"/>
              </a:spcAft>
              <a:buFont typeface="Wingdings" panose="05000000000000000000" pitchFamily="2" charset="2"/>
              <a:buChar char="q"/>
            </a:pPr>
            <a:r>
              <a:rPr altLang="ko-KR" dirty="0" lang="en-US" smtClean="0">
                <a:solidFill>
                  <a:schemeClr val="tx1"/>
                </a:solidFill>
                <a:latin typeface="Times New Roman" panose="02020603050405020304" pitchFamily="18" charset="0"/>
                <a:ea typeface="NanumGothic" charset="0"/>
                <a:cs typeface="Times New Roman" panose="02020603050405020304" pitchFamily="18" charset="0"/>
              </a:rPr>
              <a:t>Distribution: 2 for each each eye, </a:t>
            </a:r>
            <a:r>
              <a:rPr altLang="ko-KR" dirty="0" lang="en-US" err="1" smtClean="0">
                <a:solidFill>
                  <a:schemeClr val="tx1"/>
                </a:solidFill>
                <a:latin typeface="Times New Roman" panose="02020603050405020304" pitchFamily="18" charset="0"/>
                <a:ea typeface="NanumGothic" charset="0"/>
                <a:cs typeface="Times New Roman" panose="02020603050405020304" pitchFamily="18" charset="0"/>
              </a:rPr>
              <a:t>i.e</a:t>
            </a:r>
            <a:r>
              <a:rPr altLang="ko-KR" dirty="0" lang="en-US" smtClean="0">
                <a:solidFill>
                  <a:schemeClr val="tx1"/>
                </a:solidFill>
                <a:latin typeface="Times New Roman" panose="02020603050405020304" pitchFamily="18" charset="0"/>
                <a:ea typeface="NanumGothic" charset="0"/>
                <a:cs typeface="Times New Roman" panose="02020603050405020304" pitchFamily="18" charset="0"/>
              </a:rPr>
              <a:t> an upper and lower eyelid.</a:t>
            </a:r>
            <a:endParaRPr altLang="en-US" dirty="0" lang="ko-KR" smtClean="0">
              <a:solidFill>
                <a:schemeClr val="tx1"/>
              </a:solidFill>
              <a:latin typeface="Times New Roman" panose="02020603050405020304" pitchFamily="18" charset="0"/>
              <a:ea typeface="NanumGothic"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42" presetSubtype="0">
                                  <p:stCondLst>
                                    <p:cond delay="0"/>
                                  </p:stCondLst>
                                  <p:childTnLst>
                                    <p:set>
                                      <p:cBhvr>
                                        <p:cTn dur="1" fill="hold" id="6">
                                          <p:stCondLst>
                                            <p:cond delay="0"/>
                                          </p:stCondLst>
                                        </p:cTn>
                                        <p:tgtEl>
                                          <p:spTgt spid="1048590"/>
                                        </p:tgtEl>
                                        <p:attrNameLst>
                                          <p:attrName>style.visibility</p:attrName>
                                        </p:attrNameLst>
                                      </p:cBhvr>
                                      <p:to>
                                        <p:strVal val="visible"/>
                                      </p:to>
                                    </p:set>
                                    <p:animEffect transition="in" filter="fade">
                                      <p:cBhvr>
                                        <p:cTn dur="1000" id="7"/>
                                        <p:tgtEl>
                                          <p:spTgt spid="1048590"/>
                                        </p:tgtEl>
                                      </p:cBhvr>
                                    </p:animEffect>
                                    <p:anim calcmode="lin" valueType="num">
                                      <p:cBhvr>
                                        <p:cTn dur="1000" fill="hold" id="8"/>
                                        <p:tgtEl>
                                          <p:spTgt spid="1048590"/>
                                        </p:tgtEl>
                                        <p:attrNameLst>
                                          <p:attrName>ppt_x</p:attrName>
                                        </p:attrNameLst>
                                      </p:cBhvr>
                                      <p:tavLst>
                                        <p:tav tm="0">
                                          <p:val>
                                            <p:strVal val="#ppt_x"/>
                                          </p:val>
                                        </p:tav>
                                        <p:tav tm="100000">
                                          <p:val>
                                            <p:strVal val="#ppt_x"/>
                                          </p:val>
                                        </p:tav>
                                      </p:tavLst>
                                    </p:anim>
                                    <p:anim calcmode="lin" valueType="num">
                                      <p:cBhvr>
                                        <p:cTn dur="1000" fill="hold" id="9"/>
                                        <p:tgtEl>
                                          <p:spTgt spid="10485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586" name="Title Placeholder 2"/>
          <p:cNvSpPr txBox="1">
            <a:spLocks noGrp="1" noChangeArrowheads="1"/>
          </p:cNvSpPr>
          <p:nvPr>
            <p:ph type="ctrTitle"/>
          </p:nvPr>
        </p:nvSpPr>
        <p:spPr>
          <a:xfrm>
            <a:off x="323528" y="548680"/>
            <a:ext cx="8545195" cy="666115"/>
          </a:xfrm>
          <a:prstGeom prst="rect"/>
        </p:spPr>
        <p:txBody>
          <a:bodyPr anchor="b" bIns="45720" lIns="91440" rIns="91440" tIns="45720" vert="horz" wrap="square">
            <a:noAutofit/>
          </a:bodyPr>
          <a:p>
            <a:pPr algn="ctr" defTabSz="508000" fontAlgn="auto" indent="0" marL="0">
              <a:lnSpc>
                <a:spcPct val="100000"/>
              </a:lnSpc>
              <a:spcBef>
                <a:spcPts val="0"/>
              </a:spcBef>
              <a:spcAft>
                <a:spcPts val="0"/>
              </a:spcAft>
              <a:buFontTx/>
              <a:buNone/>
            </a:pPr>
            <a:r>
              <a:rPr altLang="ko-KR" dirty="0" sz="6000" lang="en-US" smtClean="0">
                <a:solidFill>
                  <a:srgbClr val="FF0000"/>
                </a:solidFill>
                <a:latin typeface="Old English Text MT" pitchFamily="66" charset="0"/>
                <a:ea typeface="NanumGothic" charset="0"/>
              </a:rPr>
              <a:t>Functions</a:t>
            </a:r>
            <a:endParaRPr altLang="en-US" dirty="0" sz="6000" lang="ko-KR" smtClean="0">
              <a:solidFill>
                <a:srgbClr val="FF0000"/>
              </a:solidFill>
              <a:latin typeface="Old English Text MT" pitchFamily="66" charset="0"/>
              <a:ea typeface="NanumGothic" charset="0"/>
            </a:endParaRPr>
          </a:p>
        </p:txBody>
      </p:sp>
      <p:sp>
        <p:nvSpPr>
          <p:cNvPr id="1048587" name="Subtitle 3"/>
          <p:cNvSpPr txBox="1">
            <a:spLocks noGrp="1" noChangeArrowheads="1"/>
          </p:cNvSpPr>
          <p:nvPr>
            <p:ph type="subTitle" idx="1"/>
          </p:nvPr>
        </p:nvSpPr>
        <p:spPr>
          <a:xfrm>
            <a:off x="107504" y="1341120"/>
            <a:ext cx="9036495" cy="5516880"/>
          </a:xfrm>
          <a:prstGeom prst="rect"/>
        </p:spPr>
        <p:txBody>
          <a:bodyPr anchor="t" bIns="45720" lIns="91440" rIns="91440" tIns="45720" vert="horz" wrap="square">
            <a:noAutofit/>
          </a:bodyPr>
          <a:p>
            <a:pPr defTabSz="508000" fontAlgn="auto">
              <a:lnSpc>
                <a:spcPct val="150000"/>
              </a:lnSpc>
              <a:spcBef>
                <a:spcPts val="0"/>
              </a:spcBef>
              <a:spcAft>
                <a:spcPts val="0"/>
              </a:spcAft>
              <a:buFont typeface="Wingdings" panose="05000000000000000000" pitchFamily="2" charset="2"/>
              <a:buChar char="Ø"/>
            </a:pPr>
            <a:r>
              <a:rPr altLang="ko-KR" dirty="0" sz="3000" lang="en-US" smtClean="0">
                <a:solidFill>
                  <a:schemeClr val="tx1"/>
                </a:solidFill>
                <a:latin typeface="Times New Roman" panose="02020603050405020304" pitchFamily="18" charset="0"/>
                <a:ea typeface="NanumGothic" charset="0"/>
                <a:cs typeface="Times New Roman" panose="02020603050405020304" pitchFamily="18" charset="0"/>
              </a:rPr>
              <a:t>Protects the eyeball from injury </a:t>
            </a:r>
            <a:endParaRPr altLang="en-US" dirty="0" sz="3000" lang="ko-KR" smtClean="0">
              <a:solidFill>
                <a:schemeClr val="tx1"/>
              </a:solidFill>
              <a:latin typeface="Times New Roman" panose="02020603050405020304" pitchFamily="18" charset="0"/>
              <a:ea typeface="NanumGothic" charset="0"/>
              <a:cs typeface="Times New Roman" panose="02020603050405020304" pitchFamily="18" charset="0"/>
            </a:endParaRPr>
          </a:p>
          <a:p>
            <a:pPr defTabSz="508000" fontAlgn="auto">
              <a:lnSpc>
                <a:spcPct val="150000"/>
              </a:lnSpc>
              <a:spcBef>
                <a:spcPts val="0"/>
              </a:spcBef>
              <a:spcAft>
                <a:spcPts val="0"/>
              </a:spcAft>
              <a:buFont typeface="Wingdings" panose="05000000000000000000" pitchFamily="2" charset="2"/>
              <a:buChar char="Ø"/>
            </a:pPr>
            <a:r>
              <a:rPr altLang="ko-KR" dirty="0" sz="3000" lang="en-US" smtClean="0">
                <a:solidFill>
                  <a:schemeClr val="tx1"/>
                </a:solidFill>
                <a:latin typeface="Times New Roman" panose="02020603050405020304" pitchFamily="18" charset="0"/>
                <a:ea typeface="NanumGothic" charset="0"/>
                <a:cs typeface="Times New Roman" panose="02020603050405020304" pitchFamily="18" charset="0"/>
              </a:rPr>
              <a:t>Interrupts and limits the amount of light entering the eye</a:t>
            </a:r>
            <a:endParaRPr altLang="en-US" dirty="0" sz="3000" lang="ko-KR" smtClean="0">
              <a:solidFill>
                <a:schemeClr val="tx1"/>
              </a:solidFill>
              <a:latin typeface="Times New Roman" panose="02020603050405020304" pitchFamily="18" charset="0"/>
              <a:ea typeface="NanumGothic" charset="0"/>
              <a:cs typeface="Times New Roman" panose="02020603050405020304" pitchFamily="18" charset="0"/>
            </a:endParaRPr>
          </a:p>
          <a:p>
            <a:pPr defTabSz="508000" fontAlgn="auto">
              <a:lnSpc>
                <a:spcPct val="150000"/>
              </a:lnSpc>
              <a:spcBef>
                <a:spcPts val="0"/>
              </a:spcBef>
              <a:spcAft>
                <a:spcPts val="0"/>
              </a:spcAft>
              <a:buFont typeface="Wingdings" panose="05000000000000000000" pitchFamily="2" charset="2"/>
              <a:buChar char="Ø"/>
            </a:pPr>
            <a:r>
              <a:rPr altLang="ko-KR" dirty="0" sz="3000" lang="en-US" smtClean="0">
                <a:solidFill>
                  <a:schemeClr val="tx1"/>
                </a:solidFill>
                <a:latin typeface="Times New Roman" panose="02020603050405020304" pitchFamily="18" charset="0"/>
                <a:ea typeface="NanumGothic" charset="0"/>
                <a:cs typeface="Times New Roman" panose="02020603050405020304" pitchFamily="18" charset="0"/>
              </a:rPr>
              <a:t>Distribution of tears over the surface of the cornea moist</a:t>
            </a:r>
            <a:endParaRPr altLang="en-US" dirty="0" sz="3000" lang="ko-KR" smtClean="0">
              <a:solidFill>
                <a:schemeClr val="tx1"/>
              </a:solidFill>
              <a:latin typeface="Times New Roman" panose="02020603050405020304" pitchFamily="18" charset="0"/>
              <a:ea typeface="NanumGothic" charset="0"/>
              <a:cs typeface="Times New Roman" panose="02020603050405020304" pitchFamily="18" charset="0"/>
            </a:endParaRPr>
          </a:p>
          <a:p>
            <a:pPr defTabSz="508000" fontAlgn="auto">
              <a:lnSpc>
                <a:spcPct val="150000"/>
              </a:lnSpc>
              <a:spcBef>
                <a:spcPts val="0"/>
              </a:spcBef>
              <a:spcAft>
                <a:spcPts val="0"/>
              </a:spcAft>
              <a:buFont typeface="Wingdings" panose="05000000000000000000" pitchFamily="2" charset="2"/>
              <a:buChar char="Ø"/>
            </a:pPr>
            <a:r>
              <a:rPr altLang="ko-KR" dirty="0" sz="3000" lang="en-US" smtClean="0">
                <a:solidFill>
                  <a:schemeClr val="tx1"/>
                </a:solidFill>
                <a:latin typeface="Times New Roman" panose="02020603050405020304" pitchFamily="18" charset="0"/>
                <a:ea typeface="NanumGothic" charset="0"/>
                <a:cs typeface="Times New Roman" panose="02020603050405020304" pitchFamily="18" charset="0"/>
              </a:rPr>
              <a:t>Provide nutrition achieved by blinking </a:t>
            </a:r>
            <a:endParaRPr altLang="en-US" dirty="0" sz="3000" lang="ko-KR" smtClean="0">
              <a:solidFill>
                <a:schemeClr val="tx1"/>
              </a:solidFill>
              <a:latin typeface="Times New Roman" panose="02020603050405020304" pitchFamily="18" charset="0"/>
              <a:ea typeface="NanumGothic" charset="0"/>
              <a:cs typeface="Times New Roman" panose="02020603050405020304" pitchFamily="18" charset="0"/>
            </a:endParaRPr>
          </a:p>
          <a:p>
            <a:pPr defTabSz="508000" fontAlgn="auto">
              <a:lnSpc>
                <a:spcPct val="150000"/>
              </a:lnSpc>
              <a:spcBef>
                <a:spcPts val="0"/>
              </a:spcBef>
              <a:spcAft>
                <a:spcPts val="0"/>
              </a:spcAft>
              <a:buFont typeface="Wingdings" panose="05000000000000000000" pitchFamily="2" charset="2"/>
              <a:buChar char="Ø"/>
            </a:pPr>
            <a:r>
              <a:rPr altLang="ko-KR" dirty="0" sz="3000" lang="en-US" smtClean="0">
                <a:solidFill>
                  <a:schemeClr val="tx1"/>
                </a:solidFill>
                <a:latin typeface="Times New Roman" panose="02020603050405020304" pitchFamily="18" charset="0"/>
                <a:ea typeface="NanumGothic" charset="0"/>
                <a:cs typeface="Times New Roman" panose="02020603050405020304" pitchFamily="18" charset="0"/>
              </a:rPr>
              <a:t>Assist in tear flow (their movement has a pumping action on the lacrimal sac. </a:t>
            </a:r>
            <a:endParaRPr altLang="en-US" dirty="0" sz="3000" lang="ko-KR" smtClean="0">
              <a:solidFill>
                <a:schemeClr val="tx1"/>
              </a:solidFill>
              <a:latin typeface="Times New Roman" panose="02020603050405020304" pitchFamily="18" charset="0"/>
              <a:ea typeface="NanumGothic"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42" presetSubtype="0">
                                  <p:stCondLst>
                                    <p:cond delay="0"/>
                                  </p:stCondLst>
                                  <p:childTnLst>
                                    <p:set>
                                      <p:cBhvr>
                                        <p:cTn dur="1" fill="hold" id="6">
                                          <p:stCondLst>
                                            <p:cond delay="0"/>
                                          </p:stCondLst>
                                        </p:cTn>
                                        <p:tgtEl>
                                          <p:spTgt spid="1048586"/>
                                        </p:tgtEl>
                                        <p:attrNameLst>
                                          <p:attrName>style.visibility</p:attrName>
                                        </p:attrNameLst>
                                      </p:cBhvr>
                                      <p:to>
                                        <p:strVal val="visible"/>
                                      </p:to>
                                    </p:set>
                                    <p:animEffect transition="in" filter="fade">
                                      <p:cBhvr>
                                        <p:cTn dur="1000" id="7"/>
                                        <p:tgtEl>
                                          <p:spTgt spid="1048586"/>
                                        </p:tgtEl>
                                      </p:cBhvr>
                                    </p:animEffect>
                                    <p:anim calcmode="lin" valueType="num">
                                      <p:cBhvr>
                                        <p:cTn dur="1000" fill="hold" id="8"/>
                                        <p:tgtEl>
                                          <p:spTgt spid="1048586"/>
                                        </p:tgtEl>
                                        <p:attrNameLst>
                                          <p:attrName>ppt_x</p:attrName>
                                        </p:attrNameLst>
                                      </p:cBhvr>
                                      <p:tavLst>
                                        <p:tav tm="0">
                                          <p:val>
                                            <p:strVal val="#ppt_x"/>
                                          </p:val>
                                        </p:tav>
                                        <p:tav tm="100000">
                                          <p:val>
                                            <p:strVal val="#ppt_x"/>
                                          </p:val>
                                        </p:tav>
                                      </p:tavLst>
                                    </p:anim>
                                    <p:anim calcmode="lin" valueType="num">
                                      <p:cBhvr>
                                        <p:cTn dur="1000" fill="hold" id="9"/>
                                        <p:tgtEl>
                                          <p:spTgt spid="10485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588" name="Title 1"/>
          <p:cNvSpPr>
            <a:spLocks noGrp="1"/>
          </p:cNvSpPr>
          <p:nvPr>
            <p:ph type="ctrTitle"/>
          </p:nvPr>
        </p:nvSpPr>
        <p:spPr>
          <a:xfrm>
            <a:off x="0" y="0"/>
            <a:ext cx="9143999" cy="1628800"/>
          </a:xfrm>
        </p:spPr>
        <p:txBody>
          <a:bodyPr>
            <a:normAutofit/>
          </a:bodyPr>
          <a:p>
            <a:r>
              <a:rPr dirty="0" lang="en-US" smtClean="0">
                <a:solidFill>
                  <a:srgbClr val="FF0000"/>
                </a:solidFill>
                <a:latin typeface="Old English Text MT" pitchFamily="66" charset="0"/>
              </a:rPr>
              <a:t>Anatomical structure of the eyelid</a:t>
            </a:r>
            <a:endParaRPr dirty="0" lang="en-US">
              <a:solidFill>
                <a:srgbClr val="FF0000"/>
              </a:solidFill>
              <a:latin typeface="Old English Text MT" pitchFamily="66" charset="0"/>
            </a:endParaRPr>
          </a:p>
        </p:txBody>
      </p:sp>
      <p:sp>
        <p:nvSpPr>
          <p:cNvPr id="1048589" name="Subtitle 2"/>
          <p:cNvSpPr>
            <a:spLocks noGrp="1"/>
          </p:cNvSpPr>
          <p:nvPr>
            <p:ph type="subTitle" idx="1"/>
          </p:nvPr>
        </p:nvSpPr>
        <p:spPr>
          <a:xfrm>
            <a:off x="0" y="-747463"/>
            <a:ext cx="9144000" cy="1800199"/>
          </a:xfrm>
        </p:spPr>
        <p:txBody>
          <a:bodyPr/>
          <a:p>
            <a:endParaRPr dirty="0" lang="en-US"/>
          </a:p>
        </p:txBody>
      </p:sp>
      <p:pic>
        <p:nvPicPr>
          <p:cNvPr id="2097152" name="Image1" descr="Scan0010"/>
          <p:cNvPicPr>
            <a:picLocks/>
          </p:cNvPicPr>
          <p:nvPr/>
        </p:nvPicPr>
        <p:blipFill rotWithShape="1">
          <a:blip xmlns:r="http://schemas.openxmlformats.org/officeDocument/2006/relationships" r:embed="rId1" cstate="print"/>
          <a:srcRect/>
          <a:stretch>
            <a:fillRect/>
          </a:stretch>
        </p:blipFill>
        <p:spPr>
          <a:xfrm>
            <a:off x="0" y="1556792"/>
            <a:ext cx="9144000" cy="5328592"/>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588"/>
                                        </p:tgtEl>
                                        <p:attrNameLst>
                                          <p:attrName>style.visibility</p:attrName>
                                        </p:attrNameLst>
                                      </p:cBhvr>
                                      <p:to>
                                        <p:strVal val="visible"/>
                                      </p:to>
                                    </p:set>
                                    <p:animEffect transition="in" filter="fade">
                                      <p:cBhvr>
                                        <p:cTn dur="500" id="7"/>
                                        <p:tgtEl>
                                          <p:spTgt spid="1048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592" name="Title Placeholder 2"/>
          <p:cNvSpPr txBox="1">
            <a:spLocks noGrp="1" noChangeArrowheads="1"/>
          </p:cNvSpPr>
          <p:nvPr>
            <p:ph type="ctrTitle"/>
          </p:nvPr>
        </p:nvSpPr>
        <p:spPr>
          <a:xfrm>
            <a:off x="0" y="1"/>
            <a:ext cx="9144000" cy="764703"/>
          </a:xfrm>
          <a:prstGeom prst="rect"/>
        </p:spPr>
        <p:txBody>
          <a:bodyPr anchor="b" bIns="45720" lIns="91440" rIns="91440" tIns="45720" vert="horz" wrap="square">
            <a:normAutofit/>
          </a:bodyPr>
          <a:p>
            <a:pPr algn="ctr" defTabSz="508000" fontAlgn="auto" indent="0" marL="0">
              <a:lnSpc>
                <a:spcPct val="100000"/>
              </a:lnSpc>
              <a:spcBef>
                <a:spcPts val="0"/>
              </a:spcBef>
              <a:spcAft>
                <a:spcPts val="0"/>
              </a:spcAft>
              <a:buFontTx/>
              <a:buNone/>
            </a:pPr>
            <a:r>
              <a:rPr altLang="ko-KR" dirty="0" sz="4400" lang="en-US" smtClean="0">
                <a:solidFill>
                  <a:srgbClr val="FF0000"/>
                </a:solidFill>
                <a:latin typeface="Mongolian Baiti" pitchFamily="66" charset="0"/>
                <a:ea typeface="NanumGothic" charset="0"/>
                <a:cs typeface="Mongolian Baiti" pitchFamily="66" charset="0"/>
              </a:rPr>
              <a:t>Characteristics</a:t>
            </a:r>
            <a:r>
              <a:rPr altLang="ko-KR" dirty="0" sz="4400" lang="en-US" smtClean="0">
                <a:solidFill>
                  <a:schemeClr val="tx1"/>
                </a:solidFill>
                <a:latin typeface="Mongolian Baiti" pitchFamily="66" charset="0"/>
                <a:ea typeface="NanumGothic" charset="0"/>
                <a:cs typeface="Mongolian Baiti" pitchFamily="66" charset="0"/>
              </a:rPr>
              <a:t> </a:t>
            </a:r>
            <a:endParaRPr altLang="en-US" dirty="0" sz="4400" lang="ko-KR" smtClean="0">
              <a:solidFill>
                <a:schemeClr val="tx1"/>
              </a:solidFill>
              <a:latin typeface="Mongolian Baiti" pitchFamily="66" charset="0"/>
              <a:ea typeface="NanumGothic" charset="0"/>
              <a:cs typeface="Mongolian Baiti" pitchFamily="66" charset="0"/>
            </a:endParaRPr>
          </a:p>
        </p:txBody>
      </p:sp>
      <p:sp>
        <p:nvSpPr>
          <p:cNvPr id="1048593" name="Subtitle 3"/>
          <p:cNvSpPr txBox="1">
            <a:spLocks noGrp="1" noChangeArrowheads="1"/>
          </p:cNvSpPr>
          <p:nvPr>
            <p:ph type="subTitle" idx="1"/>
          </p:nvPr>
        </p:nvSpPr>
        <p:spPr>
          <a:xfrm>
            <a:off x="0" y="620688"/>
            <a:ext cx="9144000" cy="6158571"/>
          </a:xfrm>
          <a:prstGeom prst="rect"/>
        </p:spPr>
        <p:txBody>
          <a:bodyPr anchor="t" bIns="45720" lIns="91440" rIns="91440" tIns="45720" vert="horz" wrap="square">
            <a:normAutofit/>
          </a:bodyPr>
          <a:p>
            <a:pPr defTabSz="508000" fontAlgn="auto">
              <a:lnSpc>
                <a:spcPct val="150000"/>
              </a:lnSpc>
              <a:spcBef>
                <a:spcPts val="0"/>
              </a:spcBef>
              <a:spcAft>
                <a:spcPts val="0"/>
              </a:spcAft>
              <a:buFont typeface="Wingdings" panose="05000000000000000000" pitchFamily="2" charset="2"/>
              <a:buChar char="q"/>
            </a:pPr>
            <a:r>
              <a:rPr altLang="ko-KR" dirty="0" sz="3000" lang="en-US" smtClean="0">
                <a:solidFill>
                  <a:schemeClr val="tx1"/>
                </a:solidFill>
                <a:latin typeface="Times New Roman" panose="02020603050405020304" pitchFamily="18" charset="0"/>
                <a:ea typeface="NanumGothic" charset="0"/>
                <a:cs typeface="Times New Roman" panose="02020603050405020304" pitchFamily="18" charset="0"/>
              </a:rPr>
              <a:t>The eyelid is limited above by the eyebrow with when the lower eyelid merges with the check </a:t>
            </a:r>
            <a:endParaRPr altLang="en-US" dirty="0" sz="3000" lang="ko-KR" smtClean="0">
              <a:solidFill>
                <a:schemeClr val="tx1"/>
              </a:solidFill>
              <a:latin typeface="Times New Roman" panose="02020603050405020304" pitchFamily="18" charset="0"/>
              <a:ea typeface="NanumGothic" charset="0"/>
              <a:cs typeface="Times New Roman" panose="02020603050405020304" pitchFamily="18" charset="0"/>
            </a:endParaRPr>
          </a:p>
          <a:p>
            <a:pPr defTabSz="508000" fontAlgn="auto">
              <a:lnSpc>
                <a:spcPct val="150000"/>
              </a:lnSpc>
              <a:spcBef>
                <a:spcPts val="0"/>
              </a:spcBef>
              <a:spcAft>
                <a:spcPts val="0"/>
              </a:spcAft>
              <a:buFont typeface="Wingdings" panose="05000000000000000000" pitchFamily="2" charset="2"/>
              <a:buChar char="q"/>
            </a:pPr>
            <a:r>
              <a:rPr altLang="ko-KR" dirty="0" sz="3000" lang="en-US" smtClean="0">
                <a:solidFill>
                  <a:schemeClr val="tx1"/>
                </a:solidFill>
                <a:latin typeface="Times New Roman" panose="02020603050405020304" pitchFamily="18" charset="0"/>
                <a:ea typeface="NanumGothic" charset="0"/>
                <a:cs typeface="Times New Roman" panose="02020603050405020304" pitchFamily="18" charset="0"/>
              </a:rPr>
              <a:t>Each eyelid is divided by a horizontal furrow (sulcus) into</a:t>
            </a:r>
            <a:endParaRPr altLang="en-US" dirty="0" sz="3000" lang="ko-KR" smtClean="0">
              <a:solidFill>
                <a:schemeClr val="tx1"/>
              </a:solidFill>
              <a:latin typeface="Times New Roman" panose="02020603050405020304" pitchFamily="18" charset="0"/>
              <a:ea typeface="NanumGothic" charset="0"/>
              <a:cs typeface="Times New Roman" panose="02020603050405020304" pitchFamily="18" charset="0"/>
            </a:endParaRPr>
          </a:p>
          <a:p>
            <a:pPr algn="ctr" defTabSz="508000" fontAlgn="auto">
              <a:lnSpc>
                <a:spcPct val="150000"/>
              </a:lnSpc>
              <a:spcBef>
                <a:spcPts val="0"/>
              </a:spcBef>
              <a:spcAft>
                <a:spcPts val="0"/>
              </a:spcAft>
              <a:buFont typeface="Wingdings" panose="05000000000000000000" pitchFamily="2" charset="2"/>
              <a:buChar char="ü"/>
            </a:pPr>
            <a:r>
              <a:rPr altLang="ko-KR" dirty="0" sz="3000" lang="en-US" smtClean="0">
                <a:solidFill>
                  <a:schemeClr val="tx1"/>
                </a:solidFill>
                <a:latin typeface="Times New Roman" panose="02020603050405020304" pitchFamily="18" charset="0"/>
                <a:ea typeface="NanumGothic" charset="0"/>
                <a:cs typeface="Times New Roman" panose="02020603050405020304" pitchFamily="18" charset="0"/>
              </a:rPr>
              <a:t>An orbital and</a:t>
            </a:r>
            <a:endParaRPr altLang="en-US" dirty="0" sz="3000" lang="ko-KR" smtClean="0">
              <a:solidFill>
                <a:schemeClr val="tx1"/>
              </a:solidFill>
              <a:latin typeface="Times New Roman" panose="02020603050405020304" pitchFamily="18" charset="0"/>
              <a:ea typeface="NanumGothic" charset="0"/>
              <a:cs typeface="Times New Roman" panose="02020603050405020304" pitchFamily="18" charset="0"/>
            </a:endParaRPr>
          </a:p>
          <a:p>
            <a:pPr algn="ctr" defTabSz="508000" fontAlgn="auto">
              <a:lnSpc>
                <a:spcPct val="150000"/>
              </a:lnSpc>
              <a:spcBef>
                <a:spcPts val="0"/>
              </a:spcBef>
              <a:spcAft>
                <a:spcPts val="0"/>
              </a:spcAft>
              <a:buFont typeface="Wingdings" panose="05000000000000000000" pitchFamily="2" charset="2"/>
              <a:buChar char="ü"/>
            </a:pPr>
            <a:r>
              <a:rPr altLang="ko-KR" dirty="0" sz="3000" lang="en-US" smtClean="0">
                <a:solidFill>
                  <a:schemeClr val="tx1"/>
                </a:solidFill>
                <a:latin typeface="Times New Roman" panose="02020603050405020304" pitchFamily="18" charset="0"/>
                <a:ea typeface="NanumGothic" charset="0"/>
                <a:cs typeface="Times New Roman" panose="02020603050405020304" pitchFamily="18" charset="0"/>
              </a:rPr>
              <a:t>A tarsal portion. </a:t>
            </a:r>
            <a:endParaRPr altLang="en-US" dirty="0" sz="3000" lang="ko-KR" smtClean="0">
              <a:solidFill>
                <a:schemeClr val="tx1"/>
              </a:solidFill>
              <a:latin typeface="Times New Roman" panose="02020603050405020304" pitchFamily="18" charset="0"/>
              <a:ea typeface="NanumGothic" charset="0"/>
              <a:cs typeface="Times New Roman" panose="02020603050405020304" pitchFamily="18" charset="0"/>
            </a:endParaRPr>
          </a:p>
          <a:p>
            <a:pPr defTabSz="508000" fontAlgn="auto">
              <a:lnSpc>
                <a:spcPct val="170000"/>
              </a:lnSpc>
              <a:spcBef>
                <a:spcPts val="0"/>
              </a:spcBef>
              <a:spcAft>
                <a:spcPts val="0"/>
              </a:spcAft>
              <a:buFont typeface="Wingdings" panose="05000000000000000000" pitchFamily="2" charset="2"/>
              <a:buChar char="q"/>
            </a:pPr>
            <a:r>
              <a:rPr altLang="ko-KR" dirty="0" sz="3000" lang="en-US" smtClean="0">
                <a:solidFill>
                  <a:schemeClr val="tx1"/>
                </a:solidFill>
                <a:latin typeface="Times New Roman" panose="02020603050405020304" pitchFamily="18" charset="0"/>
                <a:ea typeface="NanumGothic" charset="0"/>
                <a:cs typeface="Times New Roman" panose="02020603050405020304" pitchFamily="18" charset="0"/>
              </a:rPr>
              <a:t>Palpebral fissure:</a:t>
            </a:r>
            <a:endParaRPr altLang="en-US" dirty="0" sz="3000" lang="ko-KR" smtClean="0">
              <a:solidFill>
                <a:schemeClr val="tx1"/>
              </a:solidFill>
              <a:latin typeface="Times New Roman" panose="02020603050405020304" pitchFamily="18" charset="0"/>
              <a:ea typeface="NanumGothic" charset="0"/>
              <a:cs typeface="Times New Roman" panose="02020603050405020304" pitchFamily="18" charset="0"/>
            </a:endParaRPr>
          </a:p>
          <a:p>
            <a:pPr algn="ctr" defTabSz="508000" fontAlgn="auto">
              <a:lnSpc>
                <a:spcPct val="150000"/>
              </a:lnSpc>
              <a:spcBef>
                <a:spcPts val="0"/>
              </a:spcBef>
              <a:spcAft>
                <a:spcPts val="0"/>
              </a:spcAft>
              <a:buFont typeface="Wingdings" panose="05000000000000000000" pitchFamily="2" charset="2"/>
              <a:buChar char="ü"/>
            </a:pPr>
            <a:r>
              <a:rPr altLang="ko-KR" dirty="0" sz="3000" lang="en-US" smtClean="0">
                <a:solidFill>
                  <a:schemeClr val="tx1"/>
                </a:solidFill>
                <a:latin typeface="Times New Roman" panose="02020603050405020304" pitchFamily="18" charset="0"/>
                <a:ea typeface="NanumGothic" charset="0"/>
                <a:cs typeface="Times New Roman" panose="02020603050405020304" pitchFamily="18" charset="0"/>
              </a:rPr>
              <a:t>An ecliptic opening formed by the eyelids (12 by 30mm)</a:t>
            </a:r>
            <a:endParaRPr altLang="en-US" dirty="0" sz="3000" lang="ko-KR" smtClean="0">
              <a:solidFill>
                <a:schemeClr val="tx1"/>
              </a:solidFill>
              <a:latin typeface="Times New Roman" panose="02020603050405020304" pitchFamily="18" charset="0"/>
              <a:ea typeface="NanumGothic" charset="0"/>
              <a:cs typeface="Times New Roman" panose="02020603050405020304" pitchFamily="18" charset="0"/>
            </a:endParaRPr>
          </a:p>
          <a:p>
            <a:pPr defTabSz="508000" fontAlgn="auto" indent="0" marL="0">
              <a:lnSpc>
                <a:spcPct val="150000"/>
              </a:lnSpc>
              <a:spcBef>
                <a:spcPts val="0"/>
              </a:spcBef>
              <a:spcAft>
                <a:spcPts val="0"/>
              </a:spcAft>
              <a:buNone/>
            </a:pPr>
            <a:endParaRPr altLang="ko-KR" dirty="0" sz="2700" lang="en-US" smtClean="0">
              <a:solidFill>
                <a:schemeClr val="tx1"/>
              </a:solidFill>
              <a:latin typeface="Times New Roman" panose="02020603050405020304" pitchFamily="18" charset="0"/>
              <a:ea typeface="NanumGothic"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 presetSubtype="0">
                                  <p:stCondLst>
                                    <p:cond delay="0"/>
                                  </p:stCondLst>
                                  <p:childTnLst>
                                    <p:set>
                                      <p:cBhvr>
                                        <p:cTn dur="1" fill="hold" id="6">
                                          <p:stCondLst>
                                            <p:cond delay="0"/>
                                          </p:stCondLst>
                                        </p:cTn>
                                        <p:tgtEl>
                                          <p:spTgt spid="10485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594" name="Title 1"/>
          <p:cNvSpPr>
            <a:spLocks noGrp="1"/>
          </p:cNvSpPr>
          <p:nvPr>
            <p:ph type="ctrTitle"/>
          </p:nvPr>
        </p:nvSpPr>
        <p:spPr>
          <a:xfrm>
            <a:off x="0" y="188640"/>
            <a:ext cx="9144000" cy="1224136"/>
          </a:xfrm>
        </p:spPr>
        <p:txBody>
          <a:bodyPr/>
          <a:p>
            <a:r>
              <a:rPr dirty="0" lang="en-US" smtClean="0">
                <a:solidFill>
                  <a:srgbClr val="FF0000"/>
                </a:solidFill>
              </a:rPr>
              <a:t>CHARACTERISTIC CONT’D</a:t>
            </a:r>
            <a:endParaRPr dirty="0" lang="en-US">
              <a:solidFill>
                <a:srgbClr val="FF0000"/>
              </a:solidFill>
            </a:endParaRPr>
          </a:p>
        </p:txBody>
      </p:sp>
      <p:sp>
        <p:nvSpPr>
          <p:cNvPr id="1048595" name="Subtitle 2"/>
          <p:cNvSpPr>
            <a:spLocks noGrp="1"/>
          </p:cNvSpPr>
          <p:nvPr>
            <p:ph type="subTitle" idx="1"/>
          </p:nvPr>
        </p:nvSpPr>
        <p:spPr>
          <a:xfrm>
            <a:off x="0" y="1484784"/>
            <a:ext cx="9144000" cy="5373216"/>
          </a:xfrm>
        </p:spPr>
        <p:txBody>
          <a:bodyPr>
            <a:normAutofit/>
          </a:bodyPr>
          <a:p>
            <a:pPr defTabSz="508000" fontAlgn="auto">
              <a:lnSpc>
                <a:spcPct val="150000"/>
              </a:lnSpc>
              <a:spcBef>
                <a:spcPts val="0"/>
              </a:spcBef>
              <a:spcAft>
                <a:spcPts val="0"/>
              </a:spcAft>
              <a:buFont typeface="Wingdings" panose="05000000000000000000" pitchFamily="2" charset="2"/>
              <a:buChar char="q"/>
            </a:pPr>
            <a:r>
              <a:rPr altLang="ko-KR" dirty="0" sz="3600" lang="en-US">
                <a:solidFill>
                  <a:schemeClr val="tx1"/>
                </a:solidFill>
                <a:latin typeface="Times New Roman" panose="02020603050405020304" pitchFamily="18" charset="0"/>
                <a:ea typeface="NanumGothic" charset="0"/>
                <a:cs typeface="Times New Roman" panose="02020603050405020304" pitchFamily="18" charset="0"/>
              </a:rPr>
              <a:t>Free margin of the eyelid are:</a:t>
            </a:r>
            <a:endParaRPr altLang="en-US" dirty="0" sz="3600" lang="ko-KR">
              <a:solidFill>
                <a:schemeClr val="tx1"/>
              </a:solidFill>
              <a:latin typeface="Times New Roman" panose="02020603050405020304" pitchFamily="18" charset="0"/>
              <a:ea typeface="NanumGothic" charset="0"/>
              <a:cs typeface="Times New Roman" panose="02020603050405020304" pitchFamily="18" charset="0"/>
            </a:endParaRPr>
          </a:p>
          <a:p>
            <a:pPr algn="ctr" defTabSz="508000" fontAlgn="auto">
              <a:lnSpc>
                <a:spcPct val="150000"/>
              </a:lnSpc>
              <a:spcBef>
                <a:spcPts val="0"/>
              </a:spcBef>
              <a:spcAft>
                <a:spcPts val="0"/>
              </a:spcAft>
              <a:buFont typeface="Wingdings" panose="05000000000000000000" pitchFamily="2" charset="2"/>
              <a:buChar char="ü"/>
            </a:pPr>
            <a:r>
              <a:rPr altLang="ko-KR" dirty="0" sz="3600" lang="en-US">
                <a:solidFill>
                  <a:schemeClr val="tx1"/>
                </a:solidFill>
                <a:latin typeface="Times New Roman" panose="02020603050405020304" pitchFamily="18" charset="0"/>
                <a:ea typeface="NanumGothic" charset="0"/>
                <a:cs typeface="Times New Roman" panose="02020603050405020304" pitchFamily="18" charset="0"/>
              </a:rPr>
              <a:t>Opening of the lacrimal </a:t>
            </a:r>
            <a:r>
              <a:rPr altLang="ko-KR" dirty="0" sz="3600" lang="en-US" err="1">
                <a:solidFill>
                  <a:schemeClr val="tx1"/>
                </a:solidFill>
                <a:latin typeface="Times New Roman" panose="02020603050405020304" pitchFamily="18" charset="0"/>
                <a:ea typeface="NanumGothic" charset="0"/>
                <a:cs typeface="Times New Roman" panose="02020603050405020304" pitchFamily="18" charset="0"/>
              </a:rPr>
              <a:t>canaliculus</a:t>
            </a:r>
            <a:r>
              <a:rPr altLang="ko-KR" dirty="0" sz="3600" lang="en-US">
                <a:solidFill>
                  <a:schemeClr val="tx1"/>
                </a:solidFill>
                <a:latin typeface="Times New Roman" panose="02020603050405020304" pitchFamily="18" charset="0"/>
                <a:ea typeface="NanumGothic" charset="0"/>
                <a:cs typeface="Times New Roman" panose="02020603050405020304" pitchFamily="18" charset="0"/>
              </a:rPr>
              <a:t> (</a:t>
            </a:r>
            <a:r>
              <a:rPr altLang="ko-KR" dirty="0" sz="3600" lang="en-US" err="1">
                <a:solidFill>
                  <a:schemeClr val="tx1"/>
                </a:solidFill>
                <a:latin typeface="Times New Roman" panose="02020603050405020304" pitchFamily="18" charset="0"/>
                <a:ea typeface="NanumGothic" charset="0"/>
                <a:cs typeface="Times New Roman" panose="02020603050405020304" pitchFamily="18" charset="0"/>
              </a:rPr>
              <a:t>puncta</a:t>
            </a:r>
            <a:r>
              <a:rPr altLang="ko-KR" dirty="0" sz="3600" lang="en-US">
                <a:solidFill>
                  <a:schemeClr val="tx1"/>
                </a:solidFill>
                <a:latin typeface="Times New Roman" panose="02020603050405020304" pitchFamily="18" charset="0"/>
                <a:ea typeface="NanumGothic" charset="0"/>
                <a:cs typeface="Times New Roman" panose="02020603050405020304" pitchFamily="18" charset="0"/>
              </a:rPr>
              <a:t>) located 5mm from the </a:t>
            </a:r>
            <a:r>
              <a:rPr altLang="ko-KR" dirty="0" sz="3600" lang="en-US" smtClean="0">
                <a:solidFill>
                  <a:schemeClr val="tx1"/>
                </a:solidFill>
                <a:latin typeface="Times New Roman" panose="02020603050405020304" pitchFamily="18" charset="0"/>
                <a:ea typeface="NanumGothic" charset="0"/>
                <a:cs typeface="Times New Roman" panose="02020603050405020304" pitchFamily="18" charset="0"/>
              </a:rPr>
              <a:t>medial </a:t>
            </a:r>
            <a:r>
              <a:rPr altLang="ko-KR" dirty="0" sz="3600" lang="en-US">
                <a:solidFill>
                  <a:schemeClr val="tx1"/>
                </a:solidFill>
                <a:latin typeface="Times New Roman" panose="02020603050405020304" pitchFamily="18" charset="0"/>
                <a:ea typeface="NanumGothic" charset="0"/>
                <a:cs typeface="Times New Roman" panose="02020603050405020304" pitchFamily="18" charset="0"/>
              </a:rPr>
              <a:t>angle</a:t>
            </a:r>
          </a:p>
          <a:p>
            <a:pPr algn="ctr" defTabSz="508000" fontAlgn="auto">
              <a:lnSpc>
                <a:spcPct val="150000"/>
              </a:lnSpc>
              <a:spcBef>
                <a:spcPts val="0"/>
              </a:spcBef>
              <a:spcAft>
                <a:spcPts val="0"/>
              </a:spcAft>
              <a:buFont typeface="Wingdings" panose="05000000000000000000" pitchFamily="2" charset="2"/>
              <a:buChar char="ü"/>
            </a:pPr>
            <a:r>
              <a:rPr altLang="ko-KR" dirty="0" sz="3600" lang="en-US">
                <a:solidFill>
                  <a:schemeClr val="tx1"/>
                </a:solidFill>
                <a:latin typeface="Times New Roman" panose="02020603050405020304" pitchFamily="18" charset="0"/>
                <a:ea typeface="NanumGothic" charset="0"/>
                <a:cs typeface="Times New Roman" panose="02020603050405020304" pitchFamily="18" charset="0"/>
              </a:rPr>
              <a:t>The eyelashes (cilia)</a:t>
            </a:r>
          </a:p>
          <a:p>
            <a:pPr algn="ctr" defTabSz="508000" fontAlgn="auto">
              <a:lnSpc>
                <a:spcPct val="150000"/>
              </a:lnSpc>
              <a:spcBef>
                <a:spcPts val="0"/>
              </a:spcBef>
              <a:spcAft>
                <a:spcPts val="0"/>
              </a:spcAft>
              <a:buFont typeface="Wingdings" panose="05000000000000000000" pitchFamily="2" charset="2"/>
              <a:buChar char="ü"/>
            </a:pPr>
            <a:r>
              <a:rPr altLang="ko-KR" dirty="0" sz="3600" lang="en-US">
                <a:solidFill>
                  <a:schemeClr val="tx1"/>
                </a:solidFill>
                <a:latin typeface="Times New Roman" panose="02020603050405020304" pitchFamily="18" charset="0"/>
                <a:ea typeface="NanumGothic" charset="0"/>
                <a:cs typeface="Times New Roman" panose="02020603050405020304" pitchFamily="18" charset="0"/>
              </a:rPr>
              <a:t>Opening of the glands</a:t>
            </a:r>
            <a:endParaRPr dirty="0" sz="3600" lang="en-US"/>
          </a:p>
        </p:txBody>
      </p:sp>
    </p:spTree>
  </p:cSld>
  <p:clrMapOvr>
    <a:masterClrMapping/>
  </p:clrMapOvr>
  <p:transition spd="slow">
    <p:push dir="u"/>
  </p:transition>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01" name="Title 1"/>
          <p:cNvSpPr>
            <a:spLocks noGrp="1"/>
          </p:cNvSpPr>
          <p:nvPr>
            <p:ph type="title"/>
          </p:nvPr>
        </p:nvSpPr>
        <p:spPr>
          <a:xfrm>
            <a:off x="0" y="1"/>
            <a:ext cx="9144000" cy="692696"/>
          </a:xfrm>
        </p:spPr>
        <p:txBody>
          <a:bodyPr>
            <a:normAutofit fontScale="90000"/>
          </a:bodyPr>
          <a:p>
            <a:r>
              <a:rPr altLang="ko-KR" dirty="0" lang="en-US">
                <a:solidFill>
                  <a:srgbClr val="FF0000"/>
                </a:solidFill>
                <a:latin typeface="NanumGothic" charset="0"/>
                <a:ea typeface="NanumGothic" charset="0"/>
              </a:rPr>
              <a:t>Characteristics </a:t>
            </a:r>
            <a:r>
              <a:rPr altLang="ko-KR" dirty="0" lang="en-US" smtClean="0">
                <a:solidFill>
                  <a:srgbClr val="FF0000"/>
                </a:solidFill>
                <a:latin typeface="NanumGothic" charset="0"/>
                <a:ea typeface="NanumGothic" charset="0"/>
              </a:rPr>
              <a:t>Cont’d</a:t>
            </a:r>
            <a:endParaRPr dirty="0" lang="en-US">
              <a:solidFill>
                <a:srgbClr val="FF0000"/>
              </a:solidFill>
            </a:endParaRPr>
          </a:p>
        </p:txBody>
      </p:sp>
      <p:sp>
        <p:nvSpPr>
          <p:cNvPr id="1048602" name="Content Placeholder 2"/>
          <p:cNvSpPr>
            <a:spLocks noGrp="1"/>
          </p:cNvSpPr>
          <p:nvPr>
            <p:ph idx="1"/>
          </p:nvPr>
        </p:nvSpPr>
        <p:spPr>
          <a:xfrm>
            <a:off x="0" y="908720"/>
            <a:ext cx="9144000" cy="5949280"/>
          </a:xfrm>
        </p:spPr>
        <p:txBody>
          <a:bodyPr>
            <a:normAutofit/>
          </a:bodyPr>
          <a:p>
            <a:pPr>
              <a:lnSpc>
                <a:spcPct val="150000"/>
              </a:lnSpc>
              <a:buFont typeface="Wingdings" panose="05000000000000000000" pitchFamily="2" charset="2"/>
              <a:buChar char="q"/>
            </a:pPr>
            <a:r>
              <a:rPr dirty="0" sz="3200" lang="en-US" smtClean="0">
                <a:latin typeface="Times New Roman" panose="02020603050405020304" pitchFamily="18" charset="0"/>
                <a:cs typeface="Times New Roman" panose="02020603050405020304" pitchFamily="18" charset="0"/>
              </a:rPr>
              <a:t>Thickness – 2mm</a:t>
            </a:r>
          </a:p>
          <a:p>
            <a:pPr indent="0" marL="0">
              <a:lnSpc>
                <a:spcPct val="150000"/>
              </a:lnSpc>
              <a:buNone/>
            </a:pPr>
            <a:r>
              <a:rPr dirty="0" sz="3200" lang="en-US" smtClean="0">
                <a:latin typeface="Times New Roman" panose="02020603050405020304" pitchFamily="18" charset="0"/>
                <a:cs typeface="Times New Roman" panose="02020603050405020304" pitchFamily="18" charset="0"/>
              </a:rPr>
              <a:t>    Length – 30mm</a:t>
            </a:r>
          </a:p>
          <a:p>
            <a:pPr>
              <a:lnSpc>
                <a:spcPct val="150000"/>
              </a:lnSpc>
              <a:buFont typeface="Wingdings" panose="05000000000000000000" pitchFamily="2" charset="2"/>
              <a:buChar char="q"/>
            </a:pPr>
            <a:r>
              <a:rPr dirty="0" sz="3200" lang="en-US" smtClean="0">
                <a:latin typeface="Times New Roman" panose="02020603050405020304" pitchFamily="18" charset="0"/>
                <a:cs typeface="Times New Roman" panose="02020603050405020304" pitchFamily="18" charset="0"/>
              </a:rPr>
              <a:t>The medial 1/6 of the eyelid or the lacrimal</a:t>
            </a:r>
            <a:r>
              <a:rPr dirty="0" sz="3200" lang="en-US">
                <a:latin typeface="Times New Roman" panose="02020603050405020304" pitchFamily="18" charset="0"/>
                <a:cs typeface="Times New Roman" panose="02020603050405020304" pitchFamily="18" charset="0"/>
              </a:rPr>
              <a:t> </a:t>
            </a:r>
            <a:r>
              <a:rPr dirty="0" sz="3200" lang="en-US" smtClean="0">
                <a:latin typeface="Times New Roman" panose="02020603050405020304" pitchFamily="18" charset="0"/>
                <a:cs typeface="Times New Roman" panose="02020603050405020304" pitchFamily="18" charset="0"/>
              </a:rPr>
              <a:t>portion has no cilia or glands opening</a:t>
            </a:r>
          </a:p>
          <a:p>
            <a:pPr>
              <a:lnSpc>
                <a:spcPct val="150000"/>
              </a:lnSpc>
              <a:buFont typeface="Wingdings" panose="05000000000000000000" pitchFamily="2" charset="2"/>
              <a:buChar char="q"/>
            </a:pPr>
            <a:r>
              <a:rPr dirty="0" sz="3200" lang="en-US" smtClean="0">
                <a:latin typeface="Times New Roman" panose="02020603050405020304" pitchFamily="18" charset="0"/>
                <a:cs typeface="Times New Roman" panose="02020603050405020304" pitchFamily="18" charset="0"/>
              </a:rPr>
              <a:t>The eyelid margins are rounded</a:t>
            </a:r>
          </a:p>
          <a:p>
            <a:pPr>
              <a:lnSpc>
                <a:spcPct val="150000"/>
              </a:lnSpc>
              <a:buFont typeface="Wingdings" panose="05000000000000000000" pitchFamily="2" charset="2"/>
              <a:buChar char="q"/>
            </a:pPr>
            <a:r>
              <a:rPr dirty="0" sz="3200" lang="en-US" smtClean="0">
                <a:latin typeface="Times New Roman" panose="02020603050405020304" pitchFamily="18" charset="0"/>
                <a:cs typeface="Times New Roman" panose="02020603050405020304" pitchFamily="18" charset="0"/>
              </a:rPr>
              <a:t>The lateral 5/6 has square edges</a:t>
            </a:r>
          </a:p>
          <a:p>
            <a:pPr indent="0" marL="0">
              <a:buNone/>
            </a:pPr>
            <a:endParaRPr dirty="0" lang="en-US">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03" name="Title 1"/>
          <p:cNvSpPr>
            <a:spLocks noGrp="1"/>
          </p:cNvSpPr>
          <p:nvPr>
            <p:ph type="ctrTitle"/>
          </p:nvPr>
        </p:nvSpPr>
        <p:spPr>
          <a:xfrm>
            <a:off x="0" y="188640"/>
            <a:ext cx="9144000" cy="1080120"/>
          </a:xfrm>
        </p:spPr>
        <p:txBody>
          <a:bodyPr/>
          <a:p>
            <a:r>
              <a:rPr dirty="0" lang="en-US" smtClean="0">
                <a:solidFill>
                  <a:srgbClr val="FF0000"/>
                </a:solidFill>
              </a:rPr>
              <a:t>Characteristics Cont’d</a:t>
            </a:r>
            <a:endParaRPr dirty="0" lang="en-US">
              <a:solidFill>
                <a:srgbClr val="FF0000"/>
              </a:solidFill>
            </a:endParaRPr>
          </a:p>
        </p:txBody>
      </p:sp>
      <p:sp>
        <p:nvSpPr>
          <p:cNvPr id="1048604" name="Subtitle 2"/>
          <p:cNvSpPr>
            <a:spLocks noGrp="1"/>
          </p:cNvSpPr>
          <p:nvPr>
            <p:ph type="subTitle" idx="1"/>
          </p:nvPr>
        </p:nvSpPr>
        <p:spPr>
          <a:xfrm>
            <a:off x="0" y="1484784"/>
            <a:ext cx="9144000" cy="5373216"/>
          </a:xfrm>
        </p:spPr>
        <p:txBody>
          <a:bodyPr>
            <a:normAutofit/>
          </a:bodyPr>
          <a:p>
            <a:pPr algn="ctr" indent="0" marL="0">
              <a:buNone/>
            </a:pPr>
            <a:endParaRPr dirty="0" lang="en-US">
              <a:solidFill>
                <a:schemeClr val="tx1"/>
              </a:solidFill>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q"/>
            </a:pPr>
            <a:r>
              <a:rPr dirty="0" sz="3200" lang="en-US" smtClean="0">
                <a:solidFill>
                  <a:schemeClr val="tx1"/>
                </a:solidFill>
                <a:latin typeface="Times New Roman" panose="02020603050405020304" pitchFamily="18" charset="0"/>
                <a:cs typeface="Times New Roman" panose="02020603050405020304" pitchFamily="18" charset="0"/>
              </a:rPr>
              <a:t>Grey line</a:t>
            </a:r>
          </a:p>
          <a:p>
            <a:pPr>
              <a:lnSpc>
                <a:spcPct val="150000"/>
              </a:lnSpc>
              <a:buFont typeface="Wingdings" pitchFamily="2" charset="2"/>
              <a:buChar char="ü"/>
            </a:pPr>
            <a:r>
              <a:rPr dirty="0" sz="3200" lang="en-US" smtClean="0">
                <a:solidFill>
                  <a:schemeClr val="tx1"/>
                </a:solidFill>
                <a:latin typeface="Times New Roman" panose="02020603050405020304" pitchFamily="18" charset="0"/>
                <a:cs typeface="Times New Roman" panose="02020603050405020304" pitchFamily="18" charset="0"/>
              </a:rPr>
              <a:t>The </a:t>
            </a:r>
            <a:r>
              <a:rPr dirty="0" sz="3200" lang="en-US">
                <a:solidFill>
                  <a:schemeClr val="tx1"/>
                </a:solidFill>
                <a:latin typeface="Times New Roman" panose="02020603050405020304" pitchFamily="18" charset="0"/>
                <a:cs typeface="Times New Roman" panose="02020603050405020304" pitchFamily="18" charset="0"/>
              </a:rPr>
              <a:t>intra marginal sulcus or grey line of the margin    makes the anterior edge of the tarsal plate and </a:t>
            </a:r>
            <a:r>
              <a:rPr dirty="0" sz="3200" lang="en-US" smtClean="0">
                <a:solidFill>
                  <a:schemeClr val="tx1"/>
                </a:solidFill>
                <a:latin typeface="Times New Roman" panose="02020603050405020304" pitchFamily="18" charset="0"/>
                <a:cs typeface="Times New Roman" panose="02020603050405020304" pitchFamily="18" charset="0"/>
              </a:rPr>
              <a:t>         divides </a:t>
            </a:r>
            <a:r>
              <a:rPr dirty="0" sz="3200" lang="en-US">
                <a:solidFill>
                  <a:schemeClr val="tx1"/>
                </a:solidFill>
                <a:latin typeface="Times New Roman" panose="02020603050405020304" pitchFamily="18" charset="0"/>
                <a:cs typeface="Times New Roman" panose="02020603050405020304" pitchFamily="18" charset="0"/>
              </a:rPr>
              <a:t>it </a:t>
            </a:r>
            <a:r>
              <a:rPr dirty="0" sz="3200" lang="en-US" smtClean="0">
                <a:solidFill>
                  <a:schemeClr val="tx1"/>
                </a:solidFill>
                <a:latin typeface="Times New Roman" panose="02020603050405020304" pitchFamily="18" charset="0"/>
                <a:cs typeface="Times New Roman" panose="02020603050405020304" pitchFamily="18" charset="0"/>
              </a:rPr>
              <a:t>into:</a:t>
            </a:r>
            <a:endParaRPr dirty="0" sz="3200" lang="en-US">
              <a:solidFill>
                <a:schemeClr val="tx1"/>
              </a:solidFill>
              <a:latin typeface="Times New Roman" panose="02020603050405020304" pitchFamily="18" charset="0"/>
              <a:cs typeface="Times New Roman" panose="02020603050405020304" pitchFamily="18" charset="0"/>
            </a:endParaRPr>
          </a:p>
          <a:p>
            <a:pPr algn="ctr">
              <a:lnSpc>
                <a:spcPct val="150000"/>
              </a:lnSpc>
              <a:buFont typeface="Wingdings" panose="05000000000000000000" pitchFamily="2" charset="2"/>
              <a:buChar char="ü"/>
            </a:pPr>
            <a:r>
              <a:rPr dirty="0" sz="3200" lang="en-US">
                <a:solidFill>
                  <a:schemeClr val="tx1"/>
                </a:solidFill>
                <a:latin typeface="Times New Roman" panose="02020603050405020304" pitchFamily="18" charset="0"/>
                <a:cs typeface="Times New Roman" panose="02020603050405020304" pitchFamily="18" charset="0"/>
              </a:rPr>
              <a:t>Anterior leaf (muscle and skin)</a:t>
            </a:r>
          </a:p>
          <a:p>
            <a:pPr algn="ctr">
              <a:lnSpc>
                <a:spcPct val="150000"/>
              </a:lnSpc>
              <a:buFont typeface="Wingdings" panose="05000000000000000000" pitchFamily="2" charset="2"/>
              <a:buChar char="ü"/>
            </a:pPr>
            <a:r>
              <a:rPr dirty="0" sz="3200" lang="en-US">
                <a:solidFill>
                  <a:schemeClr val="tx1"/>
                </a:solidFill>
                <a:latin typeface="Times New Roman" panose="02020603050405020304" pitchFamily="18" charset="0"/>
                <a:cs typeface="Times New Roman" panose="02020603050405020304" pitchFamily="18" charset="0"/>
              </a:rPr>
              <a:t>Posterior leaf (tarsal and conjunctiva)</a:t>
            </a:r>
          </a:p>
          <a:p>
            <a:endParaRPr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05" name="Title 1"/>
          <p:cNvSpPr>
            <a:spLocks noGrp="1"/>
          </p:cNvSpPr>
          <p:nvPr>
            <p:ph type="ctrTitle"/>
          </p:nvPr>
        </p:nvSpPr>
        <p:spPr>
          <a:xfrm>
            <a:off x="0" y="0"/>
            <a:ext cx="9144000" cy="764704"/>
          </a:xfrm>
        </p:spPr>
        <p:txBody>
          <a:bodyPr/>
          <a:p>
            <a:r>
              <a:rPr altLang="ko-KR" dirty="0" lang="en-US">
                <a:solidFill>
                  <a:srgbClr val="FF0000"/>
                </a:solidFill>
                <a:latin typeface="NanumGothic" charset="0"/>
                <a:ea typeface="NanumGothic" charset="0"/>
              </a:rPr>
              <a:t>Characteristics </a:t>
            </a:r>
            <a:r>
              <a:rPr altLang="ko-KR" dirty="0" lang="en-US" smtClean="0">
                <a:solidFill>
                  <a:srgbClr val="FF0000"/>
                </a:solidFill>
                <a:latin typeface="NanumGothic" charset="0"/>
                <a:ea typeface="NanumGothic" charset="0"/>
              </a:rPr>
              <a:t>Cont’d</a:t>
            </a:r>
            <a:endParaRPr dirty="0" lang="en-US">
              <a:solidFill>
                <a:srgbClr val="FF0000"/>
              </a:solidFill>
            </a:endParaRPr>
          </a:p>
        </p:txBody>
      </p:sp>
      <p:sp>
        <p:nvSpPr>
          <p:cNvPr id="1048606" name="Subtitle 2"/>
          <p:cNvSpPr>
            <a:spLocks noGrp="1"/>
          </p:cNvSpPr>
          <p:nvPr>
            <p:ph type="subTitle" idx="1"/>
          </p:nvPr>
        </p:nvSpPr>
        <p:spPr>
          <a:xfrm>
            <a:off x="0" y="764704"/>
            <a:ext cx="9144000" cy="5904656"/>
          </a:xfrm>
        </p:spPr>
        <p:txBody>
          <a:bodyPr>
            <a:noAutofit/>
          </a:bodyPr>
          <a:p>
            <a:pPr>
              <a:lnSpc>
                <a:spcPct val="150000"/>
              </a:lnSpc>
              <a:buFont typeface="Wingdings" panose="05000000000000000000" pitchFamily="2" charset="2"/>
              <a:buChar char="q"/>
            </a:pPr>
            <a:r>
              <a:rPr dirty="0" sz="3000" lang="en-US" smtClean="0">
                <a:latin typeface="Times New Roman" panose="02020603050405020304" pitchFamily="18" charset="0"/>
                <a:cs typeface="Times New Roman" panose="02020603050405020304" pitchFamily="18" charset="0"/>
              </a:rPr>
              <a:t>Eyelashes originate anterior to the grey line and       orifices of the tarsal glands are posterior to the grey  line of the  conjunctiva and stratified epithelium of   the skin is at the level of the orifices of the tarsal     gland</a:t>
            </a:r>
          </a:p>
          <a:p>
            <a:pPr>
              <a:lnSpc>
                <a:spcPct val="150000"/>
              </a:lnSpc>
              <a:buFont typeface="Wingdings" panose="05000000000000000000" pitchFamily="2" charset="2"/>
              <a:buChar char="q"/>
            </a:pPr>
            <a:r>
              <a:rPr dirty="0" sz="3000" lang="en-US" smtClean="0">
                <a:latin typeface="Times New Roman" panose="02020603050405020304" pitchFamily="18" charset="0"/>
                <a:cs typeface="Times New Roman" panose="02020603050405020304" pitchFamily="18" charset="0"/>
              </a:rPr>
              <a:t>Distribution of the eyelashes:</a:t>
            </a:r>
          </a:p>
          <a:p>
            <a:pPr algn="ctr">
              <a:lnSpc>
                <a:spcPct val="150000"/>
              </a:lnSpc>
              <a:buFont typeface="Wingdings" panose="05000000000000000000" pitchFamily="2" charset="2"/>
              <a:buChar char="ü"/>
            </a:pPr>
            <a:r>
              <a:rPr dirty="0" sz="3000" lang="en-US" smtClean="0">
                <a:latin typeface="Times New Roman" panose="02020603050405020304" pitchFamily="18" charset="0"/>
                <a:cs typeface="Times New Roman" panose="02020603050405020304" pitchFamily="18" charset="0"/>
              </a:rPr>
              <a:t>Upper lid – more</a:t>
            </a:r>
          </a:p>
          <a:p>
            <a:pPr algn="ctr">
              <a:lnSpc>
                <a:spcPct val="150000"/>
              </a:lnSpc>
              <a:buFont typeface="Wingdings" panose="05000000000000000000" pitchFamily="2" charset="2"/>
              <a:buChar char="ü"/>
            </a:pPr>
            <a:r>
              <a:rPr dirty="0" sz="3000" lang="en-US" smtClean="0">
                <a:latin typeface="Times New Roman" panose="02020603050405020304" pitchFamily="18" charset="0"/>
                <a:cs typeface="Times New Roman" panose="02020603050405020304" pitchFamily="18" charset="0"/>
              </a:rPr>
              <a:t>Lower lid – less </a:t>
            </a: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07" name="Title 1"/>
          <p:cNvSpPr>
            <a:spLocks noGrp="1"/>
          </p:cNvSpPr>
          <p:nvPr>
            <p:ph type="ctrTitle"/>
          </p:nvPr>
        </p:nvSpPr>
        <p:spPr>
          <a:xfrm>
            <a:off x="0" y="188640"/>
            <a:ext cx="8964488" cy="1080120"/>
          </a:xfrm>
        </p:spPr>
        <p:txBody>
          <a:bodyPr/>
          <a:p>
            <a:r>
              <a:rPr b="1" dirty="0" lang="en-US" smtClean="0">
                <a:solidFill>
                  <a:srgbClr val="FF0000"/>
                </a:solidFill>
              </a:rPr>
              <a:t>CHARACTERISTICS CONT’D</a:t>
            </a:r>
            <a:endParaRPr b="1" dirty="0" lang="en-US">
              <a:solidFill>
                <a:srgbClr val="FF0000"/>
              </a:solidFill>
            </a:endParaRPr>
          </a:p>
        </p:txBody>
      </p:sp>
      <p:sp>
        <p:nvSpPr>
          <p:cNvPr id="1048608" name="Subtitle 2"/>
          <p:cNvSpPr>
            <a:spLocks noGrp="1"/>
          </p:cNvSpPr>
          <p:nvPr>
            <p:ph type="subTitle" idx="1"/>
          </p:nvPr>
        </p:nvSpPr>
        <p:spPr>
          <a:xfrm>
            <a:off x="179512" y="1268760"/>
            <a:ext cx="8964488" cy="5256584"/>
          </a:xfrm>
        </p:spPr>
        <p:txBody>
          <a:bodyPr>
            <a:normAutofit/>
          </a:bodyPr>
          <a:p>
            <a:pPr>
              <a:lnSpc>
                <a:spcPct val="160000"/>
              </a:lnSpc>
              <a:buFont typeface="Wingdings" panose="05000000000000000000" pitchFamily="2" charset="2"/>
              <a:buChar char="q"/>
            </a:pPr>
            <a:r>
              <a:rPr dirty="0" sz="3600" lang="en-US">
                <a:latin typeface="Times New Roman" panose="02020603050405020304" pitchFamily="18" charset="0"/>
                <a:cs typeface="Times New Roman" panose="02020603050405020304" pitchFamily="18" charset="0"/>
              </a:rPr>
              <a:t>Opening into the follicle of each cilium are:</a:t>
            </a:r>
          </a:p>
          <a:p>
            <a:pPr algn="ctr">
              <a:lnSpc>
                <a:spcPct val="160000"/>
              </a:lnSpc>
              <a:buFont typeface="Wingdings" pitchFamily="2" charset="2"/>
              <a:buChar char="Ø"/>
            </a:pPr>
            <a:r>
              <a:rPr dirty="0" sz="3600" lang="en-US">
                <a:latin typeface="Times New Roman" panose="02020603050405020304" pitchFamily="18" charset="0"/>
                <a:cs typeface="Times New Roman" panose="02020603050405020304" pitchFamily="18" charset="0"/>
              </a:rPr>
              <a:t>Ducts of sebaceous gland</a:t>
            </a:r>
          </a:p>
          <a:p>
            <a:pPr algn="ctr">
              <a:lnSpc>
                <a:spcPct val="160000"/>
              </a:lnSpc>
              <a:buFont typeface="Wingdings" pitchFamily="2" charset="2"/>
              <a:buChar char="Ø"/>
            </a:pPr>
            <a:r>
              <a:rPr dirty="0" sz="3600" lang="en-US">
                <a:latin typeface="Times New Roman" panose="02020603050405020304" pitchFamily="18" charset="0"/>
                <a:cs typeface="Times New Roman" panose="02020603050405020304" pitchFamily="18" charset="0"/>
              </a:rPr>
              <a:t>Large sweet glands of moll which open to </a:t>
            </a:r>
            <a:r>
              <a:rPr dirty="0" sz="3600" lang="en-US" smtClean="0">
                <a:latin typeface="Times New Roman" panose="02020603050405020304" pitchFamily="18" charset="0"/>
                <a:cs typeface="Times New Roman" panose="02020603050405020304" pitchFamily="18" charset="0"/>
              </a:rPr>
              <a:t>     these </a:t>
            </a:r>
            <a:r>
              <a:rPr dirty="0" sz="3600" lang="en-US">
                <a:latin typeface="Times New Roman" panose="02020603050405020304" pitchFamily="18" charset="0"/>
                <a:cs typeface="Times New Roman" panose="02020603050405020304" pitchFamily="18" charset="0"/>
              </a:rPr>
              <a:t>follicles and or directly onto the eyelid </a:t>
            </a:r>
            <a:r>
              <a:rPr dirty="0" sz="3600" lang="en-US" smtClean="0">
                <a:latin typeface="Times New Roman" panose="02020603050405020304" pitchFamily="18" charset="0"/>
                <a:cs typeface="Times New Roman" panose="02020603050405020304" pitchFamily="18" charset="0"/>
              </a:rPr>
              <a:t>    margin </a:t>
            </a:r>
            <a:r>
              <a:rPr dirty="0" sz="3600" lang="en-US">
                <a:latin typeface="Times New Roman" panose="02020603050405020304" pitchFamily="18" charset="0"/>
                <a:cs typeface="Times New Roman" panose="02020603050405020304" pitchFamily="18" charset="0"/>
              </a:rPr>
              <a:t>between the cilia</a:t>
            </a:r>
          </a:p>
          <a:p>
            <a:endParaRPr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400">
        <p14:doors dir="vert"/>
      </p:transition>
    </mc:Choice>
    <mc:Fallback>
      <p:transition spd="slow">
        <p:fade/>
      </p:transition>
    </mc:Fallback>
  </mc:AlternateConten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09" name="Title 1"/>
          <p:cNvSpPr>
            <a:spLocks noGrp="1"/>
          </p:cNvSpPr>
          <p:nvPr>
            <p:ph type="ctrTitle"/>
          </p:nvPr>
        </p:nvSpPr>
        <p:spPr>
          <a:xfrm>
            <a:off x="0" y="0"/>
            <a:ext cx="9144000" cy="1052736"/>
          </a:xfrm>
        </p:spPr>
        <p:txBody>
          <a:bodyPr>
            <a:normAutofit/>
          </a:bodyPr>
          <a:p>
            <a:r>
              <a:rPr dirty="0" lang="en-US" smtClean="0">
                <a:solidFill>
                  <a:srgbClr val="FF0000"/>
                </a:solidFill>
              </a:rPr>
              <a:t>Eyelid showing it’s internal structures</a:t>
            </a:r>
            <a:endParaRPr dirty="0" lang="en-US">
              <a:solidFill>
                <a:srgbClr val="FF0000"/>
              </a:solidFill>
            </a:endParaRPr>
          </a:p>
        </p:txBody>
      </p:sp>
      <p:sp>
        <p:nvSpPr>
          <p:cNvPr id="1048610" name="Subtitle 2"/>
          <p:cNvSpPr>
            <a:spLocks noGrp="1"/>
          </p:cNvSpPr>
          <p:nvPr>
            <p:ph type="subTitle" idx="1"/>
          </p:nvPr>
        </p:nvSpPr>
        <p:spPr>
          <a:xfrm>
            <a:off x="0" y="1412776"/>
            <a:ext cx="9144000" cy="5445224"/>
          </a:xfrm>
        </p:spPr>
        <p:txBody>
          <a:bodyPr/>
          <a:p>
            <a:endParaRPr dirty="0" lang="en-US"/>
          </a:p>
        </p:txBody>
      </p:sp>
      <p:pic>
        <p:nvPicPr>
          <p:cNvPr id="2097153" name="Image1" descr="msoE57F6"/>
          <p:cNvPicPr>
            <a:picLocks/>
          </p:cNvPicPr>
          <p:nvPr/>
        </p:nvPicPr>
        <p:blipFill rotWithShape="1">
          <a:blip xmlns:r="http://schemas.openxmlformats.org/officeDocument/2006/relationships" r:embed="rId1" cstate="print"/>
          <a:srcRect/>
          <a:stretch>
            <a:fillRect/>
          </a:stretch>
        </p:blipFill>
        <p:spPr>
          <a:xfrm>
            <a:off x="0" y="728662"/>
            <a:ext cx="9144000" cy="6129338"/>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11" name="Title 1"/>
          <p:cNvSpPr>
            <a:spLocks noGrp="1"/>
          </p:cNvSpPr>
          <p:nvPr>
            <p:ph type="ctrTitle"/>
          </p:nvPr>
        </p:nvSpPr>
        <p:spPr>
          <a:xfrm>
            <a:off x="0" y="0"/>
            <a:ext cx="9143999" cy="836712"/>
          </a:xfrm>
        </p:spPr>
        <p:txBody>
          <a:bodyPr/>
          <a:p>
            <a:r>
              <a:rPr dirty="0" lang="en-US" smtClean="0">
                <a:solidFill>
                  <a:srgbClr val="FF0000"/>
                </a:solidFill>
                <a:latin typeface="Old English Text MT" pitchFamily="66" charset="0"/>
              </a:rPr>
              <a:t>STRUCTURES</a:t>
            </a:r>
            <a:endParaRPr dirty="0" lang="en-US">
              <a:solidFill>
                <a:srgbClr val="FF0000"/>
              </a:solidFill>
              <a:latin typeface="Old English Text MT" pitchFamily="66" charset="0"/>
            </a:endParaRPr>
          </a:p>
        </p:txBody>
      </p:sp>
      <p:sp>
        <p:nvSpPr>
          <p:cNvPr id="1048612" name="Subtitle 2"/>
          <p:cNvSpPr>
            <a:spLocks noGrp="1"/>
          </p:cNvSpPr>
          <p:nvPr>
            <p:ph type="subTitle" idx="1"/>
          </p:nvPr>
        </p:nvSpPr>
        <p:spPr>
          <a:xfrm>
            <a:off x="0" y="692696"/>
            <a:ext cx="9143999" cy="6165304"/>
          </a:xfrm>
        </p:spPr>
        <p:txBody>
          <a:bodyPr>
            <a:noAutofit/>
          </a:bodyPr>
          <a:p>
            <a:pPr>
              <a:lnSpc>
                <a:spcPct val="150000"/>
              </a:lnSpc>
              <a:buFont typeface="Wingdings" panose="05000000000000000000" pitchFamily="2" charset="2"/>
              <a:buChar char="q"/>
            </a:pPr>
            <a:r>
              <a:rPr dirty="0" sz="3000" lang="en-US" smtClean="0">
                <a:latin typeface="Times New Roman" panose="02020603050405020304" pitchFamily="18" charset="0"/>
                <a:cs typeface="Times New Roman" panose="02020603050405020304" pitchFamily="18" charset="0"/>
              </a:rPr>
              <a:t>The eyelid contain the following parts:</a:t>
            </a:r>
          </a:p>
          <a:p>
            <a:pPr algn="ctr">
              <a:lnSpc>
                <a:spcPct val="150000"/>
              </a:lnSpc>
              <a:buFont typeface="Wingdings" panose="05000000000000000000" pitchFamily="2" charset="2"/>
              <a:buChar char="ü"/>
            </a:pPr>
            <a:r>
              <a:rPr dirty="0" lang="en-US" smtClean="0">
                <a:latin typeface="Times New Roman" panose="02020603050405020304" pitchFamily="18" charset="0"/>
                <a:cs typeface="Times New Roman" panose="02020603050405020304" pitchFamily="18" charset="0"/>
              </a:rPr>
              <a:t>Skin</a:t>
            </a:r>
          </a:p>
          <a:p>
            <a:pPr algn="ctr">
              <a:lnSpc>
                <a:spcPct val="150000"/>
              </a:lnSpc>
              <a:buFont typeface="Wingdings" panose="05000000000000000000" pitchFamily="2" charset="2"/>
              <a:buChar char="ü"/>
            </a:pPr>
            <a:r>
              <a:rPr dirty="0" lang="en-US" smtClean="0">
                <a:latin typeface="Times New Roman" panose="02020603050405020304" pitchFamily="18" charset="0"/>
                <a:cs typeface="Times New Roman" panose="02020603050405020304" pitchFamily="18" charset="0"/>
              </a:rPr>
              <a:t>Muscle</a:t>
            </a:r>
          </a:p>
          <a:p>
            <a:pPr algn="ctr">
              <a:lnSpc>
                <a:spcPct val="150000"/>
              </a:lnSpc>
              <a:buFont typeface="Wingdings" panose="05000000000000000000" pitchFamily="2" charset="2"/>
              <a:buChar char="ü"/>
            </a:pPr>
            <a:r>
              <a:rPr dirty="0" lang="en-US" smtClean="0">
                <a:latin typeface="Times New Roman" panose="02020603050405020304" pitchFamily="18" charset="0"/>
                <a:cs typeface="Times New Roman" panose="02020603050405020304" pitchFamily="18" charset="0"/>
              </a:rPr>
              <a:t>Orbicularis oculi muscle (CNVII)</a:t>
            </a:r>
          </a:p>
          <a:p>
            <a:pPr algn="ctr">
              <a:lnSpc>
                <a:spcPct val="150000"/>
              </a:lnSpc>
              <a:buFont typeface="Wingdings" panose="05000000000000000000" pitchFamily="2" charset="2"/>
              <a:buChar char="ü"/>
            </a:pPr>
            <a:r>
              <a:rPr dirty="0" lang="en-US" smtClean="0">
                <a:latin typeface="Times New Roman" panose="02020603050405020304" pitchFamily="18" charset="0"/>
                <a:cs typeface="Times New Roman" panose="02020603050405020304" pitchFamily="18" charset="0"/>
              </a:rPr>
              <a:t>Orbital portion</a:t>
            </a:r>
          </a:p>
          <a:p>
            <a:pPr algn="ctr">
              <a:lnSpc>
                <a:spcPct val="150000"/>
              </a:lnSpc>
              <a:buFont typeface="Wingdings" panose="05000000000000000000" pitchFamily="2" charset="2"/>
              <a:buChar char="ü"/>
            </a:pPr>
            <a:r>
              <a:rPr dirty="0" lang="en-US" smtClean="0">
                <a:latin typeface="Times New Roman" panose="02020603050405020304" pitchFamily="18" charset="0"/>
                <a:cs typeface="Times New Roman" panose="02020603050405020304" pitchFamily="18" charset="0"/>
              </a:rPr>
              <a:t>Palpebral portion</a:t>
            </a:r>
          </a:p>
          <a:p>
            <a:pPr algn="ctr">
              <a:lnSpc>
                <a:spcPct val="150000"/>
              </a:lnSpc>
              <a:buFont typeface="Wingdings" panose="05000000000000000000" pitchFamily="2" charset="2"/>
              <a:buChar char="ü"/>
            </a:pPr>
            <a:r>
              <a:rPr dirty="0" lang="en-US" smtClean="0">
                <a:latin typeface="Times New Roman" panose="02020603050405020304" pitchFamily="18" charset="0"/>
                <a:cs typeface="Times New Roman" panose="02020603050405020304" pitchFamily="18" charset="0"/>
              </a:rPr>
              <a:t>Pre–septal portion</a:t>
            </a:r>
          </a:p>
          <a:p>
            <a:pPr algn="ctr">
              <a:lnSpc>
                <a:spcPct val="150000"/>
              </a:lnSpc>
              <a:buFont typeface="Wingdings" panose="05000000000000000000" pitchFamily="2" charset="2"/>
              <a:buChar char="ü"/>
            </a:pPr>
            <a:r>
              <a:rPr dirty="0" lang="en-US" smtClean="0">
                <a:latin typeface="Times New Roman" panose="02020603050405020304" pitchFamily="18" charset="0"/>
                <a:cs typeface="Times New Roman" panose="02020603050405020304" pitchFamily="18" charset="0"/>
              </a:rPr>
              <a:t>Pre–tarsal portion</a:t>
            </a: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13" name="Title 1"/>
          <p:cNvSpPr>
            <a:spLocks noGrp="1"/>
          </p:cNvSpPr>
          <p:nvPr>
            <p:ph type="ctrTitle"/>
          </p:nvPr>
        </p:nvSpPr>
        <p:spPr>
          <a:xfrm>
            <a:off x="0" y="188640"/>
            <a:ext cx="8964488" cy="864096"/>
          </a:xfrm>
        </p:spPr>
        <p:txBody>
          <a:bodyPr/>
          <a:p>
            <a:r>
              <a:rPr dirty="0" lang="en-US" smtClean="0">
                <a:solidFill>
                  <a:srgbClr val="FF0000"/>
                </a:solidFill>
                <a:latin typeface="Old English Text MT" pitchFamily="66" charset="0"/>
              </a:rPr>
              <a:t>STRUCTURES Cont’d</a:t>
            </a:r>
            <a:endParaRPr dirty="0" lang="en-US"/>
          </a:p>
        </p:txBody>
      </p:sp>
      <p:sp>
        <p:nvSpPr>
          <p:cNvPr id="1048614" name="Subtitle 2"/>
          <p:cNvSpPr>
            <a:spLocks noGrp="1"/>
          </p:cNvSpPr>
          <p:nvPr>
            <p:ph type="subTitle" idx="1"/>
          </p:nvPr>
        </p:nvSpPr>
        <p:spPr>
          <a:xfrm>
            <a:off x="0" y="1268760"/>
            <a:ext cx="9144000" cy="5589240"/>
          </a:xfrm>
        </p:spPr>
        <p:txBody>
          <a:bodyPr>
            <a:normAutofit fontScale="93750" lnSpcReduction="20000"/>
          </a:bodyPr>
          <a:p>
            <a:pPr algn="ctr">
              <a:lnSpc>
                <a:spcPct val="150000"/>
              </a:lnSpc>
              <a:buFont typeface="Wingdings" panose="05000000000000000000" pitchFamily="2" charset="2"/>
              <a:buChar char="ü"/>
            </a:pPr>
            <a:r>
              <a:rPr dirty="0" sz="3200" lang="en-US">
                <a:latin typeface="Times New Roman" panose="02020603050405020304" pitchFamily="18" charset="0"/>
                <a:cs typeface="Times New Roman" panose="02020603050405020304" pitchFamily="18" charset="0"/>
              </a:rPr>
              <a:t>Eyelid refractors</a:t>
            </a:r>
          </a:p>
          <a:p>
            <a:pPr algn="ctr">
              <a:lnSpc>
                <a:spcPct val="150000"/>
              </a:lnSpc>
              <a:buFont typeface="Wingdings" panose="05000000000000000000" pitchFamily="2" charset="2"/>
              <a:buChar char="ü"/>
            </a:pPr>
            <a:r>
              <a:rPr dirty="0" sz="3200" lang="en-US">
                <a:latin typeface="Times New Roman" panose="02020603050405020304" pitchFamily="18" charset="0"/>
                <a:cs typeface="Times New Roman" panose="02020603050405020304" pitchFamily="18" charset="0"/>
              </a:rPr>
              <a:t>LPSM (CNIII)</a:t>
            </a:r>
          </a:p>
          <a:p>
            <a:pPr algn="ctr">
              <a:lnSpc>
                <a:spcPct val="150000"/>
              </a:lnSpc>
              <a:buFont typeface="Wingdings" panose="05000000000000000000" pitchFamily="2" charset="2"/>
              <a:buChar char="ü"/>
            </a:pPr>
            <a:r>
              <a:rPr dirty="0" sz="3200" lang="en-US" smtClean="0">
                <a:latin typeface="Times New Roman" panose="02020603050405020304" pitchFamily="18" charset="0"/>
                <a:cs typeface="Times New Roman" panose="02020603050405020304" pitchFamily="18" charset="0"/>
              </a:rPr>
              <a:t>Superior </a:t>
            </a:r>
            <a:r>
              <a:rPr dirty="0" sz="3200" lang="en-US">
                <a:latin typeface="Times New Roman" panose="02020603050405020304" pitchFamily="18" charset="0"/>
                <a:cs typeface="Times New Roman" panose="02020603050405020304" pitchFamily="18" charset="0"/>
              </a:rPr>
              <a:t>tarsal muscles (sympathetic)</a:t>
            </a:r>
          </a:p>
          <a:p>
            <a:pPr algn="ctr">
              <a:lnSpc>
                <a:spcPct val="150000"/>
              </a:lnSpc>
              <a:buFont typeface="Wingdings" panose="05000000000000000000" pitchFamily="2" charset="2"/>
              <a:buChar char="ü"/>
            </a:pPr>
            <a:r>
              <a:rPr dirty="0" sz="3200" lang="en-US">
                <a:latin typeface="Times New Roman" panose="02020603050405020304" pitchFamily="18" charset="0"/>
                <a:cs typeface="Times New Roman" panose="02020603050405020304" pitchFamily="18" charset="0"/>
              </a:rPr>
              <a:t>IRM (CNVII)</a:t>
            </a:r>
          </a:p>
          <a:p>
            <a:pPr algn="ctr">
              <a:lnSpc>
                <a:spcPct val="150000"/>
              </a:lnSpc>
              <a:buFont typeface="Wingdings" panose="05000000000000000000" pitchFamily="2" charset="2"/>
              <a:buChar char="ü"/>
            </a:pPr>
            <a:r>
              <a:rPr dirty="0" sz="3200" lang="en-US">
                <a:latin typeface="Times New Roman" panose="02020603050405020304" pitchFamily="18" charset="0"/>
                <a:cs typeface="Times New Roman" panose="02020603050405020304" pitchFamily="18" charset="0"/>
              </a:rPr>
              <a:t>Inferior tarsal muscle (sympathetic)</a:t>
            </a:r>
          </a:p>
          <a:p>
            <a:pPr algn="ctr">
              <a:lnSpc>
                <a:spcPct val="150000"/>
              </a:lnSpc>
              <a:buFont typeface="Wingdings" panose="05000000000000000000" pitchFamily="2" charset="2"/>
              <a:buChar char="ü"/>
            </a:pPr>
            <a:r>
              <a:rPr dirty="0" sz="3200" lang="en-US">
                <a:latin typeface="Times New Roman" panose="02020603050405020304" pitchFamily="18" charset="0"/>
                <a:cs typeface="Times New Roman" panose="02020603050405020304" pitchFamily="18" charset="0"/>
              </a:rPr>
              <a:t>Fibrous tissue</a:t>
            </a:r>
          </a:p>
          <a:p>
            <a:pPr algn="ctr">
              <a:lnSpc>
                <a:spcPct val="150000"/>
              </a:lnSpc>
              <a:buFont typeface="Wingdings" panose="05000000000000000000" pitchFamily="2" charset="2"/>
              <a:buChar char="ü"/>
            </a:pPr>
            <a:r>
              <a:rPr dirty="0" sz="3200" lang="en-US">
                <a:latin typeface="Times New Roman" panose="02020603050405020304" pitchFamily="18" charset="0"/>
                <a:cs typeface="Times New Roman" panose="02020603050405020304" pitchFamily="18" charset="0"/>
              </a:rPr>
              <a:t>Septum orbital</a:t>
            </a:r>
          </a:p>
          <a:p>
            <a:pPr algn="ctr">
              <a:lnSpc>
                <a:spcPct val="150000"/>
              </a:lnSpc>
              <a:buFont typeface="Wingdings" panose="05000000000000000000" pitchFamily="2" charset="2"/>
              <a:buChar char="ü"/>
            </a:pPr>
            <a:r>
              <a:rPr dirty="0" sz="3200" lang="en-US">
                <a:latin typeface="Times New Roman" panose="02020603050405020304" pitchFamily="18" charset="0"/>
                <a:cs typeface="Times New Roman" panose="02020603050405020304" pitchFamily="18" charset="0"/>
              </a:rPr>
              <a:t>Tarsal plates conjunctiva</a:t>
            </a:r>
          </a:p>
          <a:p>
            <a:endParaRPr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15" name="Title 1"/>
          <p:cNvSpPr>
            <a:spLocks noGrp="1"/>
          </p:cNvSpPr>
          <p:nvPr>
            <p:ph type="ctrTitle"/>
          </p:nvPr>
        </p:nvSpPr>
        <p:spPr>
          <a:xfrm>
            <a:off x="0" y="0"/>
            <a:ext cx="9144000" cy="1124744"/>
          </a:xfrm>
        </p:spPr>
        <p:txBody>
          <a:bodyPr>
            <a:normAutofit/>
          </a:bodyPr>
          <a:p>
            <a:r>
              <a:rPr dirty="0" lang="en-US" smtClean="0">
                <a:solidFill>
                  <a:srgbClr val="FF0000"/>
                </a:solidFill>
              </a:rPr>
              <a:t>Eyelid showing </a:t>
            </a:r>
            <a:r>
              <a:rPr dirty="0" lang="en-US">
                <a:solidFill>
                  <a:srgbClr val="FF0000"/>
                </a:solidFill>
              </a:rPr>
              <a:t>composition</a:t>
            </a:r>
          </a:p>
        </p:txBody>
      </p:sp>
      <p:pic>
        <p:nvPicPr>
          <p:cNvPr id="2097154" name="Image1" descr="Scan0007"/>
          <p:cNvPicPr>
            <a:picLocks/>
          </p:cNvPicPr>
          <p:nvPr/>
        </p:nvPicPr>
        <p:blipFill rotWithShape="1">
          <a:blip xmlns:r="http://schemas.openxmlformats.org/officeDocument/2006/relationships" r:embed="rId1" cstate="print"/>
          <a:srcRect/>
          <a:stretch>
            <a:fillRect/>
          </a:stretch>
        </p:blipFill>
        <p:spPr>
          <a:xfrm>
            <a:off x="-22884" y="1124744"/>
            <a:ext cx="9166884" cy="5976664"/>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16" name="Subtitle 2"/>
          <p:cNvSpPr>
            <a:spLocks noGrp="1"/>
          </p:cNvSpPr>
          <p:nvPr>
            <p:ph type="subTitle" idx="1"/>
          </p:nvPr>
        </p:nvSpPr>
        <p:spPr>
          <a:xfrm>
            <a:off x="0" y="0"/>
            <a:ext cx="9144000" cy="6858000"/>
          </a:xfrm>
        </p:spPr>
        <p:txBody>
          <a:bodyPr>
            <a:noAutofit/>
          </a:bodyPr>
          <a:p>
            <a:pPr indent="0" marL="0">
              <a:lnSpc>
                <a:spcPct val="250000"/>
              </a:lnSpc>
              <a:buNone/>
            </a:pPr>
            <a:r>
              <a:rPr dirty="0" sz="3200" lang="en-US" smtClean="0">
                <a:latin typeface="Times New Roman" panose="02020603050405020304" pitchFamily="18" charset="0"/>
                <a:cs typeface="Times New Roman" panose="02020603050405020304" pitchFamily="18" charset="0"/>
              </a:rPr>
              <a:t>NB: </a:t>
            </a:r>
            <a:r>
              <a:rPr dirty="0" sz="3200" i="1" lang="en-US" smtClean="0">
                <a:latin typeface="Times New Roman" panose="02020603050405020304" pitchFamily="18" charset="0"/>
                <a:cs typeface="Times New Roman" panose="02020603050405020304" pitchFamily="18" charset="0"/>
              </a:rPr>
              <a:t>The orbital septum separates the intraocular contents from the eyelid while the inter – marginal sulcus provides a line of surgical dissection separating the anterior structures of the EL from the tarsal conjunctiva</a:t>
            </a:r>
            <a:endParaRPr dirty="0" sz="3200" i="1" lang="en-US">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17" name="Title 1"/>
          <p:cNvSpPr>
            <a:spLocks noGrp="1"/>
          </p:cNvSpPr>
          <p:nvPr>
            <p:ph type="ctrTitle"/>
          </p:nvPr>
        </p:nvSpPr>
        <p:spPr>
          <a:xfrm>
            <a:off x="0" y="0"/>
            <a:ext cx="9144000" cy="764704"/>
          </a:xfrm>
        </p:spPr>
        <p:txBody>
          <a:bodyPr>
            <a:normAutofit/>
          </a:bodyPr>
          <a:p>
            <a:r>
              <a:rPr dirty="0" lang="en-US" smtClean="0">
                <a:solidFill>
                  <a:srgbClr val="FF0000"/>
                </a:solidFill>
                <a:latin typeface="Rockwell Extra Bold" pitchFamily="18" charset="0"/>
              </a:rPr>
              <a:t>The skin of the eyelid</a:t>
            </a:r>
            <a:endParaRPr dirty="0" lang="en-US">
              <a:solidFill>
                <a:srgbClr val="FF0000"/>
              </a:solidFill>
              <a:latin typeface="Rockwell Extra Bold" pitchFamily="18" charset="0"/>
            </a:endParaRPr>
          </a:p>
        </p:txBody>
      </p:sp>
      <p:sp>
        <p:nvSpPr>
          <p:cNvPr id="1048618" name="Subtitle 2"/>
          <p:cNvSpPr>
            <a:spLocks noGrp="1"/>
          </p:cNvSpPr>
          <p:nvPr>
            <p:ph type="subTitle" idx="1"/>
          </p:nvPr>
        </p:nvSpPr>
        <p:spPr>
          <a:xfrm>
            <a:off x="107504" y="764704"/>
            <a:ext cx="9036496" cy="6093296"/>
          </a:xfrm>
        </p:spPr>
        <p:txBody>
          <a:bodyPr>
            <a:normAutofit fontScale="96875" lnSpcReduction="10000"/>
          </a:bodyPr>
          <a:p>
            <a:pPr>
              <a:lnSpc>
                <a:spcPct val="150000"/>
              </a:lnSpc>
              <a:buFont typeface="Wingdings" panose="05000000000000000000" pitchFamily="2" charset="2"/>
              <a:buChar char="q"/>
            </a:pPr>
            <a:r>
              <a:rPr dirty="0" lang="en-US" smtClean="0">
                <a:latin typeface="Times New Roman" panose="02020603050405020304" pitchFamily="18" charset="0"/>
                <a:cs typeface="Times New Roman" panose="02020603050405020304" pitchFamily="18" charset="0"/>
              </a:rPr>
              <a:t>Thinnest of the body</a:t>
            </a:r>
          </a:p>
          <a:p>
            <a:pPr>
              <a:lnSpc>
                <a:spcPct val="150000"/>
              </a:lnSpc>
              <a:buFont typeface="Wingdings" panose="05000000000000000000" pitchFamily="2" charset="2"/>
              <a:buChar char="q"/>
            </a:pPr>
            <a:r>
              <a:rPr dirty="0" lang="en-US" smtClean="0">
                <a:latin typeface="Times New Roman" panose="02020603050405020304" pitchFamily="18" charset="0"/>
                <a:cs typeface="Times New Roman" panose="02020603050405020304" pitchFamily="18" charset="0"/>
              </a:rPr>
              <a:t>No fat in the subcutaneous</a:t>
            </a:r>
          </a:p>
          <a:p>
            <a:pPr>
              <a:lnSpc>
                <a:spcPct val="150000"/>
              </a:lnSpc>
              <a:buFont typeface="Wingdings" panose="05000000000000000000" pitchFamily="2" charset="2"/>
              <a:buChar char="q"/>
            </a:pPr>
            <a:r>
              <a:rPr dirty="0" lang="en-US" smtClean="0">
                <a:latin typeface="Times New Roman" panose="02020603050405020304" pitchFamily="18" charset="0"/>
                <a:cs typeface="Times New Roman" panose="02020603050405020304" pitchFamily="18" charset="0"/>
              </a:rPr>
              <a:t>Alveolar area</a:t>
            </a:r>
          </a:p>
          <a:p>
            <a:pPr>
              <a:lnSpc>
                <a:spcPct val="150000"/>
              </a:lnSpc>
              <a:buFont typeface="Wingdings" panose="05000000000000000000" pitchFamily="2" charset="2"/>
              <a:buChar char="q"/>
            </a:pPr>
            <a:r>
              <a:rPr dirty="0" lang="en-US" smtClean="0">
                <a:latin typeface="Times New Roman" panose="02020603050405020304" pitchFamily="18" charset="0"/>
                <a:cs typeface="Times New Roman" panose="02020603050405020304" pitchFamily="18" charset="0"/>
              </a:rPr>
              <a:t>Numerous folds</a:t>
            </a:r>
          </a:p>
          <a:p>
            <a:pPr>
              <a:lnSpc>
                <a:spcPct val="150000"/>
              </a:lnSpc>
              <a:buFont typeface="Wingdings" panose="05000000000000000000" pitchFamily="2" charset="2"/>
              <a:buChar char="q"/>
            </a:pPr>
            <a:r>
              <a:rPr dirty="0" lang="en-US" smtClean="0">
                <a:latin typeface="Times New Roman" panose="02020603050405020304" pitchFamily="18" charset="0"/>
                <a:cs typeface="Times New Roman" panose="02020603050405020304" pitchFamily="18" charset="0"/>
              </a:rPr>
              <a:t>Maybe distended by:</a:t>
            </a:r>
          </a:p>
          <a:p>
            <a:pPr algn="ctr">
              <a:lnSpc>
                <a:spcPct val="150000"/>
              </a:lnSpc>
              <a:buFont typeface="Wingdings" panose="05000000000000000000" pitchFamily="2" charset="2"/>
              <a:buChar char="ü"/>
            </a:pPr>
            <a:r>
              <a:rPr dirty="0" lang="en-US" smtClean="0">
                <a:latin typeface="Times New Roman" panose="02020603050405020304" pitchFamily="18" charset="0"/>
                <a:cs typeface="Times New Roman" panose="02020603050405020304" pitchFamily="18" charset="0"/>
              </a:rPr>
              <a:t>Flood</a:t>
            </a:r>
          </a:p>
          <a:p>
            <a:pPr algn="ctr">
              <a:lnSpc>
                <a:spcPct val="150000"/>
              </a:lnSpc>
              <a:buFont typeface="Wingdings" panose="05000000000000000000" pitchFamily="2" charset="2"/>
              <a:buChar char="ü"/>
            </a:pPr>
            <a:r>
              <a:rPr dirty="0" lang="en-US" smtClean="0">
                <a:latin typeface="Times New Roman" panose="02020603050405020304" pitchFamily="18" charset="0"/>
                <a:cs typeface="Times New Roman" panose="02020603050405020304" pitchFamily="18" charset="0"/>
              </a:rPr>
              <a:t>Fluid</a:t>
            </a:r>
          </a:p>
          <a:p>
            <a:pPr>
              <a:lnSpc>
                <a:spcPct val="150000"/>
              </a:lnSpc>
              <a:buFont typeface="Wingdings" panose="05000000000000000000" pitchFamily="2" charset="2"/>
              <a:buChar char="q"/>
            </a:pPr>
            <a:r>
              <a:rPr dirty="0" lang="en-US" smtClean="0">
                <a:latin typeface="Times New Roman" panose="02020603050405020304" pitchFamily="18" charset="0"/>
                <a:cs typeface="Times New Roman" panose="02020603050405020304" pitchFamily="18" charset="0"/>
              </a:rPr>
              <a:t>Underlying blood vessels may appear dark blue</a:t>
            </a: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617"/>
                                        </p:tgtEl>
                                        <p:attrNameLst>
                                          <p:attrName>style.visibility</p:attrName>
                                        </p:attrNameLst>
                                      </p:cBhvr>
                                      <p:to>
                                        <p:strVal val="visible"/>
                                      </p:to>
                                    </p:set>
                                    <p:animEffect transition="in" filter="fade">
                                      <p:cBhvr>
                                        <p:cTn dur="500" id="7"/>
                                        <p:tgtEl>
                                          <p:spTgt spid="10486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19" name="Title 1"/>
          <p:cNvSpPr>
            <a:spLocks noGrp="1"/>
          </p:cNvSpPr>
          <p:nvPr>
            <p:ph type="ctrTitle"/>
          </p:nvPr>
        </p:nvSpPr>
        <p:spPr>
          <a:xfrm>
            <a:off x="0" y="0"/>
            <a:ext cx="9144000" cy="764704"/>
          </a:xfrm>
        </p:spPr>
        <p:txBody>
          <a:bodyPr>
            <a:noAutofit/>
          </a:bodyPr>
          <a:p>
            <a:r>
              <a:rPr b="1" dirty="0" sz="3800" lang="en-US" smtClean="0">
                <a:solidFill>
                  <a:srgbClr val="FF0000"/>
                </a:solidFill>
              </a:rPr>
              <a:t>ORBICULARIS OCULI MUSCLE (CNVII</a:t>
            </a:r>
            <a:r>
              <a:rPr b="1" dirty="0" sz="3800" lang="en-US" smtClean="0"/>
              <a:t>)</a:t>
            </a:r>
            <a:endParaRPr b="1" dirty="0" sz="3800" lang="en-US"/>
          </a:p>
        </p:txBody>
      </p:sp>
      <p:sp>
        <p:nvSpPr>
          <p:cNvPr id="1048620" name="Subtitle 2"/>
          <p:cNvSpPr>
            <a:spLocks noGrp="1"/>
          </p:cNvSpPr>
          <p:nvPr>
            <p:ph type="subTitle" idx="1"/>
          </p:nvPr>
        </p:nvSpPr>
        <p:spPr>
          <a:xfrm>
            <a:off x="0" y="764704"/>
            <a:ext cx="9144000" cy="6192688"/>
          </a:xfrm>
        </p:spPr>
        <p:txBody>
          <a:bodyPr>
            <a:noAutofit/>
          </a:bodyPr>
          <a:p>
            <a:pPr>
              <a:lnSpc>
                <a:spcPct val="150000"/>
              </a:lnSpc>
              <a:buFont typeface="Wingdings" panose="05000000000000000000" pitchFamily="2" charset="2"/>
              <a:buChar char="q"/>
            </a:pPr>
            <a:r>
              <a:rPr dirty="0" sz="2500" lang="en-US" smtClean="0">
                <a:latin typeface="Times New Roman" panose="02020603050405020304" pitchFamily="18" charset="0"/>
                <a:cs typeface="Times New Roman" panose="02020603050405020304" pitchFamily="18" charset="0"/>
              </a:rPr>
              <a:t>They are striated skeletal muscles:</a:t>
            </a:r>
          </a:p>
          <a:p>
            <a:pPr algn="ctr">
              <a:lnSpc>
                <a:spcPct val="150000"/>
              </a:lnSpc>
              <a:buFont typeface="Wingdings" panose="05000000000000000000" pitchFamily="2" charset="2"/>
              <a:buChar char="ü"/>
            </a:pPr>
            <a:r>
              <a:rPr dirty="0" sz="2500" lang="en-US" smtClean="0">
                <a:latin typeface="Times New Roman" panose="02020603050405020304" pitchFamily="18" charset="0"/>
                <a:cs typeface="Times New Roman" panose="02020603050405020304" pitchFamily="18" charset="0"/>
              </a:rPr>
              <a:t>Peripheral orbital portion (forcible closure of the eyelid)</a:t>
            </a:r>
          </a:p>
          <a:p>
            <a:pPr algn="ctr">
              <a:lnSpc>
                <a:spcPct val="150000"/>
              </a:lnSpc>
              <a:buFont typeface="Wingdings" panose="05000000000000000000" pitchFamily="2" charset="2"/>
              <a:buChar char="ü"/>
            </a:pPr>
            <a:r>
              <a:rPr dirty="0" sz="2500" lang="en-US" smtClean="0">
                <a:latin typeface="Times New Roman" panose="02020603050405020304" pitchFamily="18" charset="0"/>
                <a:cs typeface="Times New Roman" panose="02020603050405020304" pitchFamily="18" charset="0"/>
              </a:rPr>
              <a:t>Central palpebral portion (involuntary blinking)</a:t>
            </a:r>
            <a:endParaRPr dirty="0" sz="2500" lang="en-US">
              <a:latin typeface="Times New Roman" panose="02020603050405020304" pitchFamily="18" charset="0"/>
              <a:cs typeface="Times New Roman" panose="02020603050405020304" pitchFamily="18" charset="0"/>
            </a:endParaRPr>
          </a:p>
          <a:p>
            <a:pPr algn="r">
              <a:lnSpc>
                <a:spcPct val="150000"/>
              </a:lnSpc>
              <a:buFont typeface="Wingdings" panose="05000000000000000000" pitchFamily="2" charset="2"/>
              <a:buChar char="v"/>
            </a:pPr>
            <a:r>
              <a:rPr dirty="0" sz="2500" lang="en-US" smtClean="0">
                <a:latin typeface="Times New Roman" panose="02020603050405020304" pitchFamily="18" charset="0"/>
                <a:cs typeface="Times New Roman" panose="02020603050405020304" pitchFamily="18" charset="0"/>
              </a:rPr>
              <a:t>Pre–septal portion overlying the orbital septum</a:t>
            </a:r>
          </a:p>
          <a:p>
            <a:pPr algn="r">
              <a:lnSpc>
                <a:spcPct val="150000"/>
              </a:lnSpc>
              <a:buFont typeface="Wingdings" panose="05000000000000000000" pitchFamily="2" charset="2"/>
              <a:buChar char="v"/>
            </a:pPr>
            <a:r>
              <a:rPr dirty="0" sz="2500" lang="en-US" smtClean="0">
                <a:latin typeface="Times New Roman" panose="02020603050405020304" pitchFamily="18" charset="0"/>
                <a:cs typeface="Times New Roman" panose="02020603050405020304" pitchFamily="18" charset="0"/>
              </a:rPr>
              <a:t>Pre–tarsal part underlying </a:t>
            </a:r>
          </a:p>
          <a:p>
            <a:pPr algn="r">
              <a:lnSpc>
                <a:spcPct val="150000"/>
              </a:lnSpc>
              <a:buFont typeface="Wingdings" panose="05000000000000000000" pitchFamily="2" charset="2"/>
              <a:buChar char="Ø"/>
            </a:pPr>
            <a:r>
              <a:rPr dirty="0" sz="2500" lang="en-US" smtClean="0">
                <a:latin typeface="Times New Roman" panose="02020603050405020304" pitchFamily="18" charset="0"/>
                <a:cs typeface="Times New Roman" panose="02020603050405020304" pitchFamily="18" charset="0"/>
              </a:rPr>
              <a:t>Upper tarsal plates</a:t>
            </a:r>
          </a:p>
          <a:p>
            <a:pPr algn="r">
              <a:lnSpc>
                <a:spcPct val="150000"/>
              </a:lnSpc>
              <a:buFont typeface="Wingdings" panose="05000000000000000000" pitchFamily="2" charset="2"/>
              <a:buChar char="Ø"/>
            </a:pPr>
            <a:r>
              <a:rPr dirty="0" sz="2500" lang="en-US" smtClean="0">
                <a:latin typeface="Times New Roman" panose="02020603050405020304" pitchFamily="18" charset="0"/>
                <a:cs typeface="Times New Roman" panose="02020603050405020304" pitchFamily="18" charset="0"/>
              </a:rPr>
              <a:t>Lower tarsal plate</a:t>
            </a:r>
          </a:p>
          <a:p>
            <a:pPr>
              <a:lnSpc>
                <a:spcPct val="150000"/>
              </a:lnSpc>
              <a:buFont typeface="Wingdings" panose="05000000000000000000" pitchFamily="2" charset="2"/>
              <a:buChar char="q"/>
            </a:pPr>
            <a:r>
              <a:rPr dirty="0" sz="2500" lang="en-US" smtClean="0">
                <a:latin typeface="Times New Roman" panose="02020603050405020304" pitchFamily="18" charset="0"/>
                <a:cs typeface="Times New Roman" panose="02020603050405020304" pitchFamily="18" charset="0"/>
              </a:rPr>
              <a:t>The arrangement at the medial canthus, support the lacrimal puncta and with each blink create suction in   the lacrimal sac.</a:t>
            </a:r>
            <a:endParaRPr dirty="0" sz="2500" lang="en-US">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21" name="Title 1"/>
          <p:cNvSpPr>
            <a:spLocks noGrp="1"/>
          </p:cNvSpPr>
          <p:nvPr>
            <p:ph type="ctrTitle"/>
          </p:nvPr>
        </p:nvSpPr>
        <p:spPr>
          <a:xfrm>
            <a:off x="0" y="0"/>
            <a:ext cx="9144000" cy="620688"/>
          </a:xfrm>
        </p:spPr>
        <p:txBody>
          <a:bodyPr>
            <a:normAutofit/>
          </a:bodyPr>
          <a:p>
            <a:r>
              <a:rPr b="1" dirty="0" sz="3200" lang="en-US">
                <a:solidFill>
                  <a:srgbClr val="FF0000"/>
                </a:solidFill>
                <a:latin typeface="Times New Roman" panose="02020603050405020304" pitchFamily="18" charset="0"/>
                <a:cs typeface="Times New Roman" panose="02020603050405020304" pitchFamily="18" charset="0"/>
              </a:rPr>
              <a:t>ORBICULARIS OCULI MUSCLE (CNVII</a:t>
            </a:r>
            <a:r>
              <a:rPr b="1" dirty="0" sz="3200" lang="en-US" smtClean="0">
                <a:solidFill>
                  <a:srgbClr val="FF0000"/>
                </a:solidFill>
                <a:latin typeface="Times New Roman" panose="02020603050405020304" pitchFamily="18" charset="0"/>
                <a:cs typeface="Times New Roman" panose="02020603050405020304" pitchFamily="18" charset="0"/>
              </a:rPr>
              <a:t>) Cont’d</a:t>
            </a:r>
            <a:endParaRPr dirty="0" sz="3200" lang="en-US">
              <a:solidFill>
                <a:srgbClr val="FF0000"/>
              </a:solidFill>
              <a:latin typeface="Times New Roman" panose="02020603050405020304" pitchFamily="18" charset="0"/>
              <a:cs typeface="Times New Roman" panose="02020603050405020304" pitchFamily="18" charset="0"/>
            </a:endParaRPr>
          </a:p>
        </p:txBody>
      </p:sp>
      <p:sp>
        <p:nvSpPr>
          <p:cNvPr id="1048622" name="Subtitle 2"/>
          <p:cNvSpPr>
            <a:spLocks noGrp="1"/>
          </p:cNvSpPr>
          <p:nvPr>
            <p:ph type="subTitle" idx="1"/>
          </p:nvPr>
        </p:nvSpPr>
        <p:spPr>
          <a:xfrm>
            <a:off x="0" y="620688"/>
            <a:ext cx="9144000" cy="6237312"/>
          </a:xfrm>
        </p:spPr>
        <p:txBody>
          <a:bodyPr>
            <a:noAutofit/>
          </a:bodyPr>
          <a:p>
            <a:pPr>
              <a:lnSpc>
                <a:spcPct val="150000"/>
              </a:lnSpc>
              <a:buFont typeface="Wingdings" panose="05000000000000000000" pitchFamily="2" charset="2"/>
              <a:buChar char="q"/>
            </a:pPr>
            <a:r>
              <a:rPr dirty="0" lang="en-US" smtClean="0">
                <a:latin typeface="Times New Roman" panose="02020603050405020304" pitchFamily="18" charset="0"/>
                <a:cs typeface="Times New Roman" panose="02020603050405020304" pitchFamily="18" charset="0"/>
              </a:rPr>
              <a:t>The inferior tarsal muscle originate from the sheath of the IRM where it surrounds the IOM.</a:t>
            </a:r>
          </a:p>
          <a:p>
            <a:pPr>
              <a:lnSpc>
                <a:spcPct val="150000"/>
              </a:lnSpc>
              <a:buFont typeface="Wingdings" panose="05000000000000000000" pitchFamily="2" charset="2"/>
              <a:buChar char="q"/>
            </a:pPr>
            <a:r>
              <a:rPr dirty="0" lang="en-US" smtClean="0">
                <a:latin typeface="Times New Roman" panose="02020603050405020304" pitchFamily="18" charset="0"/>
                <a:cs typeface="Times New Roman" panose="02020603050405020304" pitchFamily="18" charset="0"/>
              </a:rPr>
              <a:t>It courses upward and inserts into:</a:t>
            </a:r>
          </a:p>
          <a:p>
            <a:pPr algn="ctr">
              <a:lnSpc>
                <a:spcPct val="150000"/>
              </a:lnSpc>
              <a:buFont typeface="Wingdings" panose="05000000000000000000" pitchFamily="2" charset="2"/>
              <a:buChar char="ü"/>
            </a:pPr>
            <a:r>
              <a:rPr dirty="0" lang="en-US" smtClean="0">
                <a:latin typeface="Times New Roman" panose="02020603050405020304" pitchFamily="18" charset="0"/>
                <a:cs typeface="Times New Roman" panose="02020603050405020304" pitchFamily="18" charset="0"/>
              </a:rPr>
              <a:t> bulbar conjunctiva</a:t>
            </a:r>
          </a:p>
          <a:p>
            <a:pPr algn="ctr">
              <a:lnSpc>
                <a:spcPct val="150000"/>
              </a:lnSpc>
              <a:buFont typeface="Wingdings" panose="05000000000000000000" pitchFamily="2" charset="2"/>
              <a:buChar char="ü"/>
            </a:pPr>
            <a:r>
              <a:rPr dirty="0" lang="en-US" smtClean="0">
                <a:latin typeface="Times New Roman" panose="02020603050405020304" pitchFamily="18" charset="0"/>
                <a:cs typeface="Times New Roman" panose="02020603050405020304" pitchFamily="18" charset="0"/>
              </a:rPr>
              <a:t>Expansion of the fascia of IRM that inserts into the tarsals</a:t>
            </a:r>
          </a:p>
          <a:p>
            <a:pPr>
              <a:lnSpc>
                <a:spcPct val="150000"/>
              </a:lnSpc>
              <a:buFont typeface="Wingdings" panose="05000000000000000000" pitchFamily="2" charset="2"/>
              <a:buChar char="q"/>
            </a:pPr>
            <a:r>
              <a:rPr dirty="0" lang="en-US" smtClean="0">
                <a:latin typeface="Times New Roman" panose="02020603050405020304" pitchFamily="18" charset="0"/>
                <a:cs typeface="Times New Roman" panose="02020603050405020304" pitchFamily="18" charset="0"/>
              </a:rPr>
              <a:t>The orbital septum separates the eyelid from the content of  the orbit white.</a:t>
            </a:r>
          </a:p>
          <a:p>
            <a:pPr>
              <a:lnSpc>
                <a:spcPct val="150000"/>
              </a:lnSpc>
              <a:buFont typeface="Wingdings" panose="05000000000000000000" pitchFamily="2" charset="2"/>
              <a:buChar char="q"/>
            </a:pPr>
            <a:r>
              <a:rPr dirty="0" lang="en-US" smtClean="0">
                <a:latin typeface="Times New Roman" panose="02020603050405020304" pitchFamily="18" charset="0"/>
                <a:cs typeface="Times New Roman" panose="02020603050405020304" pitchFamily="18" charset="0"/>
              </a:rPr>
              <a:t>The capsule–palpebral fascia in the lower eyelid is equivalent to the </a:t>
            </a:r>
            <a:r>
              <a:rPr dirty="0" lang="en-US" err="1" smtClean="0">
                <a:latin typeface="Times New Roman" panose="02020603050405020304" pitchFamily="18" charset="0"/>
                <a:cs typeface="Times New Roman" panose="02020603050405020304" pitchFamily="18" charset="0"/>
              </a:rPr>
              <a:t>levator</a:t>
            </a:r>
            <a:r>
              <a:rPr dirty="0" lang="en-US" smtClean="0">
                <a:latin typeface="Times New Roman" panose="02020603050405020304" pitchFamily="18" charset="0"/>
                <a:cs typeface="Times New Roman" panose="02020603050405020304" pitchFamily="18" charset="0"/>
              </a:rPr>
              <a:t> </a:t>
            </a:r>
            <a:r>
              <a:rPr dirty="0" lang="en-US" err="1" smtClean="0">
                <a:latin typeface="Times New Roman" panose="02020603050405020304" pitchFamily="18" charset="0"/>
                <a:cs typeface="Times New Roman" panose="02020603050405020304" pitchFamily="18" charset="0"/>
              </a:rPr>
              <a:t>aponeurosis</a:t>
            </a:r>
            <a:endParaRPr dirty="0" lang="en-US" smtClean="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23" name="Title 1"/>
          <p:cNvSpPr>
            <a:spLocks noGrp="1"/>
          </p:cNvSpPr>
          <p:nvPr>
            <p:ph type="ctrTitle"/>
          </p:nvPr>
        </p:nvSpPr>
        <p:spPr>
          <a:xfrm>
            <a:off x="0" y="188640"/>
            <a:ext cx="8964488" cy="720080"/>
          </a:xfrm>
        </p:spPr>
        <p:txBody>
          <a:bodyPr>
            <a:normAutofit/>
          </a:bodyPr>
          <a:p>
            <a:r>
              <a:rPr b="1" dirty="0" sz="3000" lang="en-US">
                <a:solidFill>
                  <a:srgbClr val="FF0000"/>
                </a:solidFill>
                <a:latin typeface="Times New Roman" panose="02020603050405020304" pitchFamily="18" charset="0"/>
                <a:cs typeface="Times New Roman" panose="02020603050405020304" pitchFamily="18" charset="0"/>
              </a:rPr>
              <a:t>ORBICULARIS OCULI MUSCLE (CNVII) Cont’d</a:t>
            </a:r>
            <a:endParaRPr dirty="0" sz="3000" lang="en-US"/>
          </a:p>
        </p:txBody>
      </p:sp>
      <p:sp>
        <p:nvSpPr>
          <p:cNvPr id="1048624" name="Subtitle 2"/>
          <p:cNvSpPr>
            <a:spLocks noGrp="1"/>
          </p:cNvSpPr>
          <p:nvPr>
            <p:ph type="subTitle" idx="1"/>
          </p:nvPr>
        </p:nvSpPr>
        <p:spPr>
          <a:xfrm>
            <a:off x="179512" y="1196752"/>
            <a:ext cx="8784976" cy="5472608"/>
          </a:xfrm>
        </p:spPr>
        <p:txBody>
          <a:bodyPr>
            <a:normAutofit fontScale="96875" lnSpcReduction="10000"/>
          </a:bodyPr>
          <a:p>
            <a:pPr>
              <a:lnSpc>
                <a:spcPct val="150000"/>
              </a:lnSpc>
              <a:buFont typeface="Wingdings" panose="05000000000000000000" pitchFamily="2" charset="2"/>
              <a:buChar char="q"/>
            </a:pPr>
            <a:r>
              <a:rPr dirty="0" sz="3200" lang="en-US">
                <a:latin typeface="Times New Roman" panose="02020603050405020304" pitchFamily="18" charset="0"/>
                <a:cs typeface="Times New Roman" panose="02020603050405020304" pitchFamily="18" charset="0"/>
              </a:rPr>
              <a:t>The LPSM </a:t>
            </a:r>
            <a:r>
              <a:rPr dirty="0" sz="3200" lang="en-US" err="1">
                <a:latin typeface="Times New Roman" panose="02020603050405020304" pitchFamily="18" charset="0"/>
                <a:cs typeface="Times New Roman" panose="02020603050405020304" pitchFamily="18" charset="0"/>
              </a:rPr>
              <a:t>aponeurosis</a:t>
            </a:r>
            <a:r>
              <a:rPr dirty="0" sz="3200" lang="en-US">
                <a:latin typeface="Times New Roman" panose="02020603050405020304" pitchFamily="18" charset="0"/>
                <a:cs typeface="Times New Roman" panose="02020603050405020304" pitchFamily="18" charset="0"/>
              </a:rPr>
              <a:t> is located in the upper eyelid </a:t>
            </a:r>
          </a:p>
          <a:p>
            <a:pPr>
              <a:lnSpc>
                <a:spcPct val="150000"/>
              </a:lnSpc>
              <a:buFont typeface="Wingdings" panose="05000000000000000000" pitchFamily="2" charset="2"/>
              <a:buChar char="q"/>
            </a:pPr>
            <a:r>
              <a:rPr dirty="0" sz="3200" lang="en-US">
                <a:latin typeface="Times New Roman" panose="02020603050405020304" pitchFamily="18" charset="0"/>
                <a:cs typeface="Times New Roman" panose="02020603050405020304" pitchFamily="18" charset="0"/>
              </a:rPr>
              <a:t>The LPSM (CNIII) is closely related to the SRM in it’s:</a:t>
            </a:r>
          </a:p>
          <a:p>
            <a:pPr algn="ctr">
              <a:lnSpc>
                <a:spcPct val="150000"/>
              </a:lnSpc>
              <a:buFont typeface="Wingdings" panose="05000000000000000000" pitchFamily="2" charset="2"/>
              <a:buChar char="ü"/>
            </a:pPr>
            <a:r>
              <a:rPr dirty="0" sz="3200" lang="en-US">
                <a:latin typeface="Times New Roman" panose="02020603050405020304" pitchFamily="18" charset="0"/>
                <a:cs typeface="Times New Roman" panose="02020603050405020304" pitchFamily="18" charset="0"/>
              </a:rPr>
              <a:t>Origin</a:t>
            </a:r>
          </a:p>
          <a:p>
            <a:pPr algn="ctr">
              <a:lnSpc>
                <a:spcPct val="150000"/>
              </a:lnSpc>
              <a:buFont typeface="Wingdings" panose="05000000000000000000" pitchFamily="2" charset="2"/>
              <a:buChar char="ü"/>
            </a:pPr>
            <a:r>
              <a:rPr dirty="0" sz="3200" lang="en-US">
                <a:latin typeface="Times New Roman" panose="02020603050405020304" pitchFamily="18" charset="0"/>
                <a:cs typeface="Times New Roman" panose="02020603050405020304" pitchFamily="18" charset="0"/>
              </a:rPr>
              <a:t>course</a:t>
            </a:r>
          </a:p>
          <a:p>
            <a:pPr>
              <a:lnSpc>
                <a:spcPct val="150000"/>
              </a:lnSpc>
              <a:buFont typeface="Wingdings" pitchFamily="2" charset="2"/>
              <a:buChar char="q"/>
            </a:pPr>
            <a:r>
              <a:rPr dirty="0" sz="3200" lang="en-US"/>
              <a:t>The superior and inferior palpebral smooth muscles of Muller (</a:t>
            </a:r>
            <a:r>
              <a:rPr dirty="0" sz="3200" lang="en-US" err="1"/>
              <a:t>sypmpathetic</a:t>
            </a:r>
            <a:r>
              <a:rPr dirty="0" sz="3200" lang="en-US"/>
              <a:t>) are small sheet of muscles located immediately beneath the orbital portion of the </a:t>
            </a:r>
            <a:r>
              <a:rPr dirty="0" sz="3200" lang="en-US" smtClean="0"/>
              <a:t>palpebral conjunctiva</a:t>
            </a:r>
            <a:r>
              <a:rPr dirty="0" sz="3200" lang="en-US"/>
              <a:t>. </a:t>
            </a: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25" name="Title 1"/>
          <p:cNvSpPr>
            <a:spLocks noGrp="1"/>
          </p:cNvSpPr>
          <p:nvPr>
            <p:ph type="ctrTitle"/>
          </p:nvPr>
        </p:nvSpPr>
        <p:spPr>
          <a:xfrm>
            <a:off x="0" y="-1"/>
            <a:ext cx="9144000" cy="620689"/>
          </a:xfrm>
        </p:spPr>
        <p:txBody>
          <a:bodyPr>
            <a:normAutofit/>
          </a:bodyPr>
          <a:p>
            <a:r>
              <a:rPr b="1" dirty="0" sz="3000" lang="en-US" smtClean="0">
                <a:solidFill>
                  <a:srgbClr val="FF0000"/>
                </a:solidFill>
                <a:latin typeface="Times New Roman" panose="02020603050405020304" pitchFamily="18" charset="0"/>
                <a:cs typeface="Times New Roman" panose="02020603050405020304" pitchFamily="18" charset="0"/>
              </a:rPr>
              <a:t>ORBICULARIS OCULI MUSCLE (CNVII) Cont’d</a:t>
            </a:r>
            <a:endParaRPr dirty="0" sz="3000" lang="en-US">
              <a:solidFill>
                <a:srgbClr val="FF0000"/>
              </a:solidFill>
            </a:endParaRPr>
          </a:p>
        </p:txBody>
      </p:sp>
      <p:sp>
        <p:nvSpPr>
          <p:cNvPr id="1048626" name="Subtitle 2"/>
          <p:cNvSpPr>
            <a:spLocks noGrp="1"/>
          </p:cNvSpPr>
          <p:nvPr>
            <p:ph type="subTitle" idx="1"/>
          </p:nvPr>
        </p:nvSpPr>
        <p:spPr>
          <a:xfrm>
            <a:off x="0" y="620688"/>
            <a:ext cx="9144000" cy="6237312"/>
          </a:xfrm>
        </p:spPr>
        <p:txBody>
          <a:bodyPr>
            <a:normAutofit/>
          </a:bodyPr>
          <a:p>
            <a:pPr>
              <a:lnSpc>
                <a:spcPct val="150000"/>
              </a:lnSpc>
              <a:buFont typeface="Wingdings" panose="05000000000000000000" pitchFamily="2" charset="2"/>
              <a:buChar char="q"/>
            </a:pPr>
            <a:r>
              <a:rPr dirty="0" lang="en-US" smtClean="0"/>
              <a:t>The superior palpebral muscle originate from the under surface of the LPSM</a:t>
            </a:r>
          </a:p>
          <a:p>
            <a:pPr>
              <a:lnSpc>
                <a:spcPct val="150000"/>
              </a:lnSpc>
              <a:buFont typeface="Wingdings" panose="05000000000000000000" pitchFamily="2" charset="2"/>
              <a:buChar char="q"/>
            </a:pPr>
            <a:r>
              <a:rPr dirty="0" lang="en-US" smtClean="0"/>
              <a:t>The fibrous tissue of the eyelids consist of:</a:t>
            </a:r>
          </a:p>
          <a:p>
            <a:pPr algn="ctr">
              <a:lnSpc>
                <a:spcPct val="150000"/>
              </a:lnSpc>
              <a:buFont typeface="Wingdings" panose="05000000000000000000" pitchFamily="2" charset="2"/>
              <a:buChar char="ü"/>
            </a:pPr>
            <a:r>
              <a:rPr dirty="0" lang="en-US" smtClean="0"/>
              <a:t>Peripheral layer</a:t>
            </a:r>
          </a:p>
          <a:p>
            <a:pPr algn="ctr">
              <a:lnSpc>
                <a:spcPct val="150000"/>
              </a:lnSpc>
              <a:buFont typeface="Wingdings" panose="05000000000000000000" pitchFamily="2" charset="2"/>
              <a:buChar char="ü"/>
            </a:pPr>
            <a:r>
              <a:rPr dirty="0" lang="en-US" smtClean="0"/>
              <a:t>Palpebral fascia (septum)</a:t>
            </a:r>
          </a:p>
          <a:p>
            <a:pPr algn="ctr">
              <a:lnSpc>
                <a:spcPct val="150000"/>
              </a:lnSpc>
              <a:buFont typeface="Wingdings" panose="05000000000000000000" pitchFamily="2" charset="2"/>
              <a:buChar char="ü"/>
            </a:pPr>
            <a:r>
              <a:rPr dirty="0" lang="en-US" smtClean="0"/>
              <a:t>Orbital</a:t>
            </a:r>
          </a:p>
          <a:p>
            <a:pPr algn="ctr">
              <a:lnSpc>
                <a:spcPct val="150000"/>
              </a:lnSpc>
              <a:buFont typeface="Wingdings" panose="05000000000000000000" pitchFamily="2" charset="2"/>
              <a:buChar char="ü"/>
            </a:pPr>
            <a:r>
              <a:rPr dirty="0" lang="en-US" smtClean="0"/>
              <a:t>Thickened central portion</a:t>
            </a:r>
            <a:endParaRPr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27" name="Title 1"/>
          <p:cNvSpPr>
            <a:spLocks noGrp="1"/>
          </p:cNvSpPr>
          <p:nvPr>
            <p:ph type="ctrTitle"/>
          </p:nvPr>
        </p:nvSpPr>
        <p:spPr>
          <a:xfrm>
            <a:off x="0" y="0"/>
            <a:ext cx="9144000" cy="836712"/>
          </a:xfrm>
        </p:spPr>
        <p:txBody>
          <a:bodyPr>
            <a:normAutofit/>
          </a:bodyPr>
          <a:p>
            <a:r>
              <a:rPr b="1" dirty="0" sz="3000" lang="en-US">
                <a:solidFill>
                  <a:srgbClr val="FF0000"/>
                </a:solidFill>
                <a:latin typeface="Times New Roman" panose="02020603050405020304" pitchFamily="18" charset="0"/>
                <a:cs typeface="Times New Roman" panose="02020603050405020304" pitchFamily="18" charset="0"/>
              </a:rPr>
              <a:t>ORBICULARIS OCULI MUSCLE (CNVII) Cont’d</a:t>
            </a:r>
            <a:endParaRPr dirty="0" sz="3000" lang="en-US">
              <a:solidFill>
                <a:srgbClr val="FF0000"/>
              </a:solidFill>
            </a:endParaRPr>
          </a:p>
        </p:txBody>
      </p:sp>
      <p:sp>
        <p:nvSpPr>
          <p:cNvPr id="1048628" name="Subtitle 2"/>
          <p:cNvSpPr>
            <a:spLocks noGrp="1"/>
          </p:cNvSpPr>
          <p:nvPr>
            <p:ph type="subTitle" idx="1"/>
          </p:nvPr>
        </p:nvSpPr>
        <p:spPr>
          <a:xfrm>
            <a:off x="0" y="908720"/>
            <a:ext cx="9144000" cy="5949280"/>
          </a:xfrm>
        </p:spPr>
        <p:txBody>
          <a:bodyPr>
            <a:noAutofit/>
          </a:bodyPr>
          <a:p>
            <a:pPr>
              <a:buFont typeface="Wingdings" panose="05000000000000000000" pitchFamily="2" charset="2"/>
              <a:buChar char="q"/>
            </a:pPr>
            <a:r>
              <a:rPr dirty="0" lang="en-US" smtClean="0">
                <a:latin typeface="Times New Roman" panose="02020603050405020304" pitchFamily="18" charset="0"/>
                <a:cs typeface="Times New Roman" panose="02020603050405020304" pitchFamily="18" charset="0"/>
              </a:rPr>
              <a:t>The tarsal plates consist of:</a:t>
            </a:r>
          </a:p>
          <a:p>
            <a:pPr algn="ctr">
              <a:buFont typeface="Wingdings" panose="05000000000000000000" pitchFamily="2" charset="2"/>
              <a:buChar char="ü"/>
            </a:pPr>
            <a:r>
              <a:rPr dirty="0" lang="en-US" smtClean="0">
                <a:latin typeface="Times New Roman" panose="02020603050405020304" pitchFamily="18" charset="0"/>
                <a:cs typeface="Times New Roman" panose="02020603050405020304" pitchFamily="18" charset="0"/>
              </a:rPr>
              <a:t>Firm connective tissue (not cartilage) that gives form  and   density to the free margin of the eyelids each. </a:t>
            </a:r>
          </a:p>
          <a:p>
            <a:pPr algn="ctr">
              <a:buFont typeface="Wingdings" panose="05000000000000000000" pitchFamily="2" charset="2"/>
              <a:buChar char="ü"/>
            </a:pPr>
            <a:r>
              <a:rPr dirty="0" sz="3200" lang="en-US" smtClean="0">
                <a:solidFill>
                  <a:srgbClr val="FF0000"/>
                </a:solidFill>
                <a:latin typeface="Times New Roman" panose="02020603050405020304" pitchFamily="18" charset="0"/>
                <a:cs typeface="Times New Roman" panose="02020603050405020304" pitchFamily="18" charset="0"/>
              </a:rPr>
              <a:t>size</a:t>
            </a:r>
            <a:r>
              <a:rPr dirty="0" lang="en-US" smtClean="0">
                <a:latin typeface="Times New Roman" panose="02020603050405020304" pitchFamily="18" charset="0"/>
                <a:cs typeface="Times New Roman" panose="02020603050405020304" pitchFamily="18" charset="0"/>
              </a:rPr>
              <a:t>: 1mm  thick and 25–30 mm long</a:t>
            </a:r>
          </a:p>
          <a:p>
            <a:pPr algn="r">
              <a:buFont typeface="Wingdings" panose="05000000000000000000" pitchFamily="2" charset="2"/>
              <a:buChar char="v"/>
            </a:pPr>
            <a:r>
              <a:rPr dirty="0" lang="en-US" smtClean="0">
                <a:latin typeface="Times New Roman" panose="02020603050405020304" pitchFamily="18" charset="0"/>
                <a:cs typeface="Times New Roman" panose="02020603050405020304" pitchFamily="18" charset="0"/>
              </a:rPr>
              <a:t>Upper = 11mm</a:t>
            </a:r>
          </a:p>
          <a:p>
            <a:pPr algn="r">
              <a:buFont typeface="Wingdings" panose="05000000000000000000" pitchFamily="2" charset="2"/>
              <a:buChar char="v"/>
            </a:pPr>
            <a:r>
              <a:rPr dirty="0" lang="en-US" smtClean="0">
                <a:latin typeface="Times New Roman" panose="02020603050405020304" pitchFamily="18" charset="0"/>
                <a:cs typeface="Times New Roman" panose="02020603050405020304" pitchFamily="18" charset="0"/>
              </a:rPr>
              <a:t>Lower = 5mm wide</a:t>
            </a:r>
          </a:p>
          <a:p>
            <a:pPr>
              <a:buFont typeface="Wingdings" panose="05000000000000000000" pitchFamily="2" charset="2"/>
              <a:buChar char="q"/>
            </a:pPr>
            <a:r>
              <a:rPr dirty="0" lang="en-US" smtClean="0">
                <a:latin typeface="Times New Roman" panose="02020603050405020304" pitchFamily="18" charset="0"/>
                <a:cs typeface="Times New Roman" panose="02020603050405020304" pitchFamily="18" charset="0"/>
              </a:rPr>
              <a:t>Each tarsus contains:</a:t>
            </a:r>
          </a:p>
          <a:p>
            <a:pPr algn="ctr">
              <a:buFont typeface="Wingdings" panose="05000000000000000000" pitchFamily="2" charset="2"/>
              <a:buChar char="ü"/>
            </a:pPr>
            <a:r>
              <a:rPr dirty="0" lang="en-US" smtClean="0">
                <a:latin typeface="Times New Roman" panose="02020603050405020304" pitchFamily="18" charset="0"/>
                <a:cs typeface="Times New Roman" panose="02020603050405020304" pitchFamily="18" charset="0"/>
              </a:rPr>
              <a:t>Sebaceous (Meibomian) gland margin</a:t>
            </a:r>
          </a:p>
          <a:p>
            <a:pPr>
              <a:buFont typeface="Wingdings" panose="05000000000000000000" pitchFamily="2" charset="2"/>
              <a:buChar char="q"/>
            </a:pPr>
            <a:r>
              <a:rPr dirty="0" lang="en-US" smtClean="0">
                <a:latin typeface="Times New Roman" panose="02020603050405020304" pitchFamily="18" charset="0"/>
                <a:cs typeface="Times New Roman" panose="02020603050405020304" pitchFamily="18" charset="0"/>
              </a:rPr>
              <a:t>Theses glands are arranged in a cycle round the tarsal plate and each consist of 10 – 15 acini placed irregularly around a central canal openings into the margin</a:t>
            </a:r>
            <a:endParaRPr dirty="0" lang="en-US">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29" name="Title 1"/>
          <p:cNvSpPr>
            <a:spLocks noGrp="1"/>
          </p:cNvSpPr>
          <p:nvPr>
            <p:ph type="ctrTitle"/>
          </p:nvPr>
        </p:nvSpPr>
        <p:spPr>
          <a:xfrm>
            <a:off x="0" y="0"/>
            <a:ext cx="9144000" cy="980728"/>
          </a:xfrm>
        </p:spPr>
        <p:txBody>
          <a:bodyPr>
            <a:normAutofit/>
          </a:bodyPr>
          <a:p>
            <a:r>
              <a:rPr b="1" dirty="0" sz="3000" lang="en-US" smtClean="0">
                <a:solidFill>
                  <a:srgbClr val="FF0000"/>
                </a:solidFill>
                <a:latin typeface="Times New Roman" panose="02020603050405020304" pitchFamily="18" charset="0"/>
                <a:cs typeface="Times New Roman" panose="02020603050405020304" pitchFamily="18" charset="0"/>
              </a:rPr>
              <a:t>ORBICULARIS OCULI MUSCLE (CNVII) Cont’d</a:t>
            </a:r>
            <a:endParaRPr dirty="0" sz="3000" lang="en-US">
              <a:solidFill>
                <a:srgbClr val="FF0000"/>
              </a:solidFill>
            </a:endParaRPr>
          </a:p>
        </p:txBody>
      </p:sp>
      <p:sp>
        <p:nvSpPr>
          <p:cNvPr id="1048630" name="Subtitle 2"/>
          <p:cNvSpPr>
            <a:spLocks noGrp="1"/>
          </p:cNvSpPr>
          <p:nvPr>
            <p:ph type="subTitle" idx="1"/>
          </p:nvPr>
        </p:nvSpPr>
        <p:spPr>
          <a:xfrm>
            <a:off x="0" y="836712"/>
            <a:ext cx="9144000" cy="6021288"/>
          </a:xfrm>
        </p:spPr>
        <p:txBody>
          <a:bodyPr>
            <a:normAutofit/>
          </a:bodyPr>
          <a:p>
            <a:pPr>
              <a:lnSpc>
                <a:spcPct val="200000"/>
              </a:lnSpc>
              <a:buFont typeface="Wingdings" panose="05000000000000000000" pitchFamily="2" charset="2"/>
              <a:buChar char="q"/>
            </a:pPr>
            <a:r>
              <a:rPr b="1" dirty="0" sz="4000" lang="en-US" smtClean="0">
                <a:latin typeface="Times New Roman" panose="02020603050405020304" pitchFamily="18" charset="0"/>
                <a:cs typeface="Times New Roman" panose="02020603050405020304" pitchFamily="18" charset="0"/>
              </a:rPr>
              <a:t>The sebaceous gland prevents:</a:t>
            </a:r>
          </a:p>
          <a:p>
            <a:pPr algn="ctr">
              <a:lnSpc>
                <a:spcPct val="200000"/>
              </a:lnSpc>
              <a:buFont typeface="Wingdings" pitchFamily="2" charset="2"/>
              <a:buChar char="ü"/>
            </a:pPr>
            <a:r>
              <a:rPr dirty="0" sz="2900" lang="en-US" smtClean="0">
                <a:latin typeface="Times New Roman" panose="02020603050405020304" pitchFamily="18" charset="0"/>
                <a:cs typeface="Times New Roman" panose="02020603050405020304" pitchFamily="18" charset="0"/>
              </a:rPr>
              <a:t>Overflowing of tears</a:t>
            </a:r>
          </a:p>
          <a:p>
            <a:pPr algn="ctr">
              <a:lnSpc>
                <a:spcPct val="200000"/>
              </a:lnSpc>
              <a:buFont typeface="Wingdings" pitchFamily="2" charset="2"/>
              <a:buChar char="ü"/>
            </a:pPr>
            <a:r>
              <a:rPr dirty="0" sz="2900" lang="en-US" smtClean="0">
                <a:latin typeface="Times New Roman" panose="02020603050405020304" pitchFamily="18" charset="0"/>
                <a:cs typeface="Times New Roman" panose="02020603050405020304" pitchFamily="18" charset="0"/>
              </a:rPr>
              <a:t>Makes possible an airtight closure of the eyelid</a:t>
            </a:r>
          </a:p>
          <a:p>
            <a:pPr algn="ctr">
              <a:lnSpc>
                <a:spcPct val="200000"/>
              </a:lnSpc>
              <a:buFont typeface="Wingdings" pitchFamily="2" charset="2"/>
              <a:buChar char="ü"/>
            </a:pPr>
            <a:r>
              <a:rPr dirty="0" sz="2900" lang="en-US" smtClean="0">
                <a:latin typeface="Times New Roman" panose="02020603050405020304" pitchFamily="18" charset="0"/>
                <a:cs typeface="Times New Roman" panose="02020603050405020304" pitchFamily="18" charset="0"/>
              </a:rPr>
              <a:t>Provides the superficial layer of the pre–corneal  tear film</a:t>
            </a:r>
          </a:p>
          <a:p>
            <a:pPr algn="ctr">
              <a:lnSpc>
                <a:spcPct val="200000"/>
              </a:lnSpc>
              <a:buFont typeface="Wingdings" pitchFamily="2" charset="2"/>
              <a:buChar char="ü"/>
            </a:pPr>
            <a:r>
              <a:rPr dirty="0" sz="2900" lang="en-US" smtClean="0">
                <a:latin typeface="Times New Roman" panose="02020603050405020304" pitchFamily="18" charset="0"/>
                <a:cs typeface="Times New Roman" panose="02020603050405020304" pitchFamily="18" charset="0"/>
              </a:rPr>
              <a:t>Prevents the rapid evaporation of tears</a:t>
            </a:r>
          </a:p>
          <a:p>
            <a:pPr indent="0" marL="0">
              <a:buNone/>
            </a:pPr>
            <a:endParaRPr dirty="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31" name="Title 1"/>
          <p:cNvSpPr>
            <a:spLocks noGrp="1"/>
          </p:cNvSpPr>
          <p:nvPr>
            <p:ph type="ctrTitle"/>
          </p:nvPr>
        </p:nvSpPr>
        <p:spPr>
          <a:xfrm>
            <a:off x="0" y="0"/>
            <a:ext cx="9144000" cy="764704"/>
          </a:xfrm>
        </p:spPr>
        <p:txBody>
          <a:bodyPr/>
          <a:p>
            <a:r>
              <a:rPr dirty="0" lang="en-US" smtClean="0">
                <a:solidFill>
                  <a:srgbClr val="FF0000"/>
                </a:solidFill>
                <a:latin typeface="Aharoni" pitchFamily="2" charset="-79"/>
                <a:cs typeface="Aharoni" pitchFamily="2" charset="-79"/>
              </a:rPr>
              <a:t>BLOOD SUPPLY TO THE EYELID</a:t>
            </a:r>
            <a:endParaRPr dirty="0" lang="en-US">
              <a:solidFill>
                <a:srgbClr val="FF0000"/>
              </a:solidFill>
              <a:latin typeface="Aharoni" pitchFamily="2" charset="-79"/>
              <a:cs typeface="Aharoni" pitchFamily="2" charset="-79"/>
            </a:endParaRPr>
          </a:p>
        </p:txBody>
      </p:sp>
      <p:sp>
        <p:nvSpPr>
          <p:cNvPr id="1048632" name="Subtitle 2"/>
          <p:cNvSpPr>
            <a:spLocks noGrp="1"/>
          </p:cNvSpPr>
          <p:nvPr>
            <p:ph type="subTitle" idx="1"/>
          </p:nvPr>
        </p:nvSpPr>
        <p:spPr>
          <a:xfrm>
            <a:off x="0" y="1268760"/>
            <a:ext cx="9144000" cy="5589240"/>
          </a:xfrm>
        </p:spPr>
        <p:txBody>
          <a:bodyPr>
            <a:normAutofit fontScale="93750" lnSpcReduction="10000"/>
          </a:bodyPr>
          <a:p>
            <a:pPr>
              <a:lnSpc>
                <a:spcPct val="200000"/>
              </a:lnSpc>
              <a:buFont typeface="Wingdings" panose="05000000000000000000" pitchFamily="2" charset="2"/>
              <a:buChar char="q"/>
            </a:pPr>
            <a:r>
              <a:rPr dirty="0" lang="en-US" smtClean="0">
                <a:latin typeface="Times New Roman" panose="02020603050405020304" pitchFamily="18" charset="0"/>
                <a:cs typeface="Times New Roman" panose="02020603050405020304" pitchFamily="18" charset="0"/>
              </a:rPr>
              <a:t>This is derived from the marginal peripheral vascular           arcades and formed by the lateral palpebral branches of:</a:t>
            </a:r>
          </a:p>
          <a:p>
            <a:pPr algn="ctr">
              <a:lnSpc>
                <a:spcPct val="200000"/>
              </a:lnSpc>
              <a:buFont typeface="Wingdings" pitchFamily="2" charset="2"/>
              <a:buChar char="ü"/>
            </a:pPr>
            <a:r>
              <a:rPr dirty="0" lang="en-US" smtClean="0">
                <a:latin typeface="Times New Roman" panose="02020603050405020304" pitchFamily="18" charset="0"/>
                <a:cs typeface="Times New Roman" panose="02020603050405020304" pitchFamily="18" charset="0"/>
              </a:rPr>
              <a:t>The lacrimal artery of</a:t>
            </a:r>
          </a:p>
          <a:p>
            <a:pPr algn="ctr">
              <a:lnSpc>
                <a:spcPct val="200000"/>
              </a:lnSpc>
              <a:buFont typeface="Wingdings" pitchFamily="2" charset="2"/>
              <a:buChar char="ü"/>
            </a:pPr>
            <a:r>
              <a:rPr dirty="0" lang="en-US" smtClean="0">
                <a:latin typeface="Times New Roman" panose="02020603050405020304" pitchFamily="18" charset="0"/>
                <a:cs typeface="Times New Roman" panose="02020603050405020304" pitchFamily="18" charset="0"/>
              </a:rPr>
              <a:t>Medial palpebral branches of the </a:t>
            </a:r>
            <a:r>
              <a:rPr dirty="0" lang="en-US" err="1" smtClean="0">
                <a:latin typeface="Times New Roman" panose="02020603050405020304" pitchFamily="18" charset="0"/>
                <a:cs typeface="Times New Roman" panose="02020603050405020304" pitchFamily="18" charset="0"/>
              </a:rPr>
              <a:t>dorso</a:t>
            </a:r>
            <a:r>
              <a:rPr dirty="0" lang="en-US" smtClean="0">
                <a:latin typeface="Times New Roman" panose="02020603050405020304" pitchFamily="18" charset="0"/>
                <a:cs typeface="Times New Roman" panose="02020603050405020304" pitchFamily="18" charset="0"/>
              </a:rPr>
              <a:t> nasal artery.</a:t>
            </a:r>
          </a:p>
          <a:p>
            <a:pPr algn="ctr">
              <a:lnSpc>
                <a:spcPct val="200000"/>
              </a:lnSpc>
              <a:buFont typeface="Wingdings" pitchFamily="2" charset="2"/>
              <a:buChar char="ü"/>
            </a:pPr>
            <a:r>
              <a:rPr dirty="0" lang="en-US" smtClean="0">
                <a:latin typeface="Times New Roman" panose="02020603050405020304" pitchFamily="18" charset="0"/>
                <a:cs typeface="Times New Roman" panose="02020603050405020304" pitchFamily="18" charset="0"/>
              </a:rPr>
              <a:t>Both are derived from internal carotid artery through the     ophthalmic artery.</a:t>
            </a:r>
            <a:endParaRPr dirty="0" lang="en-US">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med" p14:dur="700">
        <p:fade/>
      </p:transition>
    </mc:Choice>
    <mc:Fallback>
      <p:transition spd="slow">
        <p:fade/>
      </p:transition>
    </mc:Fallback>
  </mc:AlternateConten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33" name="Title 1"/>
          <p:cNvSpPr>
            <a:spLocks noGrp="1"/>
          </p:cNvSpPr>
          <p:nvPr>
            <p:ph type="ctrTitle"/>
          </p:nvPr>
        </p:nvSpPr>
        <p:spPr>
          <a:xfrm>
            <a:off x="317" y="2894"/>
            <a:ext cx="9144000" cy="833818"/>
          </a:xfrm>
        </p:spPr>
        <p:txBody>
          <a:bodyPr>
            <a:normAutofit/>
          </a:bodyPr>
          <a:p>
            <a:r>
              <a:rPr dirty="0" lang="en-US" smtClean="0">
                <a:solidFill>
                  <a:srgbClr val="FF0000"/>
                </a:solidFill>
                <a:latin typeface="Times New Roman" panose="02020603050405020304" pitchFamily="18" charset="0"/>
                <a:cs typeface="Times New Roman" panose="02020603050405020304" pitchFamily="18" charset="0"/>
              </a:rPr>
              <a:t>NERVE SUPPLY TO THE EYELID</a:t>
            </a:r>
            <a:endParaRPr dirty="0" lang="en-US">
              <a:solidFill>
                <a:srgbClr val="FF0000"/>
              </a:solidFill>
              <a:latin typeface="Times New Roman" panose="02020603050405020304" pitchFamily="18" charset="0"/>
              <a:cs typeface="Times New Roman" panose="02020603050405020304" pitchFamily="18" charset="0"/>
            </a:endParaRPr>
          </a:p>
        </p:txBody>
      </p:sp>
      <p:sp>
        <p:nvSpPr>
          <p:cNvPr id="1048634" name="Subtitle 2"/>
          <p:cNvSpPr>
            <a:spLocks noGrp="1"/>
          </p:cNvSpPr>
          <p:nvPr>
            <p:ph type="subTitle" idx="1"/>
          </p:nvPr>
        </p:nvSpPr>
        <p:spPr>
          <a:xfrm>
            <a:off x="317" y="1124744"/>
            <a:ext cx="9143683" cy="5733256"/>
          </a:xfrm>
        </p:spPr>
        <p:txBody>
          <a:bodyPr>
            <a:normAutofit/>
          </a:bodyPr>
          <a:p>
            <a:pPr>
              <a:lnSpc>
                <a:spcPct val="200000"/>
              </a:lnSpc>
              <a:buFont typeface="Wingdings" panose="05000000000000000000" pitchFamily="2" charset="2"/>
              <a:buChar char="q"/>
            </a:pPr>
            <a:r>
              <a:rPr dirty="0" sz="3300" lang="en-US" smtClean="0"/>
              <a:t>The ophthalmic (first) division of the trigeminal nerve  (CNV) provides the sensory innervation of the:</a:t>
            </a:r>
          </a:p>
          <a:p>
            <a:pPr algn="ctr">
              <a:lnSpc>
                <a:spcPct val="200000"/>
              </a:lnSpc>
              <a:buFont typeface="Wingdings" panose="05000000000000000000" pitchFamily="2" charset="2"/>
              <a:buChar char="ü"/>
            </a:pPr>
            <a:r>
              <a:rPr dirty="0" sz="3300" lang="en-US" smtClean="0"/>
              <a:t>Upper eyelid</a:t>
            </a:r>
          </a:p>
          <a:p>
            <a:pPr algn="ctr">
              <a:lnSpc>
                <a:spcPct val="200000"/>
              </a:lnSpc>
              <a:buFont typeface="Wingdings" panose="05000000000000000000" pitchFamily="2" charset="2"/>
              <a:buChar char="ü"/>
            </a:pPr>
            <a:r>
              <a:rPr dirty="0" sz="3300" lang="en-US" smtClean="0"/>
              <a:t>Small lateral portion of the lower lid</a:t>
            </a:r>
            <a:endParaRPr dirty="0" sz="330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42" presetSubtype="0">
                                  <p:stCondLst>
                                    <p:cond delay="0"/>
                                  </p:stCondLst>
                                  <p:childTnLst>
                                    <p:set>
                                      <p:cBhvr>
                                        <p:cTn dur="1" fill="hold" id="6">
                                          <p:stCondLst>
                                            <p:cond delay="0"/>
                                          </p:stCondLst>
                                        </p:cTn>
                                        <p:tgtEl>
                                          <p:spTgt spid="1048633"/>
                                        </p:tgtEl>
                                        <p:attrNameLst>
                                          <p:attrName>style.visibility</p:attrName>
                                        </p:attrNameLst>
                                      </p:cBhvr>
                                      <p:to>
                                        <p:strVal val="visible"/>
                                      </p:to>
                                    </p:set>
                                    <p:animEffect transition="in" filter="fade">
                                      <p:cBhvr>
                                        <p:cTn dur="1000" id="7"/>
                                        <p:tgtEl>
                                          <p:spTgt spid="1048633"/>
                                        </p:tgtEl>
                                      </p:cBhvr>
                                    </p:animEffect>
                                    <p:anim calcmode="lin" valueType="num">
                                      <p:cBhvr>
                                        <p:cTn dur="1000" fill="hold" id="8"/>
                                        <p:tgtEl>
                                          <p:spTgt spid="1048633"/>
                                        </p:tgtEl>
                                        <p:attrNameLst>
                                          <p:attrName>ppt_x</p:attrName>
                                        </p:attrNameLst>
                                      </p:cBhvr>
                                      <p:tavLst>
                                        <p:tav tm="0">
                                          <p:val>
                                            <p:strVal val="#ppt_x"/>
                                          </p:val>
                                        </p:tav>
                                        <p:tav tm="100000">
                                          <p:val>
                                            <p:strVal val="#ppt_x"/>
                                          </p:val>
                                        </p:tav>
                                      </p:tavLst>
                                    </p:anim>
                                    <p:anim calcmode="lin" valueType="num">
                                      <p:cBhvr>
                                        <p:cTn dur="1000" fill="hold" id="9"/>
                                        <p:tgtEl>
                                          <p:spTgt spid="10486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35" name="Title 1"/>
          <p:cNvSpPr>
            <a:spLocks noGrp="1"/>
          </p:cNvSpPr>
          <p:nvPr>
            <p:ph type="ctrTitle"/>
          </p:nvPr>
        </p:nvSpPr>
        <p:spPr>
          <a:xfrm>
            <a:off x="317" y="18757"/>
            <a:ext cx="9144000" cy="817955"/>
          </a:xfrm>
        </p:spPr>
        <p:txBody>
          <a:bodyPr/>
          <a:p>
            <a:r>
              <a:rPr dirty="0" lang="en-US" smtClean="0">
                <a:solidFill>
                  <a:srgbClr val="FF0000"/>
                </a:solidFill>
                <a:latin typeface="Times New Roman" panose="02020603050405020304" pitchFamily="18" charset="0"/>
                <a:cs typeface="Times New Roman" panose="02020603050405020304" pitchFamily="18" charset="0"/>
              </a:rPr>
              <a:t>LYMPHATIC SUPPLY</a:t>
            </a:r>
            <a:endParaRPr dirty="0" lang="en-US">
              <a:solidFill>
                <a:srgbClr val="FF0000"/>
              </a:solidFill>
              <a:latin typeface="Times New Roman" panose="02020603050405020304" pitchFamily="18" charset="0"/>
              <a:cs typeface="Times New Roman" panose="02020603050405020304" pitchFamily="18" charset="0"/>
            </a:endParaRPr>
          </a:p>
        </p:txBody>
      </p:sp>
      <p:sp>
        <p:nvSpPr>
          <p:cNvPr id="1048636" name="Subtitle 2"/>
          <p:cNvSpPr>
            <a:spLocks noGrp="1"/>
          </p:cNvSpPr>
          <p:nvPr>
            <p:ph type="subTitle" idx="1"/>
          </p:nvPr>
        </p:nvSpPr>
        <p:spPr>
          <a:xfrm>
            <a:off x="317" y="836712"/>
            <a:ext cx="9143683" cy="6021288"/>
          </a:xfrm>
        </p:spPr>
        <p:txBody>
          <a:bodyPr>
            <a:noAutofit/>
          </a:bodyPr>
          <a:p>
            <a:pPr>
              <a:lnSpc>
                <a:spcPct val="150000"/>
              </a:lnSpc>
              <a:buFont typeface="Wingdings" panose="05000000000000000000" pitchFamily="2" charset="2"/>
              <a:buChar char="q"/>
            </a:pPr>
            <a:r>
              <a:rPr dirty="0" sz="3200" lang="en-US" smtClean="0"/>
              <a:t>The eyelids are drained by:</a:t>
            </a:r>
          </a:p>
          <a:p>
            <a:pPr algn="ctr" indent="-514350" marL="514350">
              <a:lnSpc>
                <a:spcPct val="150000"/>
              </a:lnSpc>
              <a:buFont typeface="+mj-lt"/>
              <a:buAutoNum type="arabicPeriod"/>
            </a:pPr>
            <a:r>
              <a:rPr dirty="0" sz="3200" lang="en-US" smtClean="0"/>
              <a:t>A medial group which drains 2/3 of the lower    eyelid and </a:t>
            </a:r>
          </a:p>
          <a:p>
            <a:pPr algn="ctr">
              <a:lnSpc>
                <a:spcPct val="150000"/>
              </a:lnSpc>
              <a:buFont typeface="Wingdings" panose="05000000000000000000" pitchFamily="2" charset="2"/>
              <a:buChar char="v"/>
            </a:pPr>
            <a:r>
              <a:rPr dirty="0" sz="3200" lang="en-US" smtClean="0"/>
              <a:t>Medial 1/3 of the upper eyelid into the               sub-maxillary lymph nodes</a:t>
            </a:r>
          </a:p>
          <a:p>
            <a:pPr indent="0" marL="0">
              <a:lnSpc>
                <a:spcPct val="150000"/>
              </a:lnSpc>
              <a:buNone/>
            </a:pPr>
            <a:r>
              <a:rPr dirty="0" sz="3200" lang="en-US" smtClean="0"/>
              <a:t>2. A lateral group drains the remaining portion of the eyelids  to the pre–</a:t>
            </a:r>
            <a:r>
              <a:rPr dirty="0" sz="3200" lang="en-US" err="1" smtClean="0"/>
              <a:t>auricullar</a:t>
            </a:r>
            <a:r>
              <a:rPr dirty="0" sz="3200" lang="en-US" smtClean="0"/>
              <a:t> nodes </a:t>
            </a:r>
            <a:endParaRPr dirty="0" sz="3200" lang="en-US"/>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mc:Choice>
    <mc:Fallback>
      <p:transition spd="slow">
        <p:fade/>
      </p:transition>
    </mc:Fallback>
  </mc:AlternateContent>
  <p:timing/>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THE EYELID</dc:title>
  <dc:creator>Ijaytim</dc:creator>
  <cp:lastModifiedBy>Ijaytim</cp:lastModifiedBy>
  <dcterms:created xsi:type="dcterms:W3CDTF">2016-11-27T17:28:32Z</dcterms:created>
  <dcterms:modified xsi:type="dcterms:W3CDTF">2021-07-13T05:15:49Z</dcterms:modified>
</cp:coreProperties>
</file>