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6" r:id="rId4"/>
    <p:sldId id="289" r:id="rId5"/>
    <p:sldId id="266" r:id="rId6"/>
    <p:sldId id="287" r:id="rId7"/>
    <p:sldId id="29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9/18/2025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9/18/2025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9/18/2025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9/18/2025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9/18/2025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a%20khen%20v&#224;%20t&#244;n%20vinh.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Ca </a:t>
            </a:r>
            <a:r>
              <a:rPr lang="en-US" sz="6000" b="1" dirty="0" err="1">
                <a:solidFill>
                  <a:srgbClr val="FF0000"/>
                </a:solidFill>
                <a:latin typeface="Arial" panose="020B0604020202020204" pitchFamily="34" charset="0"/>
                <a:cs typeface="Arial" panose="020B0604020202020204" pitchFamily="34" charset="0"/>
              </a:rPr>
              <a:t>khen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và</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tôn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vinh</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Giang</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Tâm</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1107996"/>
          </a:xfrm>
          <a:prstGeom prst="rect">
            <a:avLst/>
          </a:prstGeom>
        </p:spPr>
        <p:txBody>
          <a:bodyPr wrap="square">
            <a:spAutoFit/>
          </a:bodyPr>
          <a:lstStyle/>
          <a:p>
            <a:pPr algn="just"/>
            <a:r>
              <a:rPr lang="en-US" sz="6600" b="1" dirty="0">
                <a:solidFill>
                  <a:srgbClr val="FF0000"/>
                </a:solidFill>
                <a:effectLst/>
                <a:latin typeface="Arial" panose="020B0604020202020204" pitchFamily="34" charset="0"/>
                <a:cs typeface="Arial" panose="020B0604020202020204" pitchFamily="34" charset="0"/>
              </a:rPr>
              <a:t> </a:t>
            </a:r>
            <a:endParaRPr lang="vi-VN" sz="6600" b="1" i="0" dirty="0">
              <a:solidFill>
                <a:srgbClr val="333333"/>
              </a:solidFill>
              <a:effectLst/>
              <a:latin typeface="Arial" panose="020B0604020202020204" pitchFamily="34" charset="0"/>
              <a:cs typeface="Arial" panose="020B0604020202020204" pitchFamily="34" charset="0"/>
            </a:endParaRPr>
          </a:p>
        </p:txBody>
      </p:sp>
      <p:sp>
        <p:nvSpPr>
          <p:cNvPr id="5" name="Rectangle 4"/>
          <p:cNvSpPr/>
          <p:nvPr/>
        </p:nvSpPr>
        <p:spPr>
          <a:xfrm>
            <a:off x="437551" y="248584"/>
            <a:ext cx="11316898" cy="6124754"/>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1a. </a:t>
            </a:r>
            <a:r>
              <a:rPr lang="vi-VN" sz="6400" b="1" dirty="0">
                <a:latin typeface="Arial" panose="020B0604020202020204" pitchFamily="34" charset="0"/>
                <a:cs typeface="Arial" panose="020B0604020202020204" pitchFamily="34" charset="0"/>
              </a:rPr>
              <a:t>Nào ta nhanh bước mau đi về Nhà Chúa đây chốn ta mong chờ. Cùng dâng lên Vua Thánh cao sang câu vinh chúc hát khen danh Ngài ôi vinh quang. </a:t>
            </a:r>
            <a:endParaRPr lang="en-US" sz="6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60718" y="328139"/>
            <a:ext cx="11202244" cy="6278642"/>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1b. </a:t>
            </a:r>
            <a:r>
              <a:rPr lang="vi-VN" sz="6600" b="1" dirty="0">
                <a:latin typeface="Arial" panose="020B0604020202020204" pitchFamily="34" charset="0"/>
                <a:cs typeface="Arial" panose="020B0604020202020204" pitchFamily="34" charset="0"/>
              </a:rPr>
              <a:t>Ngợi khen Thiên Chúa</a:t>
            </a:r>
            <a:r>
              <a:rPr lang="en-US" sz="6600" b="1" dirty="0">
                <a:latin typeface="Arial" panose="020B0604020202020204" pitchFamily="34" charset="0"/>
                <a:cs typeface="Arial" panose="020B0604020202020204" pitchFamily="34" charset="0"/>
              </a:rPr>
              <a:t> </a:t>
            </a:r>
            <a:r>
              <a:rPr lang="vi-VN" sz="6600" b="1" dirty="0">
                <a:latin typeface="Arial" panose="020B0604020202020204" pitchFamily="34" charset="0"/>
                <a:cs typeface="Arial" panose="020B0604020202020204" pitchFamily="34" charset="0"/>
              </a:rPr>
              <a:t>bao nhân từ Ngài thương nhân thế ta vô bờ. Cùng dâng lên muôn tiếng ca vang danh Thiên Chúa cao quang Al - le - lu - ia!</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428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89710" y="222927"/>
            <a:ext cx="11230634" cy="6370975"/>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Cùng ca khen Thiên Chúa, cùng ca khen Thiên Chúa bằng một bài ca mới hát lên đi hỡi ngàn dân.</a:t>
            </a:r>
            <a:r>
              <a:rPr lang="en-US" sz="5800" b="1" dirty="0">
                <a:latin typeface="Arial" panose="020B0604020202020204" pitchFamily="34" charset="0"/>
                <a:cs typeface="Arial" panose="020B0604020202020204" pitchFamily="34" charset="0"/>
              </a:rPr>
              <a:t> </a:t>
            </a:r>
            <a:r>
              <a:rPr lang="vi-VN" sz="5800" b="1" dirty="0">
                <a:latin typeface="Arial" panose="020B0604020202020204" pitchFamily="34" charset="0"/>
                <a:cs typeface="Arial" panose="020B0604020202020204" pitchFamily="34" charset="0"/>
              </a:rPr>
              <a:t>Cùng tôn vinh Thiên Chúa, cùng tôn vinh Thiên Chúa vì tình Ngài thương ta mãi tín trung Al-le- lu-ia!</a:t>
            </a:r>
          </a:p>
        </p:txBody>
      </p:sp>
    </p:spTree>
    <p:extLst>
      <p:ext uri="{BB962C8B-B14F-4D97-AF65-F5344CB8AC3E}">
        <p14:creationId xmlns:p14="http://schemas.microsoft.com/office/powerpoint/2010/main" val="673795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60717" y="235574"/>
            <a:ext cx="11145328" cy="6278642"/>
          </a:xfrm>
          <a:prstGeom prst="rect">
            <a:avLst/>
          </a:prstGeom>
        </p:spPr>
        <p:txBody>
          <a:bodyPr wrap="square">
            <a:spAutoFit/>
          </a:bodyPr>
          <a:lstStyle/>
          <a:p>
            <a:pPr algn="just"/>
            <a:r>
              <a:rPr lang="vi-VN" sz="7200" b="1" dirty="0">
                <a:solidFill>
                  <a:srgbClr val="FF0000"/>
                </a:solidFill>
                <a:latin typeface="Arial" panose="020B0604020202020204" pitchFamily="34" charset="0"/>
                <a:cs typeface="Arial" panose="020B0604020202020204" pitchFamily="34" charset="0"/>
              </a:rPr>
              <a:t>2</a:t>
            </a:r>
            <a:r>
              <a:rPr lang="en-US" sz="7200" b="1" dirty="0">
                <a:solidFill>
                  <a:srgbClr val="FF0000"/>
                </a:solidFill>
                <a:latin typeface="Arial" panose="020B0604020202020204" pitchFamily="34" charset="0"/>
                <a:cs typeface="Arial" panose="020B0604020202020204" pitchFamily="34" charset="0"/>
              </a:rPr>
              <a:t>a</a:t>
            </a:r>
            <a:r>
              <a:rPr lang="vi-VN" sz="7200" b="1" dirty="0">
                <a:solidFill>
                  <a:srgbClr val="FF0000"/>
                </a:solidFill>
                <a:latin typeface="Arial" panose="020B0604020202020204" pitchFamily="34" charset="0"/>
                <a:cs typeface="Arial" panose="020B0604020202020204" pitchFamily="34" charset="0"/>
              </a:rPr>
              <a:t>. </a:t>
            </a:r>
            <a:r>
              <a:rPr lang="vi-VN" sz="6600" b="1" dirty="0">
                <a:latin typeface="Arial" panose="020B0604020202020204" pitchFamily="34" charset="0"/>
                <a:cs typeface="Arial" panose="020B0604020202020204" pitchFamily="34" charset="0"/>
              </a:rPr>
              <a:t>Này đây dân Chúa quy tụ về hợp chung tiếng hát ca vang lừng. Cùng dâng lên Vua Thánh muôn dân câu tin kính nơi Ngài Đấng quyền năng tuyệt đối. </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43464" y="405064"/>
            <a:ext cx="11179834" cy="6278642"/>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2b. </a:t>
            </a:r>
            <a:r>
              <a:rPr lang="en-US" sz="6600" b="1" dirty="0" err="1">
                <a:latin typeface="Arial" panose="020B0604020202020204" pitchFamily="34" charset="0"/>
                <a:cs typeface="Arial" panose="020B0604020202020204" pitchFamily="34" charset="0"/>
              </a:rPr>
              <a:t>Tình</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yêu</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Thiên</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Chúa</a:t>
            </a:r>
            <a:r>
              <a:rPr lang="en-US" sz="6600" b="1" dirty="0">
                <a:latin typeface="Arial" panose="020B0604020202020204" pitchFamily="34" charset="0"/>
                <a:cs typeface="Arial" panose="020B0604020202020204" pitchFamily="34" charset="0"/>
              </a:rPr>
              <a:t> ta </a:t>
            </a:r>
            <a:r>
              <a:rPr lang="en-US" sz="6600" b="1" dirty="0" err="1">
                <a:latin typeface="Arial" panose="020B0604020202020204" pitchFamily="34" charset="0"/>
                <a:cs typeface="Arial" panose="020B0604020202020204" pitchFamily="34" charset="0"/>
              </a:rPr>
              <a:t>cảm</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tạ</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Ngài</a:t>
            </a:r>
            <a:r>
              <a:rPr lang="en-US" sz="6600" b="1" dirty="0">
                <a:latin typeface="Arial" panose="020B0604020202020204" pitchFamily="34" charset="0"/>
                <a:cs typeface="Arial" panose="020B0604020202020204" pitchFamily="34" charset="0"/>
              </a:rPr>
              <a:t> ban </a:t>
            </a:r>
            <a:r>
              <a:rPr lang="en-US" sz="6600" b="1" dirty="0" err="1">
                <a:latin typeface="Arial" panose="020B0604020202020204" pitchFamily="34" charset="0"/>
                <a:cs typeface="Arial" panose="020B0604020202020204" pitchFamily="34" charset="0"/>
              </a:rPr>
              <a:t>Đấng</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Cứu</a:t>
            </a:r>
            <a:r>
              <a:rPr lang="en-US" sz="6600" b="1" dirty="0">
                <a:latin typeface="Arial" panose="020B0604020202020204" pitchFamily="34" charset="0"/>
                <a:cs typeface="Arial" panose="020B0604020202020204" pitchFamily="34" charset="0"/>
              </a:rPr>
              <a:t> Thế </a:t>
            </a:r>
            <a:r>
              <a:rPr lang="en-US" sz="6600" b="1" dirty="0" err="1">
                <a:latin typeface="Arial" panose="020B0604020202020204" pitchFamily="34" charset="0"/>
                <a:cs typeface="Arial" panose="020B0604020202020204" pitchFamily="34" charset="0"/>
              </a:rPr>
              <a:t>cho</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đời</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Cùng</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dâng</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lên</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Thiên</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Chúa</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Ngôi</a:t>
            </a:r>
            <a:r>
              <a:rPr lang="en-US" sz="6600" b="1" dirty="0">
                <a:latin typeface="Arial" panose="020B0604020202020204" pitchFamily="34" charset="0"/>
                <a:cs typeface="Arial" panose="020B0604020202020204" pitchFamily="34" charset="0"/>
              </a:rPr>
              <a:t> Cha </a:t>
            </a:r>
            <a:r>
              <a:rPr lang="en-US" sz="6600" b="1" dirty="0" err="1">
                <a:latin typeface="Arial" panose="020B0604020202020204" pitchFamily="34" charset="0"/>
                <a:cs typeface="Arial" panose="020B0604020202020204" pitchFamily="34" charset="0"/>
              </a:rPr>
              <a:t>Ngôi</a:t>
            </a:r>
            <a:r>
              <a:rPr lang="en-US" sz="6600" b="1" dirty="0">
                <a:latin typeface="Arial" panose="020B0604020202020204" pitchFamily="34" charset="0"/>
                <a:cs typeface="Arial" panose="020B0604020202020204" pitchFamily="34" charset="0"/>
              </a:rPr>
              <a:t> Con </a:t>
            </a:r>
            <a:r>
              <a:rPr lang="en-US" sz="6600" b="1" dirty="0" err="1">
                <a:latin typeface="Arial" panose="020B0604020202020204" pitchFamily="34" charset="0"/>
                <a:cs typeface="Arial" panose="020B0604020202020204" pitchFamily="34" charset="0"/>
              </a:rPr>
              <a:t>với</a:t>
            </a:r>
            <a:r>
              <a:rPr lang="en-US" sz="6600" b="1" dirty="0">
                <a:latin typeface="Arial" panose="020B0604020202020204" pitchFamily="34" charset="0"/>
                <a:cs typeface="Arial" panose="020B0604020202020204" pitchFamily="34" charset="0"/>
              </a:rPr>
              <a:t> </a:t>
            </a:r>
            <a:r>
              <a:rPr lang="en-US" sz="6600" b="1" dirty="0" err="1">
                <a:latin typeface="Arial" panose="020B0604020202020204" pitchFamily="34" charset="0"/>
                <a:cs typeface="Arial" panose="020B0604020202020204" pitchFamily="34" charset="0"/>
              </a:rPr>
              <a:t>Thánh</a:t>
            </a:r>
            <a:r>
              <a:rPr lang="en-US" sz="6600" b="1" dirty="0">
                <a:latin typeface="Arial" panose="020B0604020202020204" pitchFamily="34" charset="0"/>
                <a:cs typeface="Arial" panose="020B0604020202020204" pitchFamily="34" charset="0"/>
              </a:rPr>
              <a:t> Linh Al - le - </a:t>
            </a:r>
            <a:r>
              <a:rPr lang="en-US" sz="6600" b="1" dirty="0" err="1">
                <a:latin typeface="Arial" panose="020B0604020202020204" pitchFamily="34" charset="0"/>
                <a:cs typeface="Arial" panose="020B0604020202020204" pitchFamily="34" charset="0"/>
              </a:rPr>
              <a:t>lu</a:t>
            </a:r>
            <a:r>
              <a:rPr lang="en-US" sz="6600" b="1" dirty="0">
                <a:latin typeface="Arial" panose="020B0604020202020204" pitchFamily="34" charset="0"/>
                <a:cs typeface="Arial" panose="020B0604020202020204" pitchFamily="34" charset="0"/>
              </a:rPr>
              <a:t> - </a:t>
            </a:r>
            <a:r>
              <a:rPr lang="en-US" sz="6600" b="1" dirty="0" err="1">
                <a:latin typeface="Arial" panose="020B0604020202020204" pitchFamily="34" charset="0"/>
                <a:cs typeface="Arial" panose="020B0604020202020204" pitchFamily="34" charset="0"/>
              </a:rPr>
              <a:t>ia</a:t>
            </a:r>
            <a:r>
              <a:rPr lang="en-US" sz="66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02797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89710" y="222927"/>
            <a:ext cx="11230634" cy="6370975"/>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Cùng ca khen Thiên Chúa, cùng ca khen Thiên Chúa bằng một bài ca mới hát lên đi hỡi ngàn dân.</a:t>
            </a:r>
            <a:r>
              <a:rPr lang="en-US" sz="5800" b="1" dirty="0">
                <a:latin typeface="Arial" panose="020B0604020202020204" pitchFamily="34" charset="0"/>
                <a:cs typeface="Arial" panose="020B0604020202020204" pitchFamily="34" charset="0"/>
              </a:rPr>
              <a:t> </a:t>
            </a:r>
            <a:r>
              <a:rPr lang="vi-VN" sz="5800" b="1" dirty="0">
                <a:latin typeface="Arial" panose="020B0604020202020204" pitchFamily="34" charset="0"/>
                <a:cs typeface="Arial" panose="020B0604020202020204" pitchFamily="34" charset="0"/>
              </a:rPr>
              <a:t>Cùng tôn vinh Thiên Chúa, cùng tôn vinh Thiên Chúa vì tình Ngài thương ta mãi tín trung Al-le- lu-ia!</a:t>
            </a:r>
          </a:p>
        </p:txBody>
      </p:sp>
    </p:spTree>
    <p:extLst>
      <p:ext uri="{BB962C8B-B14F-4D97-AF65-F5344CB8AC3E}">
        <p14:creationId xmlns:p14="http://schemas.microsoft.com/office/powerpoint/2010/main" val="29101176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87</TotalTime>
  <Words>251</Words>
  <Application>Microsoft Office PowerPoint</Application>
  <PresentationFormat>Widescreen</PresentationFormat>
  <Paragraphs>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Roboto</vt:lpstr>
      <vt:lpstr>Savon</vt:lpstr>
      <vt:lpstr>Ca khen và tôn vinh</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54</cp:revision>
  <dcterms:created xsi:type="dcterms:W3CDTF">2024-12-09T09:39:37Z</dcterms:created>
  <dcterms:modified xsi:type="dcterms:W3CDTF">2025-09-18T10:32:24Z</dcterms:modified>
</cp:coreProperties>
</file>