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71"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4/5/2025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4/5/2025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4/5/2025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4/5/2025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4/5/2025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4/5/2025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4/5/2025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600" b="1">
                <a:solidFill>
                  <a:srgbClr val="FF0000"/>
                </a:solidFill>
                <a:latin typeface="Arial" panose="020B0604020202020204" pitchFamily="34" charset="0"/>
                <a:cs typeface="Arial" panose="020B0604020202020204" pitchFamily="34" charset="0"/>
              </a:rPr>
              <a:t>Maria</a:t>
            </a:r>
            <a:br>
              <a:rPr lang="en-US" sz="6600" b="1">
                <a:solidFill>
                  <a:srgbClr val="FF0000"/>
                </a:solidFill>
                <a:latin typeface="Arial" panose="020B0604020202020204" pitchFamily="34" charset="0"/>
                <a:cs typeface="Arial" panose="020B0604020202020204" pitchFamily="34" charset="0"/>
              </a:rPr>
            </a:br>
            <a:r>
              <a:rPr lang="vi-VN" sz="6600" b="1">
                <a:solidFill>
                  <a:srgbClr val="FF0000"/>
                </a:solidFill>
                <a:latin typeface="Arial" panose="020B0604020202020204" pitchFamily="34" charset="0"/>
                <a:cs typeface="Arial" panose="020B0604020202020204" pitchFamily="34" charset="0"/>
              </a:rPr>
              <a:t>Nữ Vương Hy Vọng</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989845"/>
          </a:xfrm>
          <a:prstGeom prst="rect">
            <a:avLst/>
          </a:prstGeom>
        </p:spPr>
        <p:txBody>
          <a:bodyPr wrap="square">
            <a:spAutoFit/>
          </a:bodyPr>
          <a:lstStyle/>
          <a:p>
            <a:pPr algn="just">
              <a:lnSpc>
                <a:spcPct val="130000"/>
              </a:lnSpc>
            </a:pPr>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Lạy Mẹ nhân ái. Ôi! Nữ Vương Maria. Tình Mẹ bao la thương chúng con lữ hành trần thế. Tình Mẹ ngời sáng hằng đưa bước chúng con mọi nơi. Có Mẹ chở che cho chúng con về bến bình an.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DAFDB-ECE3-1DBC-F545-DA82BCD14F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82C439-7E85-819B-9B90-1877087852F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1279F27-1A0F-84CC-D64F-47BCD33254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3E2BDA6-B3D1-815D-17A7-3B344C72AB0E}"/>
              </a:ext>
            </a:extLst>
          </p:cNvPr>
          <p:cNvSpPr/>
          <p:nvPr/>
        </p:nvSpPr>
        <p:spPr>
          <a:xfrm>
            <a:off x="425027" y="328139"/>
            <a:ext cx="11314545" cy="5989845"/>
          </a:xfrm>
          <a:prstGeom prst="rect">
            <a:avLst/>
          </a:prstGeom>
        </p:spPr>
        <p:txBody>
          <a:bodyPr wrap="square">
            <a:spAutoFit/>
          </a:bodyPr>
          <a:lstStyle/>
          <a:p>
            <a:pPr algn="just">
              <a:lnSpc>
                <a:spcPct val="130000"/>
              </a:lnSpc>
            </a:pPr>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Lạy Mẹ nhân ái. Ôi! Nữ Vương Maria. Tình Mẹ bao la thương lắng nghe muôn lời kêu khấn. Mẹ là hồng phúc hằng mưa xuống thế gian lầm than. Có Mẹ dìu đưa cho chúng con về bến thiên đàng.</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6479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6E3AB-1C90-0F8E-A2B8-9C26A5111C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5390D-7AF9-25C7-17EB-67FE3131C3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29361A-6E36-3636-AE10-B61DC1EABD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6B85BF1-FA17-E1B8-1B30-9225B5324B3E}"/>
              </a:ext>
            </a:extLst>
          </p:cNvPr>
          <p:cNvSpPr/>
          <p:nvPr/>
        </p:nvSpPr>
        <p:spPr>
          <a:xfrm>
            <a:off x="425027" y="328139"/>
            <a:ext cx="11314545" cy="5989845"/>
          </a:xfrm>
          <a:prstGeom prst="rect">
            <a:avLst/>
          </a:prstGeom>
        </p:spPr>
        <p:txBody>
          <a:bodyPr wrap="square">
            <a:spAutoFit/>
          </a:bodyPr>
          <a:lstStyle/>
          <a:p>
            <a:pPr algn="just">
              <a:lnSpc>
                <a:spcPct val="130000"/>
              </a:lnSpc>
            </a:pPr>
            <a:r>
              <a:rPr lang="en-US" sz="5000" b="1">
                <a:solidFill>
                  <a:srgbClr val="FF0000"/>
                </a:solidFill>
                <a:latin typeface="Arial" panose="020B0604020202020204" pitchFamily="34" charset="0"/>
                <a:cs typeface="Arial" panose="020B0604020202020204" pitchFamily="34" charset="0"/>
              </a:rPr>
              <a:t>ĐK</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Maria Nữ Vương của niềm hy vọng. Đoàn chúng con vững vàng một niềm cậy trông. Nguyện Mẹ thương chúng con thế trần chông gai. Đường tương lai xin Mẹ thương chở che an bài.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1739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FAEF9-E68F-CFCB-C15C-52E49D5EA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23357-A51D-4E62-EDF8-B7C7BA9FD4B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51558A-5255-1DEB-B755-31312E4740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F894B25-8DC9-8272-131F-3C8E7E44461F}"/>
              </a:ext>
            </a:extLst>
          </p:cNvPr>
          <p:cNvSpPr/>
          <p:nvPr/>
        </p:nvSpPr>
        <p:spPr>
          <a:xfrm>
            <a:off x="425027" y="328139"/>
            <a:ext cx="11314545" cy="5989845"/>
          </a:xfrm>
          <a:prstGeom prst="rect">
            <a:avLst/>
          </a:prstGeom>
        </p:spPr>
        <p:txBody>
          <a:bodyPr wrap="square">
            <a:spAutoFit/>
          </a:bodyPr>
          <a:lstStyle/>
          <a:p>
            <a:pPr algn="just">
              <a:lnSpc>
                <a:spcPct val="130000"/>
              </a:lnSpc>
            </a:pPr>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Ngàn muôn hoa xinh xin kính dâng Maria. Cùng ngàn câu ca xin hát khen ôi Mẹ rất thánh. Mẹ là người nữ mang ân phúc xuống nơi trần gian. Mẹ là bình an cho những ai thử thách khổ đau.</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415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9BD1E-662C-285A-2073-DAB62488B7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7A44A5-8110-52ED-3C27-ABD9A7B2CF4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0BB729-6B0C-6115-071A-03B91F9AA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F88E70-A2DA-8E39-3F66-9AFB06EAF911}"/>
              </a:ext>
            </a:extLst>
          </p:cNvPr>
          <p:cNvSpPr/>
          <p:nvPr/>
        </p:nvSpPr>
        <p:spPr>
          <a:xfrm>
            <a:off x="425027" y="328139"/>
            <a:ext cx="11314545" cy="5989845"/>
          </a:xfrm>
          <a:prstGeom prst="rect">
            <a:avLst/>
          </a:prstGeom>
        </p:spPr>
        <p:txBody>
          <a:bodyPr wrap="square">
            <a:spAutoFit/>
          </a:bodyPr>
          <a:lstStyle/>
          <a:p>
            <a:pPr algn="just">
              <a:lnSpc>
                <a:spcPct val="130000"/>
              </a:lnSpc>
            </a:pPr>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Đoàn con hân hoan xin hát khen Maria. Hợp lòng dâng lên muôn khát mong cho toàn thế giới. Nguyện Mẹ đổi mới và dẫn dắt bước trong bình an. Có Mẹ ủi an bao khó nguy giông tố vững lòng.</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3458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3F9A9-198A-9826-918C-1B9B9C130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FFA2F8-C5E2-DB2B-DC1E-429951C5BF5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D6A1707-340C-ED96-5135-C7E3A78C5A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E7B57E1-D261-9DE2-02E5-C8C2CEAF976F}"/>
              </a:ext>
            </a:extLst>
          </p:cNvPr>
          <p:cNvSpPr/>
          <p:nvPr/>
        </p:nvSpPr>
        <p:spPr>
          <a:xfrm>
            <a:off x="425027" y="328139"/>
            <a:ext cx="11314545" cy="5989845"/>
          </a:xfrm>
          <a:prstGeom prst="rect">
            <a:avLst/>
          </a:prstGeom>
        </p:spPr>
        <p:txBody>
          <a:bodyPr wrap="square">
            <a:spAutoFit/>
          </a:bodyPr>
          <a:lstStyle/>
          <a:p>
            <a:pPr algn="just">
              <a:lnSpc>
                <a:spcPct val="130000"/>
              </a:lnSpc>
            </a:pPr>
            <a:r>
              <a:rPr lang="en-US" sz="5000" b="1">
                <a:solidFill>
                  <a:srgbClr val="FF0000"/>
                </a:solidFill>
                <a:latin typeface="Arial" panose="020B0604020202020204" pitchFamily="34" charset="0"/>
                <a:cs typeface="Arial" panose="020B0604020202020204" pitchFamily="34" charset="0"/>
              </a:rPr>
              <a:t>ĐK</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Maria Nữ Vương của niềm hy vọng. Đoàn chúng con vững vàng một niềm cậy trông. Nguyện Mẹ thương chúng con thế trần chông gai. Đường tương lai xin Mẹ thương chở che an bài.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51107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29</TotalTime>
  <Words>280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Maria Nữ Vương Hy Vọng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Phúc Đinh</cp:lastModifiedBy>
  <cp:revision>19</cp:revision>
  <dcterms:created xsi:type="dcterms:W3CDTF">2024-12-09T14:38:56Z</dcterms:created>
  <dcterms:modified xsi:type="dcterms:W3CDTF">2025-04-05T08:52:11Z</dcterms:modified>
</cp:coreProperties>
</file>