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4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4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Lato Light"/>
              <a:buNone/>
              <a:defRPr b="0" i="0" sz="60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5" name="Google Shape;1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Data and Image">
  <p:cSld name="50% Data and Image">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11"/>
          <p:cNvSpPr/>
          <p:nvPr>
            <p:ph idx="2" type="pic"/>
          </p:nvPr>
        </p:nvSpPr>
        <p:spPr>
          <a:xfrm>
            <a:off x="6081486" y="0"/>
            <a:ext cx="61105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11"/>
          <p:cNvSpPr txBox="1"/>
          <p:nvPr>
            <p:ph idx="1" type="body"/>
          </p:nvPr>
        </p:nvSpPr>
        <p:spPr>
          <a:xfrm>
            <a:off x="342900" y="454025"/>
            <a:ext cx="5435600" cy="576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pact">
  <p:cSld name="Big Impact">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12"/>
          <p:cNvSpPr txBox="1"/>
          <p:nvPr>
            <p:ph type="title"/>
          </p:nvPr>
        </p:nvSpPr>
        <p:spPr>
          <a:xfrm>
            <a:off x="0" y="2380343"/>
            <a:ext cx="12192000" cy="1393145"/>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9600"/>
              <a:buFont typeface="Lato Light"/>
              <a:buNone/>
              <a:defRPr b="1" i="0" sz="96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12"/>
          <p:cNvSpPr txBox="1"/>
          <p:nvPr>
            <p:ph idx="1" type="body"/>
          </p:nvPr>
        </p:nvSpPr>
        <p:spPr>
          <a:xfrm>
            <a:off x="0" y="3984885"/>
            <a:ext cx="12192000" cy="555856"/>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p:cSld name="MAP">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5" name="Google Shape;115;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p:cSld name="Process">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14"/>
          <p:cNvSpPr txBox="1"/>
          <p:nvPr>
            <p:ph idx="1" type="body"/>
          </p:nvPr>
        </p:nvSpPr>
        <p:spPr>
          <a:xfrm>
            <a:off x="839789" y="643584"/>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14"/>
          <p:cNvSpPr txBox="1"/>
          <p:nvPr>
            <p:ph idx="2" type="body"/>
          </p:nvPr>
        </p:nvSpPr>
        <p:spPr>
          <a:xfrm>
            <a:off x="2659186" y="461103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14"/>
          <p:cNvSpPr txBox="1"/>
          <p:nvPr>
            <p:ph idx="3" type="body"/>
          </p:nvPr>
        </p:nvSpPr>
        <p:spPr>
          <a:xfrm>
            <a:off x="4659416" y="66719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14"/>
          <p:cNvSpPr txBox="1"/>
          <p:nvPr>
            <p:ph idx="4" type="body"/>
          </p:nvPr>
        </p:nvSpPr>
        <p:spPr>
          <a:xfrm>
            <a:off x="6659646" y="461103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14"/>
          <p:cNvSpPr txBox="1"/>
          <p:nvPr>
            <p:ph idx="5" type="body"/>
          </p:nvPr>
        </p:nvSpPr>
        <p:spPr>
          <a:xfrm>
            <a:off x="8710669" y="634916"/>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14"/>
          <p:cNvSpPr txBox="1"/>
          <p:nvPr>
            <p:ph idx="6" type="body"/>
          </p:nvPr>
        </p:nvSpPr>
        <p:spPr>
          <a:xfrm>
            <a:off x="838200" y="2648823"/>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14"/>
          <p:cNvSpPr txBox="1"/>
          <p:nvPr>
            <p:ph idx="7" type="body"/>
          </p:nvPr>
        </p:nvSpPr>
        <p:spPr>
          <a:xfrm>
            <a:off x="2878534" y="2660626"/>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4"/>
          <p:cNvSpPr txBox="1"/>
          <p:nvPr>
            <p:ph idx="8" type="body"/>
          </p:nvPr>
        </p:nvSpPr>
        <p:spPr>
          <a:xfrm>
            <a:off x="4918868" y="2648822"/>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14"/>
          <p:cNvSpPr txBox="1"/>
          <p:nvPr>
            <p:ph idx="9" type="body"/>
          </p:nvPr>
        </p:nvSpPr>
        <p:spPr>
          <a:xfrm>
            <a:off x="6959202" y="2648821"/>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14"/>
          <p:cNvSpPr txBox="1"/>
          <p:nvPr>
            <p:ph idx="13" type="body"/>
          </p:nvPr>
        </p:nvSpPr>
        <p:spPr>
          <a:xfrm>
            <a:off x="8999537" y="2648820"/>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30" name="Shape 130"/>
        <p:cNvGrpSpPr/>
        <p:nvPr/>
      </p:nvGrpSpPr>
      <p:grpSpPr>
        <a:xfrm>
          <a:off x="0" y="0"/>
          <a:ext cx="0" cy="0"/>
          <a:chOff x="0" y="0"/>
          <a:chExt cx="0" cy="0"/>
        </a:xfrm>
      </p:grpSpPr>
      <p:sp>
        <p:nvSpPr>
          <p:cNvPr id="131" name="Google Shape;13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2" name="Google Shape;13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 name="Google Shape;13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 name="Google Shape;13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7" name="Google Shape;13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8" name="Google Shape;13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p:cSld name="Welcom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
          <p:cNvSpPr txBox="1"/>
          <p:nvPr>
            <p:ph idx="1" type="body"/>
          </p:nvPr>
        </p:nvSpPr>
        <p:spPr>
          <a:xfrm>
            <a:off x="0" y="4741863"/>
            <a:ext cx="12192000" cy="5159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txBox="1"/>
          <p:nvPr>
            <p:ph type="ctrTitle"/>
          </p:nvPr>
        </p:nvSpPr>
        <p:spPr>
          <a:xfrm>
            <a:off x="0" y="3809999"/>
            <a:ext cx="12192000" cy="9318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Lato Light"/>
              <a:buNone/>
              <a:defRPr b="0" i="0" sz="60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4"/>
          <p:cNvSpPr txBox="1"/>
          <p:nvPr>
            <p:ph type="title"/>
          </p:nvPr>
        </p:nvSpPr>
        <p:spPr>
          <a:xfrm>
            <a:off x="838200" y="633846"/>
            <a:ext cx="10515600" cy="7748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4"/>
          <p:cNvSpPr txBox="1"/>
          <p:nvPr>
            <p:ph idx="1" type="body"/>
          </p:nvPr>
        </p:nvSpPr>
        <p:spPr>
          <a:xfrm>
            <a:off x="838200" y="1681019"/>
            <a:ext cx="10515600" cy="44149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y Introduction">
  <p:cSld name="My Introduction">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5"/>
          <p:cNvSpPr/>
          <p:nvPr>
            <p:ph idx="2" type="pic"/>
          </p:nvPr>
        </p:nvSpPr>
        <p:spPr>
          <a:xfrm>
            <a:off x="499181" y="482600"/>
            <a:ext cx="5038019" cy="5873750"/>
          </a:xfrm>
          <a:prstGeom prst="rect">
            <a:avLst/>
          </a:prstGeom>
          <a:no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5"/>
          <p:cNvSpPr txBox="1"/>
          <p:nvPr>
            <p:ph idx="1" type="body"/>
          </p:nvPr>
        </p:nvSpPr>
        <p:spPr>
          <a:xfrm>
            <a:off x="6083300" y="4652963"/>
            <a:ext cx="5511800" cy="13033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6" name="Google Shape;36;p5"/>
          <p:cNvSpPr txBox="1"/>
          <p:nvPr>
            <p:ph type="ctrTitle"/>
          </p:nvPr>
        </p:nvSpPr>
        <p:spPr>
          <a:xfrm>
            <a:off x="6083300" y="3721099"/>
            <a:ext cx="5511800" cy="9318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800"/>
              <a:buFont typeface="Lato Light"/>
              <a:buNone/>
              <a:defRPr b="0" i="0" sz="48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Introduction">
  <p:cSld name="Team Introduction">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6"/>
          <p:cNvSpPr txBox="1"/>
          <p:nvPr>
            <p:ph type="title"/>
          </p:nvPr>
        </p:nvSpPr>
        <p:spPr>
          <a:xfrm>
            <a:off x="0" y="918348"/>
            <a:ext cx="12192000" cy="56914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6"/>
          <p:cNvSpPr/>
          <p:nvPr>
            <p:ph idx="2" type="pic"/>
          </p:nvPr>
        </p:nvSpPr>
        <p:spPr>
          <a:xfrm flipH="1">
            <a:off x="838198" y="2654711"/>
            <a:ext cx="1865557"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6"/>
          <p:cNvSpPr/>
          <p:nvPr>
            <p:ph idx="3" type="pic"/>
          </p:nvPr>
        </p:nvSpPr>
        <p:spPr>
          <a:xfrm flipH="1">
            <a:off x="3018609" y="2654711"/>
            <a:ext cx="1854431"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6"/>
          <p:cNvSpPr/>
          <p:nvPr>
            <p:ph idx="4" type="pic"/>
          </p:nvPr>
        </p:nvSpPr>
        <p:spPr>
          <a:xfrm flipH="1">
            <a:off x="5187894" y="2654711"/>
            <a:ext cx="1861010"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6"/>
          <p:cNvSpPr/>
          <p:nvPr>
            <p:ph idx="5" type="pic"/>
          </p:nvPr>
        </p:nvSpPr>
        <p:spPr>
          <a:xfrm flipH="1">
            <a:off x="7363758" y="2666871"/>
            <a:ext cx="1825920" cy="165747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p:nvPr>
            <p:ph idx="6" type="pic"/>
          </p:nvPr>
        </p:nvSpPr>
        <p:spPr>
          <a:xfrm flipH="1">
            <a:off x="9504531" y="2666872"/>
            <a:ext cx="1849269" cy="1657478"/>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 type="body"/>
          </p:nvPr>
        </p:nvSpPr>
        <p:spPr>
          <a:xfrm>
            <a:off x="0" y="1561242"/>
            <a:ext cx="12192000" cy="5159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8" name="Google Shape;48;p6"/>
          <p:cNvSpPr txBox="1"/>
          <p:nvPr>
            <p:ph idx="7" type="body"/>
          </p:nvPr>
        </p:nvSpPr>
        <p:spPr>
          <a:xfrm>
            <a:off x="838198" y="4439967"/>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9" name="Google Shape;49;p6"/>
          <p:cNvSpPr txBox="1"/>
          <p:nvPr>
            <p:ph idx="8" type="body"/>
          </p:nvPr>
        </p:nvSpPr>
        <p:spPr>
          <a:xfrm>
            <a:off x="838198" y="4937948"/>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0" name="Google Shape;50;p6"/>
          <p:cNvSpPr txBox="1"/>
          <p:nvPr>
            <p:ph idx="9" type="body"/>
          </p:nvPr>
        </p:nvSpPr>
        <p:spPr>
          <a:xfrm>
            <a:off x="838198" y="5416162"/>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1" name="Google Shape;51;p6"/>
          <p:cNvSpPr txBox="1"/>
          <p:nvPr>
            <p:ph idx="13" type="body"/>
          </p:nvPr>
        </p:nvSpPr>
        <p:spPr>
          <a:xfrm>
            <a:off x="3007483" y="4439967"/>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2" name="Google Shape;52;p6"/>
          <p:cNvSpPr txBox="1"/>
          <p:nvPr>
            <p:ph idx="14" type="body"/>
          </p:nvPr>
        </p:nvSpPr>
        <p:spPr>
          <a:xfrm>
            <a:off x="3007483" y="4937948"/>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3" name="Google Shape;53;p6"/>
          <p:cNvSpPr txBox="1"/>
          <p:nvPr>
            <p:ph idx="15" type="body"/>
          </p:nvPr>
        </p:nvSpPr>
        <p:spPr>
          <a:xfrm>
            <a:off x="3007483" y="5416162"/>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4" name="Google Shape;54;p6"/>
          <p:cNvSpPr txBox="1"/>
          <p:nvPr>
            <p:ph idx="16" type="body"/>
          </p:nvPr>
        </p:nvSpPr>
        <p:spPr>
          <a:xfrm>
            <a:off x="5194473" y="4444728"/>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5" name="Google Shape;55;p6"/>
          <p:cNvSpPr txBox="1"/>
          <p:nvPr>
            <p:ph idx="17" type="body"/>
          </p:nvPr>
        </p:nvSpPr>
        <p:spPr>
          <a:xfrm>
            <a:off x="5194473" y="4942709"/>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6" name="Google Shape;56;p6"/>
          <p:cNvSpPr txBox="1"/>
          <p:nvPr>
            <p:ph idx="18" type="body"/>
          </p:nvPr>
        </p:nvSpPr>
        <p:spPr>
          <a:xfrm>
            <a:off x="5194473" y="5420923"/>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7" name="Google Shape;57;p6"/>
          <p:cNvSpPr txBox="1"/>
          <p:nvPr>
            <p:ph idx="19" type="body"/>
          </p:nvPr>
        </p:nvSpPr>
        <p:spPr>
          <a:xfrm>
            <a:off x="7363758" y="4444728"/>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8" name="Google Shape;58;p6"/>
          <p:cNvSpPr txBox="1"/>
          <p:nvPr>
            <p:ph idx="20" type="body"/>
          </p:nvPr>
        </p:nvSpPr>
        <p:spPr>
          <a:xfrm>
            <a:off x="7363758" y="4942709"/>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9" name="Google Shape;59;p6"/>
          <p:cNvSpPr txBox="1"/>
          <p:nvPr>
            <p:ph idx="21" type="body"/>
          </p:nvPr>
        </p:nvSpPr>
        <p:spPr>
          <a:xfrm>
            <a:off x="7363758" y="5420923"/>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0" name="Google Shape;60;p6"/>
          <p:cNvSpPr txBox="1"/>
          <p:nvPr>
            <p:ph idx="22" type="body"/>
          </p:nvPr>
        </p:nvSpPr>
        <p:spPr>
          <a:xfrm>
            <a:off x="9488243" y="4448180"/>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1" name="Google Shape;61;p6"/>
          <p:cNvSpPr txBox="1"/>
          <p:nvPr>
            <p:ph idx="23" type="body"/>
          </p:nvPr>
        </p:nvSpPr>
        <p:spPr>
          <a:xfrm>
            <a:off x="9488243" y="4946161"/>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2" name="Google Shape;62;p6"/>
          <p:cNvSpPr txBox="1"/>
          <p:nvPr>
            <p:ph idx="24" type="body"/>
          </p:nvPr>
        </p:nvSpPr>
        <p:spPr>
          <a:xfrm>
            <a:off x="9488243" y="5424375"/>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7"/>
          <p:cNvSpPr txBox="1"/>
          <p:nvPr>
            <p:ph idx="1" type="body"/>
          </p:nvPr>
        </p:nvSpPr>
        <p:spPr>
          <a:xfrm>
            <a:off x="838200" y="2456695"/>
            <a:ext cx="4972202"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7"/>
          <p:cNvSpPr txBox="1"/>
          <p:nvPr>
            <p:ph idx="2" type="body"/>
          </p:nvPr>
        </p:nvSpPr>
        <p:spPr>
          <a:xfrm>
            <a:off x="6381601" y="2456694"/>
            <a:ext cx="4972200"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7"/>
          <p:cNvSpPr txBox="1"/>
          <p:nvPr>
            <p:ph idx="3" type="body"/>
          </p:nvPr>
        </p:nvSpPr>
        <p:spPr>
          <a:xfrm>
            <a:off x="838201" y="1716804"/>
            <a:ext cx="4972202" cy="6097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C55A11"/>
              </a:buClr>
              <a:buSzPts val="2400"/>
              <a:buFont typeface="Arial"/>
              <a:buNone/>
              <a:defRPr b="1" i="0" sz="2400" u="none" cap="none" strike="noStrike">
                <a:solidFill>
                  <a:srgbClr val="C55A1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0" name="Google Shape;70;p7"/>
          <p:cNvSpPr txBox="1"/>
          <p:nvPr>
            <p:ph idx="4" type="body"/>
          </p:nvPr>
        </p:nvSpPr>
        <p:spPr>
          <a:xfrm>
            <a:off x="6381598" y="1716804"/>
            <a:ext cx="4972202" cy="6097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C55A11"/>
              </a:buClr>
              <a:buSzPts val="2400"/>
              <a:buFont typeface="Arial"/>
              <a:buNone/>
              <a:defRPr b="1" i="0" sz="2400" u="none" cap="none" strike="noStrike">
                <a:solidFill>
                  <a:srgbClr val="C55A1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1" name="Google Shape;71;p7"/>
          <p:cNvSpPr txBox="1"/>
          <p:nvPr>
            <p:ph idx="5"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1" i="0" sz="32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Four Columns">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8"/>
          <p:cNvSpPr txBox="1"/>
          <p:nvPr>
            <p:ph type="title"/>
          </p:nvPr>
        </p:nvSpPr>
        <p:spPr>
          <a:xfrm>
            <a:off x="3609900" y="1893321"/>
            <a:ext cx="2200501" cy="433198"/>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0070C0"/>
              </a:buClr>
              <a:buSzPts val="2400"/>
              <a:buFont typeface="Lato Light"/>
              <a:buNone/>
              <a:defRPr b="1" i="0" sz="2400" u="none" cap="none" strike="noStrike">
                <a:solidFill>
                  <a:srgbClr val="0070C0"/>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8"/>
          <p:cNvSpPr txBox="1"/>
          <p:nvPr>
            <p:ph idx="1" type="body"/>
          </p:nvPr>
        </p:nvSpPr>
        <p:spPr>
          <a:xfrm>
            <a:off x="838200" y="2456695"/>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5" name="Google Shape;7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8"/>
          <p:cNvSpPr txBox="1"/>
          <p:nvPr>
            <p:ph idx="2" type="body"/>
          </p:nvPr>
        </p:nvSpPr>
        <p:spPr>
          <a:xfrm>
            <a:off x="3609900" y="2456694"/>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9" name="Google Shape;79;p8"/>
          <p:cNvSpPr txBox="1"/>
          <p:nvPr>
            <p:ph idx="3" type="body"/>
          </p:nvPr>
        </p:nvSpPr>
        <p:spPr>
          <a:xfrm>
            <a:off x="6381600" y="2456695"/>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0" name="Google Shape;80;p8"/>
          <p:cNvSpPr txBox="1"/>
          <p:nvPr>
            <p:ph idx="4" type="body"/>
          </p:nvPr>
        </p:nvSpPr>
        <p:spPr>
          <a:xfrm>
            <a:off x="9153299" y="2456694"/>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1" name="Google Shape;81;p8"/>
          <p:cNvSpPr txBox="1"/>
          <p:nvPr>
            <p:ph idx="5" type="body"/>
          </p:nvPr>
        </p:nvSpPr>
        <p:spPr>
          <a:xfrm>
            <a:off x="838201" y="1893320"/>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2" name="Google Shape;82;p8"/>
          <p:cNvSpPr txBox="1"/>
          <p:nvPr>
            <p:ph idx="6" type="body"/>
          </p:nvPr>
        </p:nvSpPr>
        <p:spPr>
          <a:xfrm>
            <a:off x="6381600" y="1893319"/>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3" name="Google Shape;83;p8"/>
          <p:cNvSpPr txBox="1"/>
          <p:nvPr>
            <p:ph idx="7" type="body"/>
          </p:nvPr>
        </p:nvSpPr>
        <p:spPr>
          <a:xfrm>
            <a:off x="9153300" y="1893318"/>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4" name="Google Shape;84;p8"/>
          <p:cNvSpPr txBox="1"/>
          <p:nvPr>
            <p:ph idx="8"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1" i="0" sz="32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9"/>
          <p:cNvSpPr/>
          <p:nvPr/>
        </p:nvSpPr>
        <p:spPr>
          <a:xfrm>
            <a:off x="0" y="0"/>
            <a:ext cx="12192000" cy="6858000"/>
          </a:xfrm>
          <a:prstGeom prst="rtTriangle">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9"/>
          <p:cNvSpPr txBox="1"/>
          <p:nvPr>
            <p:ph idx="1" type="body"/>
          </p:nvPr>
        </p:nvSpPr>
        <p:spPr>
          <a:xfrm>
            <a:off x="838200" y="3918117"/>
            <a:ext cx="4727481" cy="3714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2400"/>
              <a:buFont typeface="Arial"/>
              <a:buNone/>
              <a:defRPr b="1" i="0" sz="2400" u="none" cap="none" strike="noStrike">
                <a:solidFill>
                  <a:schemeClr val="l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1" name="Google Shape;91;p9"/>
          <p:cNvSpPr txBox="1"/>
          <p:nvPr>
            <p:ph idx="2" type="body"/>
          </p:nvPr>
        </p:nvSpPr>
        <p:spPr>
          <a:xfrm>
            <a:off x="7831016" y="2333960"/>
            <a:ext cx="1463591" cy="2324101"/>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0"/>
              <a:buFont typeface="Arial"/>
              <a:buNone/>
              <a:defRPr b="0" i="0" sz="15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2" name="Google Shape;92;p9"/>
          <p:cNvSpPr txBox="1"/>
          <p:nvPr>
            <p:ph type="title"/>
          </p:nvPr>
        </p:nvSpPr>
        <p:spPr>
          <a:xfrm>
            <a:off x="838200" y="2941464"/>
            <a:ext cx="6462486" cy="7748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4400"/>
              <a:buFont typeface="Lato Light"/>
              <a:buNone/>
              <a:defRPr b="0" i="0" sz="4400" u="none" cap="none" strike="noStrike">
                <a:solidFill>
                  <a:schemeClr val="lt2"/>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orient="horz" pos="165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Image and Data">
  <p:cSld name="50% Image and Data">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0"/>
          <p:cNvSpPr txBox="1"/>
          <p:nvPr>
            <p:ph idx="1" type="body"/>
          </p:nvPr>
        </p:nvSpPr>
        <p:spPr>
          <a:xfrm>
            <a:off x="6451600" y="431800"/>
            <a:ext cx="5435600" cy="576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p10"/>
          <p:cNvSpPr/>
          <p:nvPr>
            <p:ph idx="2" type="pic"/>
          </p:nvPr>
        </p:nvSpPr>
        <p:spPr>
          <a:xfrm>
            <a:off x="0" y="0"/>
            <a:ext cx="61105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8F8"/>
            </a:gs>
            <a:gs pos="52000">
              <a:srgbClr val="F8F8F8">
                <a:alpha val="78823"/>
              </a:srgbClr>
            </a:gs>
            <a:gs pos="100000">
              <a:srgbClr val="F8F8F8"/>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gradFill>
            <a:gsLst>
              <a:gs pos="0">
                <a:srgbClr val="F8F8F8"/>
              </a:gs>
              <a:gs pos="32759">
                <a:srgbClr val="F8F8F8">
                  <a:alpha val="80000"/>
                </a:srgbClr>
              </a:gs>
              <a:gs pos="68000">
                <a:srgbClr val="F8F8F8">
                  <a:alpha val="90980"/>
                </a:srgbClr>
              </a:gs>
              <a:gs pos="100000">
                <a:srgbClr val="F8F8F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slidesboss.com/" TargetMode="External"/><Relationship Id="rId4" Type="http://schemas.openxmlformats.org/officeDocument/2006/relationships/hyperlink" Target="http://pexel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hyperlink" Target="https://slidesbos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7"/>
          <p:cNvSpPr txBox="1"/>
          <p:nvPr/>
        </p:nvSpPr>
        <p:spPr>
          <a:xfrm>
            <a:off x="2825600" y="584143"/>
            <a:ext cx="3837764" cy="5689713"/>
          </a:xfrm>
          <a:prstGeom prst="rect">
            <a:avLst/>
          </a:prstGeom>
          <a:noFill/>
          <a:ln>
            <a:noFill/>
          </a:ln>
          <a:effectLst>
            <a:outerShdw blurRad="139700" rotWithShape="0" algn="ctr" dir="5400000" dist="50800">
              <a:srgbClr val="000000">
                <a:alpha val="42745"/>
              </a:srgbClr>
            </a:outerShdw>
          </a:effectLst>
        </p:spPr>
        <p:txBody>
          <a:bodyPr anchorCtr="0" anchor="ctr" bIns="91425" lIns="91425" spcFirstLastPara="1" rIns="91425" wrap="square" tIns="91425">
            <a:noAutofit/>
          </a:bodyPr>
          <a:lstStyle/>
          <a:p>
            <a:pPr indent="0" lvl="0" marL="0" marR="0" rtl="0" algn="ctr">
              <a:spcBef>
                <a:spcPts val="0"/>
              </a:spcBef>
              <a:spcAft>
                <a:spcPts val="0"/>
              </a:spcAft>
              <a:buClr>
                <a:srgbClr val="BBD6EE"/>
              </a:buClr>
              <a:buSzPts val="39700"/>
              <a:buFont typeface="Arial Black"/>
              <a:buNone/>
            </a:pPr>
            <a:r>
              <a:rPr b="0" i="0" lang="en-US" sz="39700" u="none" cap="none" strike="noStrike">
                <a:solidFill>
                  <a:srgbClr val="BBD6EE"/>
                </a:solidFill>
                <a:latin typeface="Arial Black"/>
                <a:ea typeface="Arial Black"/>
                <a:cs typeface="Arial Black"/>
                <a:sym typeface="Arial Black"/>
              </a:rPr>
              <a:t>2</a:t>
            </a:r>
            <a:endParaRPr b="0" i="0" sz="39700" u="none" cap="none" strike="noStrike">
              <a:solidFill>
                <a:srgbClr val="BBD6EE"/>
              </a:solidFill>
              <a:latin typeface="Arial Black"/>
              <a:ea typeface="Arial Black"/>
              <a:cs typeface="Arial Black"/>
              <a:sym typeface="Arial Black"/>
            </a:endParaRPr>
          </a:p>
        </p:txBody>
      </p:sp>
      <p:sp>
        <p:nvSpPr>
          <p:cNvPr id="144" name="Google Shape;144;p17"/>
          <p:cNvSpPr txBox="1"/>
          <p:nvPr/>
        </p:nvSpPr>
        <p:spPr>
          <a:xfrm>
            <a:off x="487236" y="584143"/>
            <a:ext cx="3286329" cy="5689713"/>
          </a:xfrm>
          <a:prstGeom prst="rect">
            <a:avLst/>
          </a:prstGeom>
          <a:noFill/>
          <a:ln>
            <a:noFill/>
          </a:ln>
          <a:effectLst>
            <a:outerShdw blurRad="139700" rotWithShape="0" algn="ctr" dir="5400000" dist="50800">
              <a:srgbClr val="000000">
                <a:alpha val="42745"/>
              </a:srgbClr>
            </a:outerShdw>
          </a:effectLst>
        </p:spPr>
        <p:txBody>
          <a:bodyPr anchorCtr="0" anchor="ctr" bIns="91425" lIns="91425" spcFirstLastPara="1" rIns="91425" wrap="square" tIns="91425">
            <a:noAutofit/>
          </a:bodyPr>
          <a:lstStyle/>
          <a:p>
            <a:pPr indent="0" lvl="0" marL="0" marR="0" rtl="0" algn="ctr">
              <a:spcBef>
                <a:spcPts val="0"/>
              </a:spcBef>
              <a:spcAft>
                <a:spcPts val="0"/>
              </a:spcAft>
              <a:buClr>
                <a:srgbClr val="BBD6EE"/>
              </a:buClr>
              <a:buSzPts val="39100"/>
              <a:buFont typeface="Arial Black"/>
              <a:buNone/>
            </a:pPr>
            <a:r>
              <a:rPr b="0" i="0" lang="en-US" sz="39100" u="none" cap="none" strike="noStrike">
                <a:solidFill>
                  <a:srgbClr val="BBD6EE"/>
                </a:solidFill>
                <a:latin typeface="Arial Black"/>
                <a:ea typeface="Arial Black"/>
                <a:cs typeface="Arial Black"/>
                <a:sym typeface="Arial Black"/>
              </a:rPr>
              <a:t>1</a:t>
            </a:r>
            <a:endParaRPr b="0" i="0" sz="39100" u="none" cap="none" strike="noStrike">
              <a:solidFill>
                <a:srgbClr val="BBD6EE"/>
              </a:solidFill>
              <a:latin typeface="Arial Black"/>
              <a:ea typeface="Arial Black"/>
              <a:cs typeface="Arial Black"/>
              <a:sym typeface="Arial Black"/>
            </a:endParaRPr>
          </a:p>
        </p:txBody>
      </p:sp>
      <p:sp>
        <p:nvSpPr>
          <p:cNvPr id="145" name="Google Shape;145;p17"/>
          <p:cNvSpPr txBox="1"/>
          <p:nvPr/>
        </p:nvSpPr>
        <p:spPr>
          <a:xfrm>
            <a:off x="6832856" y="1362448"/>
            <a:ext cx="4871907" cy="145263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11800"/>
              <a:buFont typeface="Arial Black"/>
              <a:buNone/>
            </a:pPr>
            <a:r>
              <a:rPr b="1" i="0" lang="en-US" sz="11800" u="none" cap="none" strike="noStrike">
                <a:solidFill>
                  <a:srgbClr val="3F3F3F"/>
                </a:solidFill>
                <a:latin typeface="Arial Black"/>
                <a:ea typeface="Arial Black"/>
                <a:cs typeface="Arial Black"/>
                <a:sym typeface="Arial Black"/>
              </a:rPr>
              <a:t>FREE</a:t>
            </a:r>
            <a:endParaRPr b="1" i="0" sz="11800" u="none" cap="none" strike="noStrike">
              <a:solidFill>
                <a:srgbClr val="3F3F3F"/>
              </a:solidFill>
              <a:latin typeface="Arial Black"/>
              <a:ea typeface="Arial Black"/>
              <a:cs typeface="Arial Black"/>
              <a:sym typeface="Arial Black"/>
            </a:endParaRPr>
          </a:p>
        </p:txBody>
      </p:sp>
      <p:sp>
        <p:nvSpPr>
          <p:cNvPr id="146" name="Google Shape;146;p17"/>
          <p:cNvSpPr txBox="1"/>
          <p:nvPr/>
        </p:nvSpPr>
        <p:spPr>
          <a:xfrm>
            <a:off x="6832856" y="2954341"/>
            <a:ext cx="4589475" cy="60110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accent1"/>
              </a:buClr>
              <a:buSzPts val="8800"/>
              <a:buFont typeface="Montserrat"/>
              <a:buNone/>
            </a:pPr>
            <a:r>
              <a:rPr b="1" i="0" lang="en-US" sz="8800" u="none" cap="none" strike="noStrike">
                <a:solidFill>
                  <a:schemeClr val="accent1"/>
                </a:solidFill>
                <a:latin typeface="Montserrat"/>
                <a:ea typeface="Montserrat"/>
                <a:cs typeface="Montserrat"/>
                <a:sym typeface="Montserrat"/>
              </a:rPr>
              <a:t>CLOUD</a:t>
            </a:r>
            <a:endParaRPr b="1" i="0" sz="5200" u="none" cap="none" strike="noStrike">
              <a:solidFill>
                <a:schemeClr val="accent1"/>
              </a:solidFill>
              <a:latin typeface="Montserrat"/>
              <a:ea typeface="Montserrat"/>
              <a:cs typeface="Montserrat"/>
              <a:sym typeface="Montserrat"/>
            </a:endParaRPr>
          </a:p>
        </p:txBody>
      </p:sp>
      <p:sp>
        <p:nvSpPr>
          <p:cNvPr id="147" name="Google Shape;147;p17"/>
          <p:cNvSpPr txBox="1"/>
          <p:nvPr/>
        </p:nvSpPr>
        <p:spPr>
          <a:xfrm>
            <a:off x="934205" y="5428889"/>
            <a:ext cx="5678719" cy="625892"/>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5400"/>
              <a:buFont typeface="Lato Light"/>
              <a:buNone/>
            </a:pPr>
            <a:r>
              <a:rPr b="1" i="0" lang="en-US" sz="5400" u="none" cap="none" strike="noStrike">
                <a:solidFill>
                  <a:srgbClr val="3F3F3F"/>
                </a:solidFill>
                <a:latin typeface="Lato Light"/>
                <a:ea typeface="Lato Light"/>
                <a:cs typeface="Lato Light"/>
                <a:sym typeface="Lato Light"/>
              </a:rPr>
              <a:t>Slidesboss.com</a:t>
            </a:r>
            <a:endParaRPr b="1" i="0" sz="4400" u="none" cap="none" strike="noStrike">
              <a:solidFill>
                <a:srgbClr val="3F3F3F"/>
              </a:solidFill>
              <a:latin typeface="Lato Light"/>
              <a:ea typeface="Lato Light"/>
              <a:cs typeface="Lato Light"/>
              <a:sym typeface="Lato Light"/>
            </a:endParaRPr>
          </a:p>
        </p:txBody>
      </p:sp>
      <p:sp>
        <p:nvSpPr>
          <p:cNvPr id="148" name="Google Shape;148;p17"/>
          <p:cNvSpPr txBox="1"/>
          <p:nvPr/>
        </p:nvSpPr>
        <p:spPr>
          <a:xfrm>
            <a:off x="6832855" y="3896020"/>
            <a:ext cx="4589475" cy="60110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5200"/>
              <a:buFont typeface="Montserrat"/>
              <a:buNone/>
            </a:pPr>
            <a:r>
              <a:rPr b="1" i="0" lang="en-US" sz="5200" u="none" cap="none" strike="noStrike">
                <a:solidFill>
                  <a:srgbClr val="3F3F3F"/>
                </a:solidFill>
                <a:latin typeface="Montserrat"/>
                <a:ea typeface="Montserrat"/>
                <a:cs typeface="Montserrat"/>
                <a:sym typeface="Montserrat"/>
              </a:rPr>
              <a:t>THEME</a:t>
            </a:r>
            <a:endParaRPr b="1" i="0" sz="5200" u="none" cap="none" strike="noStrike">
              <a:solidFill>
                <a:srgbClr val="3F3F3F"/>
              </a:solidFill>
              <a:latin typeface="Montserrat"/>
              <a:ea typeface="Montserrat"/>
              <a:cs typeface="Montserrat"/>
              <a:sym typeface="Montserrat"/>
            </a:endParaRPr>
          </a:p>
        </p:txBody>
      </p:sp>
      <p:sp>
        <p:nvSpPr>
          <p:cNvPr id="149" name="Google Shape;149;p17"/>
          <p:cNvSpPr txBox="1"/>
          <p:nvPr/>
        </p:nvSpPr>
        <p:spPr>
          <a:xfrm>
            <a:off x="6832855" y="4632787"/>
            <a:ext cx="4589475" cy="60110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5200"/>
              <a:buFont typeface="Montserrat"/>
              <a:buNone/>
            </a:pPr>
            <a:r>
              <a:rPr b="1" i="0" lang="en-US" sz="5200" u="none" cap="none" strike="noStrike">
                <a:solidFill>
                  <a:srgbClr val="3F3F3F"/>
                </a:solidFill>
                <a:latin typeface="Montserrat"/>
                <a:ea typeface="Montserrat"/>
                <a:cs typeface="Montserrat"/>
                <a:sym typeface="Montserrat"/>
              </a:rPr>
              <a:t>SLIDES</a:t>
            </a:r>
            <a:endParaRPr b="1" i="0" sz="5200" u="none" cap="none" strike="noStrike">
              <a:solidFill>
                <a:srgbClr val="3F3F3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26"/>
          <p:cNvPicPr preferRelativeResize="0"/>
          <p:nvPr/>
        </p:nvPicPr>
        <p:blipFill rotWithShape="1">
          <a:blip r:embed="rId3">
            <a:alphaModFix/>
          </a:blip>
          <a:srcRect b="0" l="0" r="0" t="0"/>
          <a:stretch/>
        </p:blipFill>
        <p:spPr>
          <a:xfrm>
            <a:off x="394447" y="431800"/>
            <a:ext cx="11403106" cy="5765800"/>
          </a:xfrm>
          <a:prstGeom prst="rect">
            <a:avLst/>
          </a:prstGeom>
          <a:noFill/>
          <a:ln>
            <a:noFill/>
          </a:ln>
        </p:spPr>
      </p:pic>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27"/>
          <p:cNvPicPr preferRelativeResize="0"/>
          <p:nvPr/>
        </p:nvPicPr>
        <p:blipFill rotWithShape="1">
          <a:blip r:embed="rId3">
            <a:alphaModFix/>
          </a:blip>
          <a:srcRect b="0" l="0" r="0" t="0"/>
          <a:stretch/>
        </p:blipFill>
        <p:spPr>
          <a:xfrm>
            <a:off x="501351" y="454025"/>
            <a:ext cx="11189298" cy="5765800"/>
          </a:xfrm>
          <a:prstGeom prst="rect">
            <a:avLst/>
          </a:prstGeom>
          <a:noFill/>
          <a:ln>
            <a:noFill/>
          </a:ln>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8"/>
          <p:cNvSpPr/>
          <p:nvPr/>
        </p:nvSpPr>
        <p:spPr>
          <a:xfrm>
            <a:off x="0" y="2355924"/>
            <a:ext cx="12192000" cy="2571077"/>
          </a:xfrm>
          <a:prstGeom prst="rect">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8"/>
          <p:cNvSpPr txBox="1"/>
          <p:nvPr>
            <p:ph type="title"/>
          </p:nvPr>
        </p:nvSpPr>
        <p:spPr>
          <a:xfrm>
            <a:off x="0" y="2538805"/>
            <a:ext cx="12192000" cy="173198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3F3F3F"/>
              </a:buClr>
              <a:buSzPts val="8800"/>
              <a:buFont typeface="Lato"/>
              <a:buNone/>
            </a:pPr>
            <a:r>
              <a:rPr b="1" i="0" lang="en-US" sz="8800" u="none" cap="none" strike="noStrike">
                <a:solidFill>
                  <a:srgbClr val="3F3F3F"/>
                </a:solidFill>
                <a:latin typeface="Lato"/>
                <a:ea typeface="Lato"/>
                <a:cs typeface="Lato"/>
                <a:sym typeface="Lato"/>
              </a:rPr>
              <a:t>100,400,123</a:t>
            </a:r>
            <a:endParaRPr b="1" i="0" sz="9600" u="none" cap="none" strike="noStrike">
              <a:solidFill>
                <a:schemeClr val="dk1"/>
              </a:solidFill>
              <a:latin typeface="Lato Light"/>
              <a:ea typeface="Lato Light"/>
              <a:cs typeface="Lato Light"/>
              <a:sym typeface="Lato Light"/>
            </a:endParaRPr>
          </a:p>
        </p:txBody>
      </p:sp>
      <p:sp>
        <p:nvSpPr>
          <p:cNvPr id="255" name="Google Shape;255;p28"/>
          <p:cNvSpPr txBox="1"/>
          <p:nvPr>
            <p:ph idx="1" type="body"/>
          </p:nvPr>
        </p:nvSpPr>
        <p:spPr>
          <a:xfrm>
            <a:off x="0" y="3992858"/>
            <a:ext cx="12192000" cy="55585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8F8F8"/>
              </a:buClr>
              <a:buSzPts val="2200"/>
              <a:buFont typeface="Arial"/>
              <a:buNone/>
            </a:pPr>
            <a:r>
              <a:rPr b="0" i="0" lang="en-US" sz="2200" u="none" cap="none" strike="noStrike">
                <a:solidFill>
                  <a:srgbClr val="F8F8F8"/>
                </a:solidFill>
                <a:latin typeface="Arial Black"/>
                <a:ea typeface="Arial Black"/>
                <a:cs typeface="Arial Black"/>
                <a:sym typeface="Arial Black"/>
              </a:rPr>
              <a:t>Big number, and the number is growing</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Effect filter="fade" transition="in">
                                      <p:cBhvr>
                                        <p:cTn dur="500"/>
                                        <p:tgtEl>
                                          <p:spTgt spid="25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9"/>
          <p:cNvSpPr txBox="1"/>
          <p:nvPr/>
        </p:nvSpPr>
        <p:spPr>
          <a:xfrm>
            <a:off x="0" y="428399"/>
            <a:ext cx="12192000" cy="74725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Lato Light"/>
              <a:buNone/>
            </a:pPr>
            <a:r>
              <a:rPr lang="en-US" sz="5400">
                <a:solidFill>
                  <a:srgbClr val="FFC000"/>
                </a:solidFill>
                <a:latin typeface="Lato Light"/>
                <a:ea typeface="Lato Light"/>
                <a:cs typeface="Lato Light"/>
                <a:sym typeface="Lato Light"/>
              </a:rPr>
              <a:t>MAP</a:t>
            </a:r>
            <a:endParaRPr sz="7200">
              <a:solidFill>
                <a:srgbClr val="FFC000"/>
              </a:solidFill>
              <a:latin typeface="Lato Light"/>
              <a:ea typeface="Lato Light"/>
              <a:cs typeface="Lato Light"/>
              <a:sym typeface="Lato Light"/>
            </a:endParaRPr>
          </a:p>
        </p:txBody>
      </p:sp>
      <p:sp>
        <p:nvSpPr>
          <p:cNvPr id="261" name="Google Shape;261;p29"/>
          <p:cNvSpPr/>
          <p:nvPr/>
        </p:nvSpPr>
        <p:spPr>
          <a:xfrm>
            <a:off x="720762" y="1366482"/>
            <a:ext cx="10766672" cy="5174167"/>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62" name="Google Shape;262;p29"/>
          <p:cNvSpPr/>
          <p:nvPr/>
        </p:nvSpPr>
        <p:spPr>
          <a:xfrm rot="8121107">
            <a:off x="2416850" y="2160728"/>
            <a:ext cx="666974" cy="666974"/>
          </a:xfrm>
          <a:prstGeom prst="teardrop">
            <a:avLst>
              <a:gd fmla="val 10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9"/>
          <p:cNvSpPr/>
          <p:nvPr/>
        </p:nvSpPr>
        <p:spPr>
          <a:xfrm rot="8121107">
            <a:off x="4918037" y="2632341"/>
            <a:ext cx="666974" cy="666974"/>
          </a:xfrm>
          <a:prstGeom prst="teardrop">
            <a:avLst>
              <a:gd fmla="val 10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9"/>
          <p:cNvSpPr/>
          <p:nvPr/>
        </p:nvSpPr>
        <p:spPr>
          <a:xfrm rot="8121107">
            <a:off x="8427749" y="2872456"/>
            <a:ext cx="666974" cy="666974"/>
          </a:xfrm>
          <a:prstGeom prst="teardrop">
            <a:avLst>
              <a:gd fmla="val 10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0"/>
          <p:cNvSpPr txBox="1"/>
          <p:nvPr>
            <p:ph idx="1" type="body"/>
          </p:nvPr>
        </p:nvSpPr>
        <p:spPr>
          <a:xfrm>
            <a:off x="839789"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0" name="Google Shape;270;p30"/>
          <p:cNvSpPr txBox="1"/>
          <p:nvPr>
            <p:ph idx="2" type="body"/>
          </p:nvPr>
        </p:nvSpPr>
        <p:spPr>
          <a:xfrm>
            <a:off x="2659186" y="4886800"/>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1" name="Google Shape;271;p30"/>
          <p:cNvSpPr txBox="1"/>
          <p:nvPr>
            <p:ph idx="3" type="body"/>
          </p:nvPr>
        </p:nvSpPr>
        <p:spPr>
          <a:xfrm>
            <a:off x="4659416"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2" name="Google Shape;272;p30"/>
          <p:cNvSpPr txBox="1"/>
          <p:nvPr>
            <p:ph idx="4" type="body"/>
          </p:nvPr>
        </p:nvSpPr>
        <p:spPr>
          <a:xfrm>
            <a:off x="6659646" y="4886800"/>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3" name="Google Shape;273;p30"/>
          <p:cNvSpPr txBox="1"/>
          <p:nvPr>
            <p:ph idx="5" type="body"/>
          </p:nvPr>
        </p:nvSpPr>
        <p:spPr>
          <a:xfrm>
            <a:off x="8710669"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4" name="Google Shape;274;p30"/>
          <p:cNvSpPr/>
          <p:nvPr/>
        </p:nvSpPr>
        <p:spPr>
          <a:xfrm>
            <a:off x="839789" y="2288048"/>
            <a:ext cx="2731470" cy="2250833"/>
          </a:xfrm>
          <a:prstGeom prst="homePlate">
            <a:avLst>
              <a:gd fmla="val 50000" name="adj"/>
            </a:avLst>
          </a:prstGeom>
          <a:solidFill>
            <a:srgbClr val="FF505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75" name="Google Shape;275;p30"/>
          <p:cNvSpPr txBox="1"/>
          <p:nvPr/>
        </p:nvSpPr>
        <p:spPr>
          <a:xfrm>
            <a:off x="1262813" y="2722106"/>
            <a:ext cx="1902203"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First</a:t>
            </a:r>
            <a:endParaRPr sz="2800">
              <a:solidFill>
                <a:srgbClr val="060F18"/>
              </a:solidFill>
              <a:latin typeface="Calibri"/>
              <a:ea typeface="Calibri"/>
              <a:cs typeface="Calibri"/>
              <a:sym typeface="Calibri"/>
            </a:endParaRPr>
          </a:p>
        </p:txBody>
      </p:sp>
      <p:sp>
        <p:nvSpPr>
          <p:cNvPr id="276" name="Google Shape;276;p30"/>
          <p:cNvSpPr/>
          <p:nvPr/>
        </p:nvSpPr>
        <p:spPr>
          <a:xfrm>
            <a:off x="2608393" y="2288048"/>
            <a:ext cx="2992319" cy="2250833"/>
          </a:xfrm>
          <a:prstGeom prst="chevron">
            <a:avLst>
              <a:gd fmla="val 50000" name="adj"/>
            </a:avLst>
          </a:prstGeom>
          <a:solidFill>
            <a:srgbClr val="FFFF0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77" name="Google Shape;277;p30"/>
          <p:cNvSpPr txBox="1"/>
          <p:nvPr/>
        </p:nvSpPr>
        <p:spPr>
          <a:xfrm>
            <a:off x="3659301" y="272210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Second</a:t>
            </a:r>
            <a:endParaRPr sz="2800">
              <a:solidFill>
                <a:srgbClr val="060F18"/>
              </a:solidFill>
              <a:latin typeface="Calibri"/>
              <a:ea typeface="Calibri"/>
              <a:cs typeface="Calibri"/>
              <a:sym typeface="Calibri"/>
            </a:endParaRPr>
          </a:p>
        </p:txBody>
      </p:sp>
      <p:sp>
        <p:nvSpPr>
          <p:cNvPr id="278" name="Google Shape;278;p30"/>
          <p:cNvSpPr/>
          <p:nvPr/>
        </p:nvSpPr>
        <p:spPr>
          <a:xfrm>
            <a:off x="4610656" y="2288048"/>
            <a:ext cx="2992319" cy="2250833"/>
          </a:xfrm>
          <a:prstGeom prst="chevron">
            <a:avLst>
              <a:gd fmla="val 50000" name="adj"/>
            </a:avLst>
          </a:prstGeom>
          <a:solidFill>
            <a:schemeClr val="accent4">
              <a:alpha val="69803"/>
            </a:scheme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79" name="Google Shape;279;p30"/>
          <p:cNvSpPr txBox="1"/>
          <p:nvPr/>
        </p:nvSpPr>
        <p:spPr>
          <a:xfrm>
            <a:off x="5623841" y="274737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Third</a:t>
            </a:r>
            <a:endParaRPr sz="2800">
              <a:solidFill>
                <a:srgbClr val="060F18"/>
              </a:solidFill>
              <a:latin typeface="Calibri"/>
              <a:ea typeface="Calibri"/>
              <a:cs typeface="Calibri"/>
              <a:sym typeface="Calibri"/>
            </a:endParaRPr>
          </a:p>
        </p:txBody>
      </p:sp>
      <p:sp>
        <p:nvSpPr>
          <p:cNvPr id="280" name="Google Shape;280;p30"/>
          <p:cNvSpPr/>
          <p:nvPr/>
        </p:nvSpPr>
        <p:spPr>
          <a:xfrm>
            <a:off x="6612919" y="2288048"/>
            <a:ext cx="2992319" cy="2250833"/>
          </a:xfrm>
          <a:prstGeom prst="chevron">
            <a:avLst>
              <a:gd fmla="val 50000" name="adj"/>
            </a:avLst>
          </a:prstGeom>
          <a:solidFill>
            <a:srgbClr val="8296B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81" name="Google Shape;281;p30"/>
          <p:cNvSpPr txBox="1"/>
          <p:nvPr/>
        </p:nvSpPr>
        <p:spPr>
          <a:xfrm>
            <a:off x="7659761" y="272210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Fourth</a:t>
            </a:r>
            <a:endParaRPr sz="2800">
              <a:solidFill>
                <a:srgbClr val="060F18"/>
              </a:solidFill>
              <a:latin typeface="Calibri"/>
              <a:ea typeface="Calibri"/>
              <a:cs typeface="Calibri"/>
              <a:sym typeface="Calibri"/>
            </a:endParaRPr>
          </a:p>
        </p:txBody>
      </p:sp>
      <p:sp>
        <p:nvSpPr>
          <p:cNvPr id="282" name="Google Shape;282;p30"/>
          <p:cNvSpPr/>
          <p:nvPr/>
        </p:nvSpPr>
        <p:spPr>
          <a:xfrm>
            <a:off x="8615183" y="2288047"/>
            <a:ext cx="2992319" cy="2250833"/>
          </a:xfrm>
          <a:prstGeom prst="chevron">
            <a:avLst>
              <a:gd fmla="val 50000" name="adj"/>
            </a:avLst>
          </a:prstGeom>
          <a:solidFill>
            <a:srgbClr val="649B3F">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rgbClr val="060F18"/>
              </a:solidFill>
              <a:latin typeface="Calibri"/>
              <a:ea typeface="Calibri"/>
              <a:cs typeface="Calibri"/>
              <a:sym typeface="Calibri"/>
            </a:endParaRPr>
          </a:p>
        </p:txBody>
      </p:sp>
      <p:sp>
        <p:nvSpPr>
          <p:cNvPr id="283" name="Google Shape;283;p30"/>
          <p:cNvSpPr txBox="1"/>
          <p:nvPr/>
        </p:nvSpPr>
        <p:spPr>
          <a:xfrm>
            <a:off x="9552922" y="2725860"/>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Fifth</a:t>
            </a:r>
            <a:endParaRPr sz="2800">
              <a:solidFill>
                <a:srgbClr val="060F18"/>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1"/>
          <p:cNvSpPr txBox="1"/>
          <p:nvPr>
            <p:ph type="title"/>
          </p:nvPr>
        </p:nvSpPr>
        <p:spPr>
          <a:xfrm>
            <a:off x="838200" y="2505677"/>
            <a:ext cx="10515600" cy="77481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Lato Light"/>
              <a:buNone/>
            </a:pPr>
            <a:r>
              <a:rPr b="1" i="0" lang="en-US" sz="4400" u="none" cap="none" strike="noStrike">
                <a:solidFill>
                  <a:schemeClr val="dk1"/>
                </a:solidFill>
                <a:latin typeface="Lato Light"/>
                <a:ea typeface="Lato Light"/>
                <a:cs typeface="Lato Light"/>
                <a:sym typeface="Lato Light"/>
              </a:rPr>
              <a:t>CREDITS</a:t>
            </a:r>
            <a:endParaRPr b="1" i="0" sz="4400" u="none" cap="none" strike="noStrike">
              <a:solidFill>
                <a:schemeClr val="dk1"/>
              </a:solidFill>
              <a:latin typeface="Lato Light"/>
              <a:ea typeface="Lato Light"/>
              <a:cs typeface="Lato Light"/>
              <a:sym typeface="Lato Light"/>
            </a:endParaRPr>
          </a:p>
        </p:txBody>
      </p:sp>
      <p:sp>
        <p:nvSpPr>
          <p:cNvPr id="289" name="Google Shape;289;p31"/>
          <p:cNvSpPr txBox="1"/>
          <p:nvPr>
            <p:ph idx="1" type="body"/>
          </p:nvPr>
        </p:nvSpPr>
        <p:spPr>
          <a:xfrm>
            <a:off x="838200" y="3582295"/>
            <a:ext cx="10515600" cy="25137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Special thanks to:</a:t>
            </a:r>
            <a:endParaRPr/>
          </a:p>
          <a:p>
            <a:pPr indent="-285750" lvl="0" marL="285750" marR="0" rtl="0" algn="l">
              <a:lnSpc>
                <a:spcPct val="90000"/>
              </a:lnSpc>
              <a:spcBef>
                <a:spcPts val="10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Presentation template by </a:t>
            </a:r>
            <a:r>
              <a:rPr b="0" i="0" lang="en-US" sz="1600" u="sng" cap="none" strike="noStrike">
                <a:solidFill>
                  <a:schemeClr val="hlink"/>
                </a:solidFill>
                <a:latin typeface="Calibri"/>
                <a:ea typeface="Calibri"/>
                <a:cs typeface="Calibri"/>
                <a:sym typeface="Calibri"/>
                <a:hlinkClick r:id="rId3"/>
              </a:rPr>
              <a:t>SlidesBoss.com</a:t>
            </a:r>
            <a:endParaRPr b="0" i="0" sz="1600" u="none" cap="none" strike="noStrike">
              <a:solidFill>
                <a:schemeClr val="dk1"/>
              </a:solidFill>
              <a:latin typeface="Calibri"/>
              <a:ea typeface="Calibri"/>
              <a:cs typeface="Calibri"/>
              <a:sym typeface="Calibri"/>
            </a:endParaRPr>
          </a:p>
          <a:p>
            <a:pPr indent="-285750" lvl="0" marL="285750" marR="0" rtl="0" algn="l">
              <a:lnSpc>
                <a:spcPct val="90000"/>
              </a:lnSpc>
              <a:spcBef>
                <a:spcPts val="10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Photographs by </a:t>
            </a:r>
            <a:r>
              <a:rPr b="0" i="0" lang="en-US" sz="1600" u="sng" cap="none" strike="noStrike">
                <a:solidFill>
                  <a:schemeClr val="hlink"/>
                </a:solidFill>
                <a:latin typeface="Calibri"/>
                <a:ea typeface="Calibri"/>
                <a:cs typeface="Calibri"/>
                <a:sym typeface="Calibri"/>
                <a:hlinkClick r:id="rId4"/>
              </a:rPr>
              <a:t>Pexels</a:t>
            </a:r>
            <a:endParaRPr b="0" i="0" sz="1600" u="none" cap="none" strike="noStrike">
              <a:solidFill>
                <a:schemeClr val="dk1"/>
              </a:solidFill>
              <a:latin typeface="Calibri"/>
              <a:ea typeface="Calibri"/>
              <a:cs typeface="Calibri"/>
              <a:sym typeface="Calibri"/>
            </a:endParaRPr>
          </a:p>
          <a:p>
            <a:pPr indent="-184150" lvl="0" marL="28575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184150" lvl="0" marL="28575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8"/>
          <p:cNvSpPr txBox="1"/>
          <p:nvPr>
            <p:ph idx="1" type="body"/>
          </p:nvPr>
        </p:nvSpPr>
        <p:spPr>
          <a:xfrm>
            <a:off x="0" y="4021102"/>
            <a:ext cx="12192000" cy="5159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Good morning/afternoon/evening, everyone</a:t>
            </a:r>
            <a:endParaRPr/>
          </a:p>
        </p:txBody>
      </p:sp>
      <p:sp>
        <p:nvSpPr>
          <p:cNvPr id="155" name="Google Shape;155;p18"/>
          <p:cNvSpPr txBox="1"/>
          <p:nvPr>
            <p:ph type="ctrTitle"/>
          </p:nvPr>
        </p:nvSpPr>
        <p:spPr>
          <a:xfrm>
            <a:off x="0" y="3089238"/>
            <a:ext cx="12192000" cy="93186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Lato Light"/>
              <a:buNone/>
            </a:pPr>
            <a:r>
              <a:rPr b="1" i="0" lang="en-US" sz="6000" u="none" cap="none" strike="noStrike">
                <a:solidFill>
                  <a:schemeClr val="dk1"/>
                </a:solidFill>
                <a:latin typeface="Lato Light"/>
                <a:ea typeface="Lato Light"/>
                <a:cs typeface="Lato Light"/>
                <a:sym typeface="Lato Light"/>
              </a:rPr>
              <a:t>Welcome</a:t>
            </a:r>
            <a:endParaRPr b="1" i="0" sz="6000" u="none" cap="none" strike="noStrike">
              <a:solidFill>
                <a:schemeClr val="dk1"/>
              </a:solidFill>
              <a:latin typeface="Lato Light"/>
              <a:ea typeface="Lato Light"/>
              <a:cs typeface="Lato Light"/>
              <a:sym typeface="Lato Light"/>
            </a:endParaRPr>
          </a:p>
        </p:txBody>
      </p:sp>
      <p:sp>
        <p:nvSpPr>
          <p:cNvPr id="156" name="Google Shape;156;p18"/>
          <p:cNvSpPr/>
          <p:nvPr/>
        </p:nvSpPr>
        <p:spPr>
          <a:xfrm>
            <a:off x="5375254" y="4566999"/>
            <a:ext cx="1202107" cy="1202107"/>
          </a:xfrm>
          <a:prstGeom prst="ellipse">
            <a:avLst/>
          </a:prstGeom>
          <a:noFill/>
          <a:ln cap="flat" cmpd="sng" w="254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7" name="Google Shape;157;p18"/>
          <p:cNvSpPr txBox="1"/>
          <p:nvPr/>
        </p:nvSpPr>
        <p:spPr>
          <a:xfrm>
            <a:off x="5503244" y="4915996"/>
            <a:ext cx="94612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060F18"/>
                </a:solidFill>
                <a:latin typeface="Calibri"/>
                <a:ea typeface="Calibri"/>
                <a:cs typeface="Calibri"/>
                <a:sym typeface="Calibri"/>
              </a:rPr>
              <a:t>Logo</a:t>
            </a:r>
            <a:endParaRPr b="0" i="0" sz="2400" u="none" cap="none" strike="noStrike">
              <a:solidFill>
                <a:srgbClr val="060F18"/>
              </a:solidFill>
              <a:latin typeface="Calibri"/>
              <a:ea typeface="Calibri"/>
              <a:cs typeface="Calibri"/>
              <a:sym typeface="Calibri"/>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9"/>
          <p:cNvSpPr txBox="1"/>
          <p:nvPr>
            <p:ph type="title"/>
          </p:nvPr>
        </p:nvSpPr>
        <p:spPr>
          <a:xfrm>
            <a:off x="721693" y="931583"/>
            <a:ext cx="10632107" cy="77481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5400"/>
              <a:buFont typeface="Lato Light"/>
              <a:buNone/>
            </a:pPr>
            <a:r>
              <a:rPr b="0" i="0" lang="en-US" sz="5400" u="none" cap="none" strike="noStrike">
                <a:solidFill>
                  <a:schemeClr val="dk1"/>
                </a:solidFill>
                <a:latin typeface="Lato Light"/>
                <a:ea typeface="Lato Light"/>
                <a:cs typeface="Lato Light"/>
                <a:sym typeface="Lato Light"/>
              </a:rPr>
              <a:t>Instructions</a:t>
            </a:r>
            <a:endParaRPr b="0" i="0" sz="3959" u="none" cap="none" strike="noStrike">
              <a:solidFill>
                <a:schemeClr val="dk1"/>
              </a:solidFill>
              <a:latin typeface="Lato Light"/>
              <a:ea typeface="Lato Light"/>
              <a:cs typeface="Lato Light"/>
              <a:sym typeface="Lato Light"/>
            </a:endParaRPr>
          </a:p>
        </p:txBody>
      </p:sp>
      <p:sp>
        <p:nvSpPr>
          <p:cNvPr id="163" name="Google Shape;163;p19"/>
          <p:cNvSpPr txBox="1"/>
          <p:nvPr/>
        </p:nvSpPr>
        <p:spPr>
          <a:xfrm>
            <a:off x="642085" y="2050473"/>
            <a:ext cx="11208169" cy="5709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Open Sans"/>
              <a:buNone/>
            </a:pPr>
            <a:r>
              <a:rPr b="0" i="0" lang="en-US" sz="1800" u="none" cap="none" strike="noStrike">
                <a:solidFill>
                  <a:schemeClr val="dk1"/>
                </a:solidFill>
                <a:latin typeface="Open Sans"/>
                <a:ea typeface="Open Sans"/>
                <a:cs typeface="Open Sans"/>
                <a:sym typeface="Open Sans"/>
              </a:rPr>
              <a:t>Open the presentation from the </a:t>
            </a:r>
            <a:r>
              <a:rPr b="0" i="0" lang="en-US" sz="1800" u="none" cap="none" strike="noStrike">
                <a:solidFill>
                  <a:srgbClr val="FF0000"/>
                </a:solidFill>
                <a:latin typeface="Open Sans"/>
                <a:ea typeface="Open Sans"/>
                <a:cs typeface="Open Sans"/>
                <a:sym typeface="Open Sans"/>
              </a:rPr>
              <a:t>Google Slides </a:t>
            </a:r>
            <a:r>
              <a:rPr b="0" i="0" lang="en-US" sz="1800" u="none" cap="none" strike="noStrike">
                <a:solidFill>
                  <a:schemeClr val="dk1"/>
                </a:solidFill>
                <a:latin typeface="Open Sans"/>
                <a:ea typeface="Open Sans"/>
                <a:cs typeface="Open Sans"/>
                <a:sym typeface="Open Sans"/>
              </a:rPr>
              <a:t>Viewer or download as </a:t>
            </a:r>
            <a:r>
              <a:rPr b="0" i="0" lang="en-US" sz="1800" u="none" cap="none" strike="noStrike">
                <a:solidFill>
                  <a:srgbClr val="FF0000"/>
                </a:solidFill>
                <a:latin typeface="Open Sans"/>
                <a:ea typeface="Open Sans"/>
                <a:cs typeface="Open Sans"/>
                <a:sym typeface="Open Sans"/>
              </a:rPr>
              <a:t>Powerpoint</a:t>
            </a:r>
            <a:r>
              <a:rPr b="0" i="0" lang="en-US" sz="1800" u="none" cap="none" strike="noStrike">
                <a:solidFill>
                  <a:schemeClr val="dk1"/>
                </a:solidFill>
                <a:latin typeface="Open Sans"/>
                <a:ea typeface="Open Sans"/>
                <a:cs typeface="Open Sans"/>
                <a:sym typeface="Open Sans"/>
              </a:rPr>
              <a:t> template. </a:t>
            </a:r>
            <a:endParaRPr/>
          </a:p>
          <a:p>
            <a:pPr indent="0" lvl="0" marL="0" marR="0" rtl="0" algn="l">
              <a:spcBef>
                <a:spcPts val="0"/>
              </a:spcBef>
              <a:spcAft>
                <a:spcPts val="0"/>
              </a:spcAft>
              <a:buClr>
                <a:schemeClr val="dk1"/>
              </a:buClr>
              <a:buSzPts val="1800"/>
              <a:buFont typeface="Open Sans"/>
              <a:buNone/>
            </a:pPr>
            <a:r>
              <a:rPr b="1" i="0" lang="en-US" sz="1800" u="none" cap="none" strike="noStrike">
                <a:solidFill>
                  <a:schemeClr val="dk1"/>
                </a:solidFill>
                <a:latin typeface="Open Sans"/>
                <a:ea typeface="Open Sans"/>
                <a:cs typeface="Open Sans"/>
                <a:sym typeface="Open Sans"/>
              </a:rPr>
              <a:t>In order to be able to edit the presentation in Google Slides, you should have a Google® Account.</a:t>
            </a:r>
            <a:endParaRPr b="0" i="1" sz="3200" u="none" cap="none" strike="noStrike">
              <a:solidFill>
                <a:schemeClr val="dk1"/>
              </a:solidFill>
              <a:latin typeface="Open Sans"/>
              <a:ea typeface="Open Sans"/>
              <a:cs typeface="Open Sans"/>
              <a:sym typeface="Open Sans"/>
            </a:endParaRPr>
          </a:p>
        </p:txBody>
      </p:sp>
      <p:sp>
        <p:nvSpPr>
          <p:cNvPr id="164" name="Google Shape;164;p19"/>
          <p:cNvSpPr txBox="1"/>
          <p:nvPr/>
        </p:nvSpPr>
        <p:spPr>
          <a:xfrm>
            <a:off x="6111945" y="4832702"/>
            <a:ext cx="3987262" cy="89229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None/>
            </a:pPr>
            <a:r>
              <a:rPr b="0" i="0" lang="en-US" sz="2800" u="none" cap="none" strike="noStrike">
                <a:solidFill>
                  <a:schemeClr val="dk1"/>
                </a:solidFill>
                <a:latin typeface="Open Sans"/>
                <a:ea typeface="Open Sans"/>
                <a:cs typeface="Open Sans"/>
                <a:sym typeface="Open Sans"/>
              </a:rPr>
              <a:t>Edit in Google Slides</a:t>
            </a:r>
            <a:endParaRPr b="0" i="0" sz="2800" u="none" cap="none" strike="noStrike">
              <a:solidFill>
                <a:schemeClr val="dk1"/>
              </a:solidFill>
              <a:latin typeface="Open Sans"/>
              <a:ea typeface="Open Sans"/>
              <a:cs typeface="Open Sans"/>
              <a:sym typeface="Open Sans"/>
            </a:endParaRPr>
          </a:p>
        </p:txBody>
      </p:sp>
      <p:pic>
        <p:nvPicPr>
          <p:cNvPr id="165" name="Google Shape;165;p19"/>
          <p:cNvPicPr preferRelativeResize="0"/>
          <p:nvPr/>
        </p:nvPicPr>
        <p:blipFill rotWithShape="1">
          <a:blip r:embed="rId3">
            <a:alphaModFix/>
          </a:blip>
          <a:srcRect b="0" l="0" r="0" t="0"/>
          <a:stretch/>
        </p:blipFill>
        <p:spPr>
          <a:xfrm>
            <a:off x="6952537" y="2912128"/>
            <a:ext cx="1818122" cy="1795620"/>
          </a:xfrm>
          <a:prstGeom prst="rect">
            <a:avLst/>
          </a:prstGeom>
          <a:noFill/>
          <a:ln>
            <a:noFill/>
          </a:ln>
        </p:spPr>
      </p:pic>
      <p:sp>
        <p:nvSpPr>
          <p:cNvPr id="166" name="Google Shape;166;p19"/>
          <p:cNvSpPr txBox="1"/>
          <p:nvPr/>
        </p:nvSpPr>
        <p:spPr>
          <a:xfrm>
            <a:off x="2092793" y="4884771"/>
            <a:ext cx="3582196" cy="821707"/>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chemeClr val="dk1"/>
              </a:buClr>
              <a:buSzPts val="2800"/>
              <a:buFont typeface="Open Sans"/>
              <a:buNone/>
            </a:pPr>
            <a:r>
              <a:rPr b="0" i="0" lang="en-US" sz="2800" u="none" cap="none" strike="noStrike">
                <a:solidFill>
                  <a:schemeClr val="dk1"/>
                </a:solidFill>
                <a:latin typeface="Open Sans"/>
                <a:ea typeface="Open Sans"/>
                <a:cs typeface="Open Sans"/>
                <a:sym typeface="Open Sans"/>
              </a:rPr>
              <a:t>Edit in PowerPoint®</a:t>
            </a:r>
            <a:endParaRPr b="0" i="0" sz="2800" u="none" cap="none" strike="noStrike">
              <a:solidFill>
                <a:schemeClr val="dk1"/>
              </a:solidFill>
              <a:latin typeface="Open Sans"/>
              <a:ea typeface="Open Sans"/>
              <a:cs typeface="Open Sans"/>
              <a:sym typeface="Open Sans"/>
            </a:endParaRPr>
          </a:p>
        </p:txBody>
      </p:sp>
      <p:pic>
        <p:nvPicPr>
          <p:cNvPr id="167" name="Google Shape;167;p19"/>
          <p:cNvPicPr preferRelativeResize="0"/>
          <p:nvPr/>
        </p:nvPicPr>
        <p:blipFill rotWithShape="1">
          <a:blip r:embed="rId4">
            <a:alphaModFix/>
          </a:blip>
          <a:srcRect b="0" l="0" r="0" t="0"/>
          <a:stretch/>
        </p:blipFill>
        <p:spPr>
          <a:xfrm>
            <a:off x="2756297" y="2912128"/>
            <a:ext cx="1843363" cy="1843363"/>
          </a:xfrm>
          <a:prstGeom prst="rect">
            <a:avLst/>
          </a:prstGeom>
          <a:noFill/>
          <a:ln>
            <a:noFill/>
          </a:ln>
        </p:spPr>
      </p:pic>
      <p:pic>
        <p:nvPicPr>
          <p:cNvPr descr="by.png" id="168" name="Google Shape;168;p19"/>
          <p:cNvPicPr preferRelativeResize="0"/>
          <p:nvPr/>
        </p:nvPicPr>
        <p:blipFill rotWithShape="1">
          <a:blip r:embed="rId5">
            <a:alphaModFix/>
          </a:blip>
          <a:srcRect b="0" l="0" r="0" t="0"/>
          <a:stretch/>
        </p:blipFill>
        <p:spPr>
          <a:xfrm>
            <a:off x="8754920" y="5849952"/>
            <a:ext cx="1031495" cy="360316"/>
          </a:xfrm>
          <a:prstGeom prst="rect">
            <a:avLst/>
          </a:prstGeom>
          <a:noFill/>
          <a:ln cap="flat" cmpd="sng" w="19050">
            <a:solidFill>
              <a:srgbClr val="434343"/>
            </a:solidFill>
            <a:prstDash val="solid"/>
            <a:round/>
            <a:headEnd len="sm" w="sm" type="none"/>
            <a:tailEnd len="sm" w="sm" type="none"/>
          </a:ln>
        </p:spPr>
      </p:pic>
      <p:sp>
        <p:nvSpPr>
          <p:cNvPr id="169" name="Google Shape;169;p19"/>
          <p:cNvSpPr/>
          <p:nvPr/>
        </p:nvSpPr>
        <p:spPr>
          <a:xfrm>
            <a:off x="9270668" y="5962501"/>
            <a:ext cx="2083132"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400" u="sng" cap="none" strike="noStrike">
                <a:solidFill>
                  <a:schemeClr val="hlink"/>
                </a:solidFill>
                <a:latin typeface="Open Sans"/>
                <a:ea typeface="Open Sans"/>
                <a:cs typeface="Open Sans"/>
                <a:sym typeface="Open Sans"/>
                <a:hlinkClick r:id="rId6"/>
              </a:rPr>
              <a:t>Slidesboss.com</a:t>
            </a:r>
            <a:endParaRPr b="0" i="0" sz="14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0"/>
          <p:cNvPicPr preferRelativeResize="0"/>
          <p:nvPr>
            <p:ph idx="2" type="pic"/>
          </p:nvPr>
        </p:nvPicPr>
        <p:blipFill rotWithShape="1">
          <a:blip r:embed="rId3">
            <a:alphaModFix/>
          </a:blip>
          <a:srcRect b="0" l="0" r="0" t="0"/>
          <a:stretch/>
        </p:blipFill>
        <p:spPr>
          <a:xfrm>
            <a:off x="499181" y="482600"/>
            <a:ext cx="5038019" cy="5873750"/>
          </a:xfrm>
          <a:prstGeom prst="rect">
            <a:avLst/>
          </a:prstGeom>
          <a:noFill/>
          <a:ln>
            <a:noFill/>
          </a:ln>
        </p:spPr>
      </p:pic>
      <p:sp>
        <p:nvSpPr>
          <p:cNvPr id="175" name="Google Shape;175;p20"/>
          <p:cNvSpPr txBox="1"/>
          <p:nvPr>
            <p:ph idx="1" type="body"/>
          </p:nvPr>
        </p:nvSpPr>
        <p:spPr>
          <a:xfrm>
            <a:off x="6083300" y="4652963"/>
            <a:ext cx="5511800" cy="13033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First, let me introduce myself. I am …</a:t>
            </a:r>
            <a:endParaRPr/>
          </a:p>
          <a:p>
            <a:pPr indent="0" lvl="0" marL="0" marR="0" rtl="0" algn="ctr">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76" name="Google Shape;176;p20"/>
          <p:cNvSpPr txBox="1"/>
          <p:nvPr>
            <p:ph type="ctrTitle"/>
          </p:nvPr>
        </p:nvSpPr>
        <p:spPr>
          <a:xfrm>
            <a:off x="6083300" y="3721099"/>
            <a:ext cx="5511800" cy="93186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Lato Light"/>
              <a:buNone/>
            </a:pPr>
            <a:r>
              <a:rPr b="0" i="0" lang="en-US" sz="4800" u="none" cap="none" strike="noStrike">
                <a:solidFill>
                  <a:schemeClr val="dk1"/>
                </a:solidFill>
                <a:latin typeface="Lato Light"/>
                <a:ea typeface="Lato Light"/>
                <a:cs typeface="Lato Light"/>
                <a:sym typeface="Lato Light"/>
              </a:rPr>
              <a:t>Hello!</a:t>
            </a:r>
            <a:endParaRPr b="0" i="0" sz="4800" u="none" cap="none" strike="noStrike">
              <a:solidFill>
                <a:schemeClr val="dk1"/>
              </a:solidFill>
              <a:latin typeface="Lato Light"/>
              <a:ea typeface="Lato Light"/>
              <a:cs typeface="Lato Light"/>
              <a:sym typeface="Lato Light"/>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1"/>
          <p:cNvSpPr txBox="1"/>
          <p:nvPr>
            <p:ph type="title"/>
          </p:nvPr>
        </p:nvSpPr>
        <p:spPr>
          <a:xfrm>
            <a:off x="0" y="918348"/>
            <a:ext cx="12192000" cy="56914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959"/>
              <a:buFont typeface="Lato Light"/>
              <a:buNone/>
            </a:pPr>
            <a:r>
              <a:rPr b="0" i="0" lang="en-US" sz="3959" u="none" cap="none" strike="noStrike">
                <a:solidFill>
                  <a:schemeClr val="dk1"/>
                </a:solidFill>
                <a:latin typeface="Lato Light"/>
                <a:ea typeface="Lato Light"/>
                <a:cs typeface="Lato Light"/>
                <a:sym typeface="Lato Light"/>
              </a:rPr>
              <a:t>Meet our team</a:t>
            </a:r>
            <a:endParaRPr b="0" i="0" sz="3959" u="none" cap="none" strike="noStrike">
              <a:solidFill>
                <a:schemeClr val="dk1"/>
              </a:solidFill>
              <a:latin typeface="Lato Light"/>
              <a:ea typeface="Lato Light"/>
              <a:cs typeface="Lato Light"/>
              <a:sym typeface="Lato Light"/>
            </a:endParaRPr>
          </a:p>
        </p:txBody>
      </p:sp>
      <p:pic>
        <p:nvPicPr>
          <p:cNvPr id="182" name="Google Shape;182;p21"/>
          <p:cNvPicPr preferRelativeResize="0"/>
          <p:nvPr>
            <p:ph idx="2" type="pic"/>
          </p:nvPr>
        </p:nvPicPr>
        <p:blipFill rotWithShape="1">
          <a:blip r:embed="rId3">
            <a:alphaModFix/>
          </a:blip>
          <a:srcRect b="0" l="0" r="0" t="0"/>
          <a:stretch/>
        </p:blipFill>
        <p:spPr>
          <a:xfrm flipH="1">
            <a:off x="838198" y="2654711"/>
            <a:ext cx="1865557" cy="1669639"/>
          </a:xfrm>
          <a:prstGeom prst="rect">
            <a:avLst/>
          </a:prstGeom>
          <a:solidFill>
            <a:srgbClr val="F2F2F2"/>
          </a:solidFill>
          <a:ln>
            <a:noFill/>
          </a:ln>
        </p:spPr>
      </p:pic>
      <p:pic>
        <p:nvPicPr>
          <p:cNvPr id="183" name="Google Shape;183;p21"/>
          <p:cNvPicPr preferRelativeResize="0"/>
          <p:nvPr>
            <p:ph idx="3" type="pic"/>
          </p:nvPr>
        </p:nvPicPr>
        <p:blipFill rotWithShape="1">
          <a:blip r:embed="rId4">
            <a:alphaModFix/>
          </a:blip>
          <a:srcRect b="0" l="0" r="0" t="0"/>
          <a:stretch/>
        </p:blipFill>
        <p:spPr>
          <a:xfrm flipH="1">
            <a:off x="3018609" y="2654711"/>
            <a:ext cx="1854431" cy="1669639"/>
          </a:xfrm>
          <a:prstGeom prst="rect">
            <a:avLst/>
          </a:prstGeom>
          <a:solidFill>
            <a:srgbClr val="F2F2F2"/>
          </a:solidFill>
          <a:ln>
            <a:noFill/>
          </a:ln>
        </p:spPr>
      </p:pic>
      <p:pic>
        <p:nvPicPr>
          <p:cNvPr id="184" name="Google Shape;184;p21"/>
          <p:cNvPicPr preferRelativeResize="0"/>
          <p:nvPr>
            <p:ph idx="4" type="pic"/>
          </p:nvPr>
        </p:nvPicPr>
        <p:blipFill rotWithShape="1">
          <a:blip r:embed="rId5">
            <a:alphaModFix/>
          </a:blip>
          <a:srcRect b="0" l="0" r="0" t="0"/>
          <a:stretch/>
        </p:blipFill>
        <p:spPr>
          <a:xfrm flipH="1">
            <a:off x="5187894" y="2654711"/>
            <a:ext cx="1861010" cy="1669639"/>
          </a:xfrm>
          <a:prstGeom prst="rect">
            <a:avLst/>
          </a:prstGeom>
          <a:solidFill>
            <a:srgbClr val="F2F2F2"/>
          </a:solidFill>
          <a:ln>
            <a:noFill/>
          </a:ln>
        </p:spPr>
      </p:pic>
      <p:pic>
        <p:nvPicPr>
          <p:cNvPr id="185" name="Google Shape;185;p21"/>
          <p:cNvPicPr preferRelativeResize="0"/>
          <p:nvPr>
            <p:ph idx="5" type="pic"/>
          </p:nvPr>
        </p:nvPicPr>
        <p:blipFill rotWithShape="1">
          <a:blip r:embed="rId6">
            <a:alphaModFix/>
          </a:blip>
          <a:srcRect b="0" l="0" r="0" t="0"/>
          <a:stretch/>
        </p:blipFill>
        <p:spPr>
          <a:xfrm flipH="1">
            <a:off x="7363758" y="2666871"/>
            <a:ext cx="1825920" cy="1657479"/>
          </a:xfrm>
          <a:prstGeom prst="rect">
            <a:avLst/>
          </a:prstGeom>
          <a:solidFill>
            <a:srgbClr val="F2F2F2"/>
          </a:solidFill>
          <a:ln>
            <a:noFill/>
          </a:ln>
        </p:spPr>
      </p:pic>
      <p:pic>
        <p:nvPicPr>
          <p:cNvPr id="186" name="Google Shape;186;p21"/>
          <p:cNvPicPr preferRelativeResize="0"/>
          <p:nvPr>
            <p:ph idx="6" type="pic"/>
          </p:nvPr>
        </p:nvPicPr>
        <p:blipFill rotWithShape="1">
          <a:blip r:embed="rId7">
            <a:alphaModFix/>
          </a:blip>
          <a:srcRect b="0" l="0" r="0" t="0"/>
          <a:stretch/>
        </p:blipFill>
        <p:spPr>
          <a:xfrm flipH="1">
            <a:off x="9504531" y="2666872"/>
            <a:ext cx="1849269" cy="1657478"/>
          </a:xfrm>
          <a:prstGeom prst="rect">
            <a:avLst/>
          </a:prstGeom>
          <a:solidFill>
            <a:srgbClr val="F2F2F2"/>
          </a:solidFill>
          <a:ln>
            <a:noFill/>
          </a:ln>
        </p:spPr>
      </p:pic>
      <p:sp>
        <p:nvSpPr>
          <p:cNvPr id="187" name="Google Shape;187;p21"/>
          <p:cNvSpPr txBox="1"/>
          <p:nvPr>
            <p:ph idx="1" type="body"/>
          </p:nvPr>
        </p:nvSpPr>
        <p:spPr>
          <a:xfrm>
            <a:off x="0" y="1561242"/>
            <a:ext cx="12192000" cy="5159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900"/>
              <a:buFont typeface="Arial"/>
              <a:buNone/>
            </a:pPr>
            <a:r>
              <a:rPr b="0" i="0" lang="en-US" sz="1900" u="none" cap="none" strike="noStrike">
                <a:solidFill>
                  <a:schemeClr val="dk1"/>
                </a:solidFill>
                <a:latin typeface="Calibri"/>
                <a:ea typeface="Calibri"/>
                <a:cs typeface="Calibri"/>
                <a:sym typeface="Calibri"/>
              </a:rPr>
              <a:t>Write something in this section</a:t>
            </a:r>
            <a:endParaRPr b="0" i="0" sz="1900" u="none" cap="none" strike="noStrike">
              <a:solidFill>
                <a:schemeClr val="dk1"/>
              </a:solidFill>
              <a:latin typeface="Calibri"/>
              <a:ea typeface="Calibri"/>
              <a:cs typeface="Calibri"/>
              <a:sym typeface="Calibri"/>
            </a:endParaRPr>
          </a:p>
        </p:txBody>
      </p:sp>
      <p:sp>
        <p:nvSpPr>
          <p:cNvPr id="188" name="Google Shape;188;p21"/>
          <p:cNvSpPr txBox="1"/>
          <p:nvPr>
            <p:ph idx="7" type="body"/>
          </p:nvPr>
        </p:nvSpPr>
        <p:spPr>
          <a:xfrm>
            <a:off x="838198" y="4439967"/>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189" name="Google Shape;189;p21"/>
          <p:cNvSpPr txBox="1"/>
          <p:nvPr>
            <p:ph idx="8" type="body"/>
          </p:nvPr>
        </p:nvSpPr>
        <p:spPr>
          <a:xfrm>
            <a:off x="838198" y="4937948"/>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1400"/>
              <a:buFont typeface="Arial"/>
              <a:buNone/>
            </a:pPr>
            <a:r>
              <a:rPr b="1" i="0" lang="en-US" sz="1400" u="none" cap="none" strike="noStrike">
                <a:solidFill>
                  <a:srgbClr val="00B0F0"/>
                </a:solidFill>
                <a:latin typeface="Calibri"/>
                <a:ea typeface="Calibri"/>
                <a:cs typeface="Calibri"/>
                <a:sym typeface="Calibri"/>
              </a:rPr>
              <a:t>Job title</a:t>
            </a:r>
            <a:endParaRPr b="1" i="0" sz="1400" u="none" cap="none" strike="noStrike">
              <a:solidFill>
                <a:srgbClr val="00B0F0"/>
              </a:solidFill>
              <a:latin typeface="Calibri"/>
              <a:ea typeface="Calibri"/>
              <a:cs typeface="Calibri"/>
              <a:sym typeface="Calibri"/>
            </a:endParaRPr>
          </a:p>
        </p:txBody>
      </p:sp>
      <p:sp>
        <p:nvSpPr>
          <p:cNvPr id="190" name="Google Shape;190;p21"/>
          <p:cNvSpPr txBox="1"/>
          <p:nvPr>
            <p:ph idx="9" type="body"/>
          </p:nvPr>
        </p:nvSpPr>
        <p:spPr>
          <a:xfrm>
            <a:off x="838198" y="5416162"/>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Lato Light"/>
                <a:ea typeface="Lato Light"/>
                <a:cs typeface="Lato Light"/>
                <a:sym typeface="Lato Light"/>
              </a:rPr>
              <a:t>Some text about this person</a:t>
            </a:r>
            <a:endParaRPr b="0" i="0" sz="1400" u="none" cap="none" strike="noStrike">
              <a:solidFill>
                <a:schemeClr val="dk1"/>
              </a:solidFill>
              <a:latin typeface="Lato Light"/>
              <a:ea typeface="Lato Light"/>
              <a:cs typeface="Lato Light"/>
              <a:sym typeface="Lato Light"/>
            </a:endParaRPr>
          </a:p>
        </p:txBody>
      </p:sp>
      <p:sp>
        <p:nvSpPr>
          <p:cNvPr id="191" name="Google Shape;191;p21"/>
          <p:cNvSpPr txBox="1"/>
          <p:nvPr>
            <p:ph idx="13" type="body"/>
          </p:nvPr>
        </p:nvSpPr>
        <p:spPr>
          <a:xfrm>
            <a:off x="3007483" y="4439967"/>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192" name="Google Shape;192;p21"/>
          <p:cNvSpPr txBox="1"/>
          <p:nvPr>
            <p:ph idx="14" type="body"/>
          </p:nvPr>
        </p:nvSpPr>
        <p:spPr>
          <a:xfrm>
            <a:off x="3007483" y="4937948"/>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1400"/>
              <a:buFont typeface="Arial"/>
              <a:buNone/>
            </a:pPr>
            <a:r>
              <a:rPr b="1" i="0" lang="en-US" sz="1400" u="none" cap="none" strike="noStrike">
                <a:solidFill>
                  <a:srgbClr val="00B0F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B0F0"/>
              </a:solidFill>
              <a:latin typeface="Calibri"/>
              <a:ea typeface="Calibri"/>
              <a:cs typeface="Calibri"/>
              <a:sym typeface="Calibri"/>
            </a:endParaRPr>
          </a:p>
        </p:txBody>
      </p:sp>
      <p:sp>
        <p:nvSpPr>
          <p:cNvPr id="193" name="Google Shape;193;p21"/>
          <p:cNvSpPr txBox="1"/>
          <p:nvPr>
            <p:ph idx="15" type="body"/>
          </p:nvPr>
        </p:nvSpPr>
        <p:spPr>
          <a:xfrm>
            <a:off x="3007483" y="5416162"/>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Lato Light"/>
                <a:ea typeface="Lato Light"/>
                <a:cs typeface="Lato Light"/>
                <a:sym typeface="Lato Light"/>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Lato Light"/>
              <a:ea typeface="Lato Light"/>
              <a:cs typeface="Lato Light"/>
              <a:sym typeface="Lato Light"/>
            </a:endParaRPr>
          </a:p>
        </p:txBody>
      </p:sp>
      <p:sp>
        <p:nvSpPr>
          <p:cNvPr id="194" name="Google Shape;194;p21"/>
          <p:cNvSpPr txBox="1"/>
          <p:nvPr>
            <p:ph idx="16" type="body"/>
          </p:nvPr>
        </p:nvSpPr>
        <p:spPr>
          <a:xfrm>
            <a:off x="5194473" y="4444728"/>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195" name="Google Shape;195;p21"/>
          <p:cNvSpPr txBox="1"/>
          <p:nvPr>
            <p:ph idx="17" type="body"/>
          </p:nvPr>
        </p:nvSpPr>
        <p:spPr>
          <a:xfrm>
            <a:off x="5194473" y="4942709"/>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1400"/>
              <a:buFont typeface="Arial"/>
              <a:buNone/>
            </a:pPr>
            <a:r>
              <a:rPr b="1" i="0" lang="en-US" sz="1400" u="none" cap="none" strike="noStrike">
                <a:solidFill>
                  <a:srgbClr val="00B0F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B0F0"/>
              </a:solidFill>
              <a:latin typeface="Calibri"/>
              <a:ea typeface="Calibri"/>
              <a:cs typeface="Calibri"/>
              <a:sym typeface="Calibri"/>
            </a:endParaRPr>
          </a:p>
        </p:txBody>
      </p:sp>
      <p:sp>
        <p:nvSpPr>
          <p:cNvPr id="196" name="Google Shape;196;p21"/>
          <p:cNvSpPr txBox="1"/>
          <p:nvPr>
            <p:ph idx="18" type="body"/>
          </p:nvPr>
        </p:nvSpPr>
        <p:spPr>
          <a:xfrm>
            <a:off x="5194473" y="5420923"/>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Lato Light"/>
                <a:ea typeface="Lato Light"/>
                <a:cs typeface="Lato Light"/>
                <a:sym typeface="Lato Light"/>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Lato Light"/>
              <a:ea typeface="Lato Light"/>
              <a:cs typeface="Lato Light"/>
              <a:sym typeface="Lato Light"/>
            </a:endParaRPr>
          </a:p>
        </p:txBody>
      </p:sp>
      <p:sp>
        <p:nvSpPr>
          <p:cNvPr id="197" name="Google Shape;197;p21"/>
          <p:cNvSpPr txBox="1"/>
          <p:nvPr>
            <p:ph idx="19" type="body"/>
          </p:nvPr>
        </p:nvSpPr>
        <p:spPr>
          <a:xfrm>
            <a:off x="7363758" y="4444728"/>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198" name="Google Shape;198;p21"/>
          <p:cNvSpPr txBox="1"/>
          <p:nvPr>
            <p:ph idx="20" type="body"/>
          </p:nvPr>
        </p:nvSpPr>
        <p:spPr>
          <a:xfrm>
            <a:off x="7363758" y="4942709"/>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1400"/>
              <a:buFont typeface="Arial"/>
              <a:buNone/>
            </a:pPr>
            <a:r>
              <a:rPr b="1" i="0" lang="en-US" sz="1400" u="none" cap="none" strike="noStrike">
                <a:solidFill>
                  <a:srgbClr val="00B0F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B0F0"/>
              </a:solidFill>
              <a:latin typeface="Calibri"/>
              <a:ea typeface="Calibri"/>
              <a:cs typeface="Calibri"/>
              <a:sym typeface="Calibri"/>
            </a:endParaRPr>
          </a:p>
        </p:txBody>
      </p:sp>
      <p:sp>
        <p:nvSpPr>
          <p:cNvPr id="199" name="Google Shape;199;p21"/>
          <p:cNvSpPr txBox="1"/>
          <p:nvPr>
            <p:ph idx="21" type="body"/>
          </p:nvPr>
        </p:nvSpPr>
        <p:spPr>
          <a:xfrm>
            <a:off x="7363758" y="5420923"/>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Lato Light"/>
                <a:ea typeface="Lato Light"/>
                <a:cs typeface="Lato Light"/>
                <a:sym typeface="Lato Light"/>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Lato Light"/>
              <a:ea typeface="Lato Light"/>
              <a:cs typeface="Lato Light"/>
              <a:sym typeface="Lato Light"/>
            </a:endParaRPr>
          </a:p>
        </p:txBody>
      </p:sp>
      <p:sp>
        <p:nvSpPr>
          <p:cNvPr id="200" name="Google Shape;200;p21"/>
          <p:cNvSpPr txBox="1"/>
          <p:nvPr>
            <p:ph idx="22" type="body"/>
          </p:nvPr>
        </p:nvSpPr>
        <p:spPr>
          <a:xfrm>
            <a:off x="9488243" y="4448180"/>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201" name="Google Shape;201;p21"/>
          <p:cNvSpPr txBox="1"/>
          <p:nvPr>
            <p:ph idx="23" type="body"/>
          </p:nvPr>
        </p:nvSpPr>
        <p:spPr>
          <a:xfrm>
            <a:off x="9488243" y="4946161"/>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1400"/>
              <a:buFont typeface="Arial"/>
              <a:buNone/>
            </a:pPr>
            <a:r>
              <a:rPr b="1" i="0" lang="en-US" sz="1400" u="none" cap="none" strike="noStrike">
                <a:solidFill>
                  <a:srgbClr val="00B0F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B0F0"/>
              </a:solidFill>
              <a:latin typeface="Calibri"/>
              <a:ea typeface="Calibri"/>
              <a:cs typeface="Calibri"/>
              <a:sym typeface="Calibri"/>
            </a:endParaRPr>
          </a:p>
        </p:txBody>
      </p:sp>
      <p:sp>
        <p:nvSpPr>
          <p:cNvPr id="202" name="Google Shape;202;p21"/>
          <p:cNvSpPr txBox="1"/>
          <p:nvPr>
            <p:ph idx="24" type="body"/>
          </p:nvPr>
        </p:nvSpPr>
        <p:spPr>
          <a:xfrm>
            <a:off x="9488243" y="5424375"/>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Lato Light"/>
                <a:ea typeface="Lato Light"/>
                <a:cs typeface="Lato Light"/>
                <a:sym typeface="Lato Light"/>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Lato Light"/>
              <a:ea typeface="Lato Light"/>
              <a:cs typeface="Lato Light"/>
              <a:sym typeface="Lato Light"/>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2"/>
          <p:cNvSpPr txBox="1"/>
          <p:nvPr>
            <p:ph idx="1" type="body"/>
          </p:nvPr>
        </p:nvSpPr>
        <p:spPr>
          <a:xfrm>
            <a:off x="838200" y="2456695"/>
            <a:ext cx="4972202"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There is nothing engaging about reading from a screen to a group that can already see the slides themselves. The lack of surprise will most likely put your audience into REM sleep, wasting an opportunity for them to actively listen</a:t>
            </a:r>
            <a:endParaRPr/>
          </a:p>
        </p:txBody>
      </p:sp>
      <p:sp>
        <p:nvSpPr>
          <p:cNvPr id="208" name="Google Shape;208;p22"/>
          <p:cNvSpPr txBox="1"/>
          <p:nvPr>
            <p:ph idx="2" type="body"/>
          </p:nvPr>
        </p:nvSpPr>
        <p:spPr>
          <a:xfrm>
            <a:off x="6381601" y="2456694"/>
            <a:ext cx="4972200"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Your eyes will probably wander over your slides at some point during your presentation, and that’s perfectly acceptable. The real problem only occurs when you replace an engaging, dynamic speech with the agony of a drone-voiced slide reading. Don’t do it, we beg you!</a:t>
            </a:r>
            <a:endParaRPr/>
          </a:p>
        </p:txBody>
      </p:sp>
      <p:sp>
        <p:nvSpPr>
          <p:cNvPr id="209" name="Google Shape;209;p22"/>
          <p:cNvSpPr txBox="1"/>
          <p:nvPr>
            <p:ph idx="3" type="body"/>
          </p:nvPr>
        </p:nvSpPr>
        <p:spPr>
          <a:xfrm>
            <a:off x="838201" y="1716804"/>
            <a:ext cx="4972202" cy="60971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F0"/>
              </a:buClr>
              <a:buSzPts val="2400"/>
              <a:buFont typeface="Arial"/>
              <a:buNone/>
            </a:pPr>
            <a:r>
              <a:rPr b="1" i="0" lang="en-US" sz="2400" u="none" cap="none" strike="noStrike">
                <a:solidFill>
                  <a:srgbClr val="00B0F0"/>
                </a:solidFill>
                <a:latin typeface="Calibri"/>
                <a:ea typeface="Calibri"/>
                <a:cs typeface="Calibri"/>
                <a:sym typeface="Calibri"/>
              </a:rPr>
              <a:t>Title</a:t>
            </a:r>
            <a:endParaRPr b="1" i="0" sz="2400" u="none" cap="none" strike="noStrike">
              <a:solidFill>
                <a:srgbClr val="00B0F0"/>
              </a:solidFill>
              <a:latin typeface="Calibri"/>
              <a:ea typeface="Calibri"/>
              <a:cs typeface="Calibri"/>
              <a:sym typeface="Calibri"/>
            </a:endParaRPr>
          </a:p>
        </p:txBody>
      </p:sp>
      <p:sp>
        <p:nvSpPr>
          <p:cNvPr id="210" name="Google Shape;210;p22"/>
          <p:cNvSpPr txBox="1"/>
          <p:nvPr>
            <p:ph idx="4" type="body"/>
          </p:nvPr>
        </p:nvSpPr>
        <p:spPr>
          <a:xfrm>
            <a:off x="6381598" y="1716804"/>
            <a:ext cx="4972202" cy="60971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F0"/>
              </a:buClr>
              <a:buSzPts val="2400"/>
              <a:buFont typeface="Arial"/>
              <a:buNone/>
            </a:pPr>
            <a:r>
              <a:rPr b="1" i="0" lang="en-US" sz="2400" u="none" cap="none" strike="noStrike">
                <a:solidFill>
                  <a:srgbClr val="00B0F0"/>
                </a:solidFill>
                <a:latin typeface="Calibri"/>
                <a:ea typeface="Calibri"/>
                <a:cs typeface="Calibri"/>
                <a:sym typeface="Calibri"/>
              </a:rPr>
              <a:t>Title</a:t>
            </a:r>
            <a:endParaRPr b="1" i="0" sz="2400" u="none" cap="none" strike="noStrike">
              <a:solidFill>
                <a:srgbClr val="00B0F0"/>
              </a:solidFill>
              <a:latin typeface="Calibri"/>
              <a:ea typeface="Calibri"/>
              <a:cs typeface="Calibri"/>
              <a:sym typeface="Calibri"/>
            </a:endParaRPr>
          </a:p>
        </p:txBody>
      </p:sp>
      <p:sp>
        <p:nvSpPr>
          <p:cNvPr id="211" name="Google Shape;211;p22"/>
          <p:cNvSpPr txBox="1"/>
          <p:nvPr>
            <p:ph idx="5"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1" i="0" lang="en-US" sz="3200" u="none" cap="none" strike="noStrike">
                <a:solidFill>
                  <a:schemeClr val="dk1"/>
                </a:solidFill>
                <a:latin typeface="Lato Light"/>
                <a:ea typeface="Lato Light"/>
                <a:cs typeface="Lato Light"/>
                <a:sym typeface="Lato Light"/>
              </a:rPr>
              <a:t>Two Columns</a:t>
            </a:r>
            <a:endParaRPr b="1" i="0" sz="3200" u="none" cap="none" strike="noStrike">
              <a:solidFill>
                <a:schemeClr val="dk1"/>
              </a:solidFill>
              <a:latin typeface="Lato Light"/>
              <a:ea typeface="Lato Light"/>
              <a:cs typeface="Lato Light"/>
              <a:sym typeface="Lato Light"/>
            </a:endParaRP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3"/>
          <p:cNvSpPr txBox="1"/>
          <p:nvPr>
            <p:ph type="title"/>
          </p:nvPr>
        </p:nvSpPr>
        <p:spPr>
          <a:xfrm>
            <a:off x="3609900" y="1893321"/>
            <a:ext cx="2200501" cy="433198"/>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F0"/>
              </a:buClr>
              <a:buSzPts val="2400"/>
              <a:buFont typeface="Lato Light"/>
              <a:buNone/>
            </a:pPr>
            <a:r>
              <a:rPr b="1" i="0" lang="en-US" sz="2400" u="none" cap="none" strike="noStrike">
                <a:solidFill>
                  <a:srgbClr val="00B0F0"/>
                </a:solidFill>
                <a:latin typeface="Lato Light"/>
                <a:ea typeface="Lato Light"/>
                <a:cs typeface="Lato Light"/>
                <a:sym typeface="Lato Light"/>
              </a:rPr>
              <a:t>Title</a:t>
            </a:r>
            <a:endParaRPr b="1" i="0" sz="2400" u="none" cap="none" strike="noStrike">
              <a:solidFill>
                <a:srgbClr val="00B0F0"/>
              </a:solidFill>
              <a:latin typeface="Lato Light"/>
              <a:ea typeface="Lato Light"/>
              <a:cs typeface="Lato Light"/>
              <a:sym typeface="Lato Light"/>
            </a:endParaRPr>
          </a:p>
        </p:txBody>
      </p:sp>
      <p:sp>
        <p:nvSpPr>
          <p:cNvPr id="217" name="Google Shape;217;p23"/>
          <p:cNvSpPr txBox="1"/>
          <p:nvPr>
            <p:ph idx="1" type="body"/>
          </p:nvPr>
        </p:nvSpPr>
        <p:spPr>
          <a:xfrm>
            <a:off x="838200" y="2456695"/>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Don’t use your slides to repeat an entire message; instead consider using minimal</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text to share a key word or idea. Your audience won’t be populated by crash test dummies, they are much smarter than that. Respect their intelligence by not reading redundant information from your slides.</a:t>
            </a:r>
            <a:endParaRPr/>
          </a:p>
        </p:txBody>
      </p:sp>
      <p:sp>
        <p:nvSpPr>
          <p:cNvPr id="218" name="Google Shape;218;p23"/>
          <p:cNvSpPr txBox="1"/>
          <p:nvPr>
            <p:ph idx="2" type="body"/>
          </p:nvPr>
        </p:nvSpPr>
        <p:spPr>
          <a:xfrm>
            <a:off x="3609900" y="2456694"/>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There is nothing engaging about reading from a screen to a group that can already see the slides themselves. The lack of surprise will most likely put your audience into REM sleep, wasting an opportunity for them to actively listen.</a:t>
            </a:r>
            <a:endParaRPr/>
          </a:p>
        </p:txBody>
      </p:sp>
      <p:sp>
        <p:nvSpPr>
          <p:cNvPr id="219" name="Google Shape;219;p23"/>
          <p:cNvSpPr txBox="1"/>
          <p:nvPr>
            <p:ph idx="3" type="body"/>
          </p:nvPr>
        </p:nvSpPr>
        <p:spPr>
          <a:xfrm>
            <a:off x="6381600" y="2456695"/>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Your eyes will probably wander over your slides at some point during your presentation, and that’s perfectly acceptable. The real problem only occurs when you replace an engaging, dynamic speech with the agony of a drone-voiced slide reading. Don’t do it, we beg you!</a:t>
            </a:r>
            <a:endParaRPr/>
          </a:p>
        </p:txBody>
      </p:sp>
      <p:sp>
        <p:nvSpPr>
          <p:cNvPr id="220" name="Google Shape;220;p23"/>
          <p:cNvSpPr txBox="1"/>
          <p:nvPr>
            <p:ph idx="4" type="body"/>
          </p:nvPr>
        </p:nvSpPr>
        <p:spPr>
          <a:xfrm>
            <a:off x="9153299" y="2456694"/>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When you give your slides attention instead of your audience, you make a clear statement: my message and ego matter more than the audience. You eliminate eye contact and other nonverbal cues that show you are just as responsive to the listening audience as they are to you.</a:t>
            </a:r>
            <a:endParaRPr/>
          </a:p>
        </p:txBody>
      </p:sp>
      <p:sp>
        <p:nvSpPr>
          <p:cNvPr id="221" name="Google Shape;221;p23"/>
          <p:cNvSpPr txBox="1"/>
          <p:nvPr>
            <p:ph idx="5" type="body"/>
          </p:nvPr>
        </p:nvSpPr>
        <p:spPr>
          <a:xfrm>
            <a:off x="838201" y="1893320"/>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F0"/>
              </a:buClr>
              <a:buSzPts val="2400"/>
              <a:buFont typeface="Arial"/>
              <a:buNone/>
            </a:pPr>
            <a:r>
              <a:rPr b="1" i="0" lang="en-US" sz="2400" u="none" cap="none" strike="noStrike">
                <a:solidFill>
                  <a:srgbClr val="00B0F0"/>
                </a:solidFill>
                <a:latin typeface="Lato Light"/>
                <a:ea typeface="Lato Light"/>
                <a:cs typeface="Lato Light"/>
                <a:sym typeface="Lato Light"/>
              </a:rPr>
              <a:t>Title</a:t>
            </a:r>
            <a:endParaRPr b="1" i="0" sz="2400" u="none" cap="none" strike="noStrike">
              <a:solidFill>
                <a:srgbClr val="00B0F0"/>
              </a:solidFill>
              <a:latin typeface="Lato Light"/>
              <a:ea typeface="Lato Light"/>
              <a:cs typeface="Lato Light"/>
              <a:sym typeface="Lato Light"/>
            </a:endParaRPr>
          </a:p>
        </p:txBody>
      </p:sp>
      <p:sp>
        <p:nvSpPr>
          <p:cNvPr id="222" name="Google Shape;222;p23"/>
          <p:cNvSpPr txBox="1"/>
          <p:nvPr>
            <p:ph idx="6" type="body"/>
          </p:nvPr>
        </p:nvSpPr>
        <p:spPr>
          <a:xfrm>
            <a:off x="6381600" y="1893319"/>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F0"/>
              </a:buClr>
              <a:buSzPts val="2400"/>
              <a:buFont typeface="Arial"/>
              <a:buNone/>
            </a:pPr>
            <a:r>
              <a:rPr b="1" i="0" lang="en-US" sz="2400" u="none" cap="none" strike="noStrike">
                <a:solidFill>
                  <a:srgbClr val="00B0F0"/>
                </a:solidFill>
                <a:latin typeface="Lato Light"/>
                <a:ea typeface="Lato Light"/>
                <a:cs typeface="Lato Light"/>
                <a:sym typeface="Lato Light"/>
              </a:rPr>
              <a:t>Title</a:t>
            </a:r>
            <a:endParaRPr b="1" i="0" sz="2400" u="none" cap="none" strike="noStrike">
              <a:solidFill>
                <a:srgbClr val="00B0F0"/>
              </a:solidFill>
              <a:latin typeface="Lato Light"/>
              <a:ea typeface="Lato Light"/>
              <a:cs typeface="Lato Light"/>
              <a:sym typeface="Lato Light"/>
            </a:endParaRPr>
          </a:p>
        </p:txBody>
      </p:sp>
      <p:sp>
        <p:nvSpPr>
          <p:cNvPr id="223" name="Google Shape;223;p23"/>
          <p:cNvSpPr txBox="1"/>
          <p:nvPr>
            <p:ph idx="7" type="body"/>
          </p:nvPr>
        </p:nvSpPr>
        <p:spPr>
          <a:xfrm>
            <a:off x="9153300" y="1893318"/>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F0"/>
              </a:buClr>
              <a:buSzPts val="2400"/>
              <a:buFont typeface="Arial"/>
              <a:buNone/>
            </a:pPr>
            <a:r>
              <a:rPr b="1" i="0" lang="en-US" sz="2400" u="none" cap="none" strike="noStrike">
                <a:solidFill>
                  <a:srgbClr val="00B0F0"/>
                </a:solidFill>
                <a:latin typeface="Lato Light"/>
                <a:ea typeface="Lato Light"/>
                <a:cs typeface="Lato Light"/>
                <a:sym typeface="Lato Light"/>
              </a:rPr>
              <a:t>Title</a:t>
            </a:r>
            <a:endParaRPr b="1" i="0" sz="2400" u="none" cap="none" strike="noStrike">
              <a:solidFill>
                <a:srgbClr val="00B0F0"/>
              </a:solidFill>
              <a:latin typeface="Lato Light"/>
              <a:ea typeface="Lato Light"/>
              <a:cs typeface="Lato Light"/>
              <a:sym typeface="Lato Light"/>
            </a:endParaRPr>
          </a:p>
        </p:txBody>
      </p:sp>
      <p:sp>
        <p:nvSpPr>
          <p:cNvPr id="224" name="Google Shape;224;p23"/>
          <p:cNvSpPr txBox="1"/>
          <p:nvPr>
            <p:ph idx="8"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1" i="0" lang="en-US" sz="3200" u="none" cap="none" strike="noStrike">
                <a:solidFill>
                  <a:schemeClr val="dk1"/>
                </a:solidFill>
                <a:latin typeface="Lato Light"/>
                <a:ea typeface="Lato Light"/>
                <a:cs typeface="Lato Light"/>
                <a:sym typeface="Lato Light"/>
              </a:rPr>
              <a:t>Four Columns</a:t>
            </a:r>
            <a:endParaRPr b="1" i="0" sz="3200" u="none" cap="none" strike="noStrike">
              <a:solidFill>
                <a:schemeClr val="dk1"/>
              </a:solidFill>
              <a:latin typeface="Lato Light"/>
              <a:ea typeface="Lato Light"/>
              <a:cs typeface="Lato Light"/>
              <a:sym typeface="Lato Light"/>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4"/>
          <p:cNvSpPr txBox="1"/>
          <p:nvPr>
            <p:ph idx="1" type="body"/>
          </p:nvPr>
        </p:nvSpPr>
        <p:spPr>
          <a:xfrm>
            <a:off x="838200" y="3918117"/>
            <a:ext cx="4727481" cy="371475"/>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2"/>
              </a:buClr>
              <a:buSzPts val="2220"/>
              <a:buFont typeface="Arial"/>
              <a:buNone/>
            </a:pPr>
            <a:r>
              <a:rPr b="1" i="0" lang="en-US" sz="2220" u="none" cap="none" strike="noStrike">
                <a:solidFill>
                  <a:schemeClr val="lt2"/>
                </a:solidFill>
                <a:latin typeface="Calibri"/>
                <a:ea typeface="Calibri"/>
                <a:cs typeface="Calibri"/>
                <a:sym typeface="Calibri"/>
              </a:rPr>
              <a:t>Transition</a:t>
            </a:r>
            <a:r>
              <a:rPr b="1" i="0" lang="en-US" sz="2220" u="none" cap="none" strike="noStrike">
                <a:solidFill>
                  <a:schemeClr val="lt1"/>
                </a:solidFill>
                <a:latin typeface="Calibri"/>
                <a:ea typeface="Calibri"/>
                <a:cs typeface="Calibri"/>
                <a:sym typeface="Calibri"/>
              </a:rPr>
              <a:t> </a:t>
            </a:r>
            <a:r>
              <a:rPr b="1" i="0" lang="en-US" sz="2220" u="none" cap="none" strike="noStrike">
                <a:solidFill>
                  <a:schemeClr val="lt2"/>
                </a:solidFill>
                <a:latin typeface="Calibri"/>
                <a:ea typeface="Calibri"/>
                <a:cs typeface="Calibri"/>
                <a:sym typeface="Calibri"/>
              </a:rPr>
              <a:t>Headline</a:t>
            </a:r>
            <a:endParaRPr b="1" i="0" sz="2220" u="none" cap="none" strike="noStrike">
              <a:solidFill>
                <a:schemeClr val="lt2"/>
              </a:solidFill>
              <a:latin typeface="Calibri"/>
              <a:ea typeface="Calibri"/>
              <a:cs typeface="Calibri"/>
              <a:sym typeface="Calibri"/>
            </a:endParaRPr>
          </a:p>
        </p:txBody>
      </p:sp>
      <p:sp>
        <p:nvSpPr>
          <p:cNvPr id="230" name="Google Shape;230;p24"/>
          <p:cNvSpPr txBox="1"/>
          <p:nvPr>
            <p:ph idx="2" type="body"/>
          </p:nvPr>
        </p:nvSpPr>
        <p:spPr>
          <a:xfrm>
            <a:off x="7831016" y="2142557"/>
            <a:ext cx="4302367" cy="327127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C000"/>
              </a:buClr>
              <a:buSzPts val="25000"/>
              <a:buFont typeface="Arial"/>
              <a:buNone/>
            </a:pPr>
            <a:r>
              <a:rPr b="0" i="0" lang="en-US" sz="25000" u="none" cap="none" strike="noStrike">
                <a:solidFill>
                  <a:srgbClr val="FFC000"/>
                </a:solidFill>
                <a:latin typeface="Calibri"/>
                <a:ea typeface="Calibri"/>
                <a:cs typeface="Calibri"/>
                <a:sym typeface="Calibri"/>
              </a:rPr>
              <a:t>1</a:t>
            </a:r>
            <a:endParaRPr b="0" i="0" sz="25000" u="none" cap="none" strike="noStrike">
              <a:solidFill>
                <a:srgbClr val="FFC000"/>
              </a:solidFill>
              <a:latin typeface="Calibri"/>
              <a:ea typeface="Calibri"/>
              <a:cs typeface="Calibri"/>
              <a:sym typeface="Calibri"/>
            </a:endParaRPr>
          </a:p>
        </p:txBody>
      </p:sp>
      <p:sp>
        <p:nvSpPr>
          <p:cNvPr id="231" name="Google Shape;231;p24"/>
          <p:cNvSpPr txBox="1"/>
          <p:nvPr>
            <p:ph type="title"/>
          </p:nvPr>
        </p:nvSpPr>
        <p:spPr>
          <a:xfrm>
            <a:off x="838200" y="2777171"/>
            <a:ext cx="9148482" cy="114094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SzPts val="4400"/>
              <a:buFont typeface="Helvetica Neue"/>
              <a:buNone/>
            </a:pPr>
            <a:r>
              <a:rPr b="0" i="0" lang="en-US" sz="4400" u="none" cap="none" strike="noStrike">
                <a:solidFill>
                  <a:srgbClr val="FFC000"/>
                </a:solidFill>
                <a:latin typeface="Helvetica Neue"/>
                <a:ea typeface="Helvetica Neue"/>
                <a:cs typeface="Helvetica Neue"/>
                <a:sym typeface="Helvetica Neue"/>
              </a:rPr>
              <a:t>Let’s talk about …</a:t>
            </a:r>
            <a:endParaRPr b="0" i="0" sz="4400" u="none" cap="none" strike="noStrike">
              <a:solidFill>
                <a:srgbClr val="FFC000"/>
              </a:solidFill>
              <a:latin typeface="Lato Light"/>
              <a:ea typeface="Lato Light"/>
              <a:cs typeface="Lato Light"/>
              <a:sym typeface="Lato Light"/>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5"/>
          <p:cNvSpPr txBox="1"/>
          <p:nvPr>
            <p:ph idx="1" type="body"/>
          </p:nvPr>
        </p:nvSpPr>
        <p:spPr>
          <a:xfrm>
            <a:off x="6451600" y="1172584"/>
            <a:ext cx="5435600" cy="5025016"/>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37" name="Google Shape;237;p25"/>
          <p:cNvSpPr txBox="1"/>
          <p:nvPr/>
        </p:nvSpPr>
        <p:spPr>
          <a:xfrm>
            <a:off x="3055257" y="431800"/>
            <a:ext cx="2571078" cy="1692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F8F8F8"/>
                </a:solidFill>
                <a:latin typeface="Arial Black"/>
                <a:ea typeface="Arial Black"/>
                <a:cs typeface="Arial Black"/>
                <a:sym typeface="Arial Black"/>
              </a:rPr>
              <a:t>A </a:t>
            </a:r>
            <a:r>
              <a:rPr b="0" i="0" lang="en-US" sz="4000" u="none" cap="none" strike="noStrike">
                <a:solidFill>
                  <a:srgbClr val="F8F8F8"/>
                </a:solidFill>
                <a:latin typeface="Arial Black"/>
                <a:ea typeface="Arial Black"/>
                <a:cs typeface="Arial Black"/>
                <a:sym typeface="Arial Black"/>
              </a:rPr>
              <a:t>picture</a:t>
            </a:r>
            <a:r>
              <a:rPr b="0" i="0" lang="en-US" sz="1800" u="none" cap="none" strike="noStrike">
                <a:solidFill>
                  <a:srgbClr val="F8F8F8"/>
                </a:solidFill>
                <a:latin typeface="Arial Black"/>
                <a:ea typeface="Arial Black"/>
                <a:cs typeface="Arial Black"/>
                <a:sym typeface="Arial Black"/>
              </a:rPr>
              <a:t> is worth </a:t>
            </a:r>
            <a:endParaRPr sz="1800">
              <a:solidFill>
                <a:srgbClr val="F8F8F8"/>
              </a:solidFill>
              <a:latin typeface="Arial Black"/>
              <a:ea typeface="Arial Black"/>
              <a:cs typeface="Arial Black"/>
              <a:sym typeface="Arial Black"/>
            </a:endParaRPr>
          </a:p>
          <a:p>
            <a:pPr indent="0" lvl="0" marL="0" marR="0" rtl="0" algn="l">
              <a:spcBef>
                <a:spcPts val="0"/>
              </a:spcBef>
              <a:spcAft>
                <a:spcPts val="0"/>
              </a:spcAft>
              <a:buNone/>
            </a:pPr>
            <a:r>
              <a:rPr lang="en-US" sz="1800">
                <a:solidFill>
                  <a:srgbClr val="F8F8F8"/>
                </a:solidFill>
                <a:latin typeface="Arial Black"/>
                <a:ea typeface="Arial Black"/>
                <a:cs typeface="Arial Black"/>
                <a:sym typeface="Arial Black"/>
              </a:rPr>
              <a:t>a thousand </a:t>
            </a:r>
            <a:r>
              <a:rPr lang="en-US" sz="2800">
                <a:solidFill>
                  <a:srgbClr val="F8F8F8"/>
                </a:solidFill>
                <a:latin typeface="Arial Black"/>
                <a:ea typeface="Arial Black"/>
                <a:cs typeface="Arial Black"/>
                <a:sym typeface="Arial Black"/>
              </a:rPr>
              <a:t>words</a:t>
            </a:r>
            <a:endParaRPr sz="2800">
              <a:solidFill>
                <a:srgbClr val="F8F8F8"/>
              </a:solidFill>
              <a:latin typeface="Arial Black"/>
              <a:ea typeface="Arial Black"/>
              <a:cs typeface="Arial Black"/>
              <a:sym typeface="Arial Black"/>
            </a:endParaRPr>
          </a:p>
        </p:txBody>
      </p:sp>
      <p:pic>
        <p:nvPicPr>
          <p:cNvPr id="238" name="Google Shape;238;p25"/>
          <p:cNvPicPr preferRelativeResize="0"/>
          <p:nvPr>
            <p:ph idx="2" type="pic"/>
          </p:nvPr>
        </p:nvPicPr>
        <p:blipFill rotWithShape="1">
          <a:blip r:embed="rId3">
            <a:alphaModFix/>
          </a:blip>
          <a:srcRect b="0" l="24941" r="24941" t="0"/>
          <a:stretch/>
        </p:blipFill>
        <p:spPr>
          <a:xfrm>
            <a:off x="0" y="0"/>
            <a:ext cx="6110514" cy="6858000"/>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