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9" r:id="rId2"/>
  </p:sldMasterIdLst>
  <p:notesMasterIdLst>
    <p:notesMasterId r:id="rId5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12192000" cy="6858000"/>
  <p:notesSz cx="6858000" cy="9144000"/>
  <p:embeddedFontLst>
    <p:embeddedFont>
      <p:font typeface="Open Sans" panose="020B0604020202020204" charset="0"/>
      <p:regular r:id="rId52"/>
      <p:bold r:id="rId53"/>
      <p:italic r:id="rId54"/>
      <p:boldItalic r:id="rId55"/>
    </p:embeddedFont>
    <p:embeddedFont>
      <p:font typeface="Arial Narrow" panose="020B0606020202030204" pitchFamily="34" charset="0"/>
      <p:regular r:id="rId56"/>
      <p:bold r:id="rId57"/>
      <p:italic r:id="rId58"/>
      <p:boldItalic r:id="rId59"/>
    </p:embeddedFont>
    <p:embeddedFont>
      <p:font typeface="Verdana" panose="020B0604030504040204" pitchFamily="34" charset="0"/>
      <p:regular r:id="rId60"/>
      <p:bold r:id="rId61"/>
      <p:italic r:id="rId62"/>
      <p:boldItalic r:id="rId63"/>
    </p:embeddedFont>
    <p:embeddedFont>
      <p:font typeface="Calibri" panose="020F0502020204030204" pitchFamily="34" charset="0"/>
      <p:regular r:id="rId64"/>
      <p:bold r:id="rId65"/>
      <p:italic r:id="rId66"/>
      <p:boldItalic r:id="rId67"/>
    </p:embeddedFont>
    <p:embeddedFont>
      <p:font typeface="Quattrocento Sans" panose="020B0604020202020204" charset="0"/>
      <p:regular r:id="rId68"/>
      <p:bold r:id="rId69"/>
      <p:italic r:id="rId70"/>
      <p:boldItalic r:id="rId7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51">
          <p15:clr>
            <a:srgbClr val="A4A3A4"/>
          </p15:clr>
        </p15:guide>
        <p15:guide id="2" orient="horz" pos="3159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pos="3840">
          <p15:clr>
            <a:srgbClr val="A4A3A4"/>
          </p15:clr>
        </p15:guide>
        <p15:guide id="5" pos="575">
          <p15:clr>
            <a:srgbClr val="A4A3A4"/>
          </p15:clr>
        </p15:guide>
        <p15:guide id="6" pos="7105">
          <p15:clr>
            <a:srgbClr val="A4A3A4"/>
          </p15:clr>
        </p15:guide>
        <p15:guide id="7" pos="7408">
          <p15:clr>
            <a:srgbClr val="A4A3A4"/>
          </p15:clr>
        </p15:guide>
        <p15:guide id="8" pos="303">
          <p15:clr>
            <a:srgbClr val="A4A3A4"/>
          </p15:clr>
        </p15:guide>
        <p15:guide id="9" pos="1965">
          <p15:clr>
            <a:srgbClr val="A4A3A4"/>
          </p15:clr>
        </p15:guide>
        <p15:guide id="10" pos="5715">
          <p15:clr>
            <a:srgbClr val="A4A3A4"/>
          </p15:clr>
        </p15:guide>
        <p15:guide id="11" pos="4384">
          <p15:clr>
            <a:srgbClr val="A4A3A4"/>
          </p15:clr>
        </p15:guide>
        <p15:guide id="12" orient="horz" pos="3295">
          <p15:clr>
            <a:srgbClr val="A4A3A4"/>
          </p15:clr>
        </p15:guide>
        <p15:guide id="1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2" roundtripDataSignature="AMtx7miUIFZjWtYrpD8lfgkDc+cExgbJ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036A115-779C-4C91-A38D-58D980FEA5CC}">
  <a:tblStyle styleId="{8036A115-779C-4C91-A38D-58D980FEA5C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5B6CD61-D7D5-4918-9336-90F3633C0C0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90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font" Target="fonts/font2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6.fntdata"/><Relationship Id="rId61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72" Type="http://customschemas.google.com/relationships/presentationmetadata" Target="meta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dirty="0">
              <a:solidFill>
                <a:srgbClr val="000000"/>
              </a:solidFill>
            </a:endParaRPr>
          </a:p>
        </p:txBody>
      </p:sp>
      <p:sp>
        <p:nvSpPr>
          <p:cNvPr id="80" name="Google Shape;80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8" name="Google Shape;34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349" name="Google Shape;349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5" name="Google Shape;35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rgbClr val="000000"/>
              </a:solidFill>
            </a:endParaRPr>
          </a:p>
        </p:txBody>
      </p:sp>
      <p:sp>
        <p:nvSpPr>
          <p:cNvPr id="356" name="Google Shape;356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4" name="Google Shape;38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385" name="Google Shape;38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1" name="Google Shape;41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412" name="Google Shape;412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8" name="Google Shape;43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439" name="Google Shape;439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6" name="Google Shape;46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467" name="Google Shape;467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474" name="Google Shape;474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1" name="Google Shape;51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512" name="Google Shape;512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8" name="Google Shape;54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549" name="Google Shape;549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6" name="Google Shape;58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587" name="Google Shape;587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rgbClr val="000000"/>
              </a:solidFill>
            </a:endParaRPr>
          </a:p>
        </p:txBody>
      </p:sp>
      <p:sp>
        <p:nvSpPr>
          <p:cNvPr id="101" name="Google Shape;10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4" name="Google Shape;62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625" name="Google Shape;625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2" name="Google Shape;66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663" name="Google Shape;663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0" name="Google Shape;70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701" name="Google Shape;701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8" name="Google Shape;738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739" name="Google Shape;739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6" name="Google Shape;77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777" name="Google Shape;777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3" name="Google Shape;81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814" name="Google Shape;814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1" name="Google Shape;85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852" name="Google Shape;852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9" name="Google Shape;88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890" name="Google Shape;890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6" name="Google Shape;92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rgbClr val="000000"/>
              </a:solidFill>
            </a:endParaRPr>
          </a:p>
        </p:txBody>
      </p:sp>
      <p:sp>
        <p:nvSpPr>
          <p:cNvPr id="927" name="Google Shape;927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3" name="Google Shape;93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934" name="Google Shape;934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108" name="Google Shape;10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0" name="Google Shape;94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941" name="Google Shape;941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7" name="Google Shape;94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948" name="Google Shape;948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5" name="Google Shape;95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956" name="Google Shape;956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3" name="Google Shape;96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964" name="Google Shape;964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1" name="Google Shape;97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972" name="Google Shape;972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8" name="Google Shape;97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rgbClr val="000000"/>
              </a:solidFill>
            </a:endParaRPr>
          </a:p>
        </p:txBody>
      </p:sp>
      <p:sp>
        <p:nvSpPr>
          <p:cNvPr id="979" name="Google Shape;979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5" name="Google Shape;985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986" name="Google Shape;986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130" name="Google Shape;13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8" name="Google Shape;1058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1059" name="Google Shape;1059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161" name="Google Shape;16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245" name="Google Shape;2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280" name="Google Shape;28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300" name="Google Shape;300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0" name="Google Shape;33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sz="1200" dirty="0">
                <a:solidFill>
                  <a:srgbClr val="000000"/>
                </a:solidFill>
              </a:rPr>
              <a:t>© Copyright </a:t>
            </a:r>
            <a:r>
              <a:rPr lang="en-US" sz="1200" dirty="0" smtClean="0">
                <a:solidFill>
                  <a:srgbClr val="000000"/>
                </a:solidFill>
              </a:rPr>
              <a:t>plantillaspowerpoint.org </a:t>
            </a:r>
            <a:r>
              <a:rPr lang="en-US" sz="1200" dirty="0">
                <a:solidFill>
                  <a:srgbClr val="000000"/>
                </a:solidFill>
              </a:rPr>
              <a:t>– </a:t>
            </a:r>
            <a:r>
              <a:rPr lang="en-US" sz="1200" dirty="0" err="1">
                <a:solidFill>
                  <a:srgbClr val="000000"/>
                </a:solidFill>
              </a:rPr>
              <a:t>Plantillas</a:t>
            </a:r>
            <a:r>
              <a:rPr lang="en-US" sz="1200" dirty="0">
                <a:solidFill>
                  <a:srgbClr val="000000"/>
                </a:solidFill>
              </a:rPr>
              <a:t> PowerPoint &amp; Google Slides Gratis y </a:t>
            </a:r>
            <a:r>
              <a:rPr lang="en-US" sz="1200" dirty="0" err="1">
                <a:solidFill>
                  <a:srgbClr val="000000"/>
                </a:solidFill>
              </a:rPr>
              <a:t>Creativas</a:t>
            </a:r>
            <a:endParaRPr dirty="0"/>
          </a:p>
        </p:txBody>
      </p:sp>
      <p:sp>
        <p:nvSpPr>
          <p:cNvPr id="331" name="Google Shape;331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>
  <p:cSld name="Cover">
    <p:bg>
      <p:bgPr>
        <a:solidFill>
          <a:srgbClr val="222A35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0"/>
          <p:cNvSpPr txBox="1">
            <a:spLocks noGrp="1"/>
          </p:cNvSpPr>
          <p:nvPr>
            <p:ph type="ctrTitle"/>
          </p:nvPr>
        </p:nvSpPr>
        <p:spPr>
          <a:xfrm>
            <a:off x="479376" y="228855"/>
            <a:ext cx="11233248" cy="954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0"/>
          <p:cNvSpPr/>
          <p:nvPr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28994" y="1426467"/>
            <a:ext cx="6338473" cy="5238748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  <p:sp>
        <p:nvSpPr>
          <p:cNvPr id="16" name="Google Shape;16;p50"/>
          <p:cNvSpPr>
            <a:spLocks noGrp="1"/>
          </p:cNvSpPr>
          <p:nvPr>
            <p:ph type="pic" idx="2"/>
          </p:nvPr>
        </p:nvSpPr>
        <p:spPr>
          <a:xfrm>
            <a:off x="1489943" y="1700811"/>
            <a:ext cx="5616575" cy="3168055"/>
          </a:xfrm>
          <a:prstGeom prst="rect">
            <a:avLst/>
          </a:prstGeom>
          <a:noFill/>
          <a:ln>
            <a:noFill/>
          </a:ln>
        </p:spPr>
      </p:sp>
      <p:pic>
        <p:nvPicPr>
          <p:cNvPr id="17" name="Google Shape;17;p50"/>
          <p:cNvPicPr preferRelativeResize="0"/>
          <p:nvPr/>
        </p:nvPicPr>
        <p:blipFill rotWithShape="1">
          <a:blip r:embed="rId3">
            <a:alphaModFix/>
          </a:blip>
          <a:srcRect r="18500" b="19390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59"/>
          <p:cNvPicPr preferRelativeResize="0"/>
          <p:nvPr/>
        </p:nvPicPr>
        <p:blipFill rotWithShape="1">
          <a:blip r:embed="rId2">
            <a:alphaModFix/>
          </a:blip>
          <a:srcRect r="18500" b="1939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oweet">
  <p:cSld name="showee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61"/>
          <p:cNvPicPr preferRelativeResize="0"/>
          <p:nvPr/>
        </p:nvPicPr>
        <p:blipFill rotWithShape="1">
          <a:blip r:embed="rId2">
            <a:alphaModFix/>
          </a:blip>
          <a:srcRect r="18500" b="1939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ransition" type="title">
  <p:cSld name="TITLE">
    <p:bg>
      <p:bgPr>
        <a:solidFill>
          <a:srgbClr val="222A35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72B4E0"/>
              </a:buClr>
              <a:buSzPts val="3200"/>
              <a:buNone/>
              <a:defRPr sz="3200">
                <a:solidFill>
                  <a:srgbClr val="72B4E0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6B7F80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51"/>
          <p:cNvSpPr/>
          <p:nvPr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22;p51"/>
          <p:cNvPicPr preferRelativeResize="0"/>
          <p:nvPr/>
        </p:nvPicPr>
        <p:blipFill rotWithShape="1">
          <a:blip r:embed="rId2">
            <a:alphaModFix/>
          </a:blip>
          <a:srcRect r="18500" b="19390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eft">
  <p:cSld name="Title - Lef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2"/>
          <p:cNvSpPr txBox="1"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2"/>
          <p:cNvSpPr txBox="1"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6B7F80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26" name="Google Shape;26;p52"/>
          <p:cNvGrpSpPr/>
          <p:nvPr/>
        </p:nvGrpSpPr>
        <p:grpSpPr>
          <a:xfrm>
            <a:off x="328169" y="6237312"/>
            <a:ext cx="439241" cy="439240"/>
            <a:chOff x="186858" y="6096003"/>
            <a:chExt cx="580550" cy="580549"/>
          </a:xfrm>
        </p:grpSpPr>
        <p:sp>
          <p:nvSpPr>
            <p:cNvPr id="27" name="Google Shape;27;p52"/>
            <p:cNvSpPr/>
            <p:nvPr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rgbClr val="BFBFBF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52"/>
            <p:cNvSpPr/>
            <p:nvPr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rgbClr val="BFBFBF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" name="Google Shape;29;p52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pic>
        <p:nvPicPr>
          <p:cNvPr id="30" name="Google Shape;30;p52"/>
          <p:cNvPicPr preferRelativeResize="0"/>
          <p:nvPr/>
        </p:nvPicPr>
        <p:blipFill rotWithShape="1">
          <a:blip r:embed="rId2">
            <a:alphaModFix/>
          </a:blip>
          <a:srcRect r="18500" b="1939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eft (dark)">
  <p:cSld name="Title - Left (dark)">
    <p:bg>
      <p:bgPr>
        <a:solidFill>
          <a:srgbClr val="222A35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3"/>
          <p:cNvSpPr txBox="1"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Open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3"/>
          <p:cNvSpPr txBox="1"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>
              <a:spcBef>
                <a:spcPts val="560"/>
              </a:spcBef>
              <a:spcAft>
                <a:spcPts val="0"/>
              </a:spcAft>
              <a:buClr>
                <a:srgbClr val="72B4E0"/>
              </a:buClr>
              <a:buSzPts val="2800"/>
              <a:buNone/>
              <a:defRPr sz="2800">
                <a:solidFill>
                  <a:srgbClr val="72B4E0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6B7F80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34" name="Google Shape;34;p53"/>
          <p:cNvGrpSpPr/>
          <p:nvPr/>
        </p:nvGrpSpPr>
        <p:grpSpPr>
          <a:xfrm>
            <a:off x="328166" y="6237312"/>
            <a:ext cx="439241" cy="439240"/>
            <a:chOff x="186858" y="6096003"/>
            <a:chExt cx="580550" cy="580549"/>
          </a:xfrm>
        </p:grpSpPr>
        <p:sp>
          <p:nvSpPr>
            <p:cNvPr id="35" name="Google Shape;35;p53"/>
            <p:cNvSpPr/>
            <p:nvPr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rgbClr val="F2F2F2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53"/>
            <p:cNvSpPr/>
            <p:nvPr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rgbClr val="F2F2F2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" name="Google Shape;37;p53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eft - Table">
  <p:cSld name="Title - Left - Tab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54"/>
          <p:cNvPicPr preferRelativeResize="0"/>
          <p:nvPr/>
        </p:nvPicPr>
        <p:blipFill rotWithShape="1">
          <a:blip r:embed="rId2">
            <a:alphaModFix/>
          </a:blip>
          <a:srcRect r="18500" b="1939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Right">
  <p:cSld name="Title - Righ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5"/>
          <p:cNvSpPr txBox="1">
            <a:spLocks noGrp="1"/>
          </p:cNvSpPr>
          <p:nvPr>
            <p:ph type="title"/>
          </p:nvPr>
        </p:nvSpPr>
        <p:spPr>
          <a:xfrm>
            <a:off x="1784569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5"/>
          <p:cNvSpPr txBox="1">
            <a:spLocks noGrp="1"/>
          </p:cNvSpPr>
          <p:nvPr>
            <p:ph type="subTitle" idx="1"/>
          </p:nvPr>
        </p:nvSpPr>
        <p:spPr>
          <a:xfrm>
            <a:off x="1784569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r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6B7F80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3" name="Google Shape;43;p55"/>
          <p:cNvGrpSpPr/>
          <p:nvPr/>
        </p:nvGrpSpPr>
        <p:grpSpPr>
          <a:xfrm>
            <a:off x="328169" y="6237312"/>
            <a:ext cx="439241" cy="439240"/>
            <a:chOff x="186858" y="6096003"/>
            <a:chExt cx="580550" cy="580549"/>
          </a:xfrm>
        </p:grpSpPr>
        <p:sp>
          <p:nvSpPr>
            <p:cNvPr id="44" name="Google Shape;44;p55"/>
            <p:cNvSpPr/>
            <p:nvPr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rgbClr val="BFBFBF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55"/>
            <p:cNvSpPr/>
            <p:nvPr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rgbClr val="BFBFBF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" name="Google Shape;46;p55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pic>
        <p:nvPicPr>
          <p:cNvPr id="47" name="Google Shape;47;p55"/>
          <p:cNvPicPr preferRelativeResize="0"/>
          <p:nvPr/>
        </p:nvPicPr>
        <p:blipFill rotWithShape="1">
          <a:blip r:embed="rId2">
            <a:alphaModFix/>
          </a:blip>
          <a:srcRect r="18500" b="1939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Left - Gray">
  <p:cSld name="Title - Left - Gray">
    <p:bg>
      <p:bgPr>
        <a:solidFill>
          <a:schemeClr val="lt2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6"/>
          <p:cNvSpPr txBox="1"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6"/>
          <p:cNvSpPr txBox="1"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6B7F80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51" name="Google Shape;51;p56"/>
          <p:cNvGrpSpPr/>
          <p:nvPr/>
        </p:nvGrpSpPr>
        <p:grpSpPr>
          <a:xfrm>
            <a:off x="328169" y="6237312"/>
            <a:ext cx="439241" cy="439240"/>
            <a:chOff x="186858" y="6096003"/>
            <a:chExt cx="580550" cy="580549"/>
          </a:xfrm>
        </p:grpSpPr>
        <p:sp>
          <p:nvSpPr>
            <p:cNvPr id="52" name="Google Shape;52;p56"/>
            <p:cNvSpPr/>
            <p:nvPr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rgbClr val="BFBFBF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56"/>
            <p:cNvSpPr/>
            <p:nvPr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rgbClr val="BFBFBF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" name="Google Shape;54;p56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>
                <a:solidFill>
                  <a:srgbClr val="2F3A4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pic>
        <p:nvPicPr>
          <p:cNvPr id="55" name="Google Shape;55;p56"/>
          <p:cNvPicPr preferRelativeResize="0"/>
          <p:nvPr/>
        </p:nvPicPr>
        <p:blipFill rotWithShape="1">
          <a:blip r:embed="rId2">
            <a:alphaModFix/>
          </a:blip>
          <a:srcRect r="18500" b="1939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Right (dark)">
  <p:cSld name="Title - Right (dark)">
    <p:bg>
      <p:bgPr>
        <a:solidFill>
          <a:srgbClr val="222A35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7"/>
          <p:cNvSpPr txBox="1">
            <a:spLocks noGrp="1"/>
          </p:cNvSpPr>
          <p:nvPr>
            <p:ph type="title"/>
          </p:nvPr>
        </p:nvSpPr>
        <p:spPr>
          <a:xfrm>
            <a:off x="1784569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Open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7"/>
          <p:cNvSpPr txBox="1">
            <a:spLocks noGrp="1"/>
          </p:cNvSpPr>
          <p:nvPr>
            <p:ph type="subTitle" idx="1"/>
          </p:nvPr>
        </p:nvSpPr>
        <p:spPr>
          <a:xfrm>
            <a:off x="1784569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r">
              <a:spcBef>
                <a:spcPts val="560"/>
              </a:spcBef>
              <a:spcAft>
                <a:spcPts val="0"/>
              </a:spcAft>
              <a:buClr>
                <a:srgbClr val="72B4E0"/>
              </a:buClr>
              <a:buSzPts val="2800"/>
              <a:buNone/>
              <a:defRPr sz="2800">
                <a:solidFill>
                  <a:srgbClr val="72B4E0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6B7F80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59" name="Google Shape;59;p57"/>
          <p:cNvGrpSpPr/>
          <p:nvPr/>
        </p:nvGrpSpPr>
        <p:grpSpPr>
          <a:xfrm>
            <a:off x="328166" y="6237312"/>
            <a:ext cx="439241" cy="439240"/>
            <a:chOff x="186858" y="6096003"/>
            <a:chExt cx="580550" cy="580549"/>
          </a:xfrm>
        </p:grpSpPr>
        <p:sp>
          <p:nvSpPr>
            <p:cNvPr id="60" name="Google Shape;60;p57"/>
            <p:cNvSpPr/>
            <p:nvPr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rgbClr val="F2F2F2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57"/>
            <p:cNvSpPr/>
            <p:nvPr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rgbClr val="F2F2F2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62;p57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- Left (dark)">
  <p:cSld name="1_Title - Left (dark)">
    <p:bg>
      <p:bgPr>
        <a:solidFill>
          <a:srgbClr val="6B7F80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8"/>
          <p:cNvSpPr txBox="1"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Open Sans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58"/>
          <p:cNvSpPr txBox="1"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lvl="0" algn="l">
              <a:spcBef>
                <a:spcPts val="560"/>
              </a:spcBef>
              <a:spcAft>
                <a:spcPts val="0"/>
              </a:spcAft>
              <a:buClr>
                <a:srgbClr val="72B4E0"/>
              </a:buClr>
              <a:buSzPts val="2800"/>
              <a:buNone/>
              <a:defRPr sz="2800">
                <a:solidFill>
                  <a:srgbClr val="72B4E0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None/>
              <a:defRPr sz="2000"/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6B7F80"/>
              </a:buClr>
              <a:buSzPts val="1800"/>
              <a:buNone/>
              <a:defRPr sz="1800"/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6B7F80"/>
              </a:buClr>
              <a:buSzPts val="1600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66" name="Google Shape;66;p58"/>
          <p:cNvPicPr preferRelativeResize="0"/>
          <p:nvPr/>
        </p:nvPicPr>
        <p:blipFill rotWithShape="1">
          <a:blip r:embed="rId2">
            <a:alphaModFix/>
          </a:blip>
          <a:srcRect r="18500" b="19390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" name="Google Shape;67;p58"/>
          <p:cNvGrpSpPr/>
          <p:nvPr/>
        </p:nvGrpSpPr>
        <p:grpSpPr>
          <a:xfrm>
            <a:off x="328166" y="6237312"/>
            <a:ext cx="439241" cy="439240"/>
            <a:chOff x="186858" y="6096003"/>
            <a:chExt cx="580550" cy="580549"/>
          </a:xfrm>
        </p:grpSpPr>
        <p:sp>
          <p:nvSpPr>
            <p:cNvPr id="68" name="Google Shape;68;p58"/>
            <p:cNvSpPr/>
            <p:nvPr/>
          </p:nvSpPr>
          <p:spPr>
            <a:xfrm>
              <a:off x="186859" y="6096003"/>
              <a:ext cx="580549" cy="580549"/>
            </a:xfrm>
            <a:prstGeom prst="rect">
              <a:avLst/>
            </a:prstGeom>
            <a:solidFill>
              <a:srgbClr val="F2F2F2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58"/>
            <p:cNvSpPr/>
            <p:nvPr/>
          </p:nvSpPr>
          <p:spPr>
            <a:xfrm>
              <a:off x="186858" y="6612049"/>
              <a:ext cx="580549" cy="64503"/>
            </a:xfrm>
            <a:prstGeom prst="rect">
              <a:avLst/>
            </a:prstGeom>
            <a:solidFill>
              <a:srgbClr val="F2F2F2">
                <a:alpha val="24705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" name="Google Shape;70;p58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9"/>
          <p:cNvSpPr txBox="1"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  <a:defRPr sz="4000" b="1" i="0" u="none" strike="noStrike" cap="none">
                <a:solidFill>
                  <a:srgbClr val="2F3A4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6B7F8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6B7F80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6B7F8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1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63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0"/>
          <p:cNvSpPr/>
          <p:nvPr/>
        </p:nvSpPr>
        <p:spPr>
          <a:xfrm>
            <a:off x="2185947" y="2158991"/>
            <a:ext cx="7820106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Colección</a:t>
            </a:r>
            <a:r>
              <a:rPr lang="en-US" sz="5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gratis de </a:t>
            </a:r>
            <a:r>
              <a:rPr lang="en-US" sz="5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plantillas</a:t>
            </a:r>
            <a:r>
              <a:rPr lang="en-US" sz="5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5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creativas</a:t>
            </a:r>
            <a:r>
              <a:rPr lang="en-US" sz="5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PowerPoint para </a:t>
            </a:r>
            <a:r>
              <a:rPr lang="en-US" sz="5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impresionar</a:t>
            </a:r>
            <a:r>
              <a:rPr lang="en-US" sz="5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5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</a:t>
            </a:r>
            <a:r>
              <a:rPr lang="en-US" sz="5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5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público</a:t>
            </a:r>
            <a:endParaRPr sz="54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lendarpedia.co.uk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ncalendar.com/calendario/America/Diciembre-2020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hyperlink" Target="#Marzo_2021"/><Relationship Id="rId5" Type="http://schemas.openxmlformats.org/officeDocument/2006/relationships/hyperlink" Target="#Enero_2021"/><Relationship Id="rId4" Type="http://schemas.openxmlformats.org/officeDocument/2006/relationships/hyperlink" Target="#Febrero_2021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#Febrero_2021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hyperlink" Target="#Mayo_2021"/><Relationship Id="rId5" Type="http://schemas.openxmlformats.org/officeDocument/2006/relationships/hyperlink" Target="#Marzo_2021"/><Relationship Id="rId4" Type="http://schemas.openxmlformats.org/officeDocument/2006/relationships/hyperlink" Target="#Abril_2021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#Abril_2021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hyperlink" Target="#Julio_2021"/><Relationship Id="rId5" Type="http://schemas.openxmlformats.org/officeDocument/2006/relationships/hyperlink" Target="#Mayo_2021"/><Relationship Id="rId4" Type="http://schemas.openxmlformats.org/officeDocument/2006/relationships/hyperlink" Target="#Junio_2021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#Junio_2021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hyperlink" Target="#Septiembre_2021"/><Relationship Id="rId5" Type="http://schemas.openxmlformats.org/officeDocument/2006/relationships/hyperlink" Target="#Julio_2021"/><Relationship Id="rId4" Type="http://schemas.openxmlformats.org/officeDocument/2006/relationships/hyperlink" Target="#Agosto_2021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#Septiembre_2021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hyperlink" Target="#Noviembre_2021"/><Relationship Id="rId5" Type="http://schemas.openxmlformats.org/officeDocument/2006/relationships/hyperlink" Target="#Octubre_2021"/><Relationship Id="rId4" Type="http://schemas.openxmlformats.org/officeDocument/2006/relationships/hyperlink" Target="#Agosto_2021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#Octubre_2021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wincalendar.com/calendario/America/Enero-2022" TargetMode="External"/><Relationship Id="rId5" Type="http://schemas.openxmlformats.org/officeDocument/2006/relationships/hyperlink" Target="#Noviembre_2021"/><Relationship Id="rId4" Type="http://schemas.openxmlformats.org/officeDocument/2006/relationships/hyperlink" Target="#Diciembre_2021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ncalendar.com/calendario/America/Diciembre-2020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hyperlink" Target="#Febrero_2021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#Enero_2021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hyperlink" Target="#Marzo_2021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#Febrero_2021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hyperlink" Target="#Abril_2021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#Marzo_2021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hyperlink" Target="#Mayo_2021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lendarpedia.co.uk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#Abril_2021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hyperlink" Target="#Junio_2021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#Mayo_2021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hyperlink" Target="#Julio_2021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#Junio_2021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hyperlink" Target="#Agosto_2021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#Julio_2021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4" Type="http://schemas.openxmlformats.org/officeDocument/2006/relationships/hyperlink" Target="#Septiembre_2021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#Agosto_2021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4" Type="http://schemas.openxmlformats.org/officeDocument/2006/relationships/hyperlink" Target="#Octubre_2021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#Septiembre_2021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4" Type="http://schemas.openxmlformats.org/officeDocument/2006/relationships/hyperlink" Target="#Noviembre_2021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#Octubre_2021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4" Type="http://schemas.openxmlformats.org/officeDocument/2006/relationships/hyperlink" Target="#Diciembre_2021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#Noviembre_2021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wincalendar.com/calendario/America/Enero-2022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lendariovip.es/calendario-junio-2021.html" TargetMode="External"/><Relationship Id="rId13" Type="http://schemas.openxmlformats.org/officeDocument/2006/relationships/hyperlink" Target="http://www.calendariovip.es/calendario-noviembre-2021.html" TargetMode="External"/><Relationship Id="rId3" Type="http://schemas.openxmlformats.org/officeDocument/2006/relationships/hyperlink" Target="http://www.calendariovip.es/calendario-enero-2021.html" TargetMode="External"/><Relationship Id="rId7" Type="http://schemas.openxmlformats.org/officeDocument/2006/relationships/hyperlink" Target="http://www.calendariovip.es/calendario-mayo-2021.html" TargetMode="External"/><Relationship Id="rId12" Type="http://schemas.openxmlformats.org/officeDocument/2006/relationships/hyperlink" Target="http://www.calendariovip.es/calendario-octubre-2021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calendariovip.es/calendario-abril-2021.html" TargetMode="External"/><Relationship Id="rId11" Type="http://schemas.openxmlformats.org/officeDocument/2006/relationships/hyperlink" Target="http://www.calendariovip.es/calendario-septiembre-2021.html" TargetMode="External"/><Relationship Id="rId5" Type="http://schemas.openxmlformats.org/officeDocument/2006/relationships/hyperlink" Target="http://www.calendariovip.es/calendario-marzo-2021.html" TargetMode="External"/><Relationship Id="rId10" Type="http://schemas.openxmlformats.org/officeDocument/2006/relationships/hyperlink" Target="http://www.calendariovip.es/calendario-agosto-2021.html" TargetMode="External"/><Relationship Id="rId4" Type="http://schemas.openxmlformats.org/officeDocument/2006/relationships/hyperlink" Target="http://www.calendariovip.es/calendario-febrero-2021.html" TargetMode="External"/><Relationship Id="rId9" Type="http://schemas.openxmlformats.org/officeDocument/2006/relationships/hyperlink" Target="http://www.calendariovip.es/calendario-julio-2021.html" TargetMode="External"/><Relationship Id="rId14" Type="http://schemas.openxmlformats.org/officeDocument/2006/relationships/hyperlink" Target="http://www.calendariovip.es/calendario-diciembre-2021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/>
          <p:cNvSpPr txBox="1">
            <a:spLocks noGrp="1"/>
          </p:cNvSpPr>
          <p:nvPr>
            <p:ph type="ctrTitle"/>
          </p:nvPr>
        </p:nvSpPr>
        <p:spPr>
          <a:xfrm>
            <a:off x="0" y="167300"/>
            <a:ext cx="12192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</a:pP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CALENDARIO 2021</a:t>
            </a:r>
            <a:endParaRPr/>
          </a:p>
        </p:txBody>
      </p:sp>
      <p:sp>
        <p:nvSpPr>
          <p:cNvPr id="83" name="Google Shape;83;p1"/>
          <p:cNvSpPr/>
          <p:nvPr/>
        </p:nvSpPr>
        <p:spPr>
          <a:xfrm>
            <a:off x="5087888" y="1426467"/>
            <a:ext cx="2379576" cy="3789040"/>
          </a:xfrm>
          <a:custGeom>
            <a:avLst/>
            <a:gdLst/>
            <a:ahLst/>
            <a:cxnLst/>
            <a:rect l="l" t="t" r="r" b="b"/>
            <a:pathLst>
              <a:path w="2379576" h="3789040" extrusionOk="0">
                <a:moveTo>
                  <a:pt x="0" y="0"/>
                </a:moveTo>
                <a:lnTo>
                  <a:pt x="2214084" y="0"/>
                </a:lnTo>
                <a:cubicBezTo>
                  <a:pt x="2305483" y="0"/>
                  <a:pt x="2379576" y="74093"/>
                  <a:pt x="2379576" y="165492"/>
                </a:cubicBezTo>
                <a:lnTo>
                  <a:pt x="2379576" y="3709249"/>
                </a:lnTo>
                <a:cubicBezTo>
                  <a:pt x="2379576" y="3732099"/>
                  <a:pt x="2374945" y="3753867"/>
                  <a:pt x="2366571" y="3773666"/>
                </a:cubicBezTo>
                <a:lnTo>
                  <a:pt x="2356205" y="3789040"/>
                </a:lnTo>
                <a:lnTo>
                  <a:pt x="1654973" y="3789040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FFFFF">
                  <a:alpha val="33725"/>
                </a:srgbClr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"/>
          <p:cNvSpPr txBox="1"/>
          <p:nvPr/>
        </p:nvSpPr>
        <p:spPr>
          <a:xfrm>
            <a:off x="8010115" y="1940131"/>
            <a:ext cx="35752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63BB46"/>
                </a:solidFill>
                <a:latin typeface="Open Sans"/>
                <a:ea typeface="Open Sans"/>
                <a:cs typeface="Open Sans"/>
                <a:sym typeface="Open Sans"/>
              </a:rPr>
              <a:t>48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diapositivas</a:t>
            </a:r>
            <a:r>
              <a:rPr lang="en-US" sz="2400" b="1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únicas</a:t>
            </a:r>
            <a:endParaRPr dirty="0"/>
          </a:p>
        </p:txBody>
      </p:sp>
      <p:sp>
        <p:nvSpPr>
          <p:cNvPr id="85" name="Google Shape;85;p1"/>
          <p:cNvSpPr txBox="1"/>
          <p:nvPr/>
        </p:nvSpPr>
        <p:spPr>
          <a:xfrm>
            <a:off x="8010115" y="2499559"/>
            <a:ext cx="408127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3BB46"/>
                </a:solidFill>
                <a:latin typeface="Open Sans"/>
                <a:ea typeface="Open Sans"/>
                <a:cs typeface="Open Sans"/>
                <a:sym typeface="Open Sans"/>
              </a:rPr>
              <a:t>16:9 </a:t>
            </a:r>
            <a:r>
              <a:rPr lang="en-US" sz="24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pantalla panorámica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8010114" y="3058987"/>
            <a:ext cx="27940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>
                <a:solidFill>
                  <a:srgbClr val="63BB46"/>
                </a:solidFill>
                <a:latin typeface="Open Sans"/>
                <a:ea typeface="Open Sans"/>
                <a:cs typeface="Open Sans"/>
                <a:sym typeface="Open Sans"/>
              </a:rPr>
              <a:t>Fácil</a:t>
            </a:r>
            <a:r>
              <a:rPr lang="en-US" sz="2400" b="1" dirty="0">
                <a:solidFill>
                  <a:srgbClr val="63BB46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dirty="0" err="1">
                <a:solidFill>
                  <a:srgbClr val="63BB46"/>
                </a:solidFill>
                <a:latin typeface="Open Sans"/>
                <a:ea typeface="Open Sans"/>
                <a:cs typeface="Open Sans"/>
                <a:sym typeface="Open Sans"/>
              </a:rPr>
              <a:t>editar</a:t>
            </a:r>
            <a:endParaRPr dirty="0"/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3591" y="1703643"/>
            <a:ext cx="5833464" cy="32797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" name="Google Shape;88;p1"/>
          <p:cNvGrpSpPr/>
          <p:nvPr/>
        </p:nvGrpSpPr>
        <p:grpSpPr>
          <a:xfrm>
            <a:off x="6603427" y="4100972"/>
            <a:ext cx="3265748" cy="2352365"/>
            <a:chOff x="4143800" y="4432170"/>
            <a:chExt cx="2549278" cy="1964610"/>
          </a:xfrm>
        </p:grpSpPr>
        <p:grpSp>
          <p:nvGrpSpPr>
            <p:cNvPr id="89" name="Google Shape;89;p1"/>
            <p:cNvGrpSpPr/>
            <p:nvPr/>
          </p:nvGrpSpPr>
          <p:grpSpPr>
            <a:xfrm>
              <a:off x="4211959" y="4509120"/>
              <a:ext cx="1772023" cy="1682218"/>
              <a:chOff x="3340621" y="2731741"/>
              <a:chExt cx="5513832" cy="2726371"/>
            </a:xfrm>
          </p:grpSpPr>
          <p:sp>
            <p:nvSpPr>
              <p:cNvPr id="90" name="Google Shape;90;p1"/>
              <p:cNvSpPr/>
              <p:nvPr/>
            </p:nvSpPr>
            <p:spPr>
              <a:xfrm>
                <a:off x="3340621" y="2731741"/>
                <a:ext cx="5513832" cy="272637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71500" dist="241300" dir="102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1"/>
              <p:cNvSpPr/>
              <p:nvPr/>
            </p:nvSpPr>
            <p:spPr>
              <a:xfrm>
                <a:off x="3340621" y="2731741"/>
                <a:ext cx="5513832" cy="272637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71500" dist="292100" dir="2154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" name="Google Shape;92;p1"/>
            <p:cNvSpPr/>
            <p:nvPr/>
          </p:nvSpPr>
          <p:spPr>
            <a:xfrm rot="-5400000">
              <a:off x="4436134" y="4139836"/>
              <a:ext cx="1964609" cy="2549278"/>
            </a:xfrm>
            <a:prstGeom prst="roundRect">
              <a:avLst>
                <a:gd name="adj" fmla="val 5238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3" name="Google Shape;93;p1"/>
            <p:cNvGrpSpPr/>
            <p:nvPr/>
          </p:nvGrpSpPr>
          <p:grpSpPr>
            <a:xfrm rot="-5400000">
              <a:off x="6513179" y="5349079"/>
              <a:ext cx="139880" cy="138308"/>
              <a:chOff x="4446940" y="5280381"/>
              <a:chExt cx="237363" cy="234696"/>
            </a:xfrm>
          </p:grpSpPr>
          <p:sp>
            <p:nvSpPr>
              <p:cNvPr id="94" name="Google Shape;94;p1"/>
              <p:cNvSpPr/>
              <p:nvPr/>
            </p:nvSpPr>
            <p:spPr>
              <a:xfrm>
                <a:off x="4446940" y="5280381"/>
                <a:ext cx="237363" cy="234696"/>
              </a:xfrm>
              <a:prstGeom prst="ellipse">
                <a:avLst/>
              </a:prstGeom>
              <a:gradFill>
                <a:gsLst>
                  <a:gs pos="0">
                    <a:schemeClr val="dk1"/>
                  </a:gs>
                  <a:gs pos="29000">
                    <a:schemeClr val="dk1"/>
                  </a:gs>
                  <a:gs pos="73000">
                    <a:srgbClr val="B9C4C4"/>
                  </a:gs>
                  <a:gs pos="100000">
                    <a:srgbClr val="B9C4C4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1"/>
              <p:cNvSpPr/>
              <p:nvPr/>
            </p:nvSpPr>
            <p:spPr>
              <a:xfrm>
                <a:off x="4515460" y="5356864"/>
                <a:ext cx="100323" cy="100323"/>
              </a:xfrm>
              <a:prstGeom prst="roundRect">
                <a:avLst>
                  <a:gd name="adj" fmla="val 16667"/>
                </a:avLst>
              </a:prstGeom>
              <a:noFill/>
              <a:ln w="9525" cap="flat" cmpd="sng">
                <a:solidFill>
                  <a:srgbClr val="BFBFB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6" name="Google Shape;96;p1"/>
            <p:cNvSpPr/>
            <p:nvPr/>
          </p:nvSpPr>
          <p:spPr>
            <a:xfrm>
              <a:off x="5339707" y="4432170"/>
              <a:ext cx="1353371" cy="1712789"/>
            </a:xfrm>
            <a:custGeom>
              <a:avLst/>
              <a:gdLst/>
              <a:ahLst/>
              <a:cxnLst/>
              <a:rect l="l" t="t" r="r" b="b"/>
              <a:pathLst>
                <a:path w="2296537" h="2906437" extrusionOk="0">
                  <a:moveTo>
                    <a:pt x="0" y="0"/>
                  </a:moveTo>
                  <a:lnTo>
                    <a:pt x="2121915" y="0"/>
                  </a:lnTo>
                  <a:cubicBezTo>
                    <a:pt x="2218356" y="0"/>
                    <a:pt x="2296537" y="78181"/>
                    <a:pt x="2296537" y="174622"/>
                  </a:cubicBezTo>
                  <a:lnTo>
                    <a:pt x="2296537" y="2906437"/>
                  </a:lnTo>
                  <a:close/>
                </a:path>
              </a:pathLst>
            </a:custGeom>
            <a:gradFill>
              <a:gsLst>
                <a:gs pos="0">
                  <a:srgbClr val="FFFFFF">
                    <a:alpha val="0"/>
                  </a:srgbClr>
                </a:gs>
                <a:gs pos="100000">
                  <a:srgbClr val="FFFFFF">
                    <a:alpha val="33725"/>
                  </a:srgbClr>
                </a:gs>
              </a:gsLst>
              <a:lin ang="189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7" name="Google Shape;97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185" r="184"/>
          <a:stretch/>
        </p:blipFill>
        <p:spPr>
          <a:xfrm>
            <a:off x="6923802" y="4377547"/>
            <a:ext cx="2624995" cy="1737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0"/>
          <p:cNvSpPr txBox="1"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352" name="Google Shape;352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2B4E0"/>
              </a:buClr>
              <a:buSzPts val="3200"/>
              <a:buNone/>
            </a:pPr>
            <a:r>
              <a:rPr lang="en-US"/>
              <a:t>3 Meses (Trimestres)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1"/>
          <p:cNvSpPr txBox="1"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359" name="Google Shape;359;p11"/>
          <p:cNvSpPr txBox="1"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b="1" cap="none"/>
              <a:t>1.</a:t>
            </a:r>
            <a:r>
              <a:rPr lang="en-US" b="1" cap="none" baseline="30000"/>
              <a:t>ER</a:t>
            </a:r>
            <a:r>
              <a:rPr lang="en-US" b="1" cap="none"/>
              <a:t> TRIMESTRE </a:t>
            </a:r>
            <a:r>
              <a:rPr lang="en-US">
                <a:solidFill>
                  <a:srgbClr val="A1CDEA"/>
                </a:solidFill>
              </a:rPr>
              <a:t>//</a:t>
            </a:r>
            <a:endParaRPr b="1">
              <a:solidFill>
                <a:srgbClr val="A1CDEA"/>
              </a:solidFill>
            </a:endParaRPr>
          </a:p>
        </p:txBody>
      </p:sp>
      <p:sp>
        <p:nvSpPr>
          <p:cNvPr id="360" name="Google Shape;360;p11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361" name="Google Shape;361;p11"/>
          <p:cNvSpPr/>
          <p:nvPr/>
        </p:nvSpPr>
        <p:spPr>
          <a:xfrm>
            <a:off x="223753" y="6108494"/>
            <a:ext cx="648072" cy="6480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1"/>
          <p:cNvSpPr txBox="1"/>
          <p:nvPr/>
        </p:nvSpPr>
        <p:spPr>
          <a:xfrm>
            <a:off x="619932" y="4029729"/>
            <a:ext cx="34900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ENERO</a:t>
            </a:r>
            <a:r>
              <a:rPr lang="en-US" sz="1800" b="1" cap="none">
                <a:solidFill>
                  <a:srgbClr val="475455"/>
                </a:solidFill>
                <a:latin typeface="Calibri"/>
                <a:ea typeface="Calibri"/>
                <a:cs typeface="Calibri"/>
                <a:sym typeface="Calibri"/>
              </a:rPr>
              <a:t> - LOREM IPSUM</a:t>
            </a:r>
            <a:endParaRPr/>
          </a:p>
        </p:txBody>
      </p:sp>
      <p:sp>
        <p:nvSpPr>
          <p:cNvPr id="363" name="Google Shape;363;p11"/>
          <p:cNvSpPr txBox="1"/>
          <p:nvPr/>
        </p:nvSpPr>
        <p:spPr>
          <a:xfrm>
            <a:off x="4350972" y="4029729"/>
            <a:ext cx="34900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FEBRERO</a:t>
            </a:r>
            <a:r>
              <a:rPr lang="en-US" sz="1800" b="1" cap="none">
                <a:solidFill>
                  <a:srgbClr val="475455"/>
                </a:solidFill>
                <a:latin typeface="Calibri"/>
                <a:ea typeface="Calibri"/>
                <a:cs typeface="Calibri"/>
                <a:sym typeface="Calibri"/>
              </a:rPr>
              <a:t> - LOREM IPSUM</a:t>
            </a:r>
            <a:endParaRPr/>
          </a:p>
        </p:txBody>
      </p:sp>
      <p:sp>
        <p:nvSpPr>
          <p:cNvPr id="364" name="Google Shape;364;p11"/>
          <p:cNvSpPr txBox="1"/>
          <p:nvPr/>
        </p:nvSpPr>
        <p:spPr>
          <a:xfrm>
            <a:off x="8070559" y="4029729"/>
            <a:ext cx="34900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MARZO</a:t>
            </a:r>
            <a:r>
              <a:rPr lang="en-US" sz="1800" b="1" cap="none">
                <a:solidFill>
                  <a:srgbClr val="475455"/>
                </a:solidFill>
                <a:latin typeface="Calibri"/>
                <a:ea typeface="Calibri"/>
                <a:cs typeface="Calibri"/>
                <a:sym typeface="Calibri"/>
              </a:rPr>
              <a:t> - LOREM IPSUM</a:t>
            </a:r>
            <a:endParaRPr/>
          </a:p>
        </p:txBody>
      </p:sp>
      <p:sp>
        <p:nvSpPr>
          <p:cNvPr id="365" name="Google Shape;365;p11"/>
          <p:cNvSpPr txBox="1"/>
          <p:nvPr/>
        </p:nvSpPr>
        <p:spPr>
          <a:xfrm>
            <a:off x="619934" y="4527877"/>
            <a:ext cx="34900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elit, sed do eiusmod tempor incididunt ut labore et dolore magna aliqua. Facilisis magna etiam tempor orci eu lobortis.</a:t>
            </a:r>
            <a:endParaRPr/>
          </a:p>
        </p:txBody>
      </p:sp>
      <p:sp>
        <p:nvSpPr>
          <p:cNvPr id="366" name="Google Shape;366;p11"/>
          <p:cNvSpPr txBox="1"/>
          <p:nvPr/>
        </p:nvSpPr>
        <p:spPr>
          <a:xfrm>
            <a:off x="4350972" y="4527877"/>
            <a:ext cx="34900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elit, sed do eiusmod tempor incididunt ut labore et dolore magna aliqua. Facilisis magna etiam tempor orci eu lobortis.</a:t>
            </a:r>
            <a:endParaRPr/>
          </a:p>
        </p:txBody>
      </p:sp>
      <p:sp>
        <p:nvSpPr>
          <p:cNvPr id="367" name="Google Shape;367;p11"/>
          <p:cNvSpPr txBox="1"/>
          <p:nvPr/>
        </p:nvSpPr>
        <p:spPr>
          <a:xfrm>
            <a:off x="8070561" y="4527877"/>
            <a:ext cx="34900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elit, sed do eiusmod tempor incididunt ut labore et dolore magna aliqua. Facilisis magna etiam tempor orci eu lobortis.</a:t>
            </a:r>
            <a:endParaRPr/>
          </a:p>
        </p:txBody>
      </p:sp>
      <p:cxnSp>
        <p:nvCxnSpPr>
          <p:cNvPr id="368" name="Google Shape;368;p11"/>
          <p:cNvCxnSpPr/>
          <p:nvPr/>
        </p:nvCxnSpPr>
        <p:spPr>
          <a:xfrm>
            <a:off x="619933" y="4463469"/>
            <a:ext cx="3490056" cy="0"/>
          </a:xfrm>
          <a:prstGeom prst="straightConnector1">
            <a:avLst/>
          </a:prstGeom>
          <a:noFill/>
          <a:ln w="9525" cap="flat" cmpd="sng">
            <a:solidFill>
              <a:srgbClr val="BEC8C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69" name="Google Shape;369;p11"/>
          <p:cNvCxnSpPr/>
          <p:nvPr/>
        </p:nvCxnSpPr>
        <p:spPr>
          <a:xfrm>
            <a:off x="4352481" y="4463469"/>
            <a:ext cx="3487039" cy="0"/>
          </a:xfrm>
          <a:prstGeom prst="straightConnector1">
            <a:avLst/>
          </a:prstGeom>
          <a:noFill/>
          <a:ln w="9525" cap="flat" cmpd="sng">
            <a:solidFill>
              <a:srgbClr val="BEC8C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0" name="Google Shape;370;p11"/>
          <p:cNvCxnSpPr/>
          <p:nvPr/>
        </p:nvCxnSpPr>
        <p:spPr>
          <a:xfrm>
            <a:off x="8070560" y="4463469"/>
            <a:ext cx="3490056" cy="0"/>
          </a:xfrm>
          <a:prstGeom prst="straightConnector1">
            <a:avLst/>
          </a:prstGeom>
          <a:noFill/>
          <a:ln w="9525" cap="flat" cmpd="sng">
            <a:solidFill>
              <a:srgbClr val="BEC8C9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371" name="Google Shape;371;p11"/>
          <p:cNvGraphicFramePr/>
          <p:nvPr/>
        </p:nvGraphicFramePr>
        <p:xfrm>
          <a:off x="619932" y="149421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54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2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0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2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2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2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947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</a:t>
                      </a:r>
                      <a:endParaRPr sz="3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975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ENERO</a:t>
                      </a:r>
                      <a:endParaRPr sz="3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87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78740" marR="0" lvl="0" indent="0" algn="l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1594" lvl="0" indent="0" algn="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01A1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600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645" marR="0" lvl="0" indent="0" algn="l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marR="0" lvl="0" indent="0" algn="ct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60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5090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3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5090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79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50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72" name="Google Shape;372;p11"/>
          <p:cNvGraphicFramePr/>
          <p:nvPr/>
        </p:nvGraphicFramePr>
        <p:xfrm>
          <a:off x="4350972" y="146887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54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2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9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1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1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2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3000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</a:t>
                      </a:r>
                      <a:endParaRPr sz="3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00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B3C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593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FEBRERO</a:t>
                      </a:r>
                      <a:endParaRPr sz="3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B3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87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17780" marR="0" lvl="0" indent="0" algn="l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104139" marR="0" lvl="0" indent="0" algn="l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800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875" marB="0">
                    <a:lnL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0" marR="11112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12065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0" marR="104139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0CB3C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R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600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0CB3C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60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L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0CB3C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R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42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0CB3C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73" name="Google Shape;373;p11"/>
          <p:cNvGraphicFramePr/>
          <p:nvPr/>
        </p:nvGraphicFramePr>
        <p:xfrm>
          <a:off x="8091605" y="149421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547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2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8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0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0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9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9475">
                <a:tc>
                  <a:txBody>
                    <a:bodyPr/>
                    <a:lstStyle/>
                    <a:p>
                      <a:pPr marL="698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</a:t>
                      </a:r>
                      <a:endParaRPr sz="3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975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3AAC68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3117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MARZO</a:t>
                      </a:r>
                      <a:endParaRPr sz="3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3AAC6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875">
                <a:tc>
                  <a:txBody>
                    <a:bodyPr/>
                    <a:lstStyle/>
                    <a:p>
                      <a:pPr marL="86360" marR="0" lvl="0" indent="0" algn="l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9535" lvl="0" indent="0" algn="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925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3AAC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800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875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0" marR="10477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3AAC6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600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3AAC6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600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3AAC6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32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3AAC6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792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75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374" name="Google Shape;374;p11"/>
          <p:cNvCxnSpPr/>
          <p:nvPr/>
        </p:nvCxnSpPr>
        <p:spPr>
          <a:xfrm>
            <a:off x="617806" y="1979892"/>
            <a:ext cx="3387932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5" name="Google Shape;375;p11"/>
          <p:cNvCxnSpPr/>
          <p:nvPr/>
        </p:nvCxnSpPr>
        <p:spPr>
          <a:xfrm>
            <a:off x="8091605" y="1963373"/>
            <a:ext cx="3386502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6" name="Google Shape;376;p11"/>
          <p:cNvSpPr/>
          <p:nvPr/>
        </p:nvSpPr>
        <p:spPr>
          <a:xfrm>
            <a:off x="2195086" y="2700879"/>
            <a:ext cx="288032" cy="237744"/>
          </a:xfrm>
          <a:prstGeom prst="rect">
            <a:avLst/>
          </a:prstGeom>
          <a:solidFill>
            <a:srgbClr val="2980B9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1"/>
          <p:cNvSpPr/>
          <p:nvPr/>
        </p:nvSpPr>
        <p:spPr>
          <a:xfrm>
            <a:off x="2709676" y="2703656"/>
            <a:ext cx="288032" cy="237744"/>
          </a:xfrm>
          <a:prstGeom prst="rect">
            <a:avLst/>
          </a:prstGeom>
          <a:solidFill>
            <a:srgbClr val="2980B9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4951556" y="3068960"/>
            <a:ext cx="288032" cy="23774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1"/>
          <p:cNvSpPr/>
          <p:nvPr/>
        </p:nvSpPr>
        <p:spPr>
          <a:xfrm>
            <a:off x="6895772" y="2453314"/>
            <a:ext cx="288032" cy="23774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1"/>
          <p:cNvSpPr/>
          <p:nvPr/>
        </p:nvSpPr>
        <p:spPr>
          <a:xfrm>
            <a:off x="9128020" y="2948248"/>
            <a:ext cx="288032" cy="237744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1"/>
          <p:cNvSpPr/>
          <p:nvPr/>
        </p:nvSpPr>
        <p:spPr>
          <a:xfrm>
            <a:off x="10136132" y="2948248"/>
            <a:ext cx="288032" cy="237744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2"/>
          <p:cNvSpPr txBox="1"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388" name="Google Shape;388;p12"/>
          <p:cNvSpPr txBox="1"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b="1" cap="none"/>
              <a:t>2.</a:t>
            </a:r>
            <a:r>
              <a:rPr lang="en-US" b="1" cap="none" baseline="30000"/>
              <a:t>O</a:t>
            </a:r>
            <a:r>
              <a:rPr lang="en-US" b="1" cap="none"/>
              <a:t> TRIMESTRE </a:t>
            </a:r>
            <a:r>
              <a:rPr lang="en-US">
                <a:solidFill>
                  <a:srgbClr val="A1CDEA"/>
                </a:solidFill>
              </a:rPr>
              <a:t>// 1.</a:t>
            </a:r>
            <a:r>
              <a:rPr lang="en-US" baseline="30000">
                <a:solidFill>
                  <a:srgbClr val="A1CDEA"/>
                </a:solidFill>
              </a:rPr>
              <a:t>er</a:t>
            </a:r>
            <a:r>
              <a:rPr lang="en-US">
                <a:solidFill>
                  <a:srgbClr val="A1CDEA"/>
                </a:solidFill>
              </a:rPr>
              <a:t> día de la semana: </a:t>
            </a:r>
            <a:r>
              <a:rPr lang="en-US" b="1">
                <a:solidFill>
                  <a:srgbClr val="A1CDEA"/>
                </a:solidFill>
              </a:rPr>
              <a:t>Lunes</a:t>
            </a:r>
            <a:endParaRPr/>
          </a:p>
        </p:txBody>
      </p:sp>
      <p:sp>
        <p:nvSpPr>
          <p:cNvPr id="389" name="Google Shape;389;p12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390" name="Google Shape;390;p12"/>
          <p:cNvSpPr/>
          <p:nvPr/>
        </p:nvSpPr>
        <p:spPr>
          <a:xfrm>
            <a:off x="223753" y="6108494"/>
            <a:ext cx="648072" cy="6480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2"/>
          <p:cNvSpPr txBox="1"/>
          <p:nvPr/>
        </p:nvSpPr>
        <p:spPr>
          <a:xfrm>
            <a:off x="619932" y="4029729"/>
            <a:ext cx="34900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n-US" sz="1800" b="1" cap="none">
                <a:solidFill>
                  <a:srgbClr val="475455"/>
                </a:solidFill>
                <a:latin typeface="Calibri"/>
                <a:ea typeface="Calibri"/>
                <a:cs typeface="Calibri"/>
                <a:sym typeface="Calibri"/>
              </a:rPr>
              <a:t> - LOREM IPSUM</a:t>
            </a:r>
            <a:endParaRPr/>
          </a:p>
        </p:txBody>
      </p:sp>
      <p:sp>
        <p:nvSpPr>
          <p:cNvPr id="392" name="Google Shape;392;p12"/>
          <p:cNvSpPr txBox="1"/>
          <p:nvPr/>
        </p:nvSpPr>
        <p:spPr>
          <a:xfrm>
            <a:off x="4350972" y="4029729"/>
            <a:ext cx="34900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cap="non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MAYO</a:t>
            </a:r>
            <a:r>
              <a:rPr lang="en-US" sz="1800" b="1" cap="none">
                <a:solidFill>
                  <a:srgbClr val="475455"/>
                </a:solidFill>
                <a:latin typeface="Calibri"/>
                <a:ea typeface="Calibri"/>
                <a:cs typeface="Calibri"/>
                <a:sym typeface="Calibri"/>
              </a:rPr>
              <a:t> - LOREM IPSUM</a:t>
            </a:r>
            <a:endParaRPr/>
          </a:p>
        </p:txBody>
      </p:sp>
      <p:sp>
        <p:nvSpPr>
          <p:cNvPr id="393" name="Google Shape;393;p12"/>
          <p:cNvSpPr txBox="1"/>
          <p:nvPr/>
        </p:nvSpPr>
        <p:spPr>
          <a:xfrm>
            <a:off x="8070559" y="4029729"/>
            <a:ext cx="34900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JUNIO</a:t>
            </a:r>
            <a:r>
              <a:rPr lang="en-US" sz="1800" b="1" cap="none">
                <a:solidFill>
                  <a:srgbClr val="475455"/>
                </a:solidFill>
                <a:latin typeface="Calibri"/>
                <a:ea typeface="Calibri"/>
                <a:cs typeface="Calibri"/>
                <a:sym typeface="Calibri"/>
              </a:rPr>
              <a:t> - LOREM IPSUM</a:t>
            </a:r>
            <a:endParaRPr/>
          </a:p>
        </p:txBody>
      </p:sp>
      <p:sp>
        <p:nvSpPr>
          <p:cNvPr id="394" name="Google Shape;394;p12"/>
          <p:cNvSpPr txBox="1"/>
          <p:nvPr/>
        </p:nvSpPr>
        <p:spPr>
          <a:xfrm>
            <a:off x="619934" y="4527877"/>
            <a:ext cx="34900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elit, sed do eiusmod tempor incididunt ut labore et dolore magna aliqua. Facilisis magna etiam tempor orci eu lobortis.</a:t>
            </a:r>
            <a:endParaRPr/>
          </a:p>
        </p:txBody>
      </p:sp>
      <p:sp>
        <p:nvSpPr>
          <p:cNvPr id="395" name="Google Shape;395;p12"/>
          <p:cNvSpPr txBox="1"/>
          <p:nvPr/>
        </p:nvSpPr>
        <p:spPr>
          <a:xfrm>
            <a:off x="4350972" y="4527877"/>
            <a:ext cx="34900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elit, sed do eiusmod tempor incididunt ut labore et dolore magna aliqua. Facilisis magna etiam tempor orci eu lobortis.</a:t>
            </a:r>
            <a:endParaRPr/>
          </a:p>
        </p:txBody>
      </p:sp>
      <p:sp>
        <p:nvSpPr>
          <p:cNvPr id="396" name="Google Shape;396;p12"/>
          <p:cNvSpPr txBox="1"/>
          <p:nvPr/>
        </p:nvSpPr>
        <p:spPr>
          <a:xfrm>
            <a:off x="8070561" y="4527877"/>
            <a:ext cx="34900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elit, sed do eiusmod tempor incididunt ut labore et dolore magna aliqua. Facilisis magna etiam tempor orci eu lobortis.</a:t>
            </a:r>
            <a:endParaRPr/>
          </a:p>
        </p:txBody>
      </p:sp>
      <p:cxnSp>
        <p:nvCxnSpPr>
          <p:cNvPr id="397" name="Google Shape;397;p12"/>
          <p:cNvCxnSpPr/>
          <p:nvPr/>
        </p:nvCxnSpPr>
        <p:spPr>
          <a:xfrm>
            <a:off x="619933" y="4463469"/>
            <a:ext cx="3490056" cy="0"/>
          </a:xfrm>
          <a:prstGeom prst="straightConnector1">
            <a:avLst/>
          </a:prstGeom>
          <a:noFill/>
          <a:ln w="9525" cap="flat" cmpd="sng">
            <a:solidFill>
              <a:srgbClr val="BEC8C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8" name="Google Shape;398;p12"/>
          <p:cNvCxnSpPr/>
          <p:nvPr/>
        </p:nvCxnSpPr>
        <p:spPr>
          <a:xfrm>
            <a:off x="4352481" y="4463469"/>
            <a:ext cx="3487039" cy="0"/>
          </a:xfrm>
          <a:prstGeom prst="straightConnector1">
            <a:avLst/>
          </a:prstGeom>
          <a:noFill/>
          <a:ln w="9525" cap="flat" cmpd="sng">
            <a:solidFill>
              <a:srgbClr val="BEC8C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99" name="Google Shape;399;p12"/>
          <p:cNvCxnSpPr/>
          <p:nvPr/>
        </p:nvCxnSpPr>
        <p:spPr>
          <a:xfrm>
            <a:off x="8070560" y="4463469"/>
            <a:ext cx="3490056" cy="0"/>
          </a:xfrm>
          <a:prstGeom prst="straightConnector1">
            <a:avLst/>
          </a:prstGeom>
          <a:noFill/>
          <a:ln w="9525" cap="flat" cmpd="sng">
            <a:solidFill>
              <a:srgbClr val="BEC8C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0" name="Google Shape;400;p12"/>
          <p:cNvSpPr/>
          <p:nvPr/>
        </p:nvSpPr>
        <p:spPr>
          <a:xfrm>
            <a:off x="2110457" y="2829199"/>
            <a:ext cx="288032" cy="237744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2"/>
          <p:cNvSpPr/>
          <p:nvPr/>
        </p:nvSpPr>
        <p:spPr>
          <a:xfrm>
            <a:off x="2639616" y="2829199"/>
            <a:ext cx="288032" cy="237744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2"/>
          <p:cNvSpPr/>
          <p:nvPr/>
        </p:nvSpPr>
        <p:spPr>
          <a:xfrm>
            <a:off x="5480993" y="2815441"/>
            <a:ext cx="288032" cy="237744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2"/>
          <p:cNvSpPr/>
          <p:nvPr/>
        </p:nvSpPr>
        <p:spPr>
          <a:xfrm>
            <a:off x="6312024" y="2815441"/>
            <a:ext cx="288032" cy="237744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2"/>
          <p:cNvSpPr/>
          <p:nvPr/>
        </p:nvSpPr>
        <p:spPr>
          <a:xfrm>
            <a:off x="9954090" y="2783509"/>
            <a:ext cx="288032" cy="237744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2"/>
          <p:cNvSpPr/>
          <p:nvPr/>
        </p:nvSpPr>
        <p:spPr>
          <a:xfrm>
            <a:off x="10560496" y="2783509"/>
            <a:ext cx="288032" cy="237744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06" name="Google Shape;406;p12"/>
          <p:cNvGraphicFramePr/>
          <p:nvPr/>
        </p:nvGraphicFramePr>
        <p:xfrm>
          <a:off x="651418" y="162544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521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1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0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7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0800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04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875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444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ABRIL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000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1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1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1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1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0170" lvl="0" indent="0" algn="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1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1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1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106679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444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8ABC3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3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06679" lvl="0" indent="0" algn="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58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8ABC3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3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8ABC3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1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8ABC3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28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07" name="Google Shape;407;p12"/>
          <p:cNvGraphicFramePr/>
          <p:nvPr/>
        </p:nvGraphicFramePr>
        <p:xfrm>
          <a:off x="4354230" y="161411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521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0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0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8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0800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05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05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13029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MAYO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50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70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70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12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80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825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11493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1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1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1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98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08" name="Google Shape;408;p12"/>
          <p:cNvGraphicFramePr/>
          <p:nvPr/>
        </p:nvGraphicFramePr>
        <p:xfrm>
          <a:off x="8070559" y="158803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52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1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8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1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9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0800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06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05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511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JUNIO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50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17780" marR="0" lvl="0" indent="0" algn="l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104139" marR="0" lvl="0" indent="0" algn="l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743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7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700" marB="0"/>
                </a:tc>
                <a:tc>
                  <a:txBody>
                    <a:bodyPr/>
                    <a:lstStyle/>
                    <a:p>
                      <a:pPr marL="0" marR="11112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700" marB="0"/>
                </a:tc>
                <a:tc>
                  <a:txBody>
                    <a:bodyPr/>
                    <a:lstStyle/>
                    <a:p>
                      <a:pPr marL="12065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2700" marB="0"/>
                </a:tc>
                <a:tc>
                  <a:txBody>
                    <a:bodyPr/>
                    <a:lstStyle/>
                    <a:p>
                      <a:pPr marL="0" marR="104139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270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F8A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70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12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80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F8A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1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F8A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1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F8A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0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39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3"/>
          <p:cNvSpPr txBox="1"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415" name="Google Shape;415;p13"/>
          <p:cNvSpPr txBox="1"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b="1" cap="none"/>
              <a:t>3.</a:t>
            </a:r>
            <a:r>
              <a:rPr lang="en-US" b="1" cap="none" baseline="30000"/>
              <a:t>ER</a:t>
            </a:r>
            <a:r>
              <a:rPr lang="en-US" b="1" cap="none"/>
              <a:t> TRIMESTRE </a:t>
            </a:r>
            <a:r>
              <a:rPr lang="en-US">
                <a:solidFill>
                  <a:srgbClr val="A1CDEA"/>
                </a:solidFill>
              </a:rPr>
              <a:t>// 1.</a:t>
            </a:r>
            <a:r>
              <a:rPr lang="en-US" baseline="30000">
                <a:solidFill>
                  <a:srgbClr val="A1CDEA"/>
                </a:solidFill>
              </a:rPr>
              <a:t>er</a:t>
            </a:r>
            <a:r>
              <a:rPr lang="en-US">
                <a:solidFill>
                  <a:srgbClr val="A1CDEA"/>
                </a:solidFill>
              </a:rPr>
              <a:t> día de la semana: </a:t>
            </a:r>
            <a:r>
              <a:rPr lang="en-US" b="1">
                <a:solidFill>
                  <a:srgbClr val="A1CDEA"/>
                </a:solidFill>
              </a:rPr>
              <a:t>Lunes</a:t>
            </a:r>
            <a:endParaRPr/>
          </a:p>
        </p:txBody>
      </p:sp>
      <p:sp>
        <p:nvSpPr>
          <p:cNvPr id="416" name="Google Shape;416;p13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417" name="Google Shape;417;p13"/>
          <p:cNvSpPr/>
          <p:nvPr/>
        </p:nvSpPr>
        <p:spPr>
          <a:xfrm>
            <a:off x="223753" y="6108494"/>
            <a:ext cx="648072" cy="6480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3"/>
          <p:cNvSpPr txBox="1"/>
          <p:nvPr/>
        </p:nvSpPr>
        <p:spPr>
          <a:xfrm>
            <a:off x="619932" y="4029729"/>
            <a:ext cx="34900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JULIO</a:t>
            </a:r>
            <a:r>
              <a:rPr lang="en-US" sz="1800" b="1" cap="none">
                <a:solidFill>
                  <a:srgbClr val="475455"/>
                </a:solidFill>
                <a:latin typeface="Calibri"/>
                <a:ea typeface="Calibri"/>
                <a:cs typeface="Calibri"/>
                <a:sym typeface="Calibri"/>
              </a:rPr>
              <a:t> - LOREM IPSUM</a:t>
            </a:r>
            <a:endParaRPr/>
          </a:p>
        </p:txBody>
      </p:sp>
      <p:sp>
        <p:nvSpPr>
          <p:cNvPr id="419" name="Google Shape;419;p13"/>
          <p:cNvSpPr txBox="1"/>
          <p:nvPr/>
        </p:nvSpPr>
        <p:spPr>
          <a:xfrm>
            <a:off x="4350972" y="4029729"/>
            <a:ext cx="34900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AGOSTO</a:t>
            </a:r>
            <a:r>
              <a:rPr lang="en-US" sz="1800" b="1" cap="none">
                <a:solidFill>
                  <a:srgbClr val="475455"/>
                </a:solidFill>
                <a:latin typeface="Calibri"/>
                <a:ea typeface="Calibri"/>
                <a:cs typeface="Calibri"/>
                <a:sym typeface="Calibri"/>
              </a:rPr>
              <a:t> - LOREM IPSUM</a:t>
            </a:r>
            <a:endParaRPr/>
          </a:p>
        </p:txBody>
      </p:sp>
      <p:sp>
        <p:nvSpPr>
          <p:cNvPr id="420" name="Google Shape;420;p13"/>
          <p:cNvSpPr txBox="1"/>
          <p:nvPr/>
        </p:nvSpPr>
        <p:spPr>
          <a:xfrm>
            <a:off x="8070559" y="4029729"/>
            <a:ext cx="34900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SEPTIEMBRE</a:t>
            </a:r>
            <a:r>
              <a:rPr lang="en-US" sz="1800" b="1" cap="none">
                <a:solidFill>
                  <a:srgbClr val="475455"/>
                </a:solidFill>
                <a:latin typeface="Calibri"/>
                <a:ea typeface="Calibri"/>
                <a:cs typeface="Calibri"/>
                <a:sym typeface="Calibri"/>
              </a:rPr>
              <a:t> - LOREM IPSUM</a:t>
            </a:r>
            <a:endParaRPr/>
          </a:p>
        </p:txBody>
      </p:sp>
      <p:sp>
        <p:nvSpPr>
          <p:cNvPr id="421" name="Google Shape;421;p13"/>
          <p:cNvSpPr txBox="1"/>
          <p:nvPr/>
        </p:nvSpPr>
        <p:spPr>
          <a:xfrm>
            <a:off x="619934" y="4527877"/>
            <a:ext cx="34900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elit, sed do eiusmod tempor incididunt ut labore et dolore magna aliqua. Facilisis magna etiam tempor orci eu lobortis.</a:t>
            </a:r>
            <a:endParaRPr/>
          </a:p>
        </p:txBody>
      </p:sp>
      <p:sp>
        <p:nvSpPr>
          <p:cNvPr id="422" name="Google Shape;422;p13"/>
          <p:cNvSpPr txBox="1"/>
          <p:nvPr/>
        </p:nvSpPr>
        <p:spPr>
          <a:xfrm>
            <a:off x="4350972" y="4527877"/>
            <a:ext cx="34900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elit, sed do eiusmod tempor incididunt ut labore et dolore magna aliqua. Facilisis magna etiam tempor orci eu lobortis.</a:t>
            </a:r>
            <a:endParaRPr/>
          </a:p>
        </p:txBody>
      </p:sp>
      <p:sp>
        <p:nvSpPr>
          <p:cNvPr id="423" name="Google Shape;423;p13"/>
          <p:cNvSpPr txBox="1"/>
          <p:nvPr/>
        </p:nvSpPr>
        <p:spPr>
          <a:xfrm>
            <a:off x="8070561" y="4527877"/>
            <a:ext cx="34900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elit, sed do eiusmod tempor incididunt ut labore et dolore magna aliqua. Facilisis magna etiam tempor orci eu lobortis.</a:t>
            </a:r>
            <a:endParaRPr/>
          </a:p>
        </p:txBody>
      </p:sp>
      <p:cxnSp>
        <p:nvCxnSpPr>
          <p:cNvPr id="424" name="Google Shape;424;p13"/>
          <p:cNvCxnSpPr/>
          <p:nvPr/>
        </p:nvCxnSpPr>
        <p:spPr>
          <a:xfrm>
            <a:off x="619933" y="4463469"/>
            <a:ext cx="3490056" cy="0"/>
          </a:xfrm>
          <a:prstGeom prst="straightConnector1">
            <a:avLst/>
          </a:prstGeom>
          <a:noFill/>
          <a:ln w="9525" cap="flat" cmpd="sng">
            <a:solidFill>
              <a:srgbClr val="BEC8C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25" name="Google Shape;425;p13"/>
          <p:cNvCxnSpPr/>
          <p:nvPr/>
        </p:nvCxnSpPr>
        <p:spPr>
          <a:xfrm>
            <a:off x="4352481" y="4463469"/>
            <a:ext cx="3487039" cy="0"/>
          </a:xfrm>
          <a:prstGeom prst="straightConnector1">
            <a:avLst/>
          </a:prstGeom>
          <a:noFill/>
          <a:ln w="9525" cap="flat" cmpd="sng">
            <a:solidFill>
              <a:srgbClr val="BEC8C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26" name="Google Shape;426;p13"/>
          <p:cNvCxnSpPr/>
          <p:nvPr/>
        </p:nvCxnSpPr>
        <p:spPr>
          <a:xfrm>
            <a:off x="8070560" y="4463469"/>
            <a:ext cx="3490056" cy="0"/>
          </a:xfrm>
          <a:prstGeom prst="straightConnector1">
            <a:avLst/>
          </a:prstGeom>
          <a:noFill/>
          <a:ln w="9525" cap="flat" cmpd="sng">
            <a:solidFill>
              <a:srgbClr val="BEC8C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7" name="Google Shape;427;p13"/>
          <p:cNvSpPr/>
          <p:nvPr/>
        </p:nvSpPr>
        <p:spPr>
          <a:xfrm>
            <a:off x="1611338" y="2736508"/>
            <a:ext cx="288032" cy="237744"/>
          </a:xfrm>
          <a:prstGeom prst="rect">
            <a:avLst/>
          </a:prstGeom>
          <a:solidFill>
            <a:srgbClr val="2980B9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3"/>
          <p:cNvSpPr/>
          <p:nvPr/>
        </p:nvSpPr>
        <p:spPr>
          <a:xfrm>
            <a:off x="2125928" y="2739285"/>
            <a:ext cx="288032" cy="237744"/>
          </a:xfrm>
          <a:prstGeom prst="rect">
            <a:avLst/>
          </a:prstGeom>
          <a:solidFill>
            <a:srgbClr val="2980B9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13"/>
          <p:cNvSpPr/>
          <p:nvPr/>
        </p:nvSpPr>
        <p:spPr>
          <a:xfrm>
            <a:off x="4367808" y="3221621"/>
            <a:ext cx="288032" cy="23774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3"/>
          <p:cNvSpPr/>
          <p:nvPr/>
        </p:nvSpPr>
        <p:spPr>
          <a:xfrm>
            <a:off x="6312024" y="2488943"/>
            <a:ext cx="288032" cy="23774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3"/>
          <p:cNvSpPr/>
          <p:nvPr/>
        </p:nvSpPr>
        <p:spPr>
          <a:xfrm>
            <a:off x="8544272" y="2983877"/>
            <a:ext cx="288032" cy="237744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3"/>
          <p:cNvSpPr/>
          <p:nvPr/>
        </p:nvSpPr>
        <p:spPr>
          <a:xfrm>
            <a:off x="9552384" y="2983877"/>
            <a:ext cx="288032" cy="237744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433" name="Google Shape;433;p13"/>
          <p:cNvGraphicFramePr/>
          <p:nvPr/>
        </p:nvGraphicFramePr>
        <p:xfrm>
          <a:off x="630498" y="156349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520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4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7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7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3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7725">
                <a:tc>
                  <a:txBody>
                    <a:bodyPr/>
                    <a:lstStyle/>
                    <a:p>
                      <a:pPr marL="698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07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8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22884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JULIO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350">
                <a:tc>
                  <a:txBody>
                    <a:bodyPr/>
                    <a:lstStyle/>
                    <a:p>
                      <a:pPr marL="86360" marR="0" lvl="0" indent="0" algn="l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9535" lvl="0" indent="0" algn="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675" marB="0"/>
                </a:tc>
                <a:tc>
                  <a:txBody>
                    <a:bodyPr/>
                    <a:lstStyle/>
                    <a:p>
                      <a:pPr marL="0" marR="10477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675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675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EF800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75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425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775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10477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EF800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42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EF800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42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EF800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450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34" name="Google Shape;434;p13"/>
          <p:cNvGraphicFramePr/>
          <p:nvPr/>
        </p:nvGraphicFramePr>
        <p:xfrm>
          <a:off x="4350972" y="155293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51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4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8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7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4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772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08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8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444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460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AGOSTO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444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350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0170" lvl="0" indent="0" algn="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75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42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775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106679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444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42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4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24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0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35" name="Google Shape;435;p13"/>
          <p:cNvGraphicFramePr/>
          <p:nvPr/>
        </p:nvGraphicFramePr>
        <p:xfrm>
          <a:off x="8070559" y="154272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51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4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7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7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5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8250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09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855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687C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651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SEPTIEMBRE</a:t>
                      </a:r>
                      <a:endParaRPr sz="2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687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500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0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0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0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0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0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0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1594" lvl="0" indent="0" algn="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0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25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CF687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500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775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CF687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3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CF687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3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CF687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3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5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4"/>
          <p:cNvSpPr txBox="1">
            <a:spLocks noGrp="1"/>
          </p:cNvSpPr>
          <p:nvPr>
            <p:ph type="title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442" name="Google Shape;442;p14"/>
          <p:cNvSpPr txBox="1">
            <a:spLocks noGrp="1"/>
          </p:cNvSpPr>
          <p:nvPr>
            <p:ph type="subTitle" idx="1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b="1" cap="none"/>
              <a:t>4.</a:t>
            </a:r>
            <a:r>
              <a:rPr lang="en-US" b="1" cap="none" baseline="30000"/>
              <a:t>O</a:t>
            </a:r>
            <a:r>
              <a:rPr lang="en-US" b="1" cap="none"/>
              <a:t> TRIMESTRE </a:t>
            </a:r>
            <a:r>
              <a:rPr lang="en-US">
                <a:solidFill>
                  <a:srgbClr val="A1CDEA"/>
                </a:solidFill>
              </a:rPr>
              <a:t>// 1.</a:t>
            </a:r>
            <a:r>
              <a:rPr lang="en-US" baseline="30000">
                <a:solidFill>
                  <a:srgbClr val="A1CDEA"/>
                </a:solidFill>
              </a:rPr>
              <a:t>er</a:t>
            </a:r>
            <a:r>
              <a:rPr lang="en-US">
                <a:solidFill>
                  <a:srgbClr val="A1CDEA"/>
                </a:solidFill>
              </a:rPr>
              <a:t> día de la semana: </a:t>
            </a:r>
            <a:r>
              <a:rPr lang="en-US" b="1">
                <a:solidFill>
                  <a:srgbClr val="A1CDEA"/>
                </a:solidFill>
              </a:rPr>
              <a:t>Lunes</a:t>
            </a:r>
            <a:endParaRPr/>
          </a:p>
        </p:txBody>
      </p:sp>
      <p:sp>
        <p:nvSpPr>
          <p:cNvPr id="443" name="Google Shape;443;p14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444" name="Google Shape;444;p14"/>
          <p:cNvSpPr/>
          <p:nvPr/>
        </p:nvSpPr>
        <p:spPr>
          <a:xfrm>
            <a:off x="223753" y="6108494"/>
            <a:ext cx="648072" cy="6480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4"/>
          <p:cNvSpPr txBox="1"/>
          <p:nvPr/>
        </p:nvSpPr>
        <p:spPr>
          <a:xfrm>
            <a:off x="619932" y="4029729"/>
            <a:ext cx="34900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OCTUBRE</a:t>
            </a:r>
            <a:r>
              <a:rPr lang="en-US" sz="1800" b="1" cap="none">
                <a:solidFill>
                  <a:srgbClr val="475455"/>
                </a:solidFill>
                <a:latin typeface="Calibri"/>
                <a:ea typeface="Calibri"/>
                <a:cs typeface="Calibri"/>
                <a:sym typeface="Calibri"/>
              </a:rPr>
              <a:t> - LOREM IPSUM</a:t>
            </a:r>
            <a:endParaRPr/>
          </a:p>
        </p:txBody>
      </p:sp>
      <p:sp>
        <p:nvSpPr>
          <p:cNvPr id="446" name="Google Shape;446;p14"/>
          <p:cNvSpPr txBox="1"/>
          <p:nvPr/>
        </p:nvSpPr>
        <p:spPr>
          <a:xfrm>
            <a:off x="4350972" y="4029729"/>
            <a:ext cx="34900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cap="non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NOVIEMBRE</a:t>
            </a:r>
            <a:r>
              <a:rPr lang="en-US" sz="1800" b="1" cap="none">
                <a:solidFill>
                  <a:srgbClr val="475455"/>
                </a:solidFill>
                <a:latin typeface="Calibri"/>
                <a:ea typeface="Calibri"/>
                <a:cs typeface="Calibri"/>
                <a:sym typeface="Calibri"/>
              </a:rPr>
              <a:t> - LOREM IPSUM</a:t>
            </a:r>
            <a:endParaRPr/>
          </a:p>
        </p:txBody>
      </p:sp>
      <p:sp>
        <p:nvSpPr>
          <p:cNvPr id="447" name="Google Shape;447;p14"/>
          <p:cNvSpPr txBox="1"/>
          <p:nvPr/>
        </p:nvSpPr>
        <p:spPr>
          <a:xfrm>
            <a:off x="8070559" y="4029729"/>
            <a:ext cx="349005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DICIEMBRE</a:t>
            </a:r>
            <a:r>
              <a:rPr lang="en-US" sz="1800" b="1" cap="none">
                <a:solidFill>
                  <a:srgbClr val="475455"/>
                </a:solidFill>
                <a:latin typeface="Calibri"/>
                <a:ea typeface="Calibri"/>
                <a:cs typeface="Calibri"/>
                <a:sym typeface="Calibri"/>
              </a:rPr>
              <a:t> - LOREM IPSUM</a:t>
            </a:r>
            <a:endParaRPr/>
          </a:p>
        </p:txBody>
      </p:sp>
      <p:sp>
        <p:nvSpPr>
          <p:cNvPr id="448" name="Google Shape;448;p14"/>
          <p:cNvSpPr txBox="1"/>
          <p:nvPr/>
        </p:nvSpPr>
        <p:spPr>
          <a:xfrm>
            <a:off x="619934" y="4527877"/>
            <a:ext cx="34900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elit, sed do eiusmod tempor incididunt ut labore et dolore magna aliqua. Facilisis magna etiam tempor orci eu lobortis.</a:t>
            </a:r>
            <a:endParaRPr/>
          </a:p>
        </p:txBody>
      </p:sp>
      <p:sp>
        <p:nvSpPr>
          <p:cNvPr id="449" name="Google Shape;449;p14"/>
          <p:cNvSpPr txBox="1"/>
          <p:nvPr/>
        </p:nvSpPr>
        <p:spPr>
          <a:xfrm>
            <a:off x="4350972" y="4527877"/>
            <a:ext cx="34900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elit, sed do eiusmod tempor incididunt ut labore et dolore magna aliqua. Facilisis magna etiam tempor orci eu lobortis.</a:t>
            </a:r>
            <a:endParaRPr/>
          </a:p>
        </p:txBody>
      </p:sp>
      <p:sp>
        <p:nvSpPr>
          <p:cNvPr id="450" name="Google Shape;450;p14"/>
          <p:cNvSpPr txBox="1"/>
          <p:nvPr/>
        </p:nvSpPr>
        <p:spPr>
          <a:xfrm>
            <a:off x="8070561" y="4527877"/>
            <a:ext cx="349005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elit, sed do eiusmod tempor incididunt ut labore et dolore magna aliqua. Facilisis magna etiam tempor orci eu lobortis.</a:t>
            </a:r>
            <a:endParaRPr/>
          </a:p>
        </p:txBody>
      </p:sp>
      <p:cxnSp>
        <p:nvCxnSpPr>
          <p:cNvPr id="451" name="Google Shape;451;p14"/>
          <p:cNvCxnSpPr/>
          <p:nvPr/>
        </p:nvCxnSpPr>
        <p:spPr>
          <a:xfrm>
            <a:off x="619933" y="4463469"/>
            <a:ext cx="3490056" cy="0"/>
          </a:xfrm>
          <a:prstGeom prst="straightConnector1">
            <a:avLst/>
          </a:prstGeom>
          <a:noFill/>
          <a:ln w="9525" cap="flat" cmpd="sng">
            <a:solidFill>
              <a:srgbClr val="BEC8C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2" name="Google Shape;452;p14"/>
          <p:cNvCxnSpPr/>
          <p:nvPr/>
        </p:nvCxnSpPr>
        <p:spPr>
          <a:xfrm>
            <a:off x="4352481" y="4463469"/>
            <a:ext cx="3487039" cy="0"/>
          </a:xfrm>
          <a:prstGeom prst="straightConnector1">
            <a:avLst/>
          </a:prstGeom>
          <a:noFill/>
          <a:ln w="9525" cap="flat" cmpd="sng">
            <a:solidFill>
              <a:srgbClr val="BEC8C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53" name="Google Shape;453;p14"/>
          <p:cNvCxnSpPr/>
          <p:nvPr/>
        </p:nvCxnSpPr>
        <p:spPr>
          <a:xfrm>
            <a:off x="8070560" y="4463469"/>
            <a:ext cx="3490056" cy="0"/>
          </a:xfrm>
          <a:prstGeom prst="straightConnector1">
            <a:avLst/>
          </a:prstGeom>
          <a:noFill/>
          <a:ln w="9525" cap="flat" cmpd="sng">
            <a:solidFill>
              <a:srgbClr val="BEC8C9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54" name="Google Shape;454;p14"/>
          <p:cNvGraphicFramePr/>
          <p:nvPr/>
        </p:nvGraphicFramePr>
        <p:xfrm>
          <a:off x="547789" y="156154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531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8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4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7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6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942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29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922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7668A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908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OCTUBRE</a:t>
                      </a:r>
                      <a:endParaRPr sz="29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766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950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826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104139" marR="0" lvl="0" indent="0" algn="l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04139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650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825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7625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11112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12065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104139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0165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0165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19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016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55" name="Google Shape;455;p14"/>
          <p:cNvGraphicFramePr/>
          <p:nvPr/>
        </p:nvGraphicFramePr>
        <p:xfrm>
          <a:off x="4451349" y="156154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53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9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4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7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5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9425">
                <a:tc>
                  <a:txBody>
                    <a:bodyPr/>
                    <a:lstStyle/>
                    <a:p>
                      <a:pPr marL="698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29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922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97EB8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NOVIEMBRE</a:t>
                      </a:r>
                      <a:endParaRPr sz="29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97E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950">
                <a:tc>
                  <a:txBody>
                    <a:bodyPr/>
                    <a:lstStyle/>
                    <a:p>
                      <a:pPr marL="86360" marR="0" lvl="0" indent="0" algn="l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9535" lvl="0" indent="0" algn="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925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0477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697E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650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825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697E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52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697E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52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697E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197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56" name="Google Shape;456;p14"/>
          <p:cNvGraphicFramePr/>
          <p:nvPr/>
        </p:nvGraphicFramePr>
        <p:xfrm>
          <a:off x="8070559" y="153736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53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5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9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8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6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8942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29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922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7A9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3431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9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DICIEMBRE</a:t>
                      </a:r>
                      <a:endParaRPr sz="29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7A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950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0165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0170" lvl="0" indent="0" algn="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7964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4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645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06679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650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825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29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19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7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25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57" name="Google Shape;457;p14"/>
          <p:cNvSpPr/>
          <p:nvPr/>
        </p:nvSpPr>
        <p:spPr>
          <a:xfrm>
            <a:off x="1179290" y="2796995"/>
            <a:ext cx="288032" cy="23774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4"/>
          <p:cNvSpPr/>
          <p:nvPr/>
        </p:nvSpPr>
        <p:spPr>
          <a:xfrm>
            <a:off x="1653214" y="2804422"/>
            <a:ext cx="288032" cy="23774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4"/>
          <p:cNvSpPr/>
          <p:nvPr/>
        </p:nvSpPr>
        <p:spPr>
          <a:xfrm>
            <a:off x="5522802" y="3072748"/>
            <a:ext cx="288032" cy="23774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4"/>
          <p:cNvSpPr/>
          <p:nvPr/>
        </p:nvSpPr>
        <p:spPr>
          <a:xfrm>
            <a:off x="5958879" y="2739022"/>
            <a:ext cx="288032" cy="23774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4"/>
          <p:cNvSpPr/>
          <p:nvPr/>
        </p:nvSpPr>
        <p:spPr>
          <a:xfrm>
            <a:off x="8616280" y="3335272"/>
            <a:ext cx="288032" cy="237744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4"/>
          <p:cNvSpPr/>
          <p:nvPr/>
        </p:nvSpPr>
        <p:spPr>
          <a:xfrm>
            <a:off x="8112224" y="3335272"/>
            <a:ext cx="288032" cy="237744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4"/>
          <p:cNvSpPr/>
          <p:nvPr/>
        </p:nvSpPr>
        <p:spPr>
          <a:xfrm>
            <a:off x="9120336" y="3335272"/>
            <a:ext cx="288032" cy="237744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5"/>
          <p:cNvSpPr txBox="1"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470" name="Google Shape;470;p1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2B4E0"/>
              </a:buClr>
              <a:buSzPts val="3200"/>
              <a:buNone/>
            </a:pPr>
            <a:r>
              <a:rPr lang="en-US"/>
              <a:t>1 Mes // 1.</a:t>
            </a:r>
            <a:r>
              <a:rPr lang="en-US" baseline="30000"/>
              <a:t>er</a:t>
            </a:r>
            <a:r>
              <a:rPr lang="en-US"/>
              <a:t> día de la semana: Lunes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6" name="Google Shape;476;p16"/>
          <p:cNvGraphicFramePr/>
          <p:nvPr/>
        </p:nvGraphicFramePr>
        <p:xfrm>
          <a:off x="623886" y="142798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725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8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6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4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5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46375">
                <a:tc>
                  <a:txBody>
                    <a:bodyPr/>
                    <a:lstStyle/>
                    <a:p>
                      <a:pPr marL="0" marR="7366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1576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7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7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7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7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777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7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7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825">
                <a:tc>
                  <a:txBody>
                    <a:bodyPr/>
                    <a:lstStyle/>
                    <a:p>
                      <a:pPr marL="0" marR="711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511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73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3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3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6000">
                <a:tc>
                  <a:txBody>
                    <a:bodyPr/>
                    <a:lstStyle/>
                    <a:p>
                      <a:pPr marL="0" marR="711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576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000">
                <a:tc>
                  <a:txBody>
                    <a:bodyPr/>
                    <a:lstStyle/>
                    <a:p>
                      <a:pPr marL="0" marR="711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576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77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77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77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77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77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2100">
                <a:tc>
                  <a:txBody>
                    <a:bodyPr/>
                    <a:lstStyle/>
                    <a:p>
                      <a:pPr marL="0" marR="711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533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6000">
                <a:tc>
                  <a:txBody>
                    <a:bodyPr/>
                    <a:lstStyle/>
                    <a:p>
                      <a:pPr marL="0" marR="711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55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9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6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77" name="Google Shape;477;p16"/>
          <p:cNvSpPr txBox="1">
            <a:spLocks noGrp="1"/>
          </p:cNvSpPr>
          <p:nvPr>
            <p:ph type="title" idx="4294967295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478" name="Google Shape;478;p16"/>
          <p:cNvSpPr txBox="1">
            <a:spLocks noGrp="1"/>
          </p:cNvSpPr>
          <p:nvPr>
            <p:ph type="subTitle" idx="4294967295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ct val="10000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ENERO</a:t>
            </a:r>
            <a:r>
              <a:rPr lang="en-US" sz="32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// 1.</a:t>
            </a:r>
            <a:r>
              <a:rPr lang="en-US" sz="3200" b="0" i="0" u="none" strike="noStrike" cap="none" baseline="30000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 día de la semana: </a:t>
            </a:r>
            <a:r>
              <a:rPr lang="en-US" sz="3200" b="1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Lunes</a:t>
            </a:r>
            <a:endParaRPr/>
          </a:p>
        </p:txBody>
      </p:sp>
      <p:sp>
        <p:nvSpPr>
          <p:cNvPr id="479" name="Google Shape;479;p16"/>
          <p:cNvSpPr/>
          <p:nvPr/>
        </p:nvSpPr>
        <p:spPr>
          <a:xfrm>
            <a:off x="2855640" y="3421828"/>
            <a:ext cx="3384376" cy="216024"/>
          </a:xfrm>
          <a:prstGeom prst="roundRect">
            <a:avLst>
              <a:gd name="adj" fmla="val 2328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480" name="Google Shape;480;p16"/>
          <p:cNvSpPr/>
          <p:nvPr/>
        </p:nvSpPr>
        <p:spPr>
          <a:xfrm>
            <a:off x="1055440" y="4157885"/>
            <a:ext cx="2160240" cy="216024"/>
          </a:xfrm>
          <a:prstGeom prst="roundRect">
            <a:avLst>
              <a:gd name="adj" fmla="val 232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481" name="Google Shape;481;p16"/>
          <p:cNvSpPr/>
          <p:nvPr/>
        </p:nvSpPr>
        <p:spPr>
          <a:xfrm>
            <a:off x="3402334" y="5613956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482" name="Google Shape;482;p16"/>
          <p:cNvSpPr/>
          <p:nvPr/>
        </p:nvSpPr>
        <p:spPr>
          <a:xfrm>
            <a:off x="3349099" y="4896025"/>
            <a:ext cx="1092304" cy="216024"/>
          </a:xfrm>
          <a:prstGeom prst="roundRect">
            <a:avLst>
              <a:gd name="adj" fmla="val 2328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483" name="Google Shape;483;p16"/>
          <p:cNvGrpSpPr/>
          <p:nvPr/>
        </p:nvGrpSpPr>
        <p:grpSpPr>
          <a:xfrm>
            <a:off x="1847528" y="4334616"/>
            <a:ext cx="681268" cy="276999"/>
            <a:chOff x="1847528" y="4334616"/>
            <a:chExt cx="681268" cy="276999"/>
          </a:xfrm>
        </p:grpSpPr>
        <p:sp>
          <p:nvSpPr>
            <p:cNvPr id="484" name="Google Shape;484;p16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6"/>
            </a:solidFill>
            <a:ln w="25400" cap="flat" cmpd="sng">
              <a:solidFill>
                <a:srgbClr val="3620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16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A468AD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486" name="Google Shape;486;p16"/>
          <p:cNvGrpSpPr/>
          <p:nvPr/>
        </p:nvGrpSpPr>
        <p:grpSpPr>
          <a:xfrm>
            <a:off x="5290457" y="3755876"/>
            <a:ext cx="681268" cy="276999"/>
            <a:chOff x="1847528" y="4334616"/>
            <a:chExt cx="681268" cy="276999"/>
          </a:xfrm>
        </p:grpSpPr>
        <p:sp>
          <p:nvSpPr>
            <p:cNvPr id="487" name="Google Shape;487;p16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1D5D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16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489" name="Google Shape;489;p16"/>
          <p:cNvGrpSpPr/>
          <p:nvPr/>
        </p:nvGrpSpPr>
        <p:grpSpPr>
          <a:xfrm>
            <a:off x="2981099" y="4982688"/>
            <a:ext cx="681268" cy="276999"/>
            <a:chOff x="1847528" y="4334616"/>
            <a:chExt cx="681268" cy="276999"/>
          </a:xfrm>
        </p:grpSpPr>
        <p:sp>
          <p:nvSpPr>
            <p:cNvPr id="490" name="Google Shape;490;p16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3"/>
            </a:solidFill>
            <a:ln w="25400" cap="flat" cmpd="sng">
              <a:solidFill>
                <a:srgbClr val="7188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16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6923C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492" name="Google Shape;492;p16"/>
          <p:cNvGrpSpPr/>
          <p:nvPr/>
        </p:nvGrpSpPr>
        <p:grpSpPr>
          <a:xfrm>
            <a:off x="8834304" y="5490001"/>
            <a:ext cx="1557371" cy="1107649"/>
            <a:chOff x="8933242" y="4909898"/>
            <a:chExt cx="1557371" cy="1107649"/>
          </a:xfrm>
        </p:grpSpPr>
        <p:grpSp>
          <p:nvGrpSpPr>
            <p:cNvPr id="493" name="Google Shape;493;p16"/>
            <p:cNvGrpSpPr/>
            <p:nvPr/>
          </p:nvGrpSpPr>
          <p:grpSpPr>
            <a:xfrm>
              <a:off x="8933242" y="4960769"/>
              <a:ext cx="403118" cy="1020332"/>
              <a:chOff x="8933242" y="4960769"/>
              <a:chExt cx="683530" cy="1020332"/>
            </a:xfrm>
          </p:grpSpPr>
          <p:sp>
            <p:nvSpPr>
              <p:cNvPr id="494" name="Google Shape;494;p16"/>
              <p:cNvSpPr/>
              <p:nvPr/>
            </p:nvSpPr>
            <p:spPr>
              <a:xfrm>
                <a:off x="8933242" y="5821232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16"/>
              <p:cNvSpPr/>
              <p:nvPr/>
            </p:nvSpPr>
            <p:spPr>
              <a:xfrm>
                <a:off x="8933242" y="5534595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16"/>
              <p:cNvSpPr/>
              <p:nvPr/>
            </p:nvSpPr>
            <p:spPr>
              <a:xfrm>
                <a:off x="8933242" y="5247957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16"/>
              <p:cNvSpPr/>
              <p:nvPr/>
            </p:nvSpPr>
            <p:spPr>
              <a:xfrm>
                <a:off x="8933242" y="4960769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8" name="Google Shape;498;p16"/>
            <p:cNvSpPr/>
            <p:nvPr/>
          </p:nvSpPr>
          <p:spPr>
            <a:xfrm>
              <a:off x="9300864" y="4909898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499" name="Google Shape;499;p16"/>
            <p:cNvSpPr/>
            <p:nvPr/>
          </p:nvSpPr>
          <p:spPr>
            <a:xfrm>
              <a:off x="9300864" y="5197041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500" name="Google Shape;500;p16"/>
            <p:cNvSpPr/>
            <p:nvPr/>
          </p:nvSpPr>
          <p:spPr>
            <a:xfrm>
              <a:off x="9300864" y="5484184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501" name="Google Shape;501;p16"/>
            <p:cNvSpPr/>
            <p:nvPr/>
          </p:nvSpPr>
          <p:spPr>
            <a:xfrm>
              <a:off x="9300864" y="5771326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</p:grpSp>
      <p:sp>
        <p:nvSpPr>
          <p:cNvPr id="502" name="Google Shape;502;p16"/>
          <p:cNvSpPr/>
          <p:nvPr/>
        </p:nvSpPr>
        <p:spPr>
          <a:xfrm>
            <a:off x="10683936" y="6114698"/>
            <a:ext cx="164592" cy="159869"/>
          </a:xfrm>
          <a:prstGeom prst="ellipse">
            <a:avLst/>
          </a:prstGeom>
          <a:solidFill>
            <a:schemeClr val="accent6"/>
          </a:solidFill>
          <a:ln w="25400" cap="flat" cmpd="sng">
            <a:solidFill>
              <a:srgbClr val="3620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6"/>
          <p:cNvSpPr/>
          <p:nvPr/>
        </p:nvSpPr>
        <p:spPr>
          <a:xfrm>
            <a:off x="10683936" y="5828060"/>
            <a:ext cx="164592" cy="159869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7188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6"/>
          <p:cNvSpPr/>
          <p:nvPr/>
        </p:nvSpPr>
        <p:spPr>
          <a:xfrm>
            <a:off x="10683936" y="5540872"/>
            <a:ext cx="164592" cy="159869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1D5D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6"/>
          <p:cNvSpPr/>
          <p:nvPr/>
        </p:nvSpPr>
        <p:spPr>
          <a:xfrm>
            <a:off x="10847221" y="5490001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06" name="Google Shape;506;p16"/>
          <p:cNvSpPr/>
          <p:nvPr/>
        </p:nvSpPr>
        <p:spPr>
          <a:xfrm>
            <a:off x="10847221" y="5777144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07" name="Google Shape;507;p16"/>
          <p:cNvSpPr/>
          <p:nvPr/>
        </p:nvSpPr>
        <p:spPr>
          <a:xfrm>
            <a:off x="10847221" y="6064287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08" name="Google Shape;508;p16"/>
          <p:cNvSpPr txBox="1"/>
          <p:nvPr/>
        </p:nvSpPr>
        <p:spPr>
          <a:xfrm>
            <a:off x="8834304" y="1459213"/>
            <a:ext cx="2808288" cy="29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  <a:p>
            <a:pPr marL="342882" marR="0" lvl="0" indent="-342882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4" name="Google Shape;514;p17"/>
          <p:cNvGraphicFramePr/>
          <p:nvPr/>
        </p:nvGraphicFramePr>
        <p:xfrm>
          <a:off x="695400" y="148225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705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7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29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3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8800">
                <a:tc>
                  <a:txBody>
                    <a:bodyPr/>
                    <a:lstStyle/>
                    <a:p>
                      <a:pPr marL="0" marR="723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1518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74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825"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5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70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70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70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70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70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800"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5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769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769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769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769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769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9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9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800"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5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74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74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74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74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74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050"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47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728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728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728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728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728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8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8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8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8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15" name="Google Shape;515;p17"/>
          <p:cNvSpPr txBox="1">
            <a:spLocks noGrp="1"/>
          </p:cNvSpPr>
          <p:nvPr>
            <p:ph type="title" idx="4294967295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516" name="Google Shape;516;p17"/>
          <p:cNvSpPr txBox="1">
            <a:spLocks noGrp="1"/>
          </p:cNvSpPr>
          <p:nvPr>
            <p:ph type="subTitle" idx="4294967295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ct val="10000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FEBRERO</a:t>
            </a:r>
            <a:r>
              <a:rPr lang="en-US" sz="32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// 1.</a:t>
            </a:r>
            <a:r>
              <a:rPr lang="en-US" sz="3200" b="0" i="0" u="none" strike="noStrike" cap="none" baseline="30000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 día de la semana: </a:t>
            </a:r>
            <a:r>
              <a:rPr lang="en-US" sz="3200" b="1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Lunes</a:t>
            </a:r>
            <a:endParaRPr/>
          </a:p>
        </p:txBody>
      </p:sp>
      <p:sp>
        <p:nvSpPr>
          <p:cNvPr id="517" name="Google Shape;517;p17"/>
          <p:cNvSpPr/>
          <p:nvPr/>
        </p:nvSpPr>
        <p:spPr>
          <a:xfrm>
            <a:off x="1703512" y="3383870"/>
            <a:ext cx="2160240" cy="216024"/>
          </a:xfrm>
          <a:prstGeom prst="roundRect">
            <a:avLst>
              <a:gd name="adj" fmla="val 232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18" name="Google Shape;518;p17"/>
          <p:cNvSpPr/>
          <p:nvPr/>
        </p:nvSpPr>
        <p:spPr>
          <a:xfrm>
            <a:off x="3450707" y="4809158"/>
            <a:ext cx="3384376" cy="216024"/>
          </a:xfrm>
          <a:prstGeom prst="roundRect">
            <a:avLst>
              <a:gd name="adj" fmla="val 23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19" name="Google Shape;519;p17"/>
          <p:cNvSpPr/>
          <p:nvPr/>
        </p:nvSpPr>
        <p:spPr>
          <a:xfrm>
            <a:off x="3317600" y="4096514"/>
            <a:ext cx="1092304" cy="216024"/>
          </a:xfrm>
          <a:prstGeom prst="roundRect">
            <a:avLst>
              <a:gd name="adj" fmla="val 2328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520" name="Google Shape;520;p17"/>
          <p:cNvGrpSpPr/>
          <p:nvPr/>
        </p:nvGrpSpPr>
        <p:grpSpPr>
          <a:xfrm>
            <a:off x="1847528" y="4334616"/>
            <a:ext cx="681268" cy="276999"/>
            <a:chOff x="1847528" y="4334616"/>
            <a:chExt cx="681268" cy="276999"/>
          </a:xfrm>
        </p:grpSpPr>
        <p:sp>
          <p:nvSpPr>
            <p:cNvPr id="521" name="Google Shape;521;p17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6"/>
            </a:solidFill>
            <a:ln w="25400" cap="flat" cmpd="sng">
              <a:solidFill>
                <a:srgbClr val="3620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17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A468AD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523" name="Google Shape;523;p17"/>
          <p:cNvGrpSpPr/>
          <p:nvPr/>
        </p:nvGrpSpPr>
        <p:grpSpPr>
          <a:xfrm>
            <a:off x="5290457" y="3755876"/>
            <a:ext cx="681268" cy="276999"/>
            <a:chOff x="1847528" y="4334616"/>
            <a:chExt cx="681268" cy="276999"/>
          </a:xfrm>
        </p:grpSpPr>
        <p:sp>
          <p:nvSpPr>
            <p:cNvPr id="524" name="Google Shape;524;p17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1D5D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17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526" name="Google Shape;526;p17"/>
          <p:cNvGrpSpPr/>
          <p:nvPr/>
        </p:nvGrpSpPr>
        <p:grpSpPr>
          <a:xfrm>
            <a:off x="793542" y="3755876"/>
            <a:ext cx="681268" cy="276999"/>
            <a:chOff x="1847528" y="4334616"/>
            <a:chExt cx="681268" cy="276999"/>
          </a:xfrm>
        </p:grpSpPr>
        <p:sp>
          <p:nvSpPr>
            <p:cNvPr id="527" name="Google Shape;527;p17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3"/>
            </a:solidFill>
            <a:ln w="25400" cap="flat" cmpd="sng">
              <a:solidFill>
                <a:srgbClr val="7188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17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6923C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529" name="Google Shape;529;p17"/>
          <p:cNvGrpSpPr/>
          <p:nvPr/>
        </p:nvGrpSpPr>
        <p:grpSpPr>
          <a:xfrm>
            <a:off x="8834304" y="5490001"/>
            <a:ext cx="1557371" cy="1107649"/>
            <a:chOff x="8933242" y="4909898"/>
            <a:chExt cx="1557371" cy="1107649"/>
          </a:xfrm>
        </p:grpSpPr>
        <p:grpSp>
          <p:nvGrpSpPr>
            <p:cNvPr id="530" name="Google Shape;530;p17"/>
            <p:cNvGrpSpPr/>
            <p:nvPr/>
          </p:nvGrpSpPr>
          <p:grpSpPr>
            <a:xfrm>
              <a:off x="8933242" y="4960769"/>
              <a:ext cx="403118" cy="1020332"/>
              <a:chOff x="8933242" y="4960769"/>
              <a:chExt cx="683530" cy="1020332"/>
            </a:xfrm>
          </p:grpSpPr>
          <p:sp>
            <p:nvSpPr>
              <p:cNvPr id="531" name="Google Shape;531;p17"/>
              <p:cNvSpPr/>
              <p:nvPr/>
            </p:nvSpPr>
            <p:spPr>
              <a:xfrm>
                <a:off x="8933242" y="5821232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17"/>
              <p:cNvSpPr/>
              <p:nvPr/>
            </p:nvSpPr>
            <p:spPr>
              <a:xfrm>
                <a:off x="8933242" y="5534595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17"/>
              <p:cNvSpPr/>
              <p:nvPr/>
            </p:nvSpPr>
            <p:spPr>
              <a:xfrm>
                <a:off x="8933242" y="5247957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17"/>
              <p:cNvSpPr/>
              <p:nvPr/>
            </p:nvSpPr>
            <p:spPr>
              <a:xfrm>
                <a:off x="8933242" y="4960769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5" name="Google Shape;535;p17"/>
            <p:cNvSpPr/>
            <p:nvPr/>
          </p:nvSpPr>
          <p:spPr>
            <a:xfrm>
              <a:off x="9300864" y="4909898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536" name="Google Shape;536;p17"/>
            <p:cNvSpPr/>
            <p:nvPr/>
          </p:nvSpPr>
          <p:spPr>
            <a:xfrm>
              <a:off x="9300864" y="5197041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537" name="Google Shape;537;p17"/>
            <p:cNvSpPr/>
            <p:nvPr/>
          </p:nvSpPr>
          <p:spPr>
            <a:xfrm>
              <a:off x="9300864" y="5484184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538" name="Google Shape;538;p17"/>
            <p:cNvSpPr/>
            <p:nvPr/>
          </p:nvSpPr>
          <p:spPr>
            <a:xfrm>
              <a:off x="9300864" y="5771326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</p:grpSp>
      <p:sp>
        <p:nvSpPr>
          <p:cNvPr id="539" name="Google Shape;539;p17"/>
          <p:cNvSpPr/>
          <p:nvPr/>
        </p:nvSpPr>
        <p:spPr>
          <a:xfrm>
            <a:off x="10683936" y="6114698"/>
            <a:ext cx="164592" cy="159869"/>
          </a:xfrm>
          <a:prstGeom prst="ellipse">
            <a:avLst/>
          </a:prstGeom>
          <a:solidFill>
            <a:schemeClr val="accent6"/>
          </a:solidFill>
          <a:ln w="25400" cap="flat" cmpd="sng">
            <a:solidFill>
              <a:srgbClr val="3620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17"/>
          <p:cNvSpPr/>
          <p:nvPr/>
        </p:nvSpPr>
        <p:spPr>
          <a:xfrm>
            <a:off x="10683936" y="5828060"/>
            <a:ext cx="164592" cy="159869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7188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17"/>
          <p:cNvSpPr/>
          <p:nvPr/>
        </p:nvSpPr>
        <p:spPr>
          <a:xfrm>
            <a:off x="10683936" y="5540872"/>
            <a:ext cx="164592" cy="159869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1D5D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17"/>
          <p:cNvSpPr/>
          <p:nvPr/>
        </p:nvSpPr>
        <p:spPr>
          <a:xfrm>
            <a:off x="10847221" y="5490001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43" name="Google Shape;543;p17"/>
          <p:cNvSpPr/>
          <p:nvPr/>
        </p:nvSpPr>
        <p:spPr>
          <a:xfrm>
            <a:off x="10847221" y="5777144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44" name="Google Shape;544;p17"/>
          <p:cNvSpPr/>
          <p:nvPr/>
        </p:nvSpPr>
        <p:spPr>
          <a:xfrm>
            <a:off x="10847221" y="6064287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45" name="Google Shape;545;p17"/>
          <p:cNvSpPr txBox="1"/>
          <p:nvPr/>
        </p:nvSpPr>
        <p:spPr>
          <a:xfrm>
            <a:off x="8834304" y="1459213"/>
            <a:ext cx="2808288" cy="29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  <a:p>
            <a:pPr marL="342882" marR="0" lvl="0" indent="-342882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1" name="Google Shape;551;p18"/>
          <p:cNvGraphicFramePr/>
          <p:nvPr/>
        </p:nvGraphicFramePr>
        <p:xfrm>
          <a:off x="700085" y="162192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70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3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8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7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278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9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1519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9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381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9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9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12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9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774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749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9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9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56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70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70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79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70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70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3504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70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9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1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770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770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770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770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770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0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0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9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1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74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74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74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74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74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9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77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72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72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72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72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72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9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9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770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770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/>
                    </a:p>
                  </a:txBody>
                  <a:tcPr marL="0" marR="0" marT="770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9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52" name="Google Shape;552;p18"/>
          <p:cNvSpPr txBox="1">
            <a:spLocks noGrp="1"/>
          </p:cNvSpPr>
          <p:nvPr>
            <p:ph type="title" idx="4294967295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553" name="Google Shape;553;p18"/>
          <p:cNvSpPr txBox="1">
            <a:spLocks noGrp="1"/>
          </p:cNvSpPr>
          <p:nvPr>
            <p:ph type="subTitle" idx="4294967295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ct val="10000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MARZO</a:t>
            </a:r>
            <a:r>
              <a:rPr lang="en-US" sz="32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// 1.</a:t>
            </a:r>
            <a:r>
              <a:rPr lang="en-US" sz="3200" b="0" i="0" u="none" strike="noStrike" cap="none" baseline="30000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 día de la semana: </a:t>
            </a:r>
            <a:r>
              <a:rPr lang="en-US" sz="3200" b="1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Lunes</a:t>
            </a:r>
            <a:endParaRPr/>
          </a:p>
        </p:txBody>
      </p:sp>
      <p:sp>
        <p:nvSpPr>
          <p:cNvPr id="554" name="Google Shape;554;p18"/>
          <p:cNvSpPr/>
          <p:nvPr/>
        </p:nvSpPr>
        <p:spPr>
          <a:xfrm>
            <a:off x="2063552" y="3539852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55" name="Google Shape;555;p18"/>
          <p:cNvSpPr/>
          <p:nvPr/>
        </p:nvSpPr>
        <p:spPr>
          <a:xfrm>
            <a:off x="2933740" y="4963423"/>
            <a:ext cx="3384376" cy="216024"/>
          </a:xfrm>
          <a:prstGeom prst="roundRect">
            <a:avLst>
              <a:gd name="adj" fmla="val 23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56" name="Google Shape;556;p18"/>
          <p:cNvSpPr/>
          <p:nvPr/>
        </p:nvSpPr>
        <p:spPr>
          <a:xfrm>
            <a:off x="6085490" y="4257091"/>
            <a:ext cx="1092304" cy="216024"/>
          </a:xfrm>
          <a:prstGeom prst="roundRect">
            <a:avLst>
              <a:gd name="adj" fmla="val 2328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557" name="Google Shape;557;p18"/>
          <p:cNvGrpSpPr/>
          <p:nvPr/>
        </p:nvGrpSpPr>
        <p:grpSpPr>
          <a:xfrm>
            <a:off x="1847528" y="4334616"/>
            <a:ext cx="681268" cy="276999"/>
            <a:chOff x="1847528" y="4334616"/>
            <a:chExt cx="681268" cy="276999"/>
          </a:xfrm>
        </p:grpSpPr>
        <p:sp>
          <p:nvSpPr>
            <p:cNvPr id="558" name="Google Shape;558;p18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6"/>
            </a:solidFill>
            <a:ln w="25400" cap="flat" cmpd="sng">
              <a:solidFill>
                <a:srgbClr val="3620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18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A468AD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560" name="Google Shape;560;p18"/>
          <p:cNvGrpSpPr/>
          <p:nvPr/>
        </p:nvGrpSpPr>
        <p:grpSpPr>
          <a:xfrm>
            <a:off x="5290457" y="3755876"/>
            <a:ext cx="681268" cy="276999"/>
            <a:chOff x="1847528" y="4334616"/>
            <a:chExt cx="681268" cy="276999"/>
          </a:xfrm>
        </p:grpSpPr>
        <p:sp>
          <p:nvSpPr>
            <p:cNvPr id="561" name="Google Shape;561;p18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1D5D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18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563" name="Google Shape;563;p18"/>
          <p:cNvGrpSpPr/>
          <p:nvPr/>
        </p:nvGrpSpPr>
        <p:grpSpPr>
          <a:xfrm>
            <a:off x="5291898" y="5623255"/>
            <a:ext cx="681268" cy="276999"/>
            <a:chOff x="1847528" y="4334616"/>
            <a:chExt cx="681268" cy="276999"/>
          </a:xfrm>
        </p:grpSpPr>
        <p:sp>
          <p:nvSpPr>
            <p:cNvPr id="564" name="Google Shape;564;p18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3"/>
            </a:solidFill>
            <a:ln w="25400" cap="flat" cmpd="sng">
              <a:solidFill>
                <a:srgbClr val="7188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18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6923C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566" name="Google Shape;566;p18"/>
          <p:cNvGrpSpPr/>
          <p:nvPr/>
        </p:nvGrpSpPr>
        <p:grpSpPr>
          <a:xfrm>
            <a:off x="8834304" y="5490001"/>
            <a:ext cx="1557371" cy="1107649"/>
            <a:chOff x="8933242" y="4909898"/>
            <a:chExt cx="1557371" cy="1107649"/>
          </a:xfrm>
        </p:grpSpPr>
        <p:grpSp>
          <p:nvGrpSpPr>
            <p:cNvPr id="567" name="Google Shape;567;p18"/>
            <p:cNvGrpSpPr/>
            <p:nvPr/>
          </p:nvGrpSpPr>
          <p:grpSpPr>
            <a:xfrm>
              <a:off x="8933242" y="4960769"/>
              <a:ext cx="403118" cy="1020332"/>
              <a:chOff x="8933242" y="4960769"/>
              <a:chExt cx="683530" cy="1020332"/>
            </a:xfrm>
          </p:grpSpPr>
          <p:sp>
            <p:nvSpPr>
              <p:cNvPr id="568" name="Google Shape;568;p18"/>
              <p:cNvSpPr/>
              <p:nvPr/>
            </p:nvSpPr>
            <p:spPr>
              <a:xfrm>
                <a:off x="8933242" y="5821232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18"/>
              <p:cNvSpPr/>
              <p:nvPr/>
            </p:nvSpPr>
            <p:spPr>
              <a:xfrm>
                <a:off x="8933242" y="5534595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570;p18"/>
              <p:cNvSpPr/>
              <p:nvPr/>
            </p:nvSpPr>
            <p:spPr>
              <a:xfrm>
                <a:off x="8933242" y="5247957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571;p18"/>
              <p:cNvSpPr/>
              <p:nvPr/>
            </p:nvSpPr>
            <p:spPr>
              <a:xfrm>
                <a:off x="8933242" y="4960769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2" name="Google Shape;572;p18"/>
            <p:cNvSpPr/>
            <p:nvPr/>
          </p:nvSpPr>
          <p:spPr>
            <a:xfrm>
              <a:off x="9300864" y="4909898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573" name="Google Shape;573;p18"/>
            <p:cNvSpPr/>
            <p:nvPr/>
          </p:nvSpPr>
          <p:spPr>
            <a:xfrm>
              <a:off x="9300864" y="5197041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574" name="Google Shape;574;p18"/>
            <p:cNvSpPr/>
            <p:nvPr/>
          </p:nvSpPr>
          <p:spPr>
            <a:xfrm>
              <a:off x="9300864" y="5484184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575" name="Google Shape;575;p18"/>
            <p:cNvSpPr/>
            <p:nvPr/>
          </p:nvSpPr>
          <p:spPr>
            <a:xfrm>
              <a:off x="9300864" y="5771326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</p:grpSp>
      <p:sp>
        <p:nvSpPr>
          <p:cNvPr id="576" name="Google Shape;576;p18"/>
          <p:cNvSpPr/>
          <p:nvPr/>
        </p:nvSpPr>
        <p:spPr>
          <a:xfrm>
            <a:off x="10683936" y="6114698"/>
            <a:ext cx="164592" cy="159869"/>
          </a:xfrm>
          <a:prstGeom prst="ellipse">
            <a:avLst/>
          </a:prstGeom>
          <a:solidFill>
            <a:schemeClr val="accent6"/>
          </a:solidFill>
          <a:ln w="25400" cap="flat" cmpd="sng">
            <a:solidFill>
              <a:srgbClr val="3620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18"/>
          <p:cNvSpPr/>
          <p:nvPr/>
        </p:nvSpPr>
        <p:spPr>
          <a:xfrm>
            <a:off x="10683936" y="5828060"/>
            <a:ext cx="164592" cy="159869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7188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18"/>
          <p:cNvSpPr/>
          <p:nvPr/>
        </p:nvSpPr>
        <p:spPr>
          <a:xfrm>
            <a:off x="10683936" y="5540872"/>
            <a:ext cx="164592" cy="159869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1D5D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18"/>
          <p:cNvSpPr/>
          <p:nvPr/>
        </p:nvSpPr>
        <p:spPr>
          <a:xfrm>
            <a:off x="10847221" y="5490001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80" name="Google Shape;580;p18"/>
          <p:cNvSpPr/>
          <p:nvPr/>
        </p:nvSpPr>
        <p:spPr>
          <a:xfrm>
            <a:off x="10847221" y="5777144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81" name="Google Shape;581;p18"/>
          <p:cNvSpPr/>
          <p:nvPr/>
        </p:nvSpPr>
        <p:spPr>
          <a:xfrm>
            <a:off x="10847221" y="6064287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82" name="Google Shape;582;p18"/>
          <p:cNvSpPr/>
          <p:nvPr/>
        </p:nvSpPr>
        <p:spPr>
          <a:xfrm>
            <a:off x="695400" y="5650175"/>
            <a:ext cx="3312368" cy="216024"/>
          </a:xfrm>
          <a:prstGeom prst="roundRect">
            <a:avLst>
              <a:gd name="adj" fmla="val 2328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83" name="Google Shape;583;p18"/>
          <p:cNvSpPr txBox="1"/>
          <p:nvPr/>
        </p:nvSpPr>
        <p:spPr>
          <a:xfrm>
            <a:off x="8834304" y="1459213"/>
            <a:ext cx="2808288" cy="29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  <a:p>
            <a:pPr marL="342882" marR="0" lvl="0" indent="-342882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9" name="Google Shape;589;p19"/>
          <p:cNvGraphicFramePr/>
          <p:nvPr/>
        </p:nvGraphicFramePr>
        <p:xfrm>
          <a:off x="687646" y="153698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71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1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4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0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0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8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70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5575"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1511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5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5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5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5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745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5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5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49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704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7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704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4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4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1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76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76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76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76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7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76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5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1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745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745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745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745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745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5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5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70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724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724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724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724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724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4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4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5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90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76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76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76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76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76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5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90" name="Google Shape;590;p19"/>
          <p:cNvSpPr txBox="1">
            <a:spLocks noGrp="1"/>
          </p:cNvSpPr>
          <p:nvPr>
            <p:ph type="title" idx="4294967295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591" name="Google Shape;591;p19"/>
          <p:cNvSpPr txBox="1">
            <a:spLocks noGrp="1"/>
          </p:cNvSpPr>
          <p:nvPr>
            <p:ph type="subTitle" idx="4294967295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ct val="10000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ABRIL</a:t>
            </a:r>
            <a:r>
              <a:rPr lang="en-US" sz="32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// 1.</a:t>
            </a:r>
            <a:r>
              <a:rPr lang="en-US" sz="3200" b="0" i="0" u="none" strike="noStrike" cap="none" baseline="30000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 día de la semana: </a:t>
            </a:r>
            <a:r>
              <a:rPr lang="en-US" sz="3200" b="1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Lunes</a:t>
            </a:r>
            <a:endParaRPr/>
          </a:p>
        </p:txBody>
      </p:sp>
      <p:sp>
        <p:nvSpPr>
          <p:cNvPr id="592" name="Google Shape;592;p19"/>
          <p:cNvSpPr/>
          <p:nvPr/>
        </p:nvSpPr>
        <p:spPr>
          <a:xfrm>
            <a:off x="2680534" y="3436226"/>
            <a:ext cx="3384376" cy="216024"/>
          </a:xfrm>
          <a:prstGeom prst="roundRect">
            <a:avLst>
              <a:gd name="adj" fmla="val 2328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93" name="Google Shape;593;p19"/>
          <p:cNvSpPr/>
          <p:nvPr/>
        </p:nvSpPr>
        <p:spPr>
          <a:xfrm>
            <a:off x="2698400" y="4122275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594" name="Google Shape;594;p19"/>
          <p:cNvSpPr/>
          <p:nvPr/>
        </p:nvSpPr>
        <p:spPr>
          <a:xfrm>
            <a:off x="2598814" y="4848943"/>
            <a:ext cx="3384376" cy="216024"/>
          </a:xfrm>
          <a:prstGeom prst="roundRect">
            <a:avLst>
              <a:gd name="adj" fmla="val 23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595" name="Google Shape;595;p19"/>
          <p:cNvGrpSpPr/>
          <p:nvPr/>
        </p:nvGrpSpPr>
        <p:grpSpPr>
          <a:xfrm>
            <a:off x="1847528" y="4334616"/>
            <a:ext cx="681268" cy="276999"/>
            <a:chOff x="1847528" y="4334616"/>
            <a:chExt cx="681268" cy="276999"/>
          </a:xfrm>
        </p:grpSpPr>
        <p:sp>
          <p:nvSpPr>
            <p:cNvPr id="596" name="Google Shape;596;p19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6"/>
            </a:solidFill>
            <a:ln w="25400" cap="flat" cmpd="sng">
              <a:solidFill>
                <a:srgbClr val="3620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19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A468AD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598" name="Google Shape;598;p19"/>
          <p:cNvGrpSpPr/>
          <p:nvPr/>
        </p:nvGrpSpPr>
        <p:grpSpPr>
          <a:xfrm>
            <a:off x="5290457" y="3755876"/>
            <a:ext cx="681268" cy="276999"/>
            <a:chOff x="1847528" y="4334616"/>
            <a:chExt cx="681268" cy="276999"/>
          </a:xfrm>
        </p:grpSpPr>
        <p:sp>
          <p:nvSpPr>
            <p:cNvPr id="599" name="Google Shape;599;p19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1D5D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19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601" name="Google Shape;601;p19"/>
          <p:cNvGrpSpPr/>
          <p:nvPr/>
        </p:nvGrpSpPr>
        <p:grpSpPr>
          <a:xfrm>
            <a:off x="717751" y="4978550"/>
            <a:ext cx="681268" cy="276999"/>
            <a:chOff x="1847528" y="4334616"/>
            <a:chExt cx="681268" cy="276999"/>
          </a:xfrm>
        </p:grpSpPr>
        <p:sp>
          <p:nvSpPr>
            <p:cNvPr id="602" name="Google Shape;602;p19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3"/>
            </a:solidFill>
            <a:ln w="25400" cap="flat" cmpd="sng">
              <a:solidFill>
                <a:srgbClr val="7188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19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6923C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604" name="Google Shape;604;p19"/>
          <p:cNvGrpSpPr/>
          <p:nvPr/>
        </p:nvGrpSpPr>
        <p:grpSpPr>
          <a:xfrm>
            <a:off x="8834304" y="5490001"/>
            <a:ext cx="1557371" cy="1107649"/>
            <a:chOff x="8933242" y="4909898"/>
            <a:chExt cx="1557371" cy="1107649"/>
          </a:xfrm>
        </p:grpSpPr>
        <p:grpSp>
          <p:nvGrpSpPr>
            <p:cNvPr id="605" name="Google Shape;605;p19"/>
            <p:cNvGrpSpPr/>
            <p:nvPr/>
          </p:nvGrpSpPr>
          <p:grpSpPr>
            <a:xfrm>
              <a:off x="8933242" y="4960769"/>
              <a:ext cx="403118" cy="1020332"/>
              <a:chOff x="8933242" y="4960769"/>
              <a:chExt cx="683530" cy="1020332"/>
            </a:xfrm>
          </p:grpSpPr>
          <p:sp>
            <p:nvSpPr>
              <p:cNvPr id="606" name="Google Shape;606;p19"/>
              <p:cNvSpPr/>
              <p:nvPr/>
            </p:nvSpPr>
            <p:spPr>
              <a:xfrm>
                <a:off x="8933242" y="5821232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p19"/>
              <p:cNvSpPr/>
              <p:nvPr/>
            </p:nvSpPr>
            <p:spPr>
              <a:xfrm>
                <a:off x="8933242" y="5534595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19"/>
              <p:cNvSpPr/>
              <p:nvPr/>
            </p:nvSpPr>
            <p:spPr>
              <a:xfrm>
                <a:off x="8933242" y="5247957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19"/>
              <p:cNvSpPr/>
              <p:nvPr/>
            </p:nvSpPr>
            <p:spPr>
              <a:xfrm>
                <a:off x="8933242" y="4960769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10" name="Google Shape;610;p19"/>
            <p:cNvSpPr/>
            <p:nvPr/>
          </p:nvSpPr>
          <p:spPr>
            <a:xfrm>
              <a:off x="9300864" y="4909898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611" name="Google Shape;611;p19"/>
            <p:cNvSpPr/>
            <p:nvPr/>
          </p:nvSpPr>
          <p:spPr>
            <a:xfrm>
              <a:off x="9300864" y="5197041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612" name="Google Shape;612;p19"/>
            <p:cNvSpPr/>
            <p:nvPr/>
          </p:nvSpPr>
          <p:spPr>
            <a:xfrm>
              <a:off x="9300864" y="5484184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613" name="Google Shape;613;p19"/>
            <p:cNvSpPr/>
            <p:nvPr/>
          </p:nvSpPr>
          <p:spPr>
            <a:xfrm>
              <a:off x="9300864" y="5771326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</p:grpSp>
      <p:sp>
        <p:nvSpPr>
          <p:cNvPr id="614" name="Google Shape;614;p19"/>
          <p:cNvSpPr/>
          <p:nvPr/>
        </p:nvSpPr>
        <p:spPr>
          <a:xfrm>
            <a:off x="10683936" y="6114698"/>
            <a:ext cx="164592" cy="159869"/>
          </a:xfrm>
          <a:prstGeom prst="ellipse">
            <a:avLst/>
          </a:prstGeom>
          <a:solidFill>
            <a:schemeClr val="accent6"/>
          </a:solidFill>
          <a:ln w="25400" cap="flat" cmpd="sng">
            <a:solidFill>
              <a:srgbClr val="3620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19"/>
          <p:cNvSpPr/>
          <p:nvPr/>
        </p:nvSpPr>
        <p:spPr>
          <a:xfrm>
            <a:off x="10683936" y="5828060"/>
            <a:ext cx="164592" cy="159869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7188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19"/>
          <p:cNvSpPr/>
          <p:nvPr/>
        </p:nvSpPr>
        <p:spPr>
          <a:xfrm>
            <a:off x="10683936" y="5540872"/>
            <a:ext cx="164592" cy="159869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1D5D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9"/>
          <p:cNvSpPr/>
          <p:nvPr/>
        </p:nvSpPr>
        <p:spPr>
          <a:xfrm>
            <a:off x="10847221" y="5490001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18" name="Google Shape;618;p19"/>
          <p:cNvSpPr/>
          <p:nvPr/>
        </p:nvSpPr>
        <p:spPr>
          <a:xfrm>
            <a:off x="10847221" y="5777144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19" name="Google Shape;619;p19"/>
          <p:cNvSpPr/>
          <p:nvPr/>
        </p:nvSpPr>
        <p:spPr>
          <a:xfrm>
            <a:off x="10847221" y="6064287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20" name="Google Shape;620;p19"/>
          <p:cNvSpPr/>
          <p:nvPr/>
        </p:nvSpPr>
        <p:spPr>
          <a:xfrm>
            <a:off x="2252390" y="5575611"/>
            <a:ext cx="1092304" cy="216024"/>
          </a:xfrm>
          <a:prstGeom prst="roundRect">
            <a:avLst>
              <a:gd name="adj" fmla="val 2328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21" name="Google Shape;621;p19"/>
          <p:cNvSpPr txBox="1"/>
          <p:nvPr/>
        </p:nvSpPr>
        <p:spPr>
          <a:xfrm>
            <a:off x="8834304" y="1459213"/>
            <a:ext cx="2808288" cy="29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  <a:p>
            <a:pPr marL="342882" marR="0" lvl="0" indent="-342882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</a:pPr>
            <a:r>
              <a:rPr lang="en-US"/>
              <a:t>CALENDARIOS 2021</a:t>
            </a:r>
            <a:endParaRPr/>
          </a:p>
        </p:txBody>
      </p:sp>
      <p:sp>
        <p:nvSpPr>
          <p:cNvPr id="104" name="Google Shape;104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2B4E0"/>
              </a:buClr>
              <a:buSzPts val="3200"/>
              <a:buNone/>
            </a:pPr>
            <a:r>
              <a:rPr lang="en-US"/>
              <a:t>12 Meses (1 Año)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7" name="Google Shape;627;p20"/>
          <p:cNvGraphicFramePr/>
          <p:nvPr/>
        </p:nvGraphicFramePr>
        <p:xfrm>
          <a:off x="623887" y="149433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697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5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7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5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113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2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1454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6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6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6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6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706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6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6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95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7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7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95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2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54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706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706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706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706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706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6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6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7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16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747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747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sng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/>
                        </a:rPr>
                        <a:t>19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7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747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747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7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47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16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2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54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/>
                    </a:p>
                  </a:txBody>
                  <a:tcPr marL="0" marR="0" marT="706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28" name="Google Shape;628;p20"/>
          <p:cNvSpPr txBox="1">
            <a:spLocks noGrp="1"/>
          </p:cNvSpPr>
          <p:nvPr>
            <p:ph type="title" idx="4294967295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629" name="Google Shape;629;p20"/>
          <p:cNvSpPr txBox="1">
            <a:spLocks noGrp="1"/>
          </p:cNvSpPr>
          <p:nvPr>
            <p:ph type="subTitle" idx="4294967295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ct val="10000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MAYO</a:t>
            </a:r>
            <a:r>
              <a:rPr lang="en-US" sz="32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// 1.</a:t>
            </a:r>
            <a:r>
              <a:rPr lang="en-US" sz="3200" b="0" i="0" u="none" strike="noStrike" cap="none" baseline="30000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 día de la semana: </a:t>
            </a:r>
            <a:r>
              <a:rPr lang="en-US" sz="3200" b="1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Lunes</a:t>
            </a:r>
            <a:endParaRPr/>
          </a:p>
        </p:txBody>
      </p:sp>
      <p:sp>
        <p:nvSpPr>
          <p:cNvPr id="630" name="Google Shape;630;p20"/>
          <p:cNvSpPr/>
          <p:nvPr/>
        </p:nvSpPr>
        <p:spPr>
          <a:xfrm>
            <a:off x="4737985" y="5512794"/>
            <a:ext cx="3384376" cy="216024"/>
          </a:xfrm>
          <a:prstGeom prst="roundRect">
            <a:avLst>
              <a:gd name="adj" fmla="val 2328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31" name="Google Shape;631;p20"/>
          <p:cNvSpPr/>
          <p:nvPr/>
        </p:nvSpPr>
        <p:spPr>
          <a:xfrm>
            <a:off x="2117431" y="4115325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32" name="Google Shape;632;p20"/>
          <p:cNvSpPr/>
          <p:nvPr/>
        </p:nvSpPr>
        <p:spPr>
          <a:xfrm>
            <a:off x="3233555" y="4837409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633" name="Google Shape;633;p20"/>
          <p:cNvGrpSpPr/>
          <p:nvPr/>
        </p:nvGrpSpPr>
        <p:grpSpPr>
          <a:xfrm>
            <a:off x="1847528" y="4334616"/>
            <a:ext cx="681268" cy="276999"/>
            <a:chOff x="1847528" y="4334616"/>
            <a:chExt cx="681268" cy="276999"/>
          </a:xfrm>
        </p:grpSpPr>
        <p:sp>
          <p:nvSpPr>
            <p:cNvPr id="634" name="Google Shape;634;p20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6"/>
            </a:solidFill>
            <a:ln w="25400" cap="flat" cmpd="sng">
              <a:solidFill>
                <a:srgbClr val="3620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20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A468AD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636" name="Google Shape;636;p20"/>
          <p:cNvGrpSpPr/>
          <p:nvPr/>
        </p:nvGrpSpPr>
        <p:grpSpPr>
          <a:xfrm>
            <a:off x="5290457" y="3755876"/>
            <a:ext cx="681268" cy="276999"/>
            <a:chOff x="1847528" y="4334616"/>
            <a:chExt cx="681268" cy="276999"/>
          </a:xfrm>
        </p:grpSpPr>
        <p:sp>
          <p:nvSpPr>
            <p:cNvPr id="637" name="Google Shape;637;p20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1D5D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20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639" name="Google Shape;639;p20"/>
          <p:cNvGrpSpPr/>
          <p:nvPr/>
        </p:nvGrpSpPr>
        <p:grpSpPr>
          <a:xfrm>
            <a:off x="8834304" y="5490001"/>
            <a:ext cx="1557371" cy="1107649"/>
            <a:chOff x="8933242" y="4909898"/>
            <a:chExt cx="1557371" cy="1107649"/>
          </a:xfrm>
        </p:grpSpPr>
        <p:grpSp>
          <p:nvGrpSpPr>
            <p:cNvPr id="640" name="Google Shape;640;p20"/>
            <p:cNvGrpSpPr/>
            <p:nvPr/>
          </p:nvGrpSpPr>
          <p:grpSpPr>
            <a:xfrm>
              <a:off x="8933242" y="4960769"/>
              <a:ext cx="403118" cy="1020332"/>
              <a:chOff x="8933242" y="4960769"/>
              <a:chExt cx="683530" cy="1020332"/>
            </a:xfrm>
          </p:grpSpPr>
          <p:sp>
            <p:nvSpPr>
              <p:cNvPr id="641" name="Google Shape;641;p20"/>
              <p:cNvSpPr/>
              <p:nvPr/>
            </p:nvSpPr>
            <p:spPr>
              <a:xfrm>
                <a:off x="8933242" y="5821232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2" name="Google Shape;642;p20"/>
              <p:cNvSpPr/>
              <p:nvPr/>
            </p:nvSpPr>
            <p:spPr>
              <a:xfrm>
                <a:off x="8933242" y="5534595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3" name="Google Shape;643;p20"/>
              <p:cNvSpPr/>
              <p:nvPr/>
            </p:nvSpPr>
            <p:spPr>
              <a:xfrm>
                <a:off x="8933242" y="5247957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4" name="Google Shape;644;p20"/>
              <p:cNvSpPr/>
              <p:nvPr/>
            </p:nvSpPr>
            <p:spPr>
              <a:xfrm>
                <a:off x="8933242" y="4960769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5" name="Google Shape;645;p20"/>
            <p:cNvSpPr/>
            <p:nvPr/>
          </p:nvSpPr>
          <p:spPr>
            <a:xfrm>
              <a:off x="9300864" y="4909898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646" name="Google Shape;646;p20"/>
            <p:cNvSpPr/>
            <p:nvPr/>
          </p:nvSpPr>
          <p:spPr>
            <a:xfrm>
              <a:off x="9300864" y="5197041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647" name="Google Shape;647;p20"/>
            <p:cNvSpPr/>
            <p:nvPr/>
          </p:nvSpPr>
          <p:spPr>
            <a:xfrm>
              <a:off x="9300864" y="5484184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648" name="Google Shape;648;p20"/>
            <p:cNvSpPr/>
            <p:nvPr/>
          </p:nvSpPr>
          <p:spPr>
            <a:xfrm>
              <a:off x="9300864" y="5771326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</p:grpSp>
      <p:sp>
        <p:nvSpPr>
          <p:cNvPr id="649" name="Google Shape;649;p20"/>
          <p:cNvSpPr/>
          <p:nvPr/>
        </p:nvSpPr>
        <p:spPr>
          <a:xfrm>
            <a:off x="10683936" y="6114698"/>
            <a:ext cx="164592" cy="159869"/>
          </a:xfrm>
          <a:prstGeom prst="ellipse">
            <a:avLst/>
          </a:prstGeom>
          <a:solidFill>
            <a:schemeClr val="accent6"/>
          </a:solidFill>
          <a:ln w="25400" cap="flat" cmpd="sng">
            <a:solidFill>
              <a:srgbClr val="3620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20"/>
          <p:cNvSpPr/>
          <p:nvPr/>
        </p:nvSpPr>
        <p:spPr>
          <a:xfrm>
            <a:off x="10683936" y="5828060"/>
            <a:ext cx="164592" cy="159869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7188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20"/>
          <p:cNvSpPr/>
          <p:nvPr/>
        </p:nvSpPr>
        <p:spPr>
          <a:xfrm>
            <a:off x="10683936" y="5540872"/>
            <a:ext cx="164592" cy="159869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1D5D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20"/>
          <p:cNvSpPr/>
          <p:nvPr/>
        </p:nvSpPr>
        <p:spPr>
          <a:xfrm>
            <a:off x="10847221" y="5490001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53" name="Google Shape;653;p20"/>
          <p:cNvSpPr/>
          <p:nvPr/>
        </p:nvSpPr>
        <p:spPr>
          <a:xfrm>
            <a:off x="10847221" y="5777144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54" name="Google Shape;654;p20"/>
          <p:cNvSpPr/>
          <p:nvPr/>
        </p:nvSpPr>
        <p:spPr>
          <a:xfrm>
            <a:off x="10847221" y="6064287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55" name="Google Shape;655;p20"/>
          <p:cNvSpPr/>
          <p:nvPr/>
        </p:nvSpPr>
        <p:spPr>
          <a:xfrm>
            <a:off x="759189" y="6195777"/>
            <a:ext cx="1092304" cy="216024"/>
          </a:xfrm>
          <a:prstGeom prst="roundRect">
            <a:avLst>
              <a:gd name="adj" fmla="val 2328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656" name="Google Shape;656;p20"/>
          <p:cNvGrpSpPr/>
          <p:nvPr/>
        </p:nvGrpSpPr>
        <p:grpSpPr>
          <a:xfrm>
            <a:off x="717751" y="4978550"/>
            <a:ext cx="681268" cy="276999"/>
            <a:chOff x="1847528" y="4334616"/>
            <a:chExt cx="681268" cy="276999"/>
          </a:xfrm>
        </p:grpSpPr>
        <p:sp>
          <p:nvSpPr>
            <p:cNvPr id="657" name="Google Shape;657;p20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3"/>
            </a:solidFill>
            <a:ln w="25400" cap="flat" cmpd="sng">
              <a:solidFill>
                <a:srgbClr val="7188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20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6923C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sp>
        <p:nvSpPr>
          <p:cNvPr id="659" name="Google Shape;659;p20"/>
          <p:cNvSpPr txBox="1"/>
          <p:nvPr/>
        </p:nvSpPr>
        <p:spPr>
          <a:xfrm>
            <a:off x="8834304" y="1459213"/>
            <a:ext cx="2808288" cy="29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  <a:p>
            <a:pPr marL="342882" marR="0" lvl="0" indent="-342882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" name="Google Shape;665;p21"/>
          <p:cNvGraphicFramePr/>
          <p:nvPr/>
        </p:nvGraphicFramePr>
        <p:xfrm>
          <a:off x="748566" y="158221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689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5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5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0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23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09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98500"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1424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692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692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692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692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692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692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692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425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65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7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7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7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7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625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65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75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75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75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75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75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8725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24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692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692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692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692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692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692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692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625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8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7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7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7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7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7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3625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8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75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75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75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8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66" name="Google Shape;666;p21"/>
          <p:cNvSpPr txBox="1">
            <a:spLocks noGrp="1"/>
          </p:cNvSpPr>
          <p:nvPr>
            <p:ph type="title" idx="4294967295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667" name="Google Shape;667;p21"/>
          <p:cNvSpPr txBox="1">
            <a:spLocks noGrp="1"/>
          </p:cNvSpPr>
          <p:nvPr>
            <p:ph type="subTitle" idx="4294967295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ct val="10000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JUNIO</a:t>
            </a:r>
            <a:r>
              <a:rPr lang="en-US" sz="32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// 1.</a:t>
            </a:r>
            <a:r>
              <a:rPr lang="en-US" sz="3200" b="0" i="0" u="none" strike="noStrike" cap="none" baseline="30000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 día de la semana: </a:t>
            </a:r>
            <a:r>
              <a:rPr lang="en-US" sz="3200" b="1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Lunes</a:t>
            </a:r>
            <a:endParaRPr/>
          </a:p>
        </p:txBody>
      </p:sp>
      <p:sp>
        <p:nvSpPr>
          <p:cNvPr id="668" name="Google Shape;668;p21"/>
          <p:cNvSpPr/>
          <p:nvPr/>
        </p:nvSpPr>
        <p:spPr>
          <a:xfrm>
            <a:off x="1875334" y="4114571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69" name="Google Shape;669;p21"/>
          <p:cNvSpPr/>
          <p:nvPr/>
        </p:nvSpPr>
        <p:spPr>
          <a:xfrm>
            <a:off x="3648022" y="4813515"/>
            <a:ext cx="3384376" cy="216024"/>
          </a:xfrm>
          <a:prstGeom prst="roundRect">
            <a:avLst>
              <a:gd name="adj" fmla="val 23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70" name="Google Shape;670;p21"/>
          <p:cNvSpPr/>
          <p:nvPr/>
        </p:nvSpPr>
        <p:spPr>
          <a:xfrm>
            <a:off x="983432" y="4795876"/>
            <a:ext cx="1092304" cy="216024"/>
          </a:xfrm>
          <a:prstGeom prst="roundRect">
            <a:avLst>
              <a:gd name="adj" fmla="val 2328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671" name="Google Shape;671;p21"/>
          <p:cNvGrpSpPr/>
          <p:nvPr/>
        </p:nvGrpSpPr>
        <p:grpSpPr>
          <a:xfrm>
            <a:off x="1847528" y="4334616"/>
            <a:ext cx="681268" cy="276999"/>
            <a:chOff x="1847528" y="4334616"/>
            <a:chExt cx="681268" cy="276999"/>
          </a:xfrm>
        </p:grpSpPr>
        <p:sp>
          <p:nvSpPr>
            <p:cNvPr id="672" name="Google Shape;672;p21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6"/>
            </a:solidFill>
            <a:ln w="25400" cap="flat" cmpd="sng">
              <a:solidFill>
                <a:srgbClr val="3620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21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A468AD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674" name="Google Shape;674;p21"/>
          <p:cNvGrpSpPr/>
          <p:nvPr/>
        </p:nvGrpSpPr>
        <p:grpSpPr>
          <a:xfrm>
            <a:off x="5290457" y="3755876"/>
            <a:ext cx="681268" cy="276999"/>
            <a:chOff x="1847528" y="4334616"/>
            <a:chExt cx="681268" cy="276999"/>
          </a:xfrm>
        </p:grpSpPr>
        <p:sp>
          <p:nvSpPr>
            <p:cNvPr id="675" name="Google Shape;675;p21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1D5D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21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677" name="Google Shape;677;p21"/>
          <p:cNvGrpSpPr/>
          <p:nvPr/>
        </p:nvGrpSpPr>
        <p:grpSpPr>
          <a:xfrm>
            <a:off x="4151784" y="4334616"/>
            <a:ext cx="681268" cy="276999"/>
            <a:chOff x="1847528" y="4334616"/>
            <a:chExt cx="681268" cy="276999"/>
          </a:xfrm>
        </p:grpSpPr>
        <p:sp>
          <p:nvSpPr>
            <p:cNvPr id="678" name="Google Shape;678;p21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3"/>
            </a:solidFill>
            <a:ln w="25400" cap="flat" cmpd="sng">
              <a:solidFill>
                <a:srgbClr val="7188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21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6923C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680" name="Google Shape;680;p21"/>
          <p:cNvGrpSpPr/>
          <p:nvPr/>
        </p:nvGrpSpPr>
        <p:grpSpPr>
          <a:xfrm>
            <a:off x="8834304" y="5490001"/>
            <a:ext cx="1557371" cy="1107649"/>
            <a:chOff x="8933242" y="4909898"/>
            <a:chExt cx="1557371" cy="1107649"/>
          </a:xfrm>
        </p:grpSpPr>
        <p:grpSp>
          <p:nvGrpSpPr>
            <p:cNvPr id="681" name="Google Shape;681;p21"/>
            <p:cNvGrpSpPr/>
            <p:nvPr/>
          </p:nvGrpSpPr>
          <p:grpSpPr>
            <a:xfrm>
              <a:off x="8933242" y="4960769"/>
              <a:ext cx="403118" cy="1020332"/>
              <a:chOff x="8933242" y="4960769"/>
              <a:chExt cx="683530" cy="1020332"/>
            </a:xfrm>
          </p:grpSpPr>
          <p:sp>
            <p:nvSpPr>
              <p:cNvPr id="682" name="Google Shape;682;p21"/>
              <p:cNvSpPr/>
              <p:nvPr/>
            </p:nvSpPr>
            <p:spPr>
              <a:xfrm>
                <a:off x="8933242" y="5821232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3" name="Google Shape;683;p21"/>
              <p:cNvSpPr/>
              <p:nvPr/>
            </p:nvSpPr>
            <p:spPr>
              <a:xfrm>
                <a:off x="8933242" y="5534595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4" name="Google Shape;684;p21"/>
              <p:cNvSpPr/>
              <p:nvPr/>
            </p:nvSpPr>
            <p:spPr>
              <a:xfrm>
                <a:off x="8933242" y="5247957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5" name="Google Shape;685;p21"/>
              <p:cNvSpPr/>
              <p:nvPr/>
            </p:nvSpPr>
            <p:spPr>
              <a:xfrm>
                <a:off x="8933242" y="4960769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86" name="Google Shape;686;p21"/>
            <p:cNvSpPr/>
            <p:nvPr/>
          </p:nvSpPr>
          <p:spPr>
            <a:xfrm>
              <a:off x="9300864" y="4909898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687" name="Google Shape;687;p21"/>
            <p:cNvSpPr/>
            <p:nvPr/>
          </p:nvSpPr>
          <p:spPr>
            <a:xfrm>
              <a:off x="9300864" y="5197041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688" name="Google Shape;688;p21"/>
            <p:cNvSpPr/>
            <p:nvPr/>
          </p:nvSpPr>
          <p:spPr>
            <a:xfrm>
              <a:off x="9300864" y="5484184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689" name="Google Shape;689;p21"/>
            <p:cNvSpPr/>
            <p:nvPr/>
          </p:nvSpPr>
          <p:spPr>
            <a:xfrm>
              <a:off x="9300864" y="5771326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</p:grpSp>
      <p:sp>
        <p:nvSpPr>
          <p:cNvPr id="690" name="Google Shape;690;p21"/>
          <p:cNvSpPr/>
          <p:nvPr/>
        </p:nvSpPr>
        <p:spPr>
          <a:xfrm>
            <a:off x="10683936" y="6114698"/>
            <a:ext cx="164592" cy="159869"/>
          </a:xfrm>
          <a:prstGeom prst="ellipse">
            <a:avLst/>
          </a:prstGeom>
          <a:solidFill>
            <a:schemeClr val="accent6"/>
          </a:solidFill>
          <a:ln w="25400" cap="flat" cmpd="sng">
            <a:solidFill>
              <a:srgbClr val="3620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21"/>
          <p:cNvSpPr/>
          <p:nvPr/>
        </p:nvSpPr>
        <p:spPr>
          <a:xfrm>
            <a:off x="10683936" y="5828060"/>
            <a:ext cx="164592" cy="159869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7188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21"/>
          <p:cNvSpPr/>
          <p:nvPr/>
        </p:nvSpPr>
        <p:spPr>
          <a:xfrm>
            <a:off x="10683936" y="5540872"/>
            <a:ext cx="164592" cy="159869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1D5D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21"/>
          <p:cNvSpPr/>
          <p:nvPr/>
        </p:nvSpPr>
        <p:spPr>
          <a:xfrm>
            <a:off x="10847221" y="5490001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94" name="Google Shape;694;p21"/>
          <p:cNvSpPr/>
          <p:nvPr/>
        </p:nvSpPr>
        <p:spPr>
          <a:xfrm>
            <a:off x="10847221" y="5777144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95" name="Google Shape;695;p21"/>
          <p:cNvSpPr/>
          <p:nvPr/>
        </p:nvSpPr>
        <p:spPr>
          <a:xfrm>
            <a:off x="10847221" y="6064287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96" name="Google Shape;696;p21"/>
          <p:cNvSpPr/>
          <p:nvPr/>
        </p:nvSpPr>
        <p:spPr>
          <a:xfrm>
            <a:off x="3575720" y="2750907"/>
            <a:ext cx="2238340" cy="216024"/>
          </a:xfrm>
          <a:prstGeom prst="roundRect">
            <a:avLst>
              <a:gd name="adj" fmla="val 2328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697" name="Google Shape;697;p21"/>
          <p:cNvSpPr txBox="1"/>
          <p:nvPr/>
        </p:nvSpPr>
        <p:spPr>
          <a:xfrm>
            <a:off x="8834304" y="1459213"/>
            <a:ext cx="2808288" cy="29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  <a:p>
            <a:pPr marL="342882" marR="0" lvl="0" indent="-342882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22"/>
          <p:cNvSpPr txBox="1">
            <a:spLocks noGrp="1"/>
          </p:cNvSpPr>
          <p:nvPr>
            <p:ph type="title" idx="4294967295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704" name="Google Shape;704;p22"/>
          <p:cNvSpPr txBox="1">
            <a:spLocks noGrp="1"/>
          </p:cNvSpPr>
          <p:nvPr>
            <p:ph type="subTitle" idx="4294967295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ct val="10000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JULIO</a:t>
            </a:r>
            <a:r>
              <a:rPr lang="en-US" sz="32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// 1.</a:t>
            </a:r>
            <a:r>
              <a:rPr lang="en-US" sz="3200" b="0" i="0" u="none" strike="noStrike" cap="none" baseline="30000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 día de la semana: </a:t>
            </a:r>
            <a:r>
              <a:rPr lang="en-US" sz="3200" b="1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Lunes</a:t>
            </a:r>
            <a:endParaRPr/>
          </a:p>
        </p:txBody>
      </p:sp>
      <p:sp>
        <p:nvSpPr>
          <p:cNvPr id="705" name="Google Shape;705;p22"/>
          <p:cNvSpPr/>
          <p:nvPr/>
        </p:nvSpPr>
        <p:spPr>
          <a:xfrm>
            <a:off x="2927648" y="3140968"/>
            <a:ext cx="3384376" cy="216024"/>
          </a:xfrm>
          <a:prstGeom prst="roundRect">
            <a:avLst>
              <a:gd name="adj" fmla="val 2328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706" name="Google Shape;706;p22"/>
          <p:cNvSpPr/>
          <p:nvPr/>
        </p:nvSpPr>
        <p:spPr>
          <a:xfrm>
            <a:off x="1775520" y="3789040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707" name="Google Shape;707;p22"/>
          <p:cNvSpPr/>
          <p:nvPr/>
        </p:nvSpPr>
        <p:spPr>
          <a:xfrm>
            <a:off x="4079776" y="5013176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708" name="Google Shape;708;p22"/>
          <p:cNvGrpSpPr/>
          <p:nvPr/>
        </p:nvGrpSpPr>
        <p:grpSpPr>
          <a:xfrm>
            <a:off x="1847528" y="4334616"/>
            <a:ext cx="681268" cy="276999"/>
            <a:chOff x="1847528" y="4334616"/>
            <a:chExt cx="681268" cy="276999"/>
          </a:xfrm>
        </p:grpSpPr>
        <p:sp>
          <p:nvSpPr>
            <p:cNvPr id="709" name="Google Shape;709;p22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6"/>
            </a:solidFill>
            <a:ln w="25400" cap="flat" cmpd="sng">
              <a:solidFill>
                <a:srgbClr val="3620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22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A468AD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711" name="Google Shape;711;p22"/>
          <p:cNvGrpSpPr/>
          <p:nvPr/>
        </p:nvGrpSpPr>
        <p:grpSpPr>
          <a:xfrm>
            <a:off x="5290457" y="3755876"/>
            <a:ext cx="681268" cy="276999"/>
            <a:chOff x="1847528" y="4334616"/>
            <a:chExt cx="681268" cy="276999"/>
          </a:xfrm>
        </p:grpSpPr>
        <p:sp>
          <p:nvSpPr>
            <p:cNvPr id="712" name="Google Shape;712;p22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1D5D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2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714" name="Google Shape;714;p22"/>
          <p:cNvGrpSpPr/>
          <p:nvPr/>
        </p:nvGrpSpPr>
        <p:grpSpPr>
          <a:xfrm>
            <a:off x="8834304" y="5490001"/>
            <a:ext cx="1557371" cy="1107649"/>
            <a:chOff x="8933242" y="4909898"/>
            <a:chExt cx="1557371" cy="1107649"/>
          </a:xfrm>
        </p:grpSpPr>
        <p:grpSp>
          <p:nvGrpSpPr>
            <p:cNvPr id="715" name="Google Shape;715;p22"/>
            <p:cNvGrpSpPr/>
            <p:nvPr/>
          </p:nvGrpSpPr>
          <p:grpSpPr>
            <a:xfrm>
              <a:off x="8933242" y="4960769"/>
              <a:ext cx="403118" cy="1020332"/>
              <a:chOff x="8933242" y="4960769"/>
              <a:chExt cx="683530" cy="1020332"/>
            </a:xfrm>
          </p:grpSpPr>
          <p:sp>
            <p:nvSpPr>
              <p:cNvPr id="716" name="Google Shape;716;p22"/>
              <p:cNvSpPr/>
              <p:nvPr/>
            </p:nvSpPr>
            <p:spPr>
              <a:xfrm>
                <a:off x="8933242" y="5821232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22"/>
              <p:cNvSpPr/>
              <p:nvPr/>
            </p:nvSpPr>
            <p:spPr>
              <a:xfrm>
                <a:off x="8933242" y="5534595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22"/>
              <p:cNvSpPr/>
              <p:nvPr/>
            </p:nvSpPr>
            <p:spPr>
              <a:xfrm>
                <a:off x="8933242" y="5247957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p22"/>
              <p:cNvSpPr/>
              <p:nvPr/>
            </p:nvSpPr>
            <p:spPr>
              <a:xfrm>
                <a:off x="8933242" y="4960769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0" name="Google Shape;720;p22"/>
            <p:cNvSpPr/>
            <p:nvPr/>
          </p:nvSpPr>
          <p:spPr>
            <a:xfrm>
              <a:off x="9300864" y="4909898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721" name="Google Shape;721;p22"/>
            <p:cNvSpPr/>
            <p:nvPr/>
          </p:nvSpPr>
          <p:spPr>
            <a:xfrm>
              <a:off x="9300864" y="5197041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722" name="Google Shape;722;p22"/>
            <p:cNvSpPr/>
            <p:nvPr/>
          </p:nvSpPr>
          <p:spPr>
            <a:xfrm>
              <a:off x="9300864" y="5484184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723" name="Google Shape;723;p22"/>
            <p:cNvSpPr/>
            <p:nvPr/>
          </p:nvSpPr>
          <p:spPr>
            <a:xfrm>
              <a:off x="9300864" y="5771326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</p:grpSp>
      <p:sp>
        <p:nvSpPr>
          <p:cNvPr id="724" name="Google Shape;724;p22"/>
          <p:cNvSpPr/>
          <p:nvPr/>
        </p:nvSpPr>
        <p:spPr>
          <a:xfrm>
            <a:off x="10683936" y="6114698"/>
            <a:ext cx="164592" cy="159869"/>
          </a:xfrm>
          <a:prstGeom prst="ellipse">
            <a:avLst/>
          </a:prstGeom>
          <a:solidFill>
            <a:schemeClr val="accent6"/>
          </a:solidFill>
          <a:ln w="25400" cap="flat" cmpd="sng">
            <a:solidFill>
              <a:srgbClr val="3620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22"/>
          <p:cNvSpPr/>
          <p:nvPr/>
        </p:nvSpPr>
        <p:spPr>
          <a:xfrm>
            <a:off x="10683936" y="5828060"/>
            <a:ext cx="164592" cy="159869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7188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22"/>
          <p:cNvSpPr/>
          <p:nvPr/>
        </p:nvSpPr>
        <p:spPr>
          <a:xfrm>
            <a:off x="10683936" y="5540872"/>
            <a:ext cx="164592" cy="159869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1D5D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22"/>
          <p:cNvSpPr/>
          <p:nvPr/>
        </p:nvSpPr>
        <p:spPr>
          <a:xfrm>
            <a:off x="10847221" y="5490001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728" name="Google Shape;728;p22"/>
          <p:cNvSpPr/>
          <p:nvPr/>
        </p:nvSpPr>
        <p:spPr>
          <a:xfrm>
            <a:off x="10847221" y="5777144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729" name="Google Shape;729;p22"/>
          <p:cNvSpPr/>
          <p:nvPr/>
        </p:nvSpPr>
        <p:spPr>
          <a:xfrm>
            <a:off x="10847221" y="6064287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730" name="Google Shape;730;p22"/>
          <p:cNvSpPr/>
          <p:nvPr/>
        </p:nvSpPr>
        <p:spPr>
          <a:xfrm>
            <a:off x="658075" y="5661248"/>
            <a:ext cx="1092304" cy="216024"/>
          </a:xfrm>
          <a:prstGeom prst="roundRect">
            <a:avLst>
              <a:gd name="adj" fmla="val 2328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731" name="Google Shape;731;p22"/>
          <p:cNvGrpSpPr/>
          <p:nvPr/>
        </p:nvGrpSpPr>
        <p:grpSpPr>
          <a:xfrm>
            <a:off x="717751" y="4978550"/>
            <a:ext cx="681268" cy="276999"/>
            <a:chOff x="1847528" y="4334616"/>
            <a:chExt cx="681268" cy="276999"/>
          </a:xfrm>
        </p:grpSpPr>
        <p:sp>
          <p:nvSpPr>
            <p:cNvPr id="732" name="Google Shape;732;p22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3"/>
            </a:solidFill>
            <a:ln w="25400" cap="flat" cmpd="sng">
              <a:solidFill>
                <a:srgbClr val="7188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22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6923C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aphicFrame>
        <p:nvGraphicFramePr>
          <p:cNvPr id="734" name="Google Shape;734;p22"/>
          <p:cNvGraphicFramePr/>
          <p:nvPr/>
        </p:nvGraphicFramePr>
        <p:xfrm>
          <a:off x="717751" y="148670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70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9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0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0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93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29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1459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381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12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774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70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8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01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750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3504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750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0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0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0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01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771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771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79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771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771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3504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771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1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1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5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59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70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70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70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70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70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8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0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21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750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750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750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750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750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0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0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0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21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771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771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771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771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771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1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5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35" name="Google Shape;735;p22"/>
          <p:cNvSpPr txBox="1"/>
          <p:nvPr/>
        </p:nvSpPr>
        <p:spPr>
          <a:xfrm>
            <a:off x="8834304" y="1459213"/>
            <a:ext cx="2808288" cy="29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  <a:p>
            <a:pPr marL="342882" marR="0" lvl="0" indent="-342882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1" name="Google Shape;741;p23"/>
          <p:cNvGraphicFramePr/>
          <p:nvPr/>
        </p:nvGraphicFramePr>
        <p:xfrm>
          <a:off x="661248" y="147795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722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8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7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7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6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6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6500"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1461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9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9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9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9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709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9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9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3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03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32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03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7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33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6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709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709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709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709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709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9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09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34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24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75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75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75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75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75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35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24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2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6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36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6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709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/>
                    </a:p>
                  </a:txBody>
                  <a:tcPr marL="0" marR="0" marT="709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42" name="Google Shape;742;p23"/>
          <p:cNvSpPr txBox="1">
            <a:spLocks noGrp="1"/>
          </p:cNvSpPr>
          <p:nvPr>
            <p:ph type="title" idx="4294967295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743" name="Google Shape;743;p23"/>
          <p:cNvSpPr txBox="1">
            <a:spLocks noGrp="1"/>
          </p:cNvSpPr>
          <p:nvPr>
            <p:ph type="subTitle" idx="4294967295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ct val="10000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AGOSTO</a:t>
            </a:r>
            <a:r>
              <a:rPr lang="en-US" sz="32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// 1.</a:t>
            </a:r>
            <a:r>
              <a:rPr lang="en-US" sz="3200" b="0" i="0" u="none" strike="noStrike" cap="none" baseline="30000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 día de la semana: </a:t>
            </a:r>
            <a:r>
              <a:rPr lang="en-US" sz="3200" b="1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Lunes</a:t>
            </a:r>
            <a:endParaRPr/>
          </a:p>
        </p:txBody>
      </p:sp>
      <p:sp>
        <p:nvSpPr>
          <p:cNvPr id="744" name="Google Shape;744;p23"/>
          <p:cNvSpPr/>
          <p:nvPr/>
        </p:nvSpPr>
        <p:spPr>
          <a:xfrm>
            <a:off x="4849127" y="4109860"/>
            <a:ext cx="2245196" cy="216024"/>
          </a:xfrm>
          <a:prstGeom prst="roundRect">
            <a:avLst>
              <a:gd name="adj" fmla="val 2328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745" name="Google Shape;745;p23"/>
          <p:cNvSpPr/>
          <p:nvPr/>
        </p:nvSpPr>
        <p:spPr>
          <a:xfrm>
            <a:off x="3159918" y="3379088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746" name="Google Shape;746;p23"/>
          <p:cNvSpPr/>
          <p:nvPr/>
        </p:nvSpPr>
        <p:spPr>
          <a:xfrm>
            <a:off x="1828270" y="4837279"/>
            <a:ext cx="3384376" cy="216024"/>
          </a:xfrm>
          <a:prstGeom prst="roundRect">
            <a:avLst>
              <a:gd name="adj" fmla="val 23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747" name="Google Shape;747;p23"/>
          <p:cNvGrpSpPr/>
          <p:nvPr/>
        </p:nvGrpSpPr>
        <p:grpSpPr>
          <a:xfrm>
            <a:off x="1847528" y="4334616"/>
            <a:ext cx="681268" cy="276999"/>
            <a:chOff x="1847528" y="4334616"/>
            <a:chExt cx="681268" cy="276999"/>
          </a:xfrm>
        </p:grpSpPr>
        <p:sp>
          <p:nvSpPr>
            <p:cNvPr id="748" name="Google Shape;748;p23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6"/>
            </a:solidFill>
            <a:ln w="25400" cap="flat" cmpd="sng">
              <a:solidFill>
                <a:srgbClr val="3620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23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A468AD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750" name="Google Shape;750;p23"/>
          <p:cNvGrpSpPr/>
          <p:nvPr/>
        </p:nvGrpSpPr>
        <p:grpSpPr>
          <a:xfrm>
            <a:off x="5290457" y="3755876"/>
            <a:ext cx="681268" cy="276999"/>
            <a:chOff x="1847528" y="4334616"/>
            <a:chExt cx="681268" cy="276999"/>
          </a:xfrm>
        </p:grpSpPr>
        <p:sp>
          <p:nvSpPr>
            <p:cNvPr id="751" name="Google Shape;751;p23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1D5D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23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753" name="Google Shape;753;p23"/>
          <p:cNvGrpSpPr/>
          <p:nvPr/>
        </p:nvGrpSpPr>
        <p:grpSpPr>
          <a:xfrm>
            <a:off x="8834304" y="5490001"/>
            <a:ext cx="1557371" cy="1107649"/>
            <a:chOff x="8933242" y="4909898"/>
            <a:chExt cx="1557371" cy="1107649"/>
          </a:xfrm>
        </p:grpSpPr>
        <p:grpSp>
          <p:nvGrpSpPr>
            <p:cNvPr id="754" name="Google Shape;754;p23"/>
            <p:cNvGrpSpPr/>
            <p:nvPr/>
          </p:nvGrpSpPr>
          <p:grpSpPr>
            <a:xfrm>
              <a:off x="8933242" y="4960769"/>
              <a:ext cx="403118" cy="1020332"/>
              <a:chOff x="8933242" y="4960769"/>
              <a:chExt cx="683530" cy="1020332"/>
            </a:xfrm>
          </p:grpSpPr>
          <p:sp>
            <p:nvSpPr>
              <p:cNvPr id="755" name="Google Shape;755;p23"/>
              <p:cNvSpPr/>
              <p:nvPr/>
            </p:nvSpPr>
            <p:spPr>
              <a:xfrm>
                <a:off x="8933242" y="5821232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23"/>
              <p:cNvSpPr/>
              <p:nvPr/>
            </p:nvSpPr>
            <p:spPr>
              <a:xfrm>
                <a:off x="8933242" y="5534595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23"/>
              <p:cNvSpPr/>
              <p:nvPr/>
            </p:nvSpPr>
            <p:spPr>
              <a:xfrm>
                <a:off x="8933242" y="5247957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23"/>
              <p:cNvSpPr/>
              <p:nvPr/>
            </p:nvSpPr>
            <p:spPr>
              <a:xfrm>
                <a:off x="8933242" y="4960769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59" name="Google Shape;759;p23"/>
            <p:cNvSpPr/>
            <p:nvPr/>
          </p:nvSpPr>
          <p:spPr>
            <a:xfrm>
              <a:off x="9300864" y="4909898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760" name="Google Shape;760;p23"/>
            <p:cNvSpPr/>
            <p:nvPr/>
          </p:nvSpPr>
          <p:spPr>
            <a:xfrm>
              <a:off x="9300864" y="5197041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761" name="Google Shape;761;p23"/>
            <p:cNvSpPr/>
            <p:nvPr/>
          </p:nvSpPr>
          <p:spPr>
            <a:xfrm>
              <a:off x="9300864" y="5484184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762" name="Google Shape;762;p23"/>
            <p:cNvSpPr/>
            <p:nvPr/>
          </p:nvSpPr>
          <p:spPr>
            <a:xfrm>
              <a:off x="9300864" y="5771326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</p:grpSp>
      <p:sp>
        <p:nvSpPr>
          <p:cNvPr id="763" name="Google Shape;763;p23"/>
          <p:cNvSpPr/>
          <p:nvPr/>
        </p:nvSpPr>
        <p:spPr>
          <a:xfrm>
            <a:off x="10683936" y="6114698"/>
            <a:ext cx="164592" cy="159869"/>
          </a:xfrm>
          <a:prstGeom prst="ellipse">
            <a:avLst/>
          </a:prstGeom>
          <a:solidFill>
            <a:schemeClr val="accent6"/>
          </a:solidFill>
          <a:ln w="25400" cap="flat" cmpd="sng">
            <a:solidFill>
              <a:srgbClr val="3620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23"/>
          <p:cNvSpPr/>
          <p:nvPr/>
        </p:nvSpPr>
        <p:spPr>
          <a:xfrm>
            <a:off x="10683936" y="5828060"/>
            <a:ext cx="164592" cy="159869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7188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23"/>
          <p:cNvSpPr/>
          <p:nvPr/>
        </p:nvSpPr>
        <p:spPr>
          <a:xfrm>
            <a:off x="10683936" y="5540872"/>
            <a:ext cx="164592" cy="159869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1D5D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23"/>
          <p:cNvSpPr/>
          <p:nvPr/>
        </p:nvSpPr>
        <p:spPr>
          <a:xfrm>
            <a:off x="10847221" y="5490001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767" name="Google Shape;767;p23"/>
          <p:cNvSpPr/>
          <p:nvPr/>
        </p:nvSpPr>
        <p:spPr>
          <a:xfrm>
            <a:off x="10847221" y="5777144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768" name="Google Shape;768;p23"/>
          <p:cNvSpPr/>
          <p:nvPr/>
        </p:nvSpPr>
        <p:spPr>
          <a:xfrm>
            <a:off x="10847221" y="6064287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769" name="Google Shape;769;p23"/>
          <p:cNvSpPr/>
          <p:nvPr/>
        </p:nvSpPr>
        <p:spPr>
          <a:xfrm>
            <a:off x="5134692" y="5545353"/>
            <a:ext cx="1092304" cy="216024"/>
          </a:xfrm>
          <a:prstGeom prst="roundRect">
            <a:avLst>
              <a:gd name="adj" fmla="val 2328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770" name="Google Shape;770;p23"/>
          <p:cNvGrpSpPr/>
          <p:nvPr/>
        </p:nvGrpSpPr>
        <p:grpSpPr>
          <a:xfrm>
            <a:off x="717751" y="4978550"/>
            <a:ext cx="681268" cy="276999"/>
            <a:chOff x="1847528" y="4334616"/>
            <a:chExt cx="681268" cy="276999"/>
          </a:xfrm>
        </p:grpSpPr>
        <p:sp>
          <p:nvSpPr>
            <p:cNvPr id="771" name="Google Shape;771;p23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3"/>
            </a:solidFill>
            <a:ln w="25400" cap="flat" cmpd="sng">
              <a:solidFill>
                <a:srgbClr val="7188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23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6923C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sp>
        <p:nvSpPr>
          <p:cNvPr id="773" name="Google Shape;773;p23"/>
          <p:cNvSpPr txBox="1"/>
          <p:nvPr/>
        </p:nvSpPr>
        <p:spPr>
          <a:xfrm>
            <a:off x="8834304" y="1459213"/>
            <a:ext cx="2808288" cy="29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  <a:p>
            <a:pPr marL="342882" marR="0" lvl="0" indent="-342882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24"/>
          <p:cNvSpPr txBox="1">
            <a:spLocks noGrp="1"/>
          </p:cNvSpPr>
          <p:nvPr>
            <p:ph type="title" idx="4294967295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780" name="Google Shape;780;p24"/>
          <p:cNvSpPr txBox="1">
            <a:spLocks noGrp="1"/>
          </p:cNvSpPr>
          <p:nvPr>
            <p:ph type="subTitle" idx="4294967295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ct val="10000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SEPTIEMBRE</a:t>
            </a:r>
            <a:r>
              <a:rPr lang="en-US" sz="32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// 1.</a:t>
            </a:r>
            <a:r>
              <a:rPr lang="en-US" sz="3200" b="0" i="0" u="none" strike="noStrike" cap="none" baseline="30000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 día de la semana: </a:t>
            </a:r>
            <a:r>
              <a:rPr lang="en-US" sz="3200" b="1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Lunes</a:t>
            </a:r>
            <a:endParaRPr/>
          </a:p>
        </p:txBody>
      </p:sp>
      <p:sp>
        <p:nvSpPr>
          <p:cNvPr id="781" name="Google Shape;781;p24"/>
          <p:cNvSpPr/>
          <p:nvPr/>
        </p:nvSpPr>
        <p:spPr>
          <a:xfrm>
            <a:off x="1775520" y="3789040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782" name="Google Shape;782;p24"/>
          <p:cNvSpPr/>
          <p:nvPr/>
        </p:nvSpPr>
        <p:spPr>
          <a:xfrm>
            <a:off x="2964302" y="5013176"/>
            <a:ext cx="3347722" cy="216024"/>
          </a:xfrm>
          <a:prstGeom prst="roundRect">
            <a:avLst>
              <a:gd name="adj" fmla="val 23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783" name="Google Shape;783;p24"/>
          <p:cNvGrpSpPr/>
          <p:nvPr/>
        </p:nvGrpSpPr>
        <p:grpSpPr>
          <a:xfrm>
            <a:off x="1847528" y="4334616"/>
            <a:ext cx="681268" cy="276999"/>
            <a:chOff x="1847528" y="4334616"/>
            <a:chExt cx="681268" cy="276999"/>
          </a:xfrm>
        </p:grpSpPr>
        <p:sp>
          <p:nvSpPr>
            <p:cNvPr id="784" name="Google Shape;784;p24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6"/>
            </a:solidFill>
            <a:ln w="25400" cap="flat" cmpd="sng">
              <a:solidFill>
                <a:srgbClr val="3620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24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A468AD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786" name="Google Shape;786;p24"/>
          <p:cNvGrpSpPr/>
          <p:nvPr/>
        </p:nvGrpSpPr>
        <p:grpSpPr>
          <a:xfrm>
            <a:off x="5290457" y="3755876"/>
            <a:ext cx="681268" cy="276999"/>
            <a:chOff x="1847528" y="4334616"/>
            <a:chExt cx="681268" cy="276999"/>
          </a:xfrm>
        </p:grpSpPr>
        <p:sp>
          <p:nvSpPr>
            <p:cNvPr id="787" name="Google Shape;787;p24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1D5D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24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789" name="Google Shape;789;p24"/>
          <p:cNvGrpSpPr/>
          <p:nvPr/>
        </p:nvGrpSpPr>
        <p:grpSpPr>
          <a:xfrm>
            <a:off x="8834304" y="5490001"/>
            <a:ext cx="1557371" cy="1107649"/>
            <a:chOff x="8933242" y="4909898"/>
            <a:chExt cx="1557371" cy="1107649"/>
          </a:xfrm>
        </p:grpSpPr>
        <p:grpSp>
          <p:nvGrpSpPr>
            <p:cNvPr id="790" name="Google Shape;790;p24"/>
            <p:cNvGrpSpPr/>
            <p:nvPr/>
          </p:nvGrpSpPr>
          <p:grpSpPr>
            <a:xfrm>
              <a:off x="8933242" y="4960769"/>
              <a:ext cx="403118" cy="1020332"/>
              <a:chOff x="8933242" y="4960769"/>
              <a:chExt cx="683530" cy="1020332"/>
            </a:xfrm>
          </p:grpSpPr>
          <p:sp>
            <p:nvSpPr>
              <p:cNvPr id="791" name="Google Shape;791;p24"/>
              <p:cNvSpPr/>
              <p:nvPr/>
            </p:nvSpPr>
            <p:spPr>
              <a:xfrm>
                <a:off x="8933242" y="5821232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24"/>
              <p:cNvSpPr/>
              <p:nvPr/>
            </p:nvSpPr>
            <p:spPr>
              <a:xfrm>
                <a:off x="8933242" y="5534595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3" name="Google Shape;793;p24"/>
              <p:cNvSpPr/>
              <p:nvPr/>
            </p:nvSpPr>
            <p:spPr>
              <a:xfrm>
                <a:off x="8933242" y="5247957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4" name="Google Shape;794;p24"/>
              <p:cNvSpPr/>
              <p:nvPr/>
            </p:nvSpPr>
            <p:spPr>
              <a:xfrm>
                <a:off x="8933242" y="4960769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5" name="Google Shape;795;p24"/>
            <p:cNvSpPr/>
            <p:nvPr/>
          </p:nvSpPr>
          <p:spPr>
            <a:xfrm>
              <a:off x="9300864" y="4909898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796" name="Google Shape;796;p24"/>
            <p:cNvSpPr/>
            <p:nvPr/>
          </p:nvSpPr>
          <p:spPr>
            <a:xfrm>
              <a:off x="9300864" y="5197041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797" name="Google Shape;797;p24"/>
            <p:cNvSpPr/>
            <p:nvPr/>
          </p:nvSpPr>
          <p:spPr>
            <a:xfrm>
              <a:off x="9300864" y="5484184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798" name="Google Shape;798;p24"/>
            <p:cNvSpPr/>
            <p:nvPr/>
          </p:nvSpPr>
          <p:spPr>
            <a:xfrm>
              <a:off x="9300864" y="5771326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</p:grpSp>
      <p:sp>
        <p:nvSpPr>
          <p:cNvPr id="799" name="Google Shape;799;p24"/>
          <p:cNvSpPr/>
          <p:nvPr/>
        </p:nvSpPr>
        <p:spPr>
          <a:xfrm>
            <a:off x="10683936" y="6114698"/>
            <a:ext cx="164592" cy="159869"/>
          </a:xfrm>
          <a:prstGeom prst="ellipse">
            <a:avLst/>
          </a:prstGeom>
          <a:solidFill>
            <a:schemeClr val="accent6"/>
          </a:solidFill>
          <a:ln w="25400" cap="flat" cmpd="sng">
            <a:solidFill>
              <a:srgbClr val="3620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24"/>
          <p:cNvSpPr/>
          <p:nvPr/>
        </p:nvSpPr>
        <p:spPr>
          <a:xfrm>
            <a:off x="10683936" y="5828060"/>
            <a:ext cx="164592" cy="159869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7188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24"/>
          <p:cNvSpPr/>
          <p:nvPr/>
        </p:nvSpPr>
        <p:spPr>
          <a:xfrm>
            <a:off x="10683936" y="5540872"/>
            <a:ext cx="164592" cy="159869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1D5D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24"/>
          <p:cNvSpPr/>
          <p:nvPr/>
        </p:nvSpPr>
        <p:spPr>
          <a:xfrm>
            <a:off x="10847221" y="5490001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03" name="Google Shape;803;p24"/>
          <p:cNvSpPr/>
          <p:nvPr/>
        </p:nvSpPr>
        <p:spPr>
          <a:xfrm>
            <a:off x="10847221" y="5777144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04" name="Google Shape;804;p24"/>
          <p:cNvSpPr/>
          <p:nvPr/>
        </p:nvSpPr>
        <p:spPr>
          <a:xfrm>
            <a:off x="10847221" y="6064287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05" name="Google Shape;805;p24"/>
          <p:cNvSpPr/>
          <p:nvPr/>
        </p:nvSpPr>
        <p:spPr>
          <a:xfrm>
            <a:off x="658075" y="5661248"/>
            <a:ext cx="1092304" cy="216024"/>
          </a:xfrm>
          <a:prstGeom prst="roundRect">
            <a:avLst>
              <a:gd name="adj" fmla="val 2328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806" name="Google Shape;806;p24"/>
          <p:cNvGrpSpPr/>
          <p:nvPr/>
        </p:nvGrpSpPr>
        <p:grpSpPr>
          <a:xfrm>
            <a:off x="717751" y="4978550"/>
            <a:ext cx="681268" cy="276999"/>
            <a:chOff x="1847528" y="4334616"/>
            <a:chExt cx="681268" cy="276999"/>
          </a:xfrm>
        </p:grpSpPr>
        <p:sp>
          <p:nvSpPr>
            <p:cNvPr id="807" name="Google Shape;807;p24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3"/>
            </a:solidFill>
            <a:ln w="25400" cap="flat" cmpd="sng">
              <a:solidFill>
                <a:srgbClr val="7188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24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6923C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aphicFrame>
        <p:nvGraphicFramePr>
          <p:cNvPr id="809" name="Google Shape;809;p24"/>
          <p:cNvGraphicFramePr/>
          <p:nvPr/>
        </p:nvGraphicFramePr>
        <p:xfrm>
          <a:off x="702941" y="157180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670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1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5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4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9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7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675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89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1456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38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38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38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38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738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38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38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Arial"/>
                          <a:ea typeface="Arial"/>
                          <a:cs typeface="Arial"/>
                          <a:sym typeface="Arial"/>
                        </a:rPr>
                        <a:t>36</a:t>
                      </a:r>
                      <a:endParaRPr sz="2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56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67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67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67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67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67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9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Arial"/>
                          <a:ea typeface="Arial"/>
                          <a:cs typeface="Arial"/>
                          <a:sym typeface="Arial"/>
                        </a:rPr>
                        <a:t>37</a:t>
                      </a:r>
                      <a:endParaRPr sz="2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Arial"/>
                          <a:ea typeface="Arial"/>
                          <a:cs typeface="Arial"/>
                          <a:sym typeface="Arial"/>
                        </a:rPr>
                        <a:t>38</a:t>
                      </a:r>
                      <a:endParaRPr sz="2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5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Arial"/>
                          <a:ea typeface="Arial"/>
                          <a:cs typeface="Arial"/>
                          <a:sym typeface="Arial"/>
                        </a:rPr>
                        <a:t>39</a:t>
                      </a:r>
                      <a:endParaRPr sz="2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67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67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67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67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67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67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3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67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00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>
                          <a:latin typeface="Arial"/>
                          <a:ea typeface="Arial"/>
                          <a:cs typeface="Arial"/>
                          <a:sym typeface="Arial"/>
                        </a:rPr>
                        <a:t>40</a:t>
                      </a:r>
                      <a:endParaRPr sz="2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3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5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718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0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10" name="Google Shape;810;p24"/>
          <p:cNvSpPr txBox="1"/>
          <p:nvPr/>
        </p:nvSpPr>
        <p:spPr>
          <a:xfrm>
            <a:off x="8834304" y="1459213"/>
            <a:ext cx="2808288" cy="29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  <a:p>
            <a:pPr marL="342882" marR="0" lvl="0" indent="-342882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6" name="Google Shape;816;p25"/>
          <p:cNvGraphicFramePr/>
          <p:nvPr/>
        </p:nvGraphicFramePr>
        <p:xfrm>
          <a:off x="717749" y="151596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72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4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1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1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8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0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6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07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36050"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1554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88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88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88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88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788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88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88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725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40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54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72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675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41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3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5825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42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3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725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43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3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72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72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72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72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72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5825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>
                          <a:latin typeface="Arial"/>
                          <a:ea typeface="Arial"/>
                          <a:cs typeface="Arial"/>
                          <a:sym typeface="Arial"/>
                        </a:rPr>
                        <a:t>44</a:t>
                      </a:r>
                      <a:endParaRPr sz="2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3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66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6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17" name="Google Shape;817;p25"/>
          <p:cNvSpPr txBox="1">
            <a:spLocks noGrp="1"/>
          </p:cNvSpPr>
          <p:nvPr>
            <p:ph type="title" idx="4294967295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818" name="Google Shape;818;p25"/>
          <p:cNvSpPr txBox="1">
            <a:spLocks noGrp="1"/>
          </p:cNvSpPr>
          <p:nvPr>
            <p:ph type="subTitle" idx="4294967295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ct val="10000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OCTUBRE</a:t>
            </a:r>
            <a:r>
              <a:rPr lang="en-US" sz="32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// 1.</a:t>
            </a:r>
            <a:r>
              <a:rPr lang="en-US" sz="3200" b="0" i="0" u="none" strike="noStrike" cap="none" baseline="30000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 día de la semana: </a:t>
            </a:r>
            <a:r>
              <a:rPr lang="en-US" sz="3200" b="1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Lunes</a:t>
            </a:r>
            <a:endParaRPr/>
          </a:p>
        </p:txBody>
      </p:sp>
      <p:sp>
        <p:nvSpPr>
          <p:cNvPr id="819" name="Google Shape;819;p25"/>
          <p:cNvSpPr/>
          <p:nvPr/>
        </p:nvSpPr>
        <p:spPr>
          <a:xfrm>
            <a:off x="4079776" y="3472907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20" name="Google Shape;820;p25"/>
          <p:cNvSpPr/>
          <p:nvPr/>
        </p:nvSpPr>
        <p:spPr>
          <a:xfrm>
            <a:off x="2237915" y="4203956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21" name="Google Shape;821;p25"/>
          <p:cNvSpPr/>
          <p:nvPr/>
        </p:nvSpPr>
        <p:spPr>
          <a:xfrm>
            <a:off x="4406678" y="4927266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822" name="Google Shape;822;p25"/>
          <p:cNvGrpSpPr/>
          <p:nvPr/>
        </p:nvGrpSpPr>
        <p:grpSpPr>
          <a:xfrm>
            <a:off x="1847528" y="4334616"/>
            <a:ext cx="681268" cy="276999"/>
            <a:chOff x="1847528" y="4334616"/>
            <a:chExt cx="681268" cy="276999"/>
          </a:xfrm>
        </p:grpSpPr>
        <p:sp>
          <p:nvSpPr>
            <p:cNvPr id="823" name="Google Shape;823;p25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6"/>
            </a:solidFill>
            <a:ln w="25400" cap="flat" cmpd="sng">
              <a:solidFill>
                <a:srgbClr val="3620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25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A468AD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825" name="Google Shape;825;p25"/>
          <p:cNvGrpSpPr/>
          <p:nvPr/>
        </p:nvGrpSpPr>
        <p:grpSpPr>
          <a:xfrm>
            <a:off x="5290457" y="3755876"/>
            <a:ext cx="681268" cy="276999"/>
            <a:chOff x="1847528" y="4334616"/>
            <a:chExt cx="681268" cy="276999"/>
          </a:xfrm>
        </p:grpSpPr>
        <p:sp>
          <p:nvSpPr>
            <p:cNvPr id="826" name="Google Shape;826;p25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1D5D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25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828" name="Google Shape;828;p25"/>
          <p:cNvGrpSpPr/>
          <p:nvPr/>
        </p:nvGrpSpPr>
        <p:grpSpPr>
          <a:xfrm>
            <a:off x="8834304" y="5490001"/>
            <a:ext cx="1557371" cy="1107649"/>
            <a:chOff x="8933242" y="4909898"/>
            <a:chExt cx="1557371" cy="1107649"/>
          </a:xfrm>
        </p:grpSpPr>
        <p:grpSp>
          <p:nvGrpSpPr>
            <p:cNvPr id="829" name="Google Shape;829;p25"/>
            <p:cNvGrpSpPr/>
            <p:nvPr/>
          </p:nvGrpSpPr>
          <p:grpSpPr>
            <a:xfrm>
              <a:off x="8933242" y="4960769"/>
              <a:ext cx="403118" cy="1020332"/>
              <a:chOff x="8933242" y="4960769"/>
              <a:chExt cx="683530" cy="1020332"/>
            </a:xfrm>
          </p:grpSpPr>
          <p:sp>
            <p:nvSpPr>
              <p:cNvPr id="830" name="Google Shape;830;p25"/>
              <p:cNvSpPr/>
              <p:nvPr/>
            </p:nvSpPr>
            <p:spPr>
              <a:xfrm>
                <a:off x="8933242" y="5821232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1" name="Google Shape;831;p25"/>
              <p:cNvSpPr/>
              <p:nvPr/>
            </p:nvSpPr>
            <p:spPr>
              <a:xfrm>
                <a:off x="8933242" y="5534595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2" name="Google Shape;832;p25"/>
              <p:cNvSpPr/>
              <p:nvPr/>
            </p:nvSpPr>
            <p:spPr>
              <a:xfrm>
                <a:off x="8933242" y="5247957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25"/>
              <p:cNvSpPr/>
              <p:nvPr/>
            </p:nvSpPr>
            <p:spPr>
              <a:xfrm>
                <a:off x="8933242" y="4960769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34" name="Google Shape;834;p25"/>
            <p:cNvSpPr/>
            <p:nvPr/>
          </p:nvSpPr>
          <p:spPr>
            <a:xfrm>
              <a:off x="9300864" y="4909898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835" name="Google Shape;835;p25"/>
            <p:cNvSpPr/>
            <p:nvPr/>
          </p:nvSpPr>
          <p:spPr>
            <a:xfrm>
              <a:off x="9300864" y="5197041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836" name="Google Shape;836;p25"/>
            <p:cNvSpPr/>
            <p:nvPr/>
          </p:nvSpPr>
          <p:spPr>
            <a:xfrm>
              <a:off x="9300864" y="5484184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837" name="Google Shape;837;p25"/>
            <p:cNvSpPr/>
            <p:nvPr/>
          </p:nvSpPr>
          <p:spPr>
            <a:xfrm>
              <a:off x="9300864" y="5771326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</p:grpSp>
      <p:sp>
        <p:nvSpPr>
          <p:cNvPr id="838" name="Google Shape;838;p25"/>
          <p:cNvSpPr/>
          <p:nvPr/>
        </p:nvSpPr>
        <p:spPr>
          <a:xfrm>
            <a:off x="10683936" y="6114698"/>
            <a:ext cx="164592" cy="159869"/>
          </a:xfrm>
          <a:prstGeom prst="ellipse">
            <a:avLst/>
          </a:prstGeom>
          <a:solidFill>
            <a:schemeClr val="accent6"/>
          </a:solidFill>
          <a:ln w="25400" cap="flat" cmpd="sng">
            <a:solidFill>
              <a:srgbClr val="3620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25"/>
          <p:cNvSpPr/>
          <p:nvPr/>
        </p:nvSpPr>
        <p:spPr>
          <a:xfrm>
            <a:off x="10683936" y="5828060"/>
            <a:ext cx="164592" cy="159869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7188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25"/>
          <p:cNvSpPr/>
          <p:nvPr/>
        </p:nvSpPr>
        <p:spPr>
          <a:xfrm>
            <a:off x="10683936" y="5540872"/>
            <a:ext cx="164592" cy="159869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1D5D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25"/>
          <p:cNvSpPr/>
          <p:nvPr/>
        </p:nvSpPr>
        <p:spPr>
          <a:xfrm>
            <a:off x="10847221" y="5490001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42" name="Google Shape;842;p25"/>
          <p:cNvSpPr/>
          <p:nvPr/>
        </p:nvSpPr>
        <p:spPr>
          <a:xfrm>
            <a:off x="10847221" y="5777144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43" name="Google Shape;843;p25"/>
          <p:cNvSpPr/>
          <p:nvPr/>
        </p:nvSpPr>
        <p:spPr>
          <a:xfrm>
            <a:off x="10847221" y="6064287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44" name="Google Shape;844;p25"/>
          <p:cNvSpPr/>
          <p:nvPr/>
        </p:nvSpPr>
        <p:spPr>
          <a:xfrm>
            <a:off x="2408426" y="5669132"/>
            <a:ext cx="1092304" cy="216024"/>
          </a:xfrm>
          <a:prstGeom prst="roundRect">
            <a:avLst>
              <a:gd name="adj" fmla="val 2328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845" name="Google Shape;845;p25"/>
          <p:cNvGrpSpPr/>
          <p:nvPr/>
        </p:nvGrpSpPr>
        <p:grpSpPr>
          <a:xfrm>
            <a:off x="717751" y="4978550"/>
            <a:ext cx="681268" cy="276999"/>
            <a:chOff x="1847528" y="4334616"/>
            <a:chExt cx="681268" cy="276999"/>
          </a:xfrm>
        </p:grpSpPr>
        <p:sp>
          <p:nvSpPr>
            <p:cNvPr id="846" name="Google Shape;846;p25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3"/>
            </a:solidFill>
            <a:ln w="25400" cap="flat" cmpd="sng">
              <a:solidFill>
                <a:srgbClr val="7188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25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6923C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sp>
        <p:nvSpPr>
          <p:cNvPr id="848" name="Google Shape;848;p25"/>
          <p:cNvSpPr txBox="1"/>
          <p:nvPr/>
        </p:nvSpPr>
        <p:spPr>
          <a:xfrm>
            <a:off x="8834304" y="1459213"/>
            <a:ext cx="2808288" cy="29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  <a:p>
            <a:pPr marL="342882" marR="0" lvl="0" indent="-342882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4" name="Google Shape;854;p26"/>
          <p:cNvGraphicFramePr/>
          <p:nvPr/>
        </p:nvGraphicFramePr>
        <p:xfrm>
          <a:off x="634168" y="146882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724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0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3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6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6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14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40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15642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93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381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93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93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12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93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774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793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93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93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5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45</a:t>
                      </a:r>
                      <a:endParaRPr sz="2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64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79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3504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0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46</a:t>
                      </a:r>
                      <a:endParaRPr sz="2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4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03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47</a:t>
                      </a:r>
                      <a:endParaRPr sz="2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4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5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48</a:t>
                      </a:r>
                      <a:endParaRPr sz="2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4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3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0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49</a:t>
                      </a:r>
                      <a:endParaRPr sz="2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43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7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771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55" name="Google Shape;855;p26"/>
          <p:cNvSpPr txBox="1">
            <a:spLocks noGrp="1"/>
          </p:cNvSpPr>
          <p:nvPr>
            <p:ph type="title" idx="4294967295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856" name="Google Shape;856;p26"/>
          <p:cNvSpPr txBox="1">
            <a:spLocks noGrp="1"/>
          </p:cNvSpPr>
          <p:nvPr>
            <p:ph type="subTitle" idx="4294967295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ct val="10000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NOVIEMBRE</a:t>
            </a:r>
            <a:r>
              <a:rPr lang="en-US" sz="32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// 1.</a:t>
            </a:r>
            <a:r>
              <a:rPr lang="en-US" sz="3200" b="0" i="0" u="none" strike="noStrike" cap="none" baseline="30000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 día de la semana: </a:t>
            </a:r>
            <a:r>
              <a:rPr lang="en-US" sz="3200" b="1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Lunes</a:t>
            </a:r>
            <a:endParaRPr/>
          </a:p>
        </p:txBody>
      </p:sp>
      <p:sp>
        <p:nvSpPr>
          <p:cNvPr id="857" name="Google Shape;857;p26"/>
          <p:cNvSpPr/>
          <p:nvPr/>
        </p:nvSpPr>
        <p:spPr>
          <a:xfrm>
            <a:off x="4655949" y="4193001"/>
            <a:ext cx="2232030" cy="216024"/>
          </a:xfrm>
          <a:prstGeom prst="roundRect">
            <a:avLst>
              <a:gd name="adj" fmla="val 2328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58" name="Google Shape;858;p26"/>
          <p:cNvSpPr/>
          <p:nvPr/>
        </p:nvSpPr>
        <p:spPr>
          <a:xfrm>
            <a:off x="3157715" y="2715325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59" name="Google Shape;859;p26"/>
          <p:cNvSpPr/>
          <p:nvPr/>
        </p:nvSpPr>
        <p:spPr>
          <a:xfrm>
            <a:off x="2387588" y="3449529"/>
            <a:ext cx="3384376" cy="216024"/>
          </a:xfrm>
          <a:prstGeom prst="roundRect">
            <a:avLst>
              <a:gd name="adj" fmla="val 23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860" name="Google Shape;860;p26"/>
          <p:cNvGrpSpPr/>
          <p:nvPr/>
        </p:nvGrpSpPr>
        <p:grpSpPr>
          <a:xfrm>
            <a:off x="1847528" y="4334616"/>
            <a:ext cx="681268" cy="276999"/>
            <a:chOff x="1847528" y="4334616"/>
            <a:chExt cx="681268" cy="276999"/>
          </a:xfrm>
        </p:grpSpPr>
        <p:sp>
          <p:nvSpPr>
            <p:cNvPr id="861" name="Google Shape;861;p26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6"/>
            </a:solidFill>
            <a:ln w="25400" cap="flat" cmpd="sng">
              <a:solidFill>
                <a:srgbClr val="3620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26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A468AD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863" name="Google Shape;863;p26"/>
          <p:cNvGrpSpPr/>
          <p:nvPr/>
        </p:nvGrpSpPr>
        <p:grpSpPr>
          <a:xfrm>
            <a:off x="5290457" y="3755876"/>
            <a:ext cx="681268" cy="276999"/>
            <a:chOff x="1847528" y="4334616"/>
            <a:chExt cx="681268" cy="276999"/>
          </a:xfrm>
        </p:grpSpPr>
        <p:sp>
          <p:nvSpPr>
            <p:cNvPr id="864" name="Google Shape;864;p26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1D5D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26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866" name="Google Shape;866;p26"/>
          <p:cNvGrpSpPr/>
          <p:nvPr/>
        </p:nvGrpSpPr>
        <p:grpSpPr>
          <a:xfrm>
            <a:off x="8834304" y="5490001"/>
            <a:ext cx="1557371" cy="1107649"/>
            <a:chOff x="8933242" y="4909898"/>
            <a:chExt cx="1557371" cy="1107649"/>
          </a:xfrm>
        </p:grpSpPr>
        <p:grpSp>
          <p:nvGrpSpPr>
            <p:cNvPr id="867" name="Google Shape;867;p26"/>
            <p:cNvGrpSpPr/>
            <p:nvPr/>
          </p:nvGrpSpPr>
          <p:grpSpPr>
            <a:xfrm>
              <a:off x="8933242" y="4960769"/>
              <a:ext cx="403118" cy="1020332"/>
              <a:chOff x="8933242" y="4960769"/>
              <a:chExt cx="683530" cy="1020332"/>
            </a:xfrm>
          </p:grpSpPr>
          <p:sp>
            <p:nvSpPr>
              <p:cNvPr id="868" name="Google Shape;868;p26"/>
              <p:cNvSpPr/>
              <p:nvPr/>
            </p:nvSpPr>
            <p:spPr>
              <a:xfrm>
                <a:off x="8933242" y="5821232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26"/>
              <p:cNvSpPr/>
              <p:nvPr/>
            </p:nvSpPr>
            <p:spPr>
              <a:xfrm>
                <a:off x="8933242" y="5534595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0" name="Google Shape;870;p26"/>
              <p:cNvSpPr/>
              <p:nvPr/>
            </p:nvSpPr>
            <p:spPr>
              <a:xfrm>
                <a:off x="8933242" y="5247957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871;p26"/>
              <p:cNvSpPr/>
              <p:nvPr/>
            </p:nvSpPr>
            <p:spPr>
              <a:xfrm>
                <a:off x="8933242" y="4960769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2" name="Google Shape;872;p26"/>
            <p:cNvSpPr/>
            <p:nvPr/>
          </p:nvSpPr>
          <p:spPr>
            <a:xfrm>
              <a:off x="9300864" y="4909898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873" name="Google Shape;873;p26"/>
            <p:cNvSpPr/>
            <p:nvPr/>
          </p:nvSpPr>
          <p:spPr>
            <a:xfrm>
              <a:off x="9300864" y="5197041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874" name="Google Shape;874;p26"/>
            <p:cNvSpPr/>
            <p:nvPr/>
          </p:nvSpPr>
          <p:spPr>
            <a:xfrm>
              <a:off x="9300864" y="5484184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875" name="Google Shape;875;p26"/>
            <p:cNvSpPr/>
            <p:nvPr/>
          </p:nvSpPr>
          <p:spPr>
            <a:xfrm>
              <a:off x="9300864" y="5771326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</p:grpSp>
      <p:sp>
        <p:nvSpPr>
          <p:cNvPr id="876" name="Google Shape;876;p26"/>
          <p:cNvSpPr/>
          <p:nvPr/>
        </p:nvSpPr>
        <p:spPr>
          <a:xfrm>
            <a:off x="10683936" y="6114698"/>
            <a:ext cx="164592" cy="159869"/>
          </a:xfrm>
          <a:prstGeom prst="ellipse">
            <a:avLst/>
          </a:prstGeom>
          <a:solidFill>
            <a:schemeClr val="accent6"/>
          </a:solidFill>
          <a:ln w="25400" cap="flat" cmpd="sng">
            <a:solidFill>
              <a:srgbClr val="3620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26"/>
          <p:cNvSpPr/>
          <p:nvPr/>
        </p:nvSpPr>
        <p:spPr>
          <a:xfrm>
            <a:off x="10683936" y="5828060"/>
            <a:ext cx="164592" cy="159869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7188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26"/>
          <p:cNvSpPr/>
          <p:nvPr/>
        </p:nvSpPr>
        <p:spPr>
          <a:xfrm>
            <a:off x="10683936" y="5540872"/>
            <a:ext cx="164592" cy="159869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1D5D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26"/>
          <p:cNvSpPr/>
          <p:nvPr/>
        </p:nvSpPr>
        <p:spPr>
          <a:xfrm>
            <a:off x="10847221" y="5490001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80" name="Google Shape;880;p26"/>
          <p:cNvSpPr/>
          <p:nvPr/>
        </p:nvSpPr>
        <p:spPr>
          <a:xfrm>
            <a:off x="10847221" y="5777144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81" name="Google Shape;881;p26"/>
          <p:cNvSpPr/>
          <p:nvPr/>
        </p:nvSpPr>
        <p:spPr>
          <a:xfrm>
            <a:off x="10847221" y="6064287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82" name="Google Shape;882;p26"/>
          <p:cNvSpPr/>
          <p:nvPr/>
        </p:nvSpPr>
        <p:spPr>
          <a:xfrm>
            <a:off x="3264907" y="4912056"/>
            <a:ext cx="1092304" cy="216024"/>
          </a:xfrm>
          <a:prstGeom prst="roundRect">
            <a:avLst>
              <a:gd name="adj" fmla="val 2328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883" name="Google Shape;883;p26"/>
          <p:cNvGrpSpPr/>
          <p:nvPr/>
        </p:nvGrpSpPr>
        <p:grpSpPr>
          <a:xfrm>
            <a:off x="717751" y="4978550"/>
            <a:ext cx="681268" cy="276999"/>
            <a:chOff x="1847528" y="4334616"/>
            <a:chExt cx="681268" cy="276999"/>
          </a:xfrm>
        </p:grpSpPr>
        <p:sp>
          <p:nvSpPr>
            <p:cNvPr id="884" name="Google Shape;884;p26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3"/>
            </a:solidFill>
            <a:ln w="25400" cap="flat" cmpd="sng">
              <a:solidFill>
                <a:srgbClr val="7188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26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6923C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sp>
        <p:nvSpPr>
          <p:cNvPr id="886" name="Google Shape;886;p26"/>
          <p:cNvSpPr txBox="1"/>
          <p:nvPr/>
        </p:nvSpPr>
        <p:spPr>
          <a:xfrm>
            <a:off x="8834304" y="1459213"/>
            <a:ext cx="2808288" cy="29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  <a:p>
            <a:pPr marL="342882" marR="0" lvl="0" indent="-342882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2" name="Google Shape;892;p27"/>
          <p:cNvGraphicFramePr/>
          <p:nvPr/>
        </p:nvGraphicFramePr>
        <p:xfrm>
          <a:off x="618104" y="151931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726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1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3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31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25600"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1532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6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6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6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6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776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6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7675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49</a:t>
                      </a:r>
                      <a:endParaRPr sz="2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32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713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713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7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713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13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13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50</a:t>
                      </a:r>
                      <a:endParaRPr sz="2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11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51</a:t>
                      </a:r>
                      <a:endParaRPr sz="2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11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0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52</a:t>
                      </a:r>
                      <a:endParaRPr sz="27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511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713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713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713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713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713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13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1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36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713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5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7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511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/>
                    </a:p>
                  </a:txBody>
                  <a:tcPr marL="0" marR="0" marT="755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6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93" name="Google Shape;893;p27"/>
          <p:cNvSpPr txBox="1">
            <a:spLocks noGrp="1"/>
          </p:cNvSpPr>
          <p:nvPr>
            <p:ph type="title" idx="4294967295"/>
          </p:nvPr>
        </p:nvSpPr>
        <p:spPr>
          <a:xfrm>
            <a:off x="623887" y="137160"/>
            <a:ext cx="9797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2F3A46"/>
              </a:buClr>
              <a:buSzPts val="4000"/>
              <a:buFont typeface="Open Sans"/>
              <a:buNone/>
            </a:pPr>
            <a:r>
              <a:rPr lang="en-US"/>
              <a:t>CALENDARIO 2021</a:t>
            </a:r>
            <a:endParaRPr/>
          </a:p>
        </p:txBody>
      </p:sp>
      <p:sp>
        <p:nvSpPr>
          <p:cNvPr id="894" name="Google Shape;894;p27"/>
          <p:cNvSpPr txBox="1">
            <a:spLocks noGrp="1"/>
          </p:cNvSpPr>
          <p:nvPr>
            <p:ph type="subTitle" idx="4294967295"/>
          </p:nvPr>
        </p:nvSpPr>
        <p:spPr>
          <a:xfrm>
            <a:off x="623887" y="8450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ct val="100000"/>
              <a:buFont typeface="Arial"/>
              <a:buChar char="•"/>
            </a:pPr>
            <a:r>
              <a:rPr lang="en-US" sz="3200" b="1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DICIEMBRE</a:t>
            </a:r>
            <a:r>
              <a:rPr lang="en-US" sz="3200" b="0" i="0" u="none" strike="noStrike" cap="none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// 1.</a:t>
            </a:r>
            <a:r>
              <a:rPr lang="en-US" sz="3200" b="0" i="0" u="none" strike="noStrike" cap="none" baseline="30000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er</a:t>
            </a:r>
            <a:r>
              <a:rPr lang="en-US" sz="3200" b="0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 día de la semana: </a:t>
            </a:r>
            <a:r>
              <a:rPr lang="en-US" sz="3200" b="1" i="0" u="none" strike="noStrike" cap="none">
                <a:solidFill>
                  <a:srgbClr val="A1CDEA"/>
                </a:solidFill>
                <a:latin typeface="Open Sans"/>
                <a:ea typeface="Open Sans"/>
                <a:cs typeface="Open Sans"/>
                <a:sym typeface="Open Sans"/>
              </a:rPr>
              <a:t>Lunes</a:t>
            </a:r>
            <a:endParaRPr/>
          </a:p>
        </p:txBody>
      </p:sp>
      <p:sp>
        <p:nvSpPr>
          <p:cNvPr id="895" name="Google Shape;895;p27"/>
          <p:cNvSpPr/>
          <p:nvPr/>
        </p:nvSpPr>
        <p:spPr>
          <a:xfrm>
            <a:off x="4079776" y="3464326"/>
            <a:ext cx="2232248" cy="216024"/>
          </a:xfrm>
          <a:prstGeom prst="roundRect">
            <a:avLst>
              <a:gd name="adj" fmla="val 2328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896" name="Google Shape;896;p27"/>
          <p:cNvSpPr/>
          <p:nvPr/>
        </p:nvSpPr>
        <p:spPr>
          <a:xfrm>
            <a:off x="2707015" y="5592729"/>
            <a:ext cx="3384376" cy="216024"/>
          </a:xfrm>
          <a:prstGeom prst="roundRect">
            <a:avLst>
              <a:gd name="adj" fmla="val 2328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897" name="Google Shape;897;p27"/>
          <p:cNvGrpSpPr/>
          <p:nvPr/>
        </p:nvGrpSpPr>
        <p:grpSpPr>
          <a:xfrm>
            <a:off x="1847528" y="4334616"/>
            <a:ext cx="681268" cy="276999"/>
            <a:chOff x="1847528" y="4334616"/>
            <a:chExt cx="681268" cy="276999"/>
          </a:xfrm>
        </p:grpSpPr>
        <p:sp>
          <p:nvSpPr>
            <p:cNvPr id="898" name="Google Shape;898;p27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6"/>
            </a:solidFill>
            <a:ln w="25400" cap="flat" cmpd="sng">
              <a:solidFill>
                <a:srgbClr val="3620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27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A468AD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900" name="Google Shape;900;p27"/>
          <p:cNvGrpSpPr/>
          <p:nvPr/>
        </p:nvGrpSpPr>
        <p:grpSpPr>
          <a:xfrm>
            <a:off x="5290457" y="3755876"/>
            <a:ext cx="681268" cy="276999"/>
            <a:chOff x="1847528" y="4334616"/>
            <a:chExt cx="681268" cy="276999"/>
          </a:xfrm>
        </p:grpSpPr>
        <p:sp>
          <p:nvSpPr>
            <p:cNvPr id="901" name="Google Shape;901;p27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1"/>
            </a:solidFill>
            <a:ln w="25400" cap="flat" cmpd="sng">
              <a:solidFill>
                <a:srgbClr val="1D5D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27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grpSp>
        <p:nvGrpSpPr>
          <p:cNvPr id="903" name="Google Shape;903;p27"/>
          <p:cNvGrpSpPr/>
          <p:nvPr/>
        </p:nvGrpSpPr>
        <p:grpSpPr>
          <a:xfrm>
            <a:off x="8834304" y="5490001"/>
            <a:ext cx="1557371" cy="1107649"/>
            <a:chOff x="8933242" y="4909898"/>
            <a:chExt cx="1557371" cy="1107649"/>
          </a:xfrm>
        </p:grpSpPr>
        <p:grpSp>
          <p:nvGrpSpPr>
            <p:cNvPr id="904" name="Google Shape;904;p27"/>
            <p:cNvGrpSpPr/>
            <p:nvPr/>
          </p:nvGrpSpPr>
          <p:grpSpPr>
            <a:xfrm>
              <a:off x="8933242" y="4960769"/>
              <a:ext cx="403118" cy="1020332"/>
              <a:chOff x="8933242" y="4960769"/>
              <a:chExt cx="683530" cy="1020332"/>
            </a:xfrm>
          </p:grpSpPr>
          <p:sp>
            <p:nvSpPr>
              <p:cNvPr id="905" name="Google Shape;905;p27"/>
              <p:cNvSpPr/>
              <p:nvPr/>
            </p:nvSpPr>
            <p:spPr>
              <a:xfrm>
                <a:off x="8933242" y="5821232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6" name="Google Shape;906;p27"/>
              <p:cNvSpPr/>
              <p:nvPr/>
            </p:nvSpPr>
            <p:spPr>
              <a:xfrm>
                <a:off x="8933242" y="5534595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27"/>
              <p:cNvSpPr/>
              <p:nvPr/>
            </p:nvSpPr>
            <p:spPr>
              <a:xfrm>
                <a:off x="8933242" y="5247957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8" name="Google Shape;908;p27"/>
              <p:cNvSpPr/>
              <p:nvPr/>
            </p:nvSpPr>
            <p:spPr>
              <a:xfrm>
                <a:off x="8933242" y="4960769"/>
                <a:ext cx="683530" cy="159869"/>
              </a:xfrm>
              <a:prstGeom prst="roundRect">
                <a:avLst>
                  <a:gd name="adj" fmla="val 23281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0" rIns="91425" bIns="0" anchor="ctr" anchorCtr="0">
                <a:normAutofit lnSpcReduction="10000"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017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9" name="Google Shape;909;p27"/>
            <p:cNvSpPr/>
            <p:nvPr/>
          </p:nvSpPr>
          <p:spPr>
            <a:xfrm>
              <a:off x="9300864" y="4909898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910" name="Google Shape;910;p27"/>
            <p:cNvSpPr/>
            <p:nvPr/>
          </p:nvSpPr>
          <p:spPr>
            <a:xfrm>
              <a:off x="9300864" y="5197041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911" name="Google Shape;911;p27"/>
            <p:cNvSpPr/>
            <p:nvPr/>
          </p:nvSpPr>
          <p:spPr>
            <a:xfrm>
              <a:off x="9300864" y="5484184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  <p:sp>
          <p:nvSpPr>
            <p:cNvPr id="912" name="Google Shape;912;p27"/>
            <p:cNvSpPr/>
            <p:nvPr/>
          </p:nvSpPr>
          <p:spPr>
            <a:xfrm>
              <a:off x="9300864" y="5771326"/>
              <a:ext cx="118974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00">
                  <a:solidFill>
                    <a:srgbClr val="6B7F80"/>
                  </a:solidFill>
                  <a:latin typeface="Calibri"/>
                  <a:ea typeface="Calibri"/>
                  <a:cs typeface="Calibri"/>
                  <a:sym typeface="Calibri"/>
                </a:rPr>
                <a:t>Event Lorem Ipsum</a:t>
              </a:r>
              <a:endParaRPr/>
            </a:p>
          </p:txBody>
        </p:sp>
      </p:grpSp>
      <p:sp>
        <p:nvSpPr>
          <p:cNvPr id="913" name="Google Shape;913;p27"/>
          <p:cNvSpPr/>
          <p:nvPr/>
        </p:nvSpPr>
        <p:spPr>
          <a:xfrm>
            <a:off x="10683936" y="6114698"/>
            <a:ext cx="164592" cy="159869"/>
          </a:xfrm>
          <a:prstGeom prst="ellipse">
            <a:avLst/>
          </a:prstGeom>
          <a:solidFill>
            <a:schemeClr val="accent6"/>
          </a:solidFill>
          <a:ln w="25400" cap="flat" cmpd="sng">
            <a:solidFill>
              <a:srgbClr val="36203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27"/>
          <p:cNvSpPr/>
          <p:nvPr/>
        </p:nvSpPr>
        <p:spPr>
          <a:xfrm>
            <a:off x="10683936" y="5828060"/>
            <a:ext cx="164592" cy="159869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7188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27"/>
          <p:cNvSpPr/>
          <p:nvPr/>
        </p:nvSpPr>
        <p:spPr>
          <a:xfrm>
            <a:off x="10683936" y="5540872"/>
            <a:ext cx="164592" cy="159869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1D5D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ctr" anchorCtr="0">
            <a:normAutofit lnSpcReduction="10000"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27"/>
          <p:cNvSpPr/>
          <p:nvPr/>
        </p:nvSpPr>
        <p:spPr>
          <a:xfrm>
            <a:off x="10847221" y="5490001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917" name="Google Shape;917;p27"/>
          <p:cNvSpPr/>
          <p:nvPr/>
        </p:nvSpPr>
        <p:spPr>
          <a:xfrm>
            <a:off x="10847221" y="5777144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918" name="Google Shape;918;p27"/>
          <p:cNvSpPr/>
          <p:nvPr/>
        </p:nvSpPr>
        <p:spPr>
          <a:xfrm>
            <a:off x="10847221" y="6064287"/>
            <a:ext cx="118974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B7F80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sp>
        <p:nvSpPr>
          <p:cNvPr id="919" name="Google Shape;919;p27"/>
          <p:cNvSpPr/>
          <p:nvPr/>
        </p:nvSpPr>
        <p:spPr>
          <a:xfrm>
            <a:off x="3196915" y="4901025"/>
            <a:ext cx="1092304" cy="216024"/>
          </a:xfrm>
          <a:prstGeom prst="roundRect">
            <a:avLst>
              <a:gd name="adj" fmla="val 2328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0" rIns="91425" bIns="0" anchor="ctr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Event Lorem Ipsum</a:t>
            </a:r>
            <a:endParaRPr/>
          </a:p>
        </p:txBody>
      </p:sp>
      <p:grpSp>
        <p:nvGrpSpPr>
          <p:cNvPr id="920" name="Google Shape;920;p27"/>
          <p:cNvGrpSpPr/>
          <p:nvPr/>
        </p:nvGrpSpPr>
        <p:grpSpPr>
          <a:xfrm>
            <a:off x="717751" y="4978550"/>
            <a:ext cx="681268" cy="276999"/>
            <a:chOff x="1847528" y="4334616"/>
            <a:chExt cx="681268" cy="276999"/>
          </a:xfrm>
        </p:grpSpPr>
        <p:sp>
          <p:nvSpPr>
            <p:cNvPr id="921" name="Google Shape;921;p27"/>
            <p:cNvSpPr/>
            <p:nvPr/>
          </p:nvSpPr>
          <p:spPr>
            <a:xfrm>
              <a:off x="1847528" y="4423363"/>
              <a:ext cx="99506" cy="99506"/>
            </a:xfrm>
            <a:prstGeom prst="ellipse">
              <a:avLst/>
            </a:prstGeom>
            <a:solidFill>
              <a:schemeClr val="accent3"/>
            </a:solidFill>
            <a:ln w="25400" cap="flat" cmpd="sng">
              <a:solidFill>
                <a:srgbClr val="71884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27"/>
            <p:cNvSpPr txBox="1"/>
            <p:nvPr/>
          </p:nvSpPr>
          <p:spPr>
            <a:xfrm>
              <a:off x="1947034" y="4334616"/>
              <a:ext cx="581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6923C"/>
                  </a:solidFill>
                  <a:latin typeface="Calibri"/>
                  <a:ea typeface="Calibri"/>
                  <a:cs typeface="Calibri"/>
                  <a:sym typeface="Calibri"/>
                </a:rPr>
                <a:t>Lorem</a:t>
              </a:r>
              <a:endParaRPr/>
            </a:p>
          </p:txBody>
        </p:sp>
      </p:grpSp>
      <p:sp>
        <p:nvSpPr>
          <p:cNvPr id="923" name="Google Shape;923;p27"/>
          <p:cNvSpPr txBox="1"/>
          <p:nvPr/>
        </p:nvSpPr>
        <p:spPr>
          <a:xfrm>
            <a:off x="8834304" y="1459213"/>
            <a:ext cx="2808288" cy="2982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882" marR="0" lvl="0" indent="-342882" algn="l" rtl="0">
              <a:spcBef>
                <a:spcPts val="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  <a:p>
            <a:pPr marL="342882" marR="0" lvl="0" indent="-342882" algn="l" rtl="0">
              <a:spcBef>
                <a:spcPts val="400"/>
              </a:spcBef>
              <a:spcAft>
                <a:spcPts val="0"/>
              </a:spcAft>
              <a:buClr>
                <a:srgbClr val="6B7F8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6B7F8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28"/>
          <p:cNvSpPr txBox="1"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</a:pPr>
            <a:r>
              <a:rPr lang="en-US"/>
              <a:t>PLANIFICADOR 2021</a:t>
            </a:r>
            <a:endParaRPr/>
          </a:p>
        </p:txBody>
      </p:sp>
      <p:sp>
        <p:nvSpPr>
          <p:cNvPr id="930" name="Google Shape;930;p2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2B4E0"/>
              </a:buClr>
              <a:buSzPts val="3200"/>
              <a:buNone/>
            </a:pPr>
            <a:r>
              <a:rPr lang="en-US"/>
              <a:t>12 Meses (1 Año)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6" name="Google Shape;936;p29"/>
          <p:cNvGraphicFramePr/>
          <p:nvPr/>
        </p:nvGraphicFramePr>
        <p:xfrm>
          <a:off x="479376" y="69269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56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Dic. 2020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Enero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Feb. 2021 ►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37" name="Google Shape;937;p29"/>
          <p:cNvGraphicFramePr/>
          <p:nvPr/>
        </p:nvGraphicFramePr>
        <p:xfrm>
          <a:off x="479376" y="3429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56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Ene.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Febrero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Mar. 2021 ►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/>
          <p:nvPr/>
        </p:nvSpPr>
        <p:spPr>
          <a:xfrm>
            <a:off x="597587" y="6174281"/>
            <a:ext cx="648072" cy="6480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 txBox="1">
            <a:spLocks noGrp="1"/>
          </p:cNvSpPr>
          <p:nvPr>
            <p:ph type="subTitle" idx="1"/>
          </p:nvPr>
        </p:nvSpPr>
        <p:spPr>
          <a:xfrm>
            <a:off x="833079" y="213318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b="1" cap="none"/>
              <a:t>12 MESES </a:t>
            </a:r>
            <a:r>
              <a:rPr lang="en-US">
                <a:solidFill>
                  <a:srgbClr val="A1CDEA"/>
                </a:solidFill>
              </a:rPr>
              <a:t>// Estilo colorido</a:t>
            </a:r>
            <a:endParaRPr b="1">
              <a:solidFill>
                <a:srgbClr val="A1CDEA"/>
              </a:solidFill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2474913" y="155575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3" name="Google Shape;113;p3"/>
          <p:cNvGraphicFramePr/>
          <p:nvPr/>
        </p:nvGraphicFramePr>
        <p:xfrm>
          <a:off x="863268" y="974507"/>
          <a:ext cx="2521425" cy="1792675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4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1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4150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875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ENERO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7874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1594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01A1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645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509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509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50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4" name="Google Shape;114;p3"/>
          <p:cNvGraphicFramePr/>
          <p:nvPr/>
        </p:nvGraphicFramePr>
        <p:xfrm>
          <a:off x="3524040" y="964438"/>
          <a:ext cx="2522100" cy="2099085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3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1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22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3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B3C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593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FEBRERO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B3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1778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104139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950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112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065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04139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0CB3C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0CB3C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0CB3C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810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0CB3C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5" name="Google Shape;115;p3"/>
          <p:cNvGraphicFramePr/>
          <p:nvPr/>
        </p:nvGraphicFramePr>
        <p:xfrm>
          <a:off x="6182016" y="959978"/>
          <a:ext cx="2517900" cy="1792675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7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89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4150">
                <a:tc>
                  <a:txBody>
                    <a:bodyPr/>
                    <a:lstStyle/>
                    <a:p>
                      <a:pPr marL="698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875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3AAC68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3117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MARZO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3AAC6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636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953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3AAC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950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0477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3AAC6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3AAC6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3AAC6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3AAC6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6" name="Google Shape;116;p3"/>
          <p:cNvGraphicFramePr/>
          <p:nvPr/>
        </p:nvGraphicFramePr>
        <p:xfrm>
          <a:off x="8832304" y="949909"/>
          <a:ext cx="2517225" cy="180275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5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9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22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04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3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444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ABRIL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017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06679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444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8ABC3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06679" lvl="0" indent="0" algn="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8ABC3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8ABC3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8ABC3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7" name="Google Shape;117;p3"/>
          <p:cNvGraphicFramePr/>
          <p:nvPr/>
        </p:nvGraphicFramePr>
        <p:xfrm>
          <a:off x="863268" y="2843310"/>
          <a:ext cx="2517225" cy="1802625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0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22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05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2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13029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MAYO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250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0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825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1493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80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18" name="Google Shape;118;p3"/>
          <p:cNvGraphicFramePr/>
          <p:nvPr/>
        </p:nvGraphicFramePr>
        <p:xfrm>
          <a:off x="3524040" y="2833242"/>
          <a:ext cx="2522100" cy="1802625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3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1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22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06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2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511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JUNIO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250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1778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104139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0" marR="11112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12065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0" marR="10413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F8A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0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F8A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F8A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F8A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3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19" name="Google Shape;119;p3"/>
          <p:cNvGraphicFramePr/>
          <p:nvPr/>
        </p:nvGraphicFramePr>
        <p:xfrm>
          <a:off x="6182016" y="2828781"/>
          <a:ext cx="2517900" cy="1802625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7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89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225">
                <a:tc>
                  <a:txBody>
                    <a:bodyPr/>
                    <a:lstStyle/>
                    <a:p>
                      <a:pPr marL="698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07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2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22884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JULIO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250">
                <a:tc>
                  <a:txBody>
                    <a:bodyPr/>
                    <a:lstStyle/>
                    <a:p>
                      <a:pPr marL="8636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953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0" marR="10477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EF800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00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0477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EF800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EF800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EF800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37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0" name="Google Shape;120;p3"/>
          <p:cNvGraphicFramePr/>
          <p:nvPr/>
        </p:nvGraphicFramePr>
        <p:xfrm>
          <a:off x="8832304" y="2818712"/>
          <a:ext cx="2517225" cy="1802625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5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9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22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08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2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444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460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AGOSTO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444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250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017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0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06679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444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80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1" name="Google Shape;121;p3"/>
          <p:cNvGraphicFramePr/>
          <p:nvPr/>
        </p:nvGraphicFramePr>
        <p:xfrm>
          <a:off x="863268" y="4710466"/>
          <a:ext cx="2517225" cy="2098635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0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09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3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687C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651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SEPTIEMBRE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687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1594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25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CF687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42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CF687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CF687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CF687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2" name="Google Shape;122;p3"/>
          <p:cNvGraphicFramePr/>
          <p:nvPr/>
        </p:nvGraphicFramePr>
        <p:xfrm>
          <a:off x="3524041" y="4700397"/>
          <a:ext cx="2517925" cy="2098635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0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3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7668A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908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OCTUBRE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766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826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104139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0413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42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762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112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065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0413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016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016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016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3" name="Google Shape;123;p3"/>
          <p:cNvGraphicFramePr/>
          <p:nvPr/>
        </p:nvGraphicFramePr>
        <p:xfrm>
          <a:off x="6182016" y="4695937"/>
          <a:ext cx="2517900" cy="1802725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7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89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698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3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97EB8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NOVIEMBRE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97E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636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953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100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0477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697E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425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697E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697E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697E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4" name="Google Shape;124;p3"/>
          <p:cNvGraphicFramePr/>
          <p:nvPr/>
        </p:nvGraphicFramePr>
        <p:xfrm>
          <a:off x="8832304" y="4685868"/>
          <a:ext cx="2521425" cy="2098635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3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0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3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7A9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3431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DICIEMBRE</a:t>
                      </a:r>
                      <a:endParaRPr sz="2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7A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0165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017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0667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42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125" name="Google Shape;125;p3"/>
          <p:cNvCxnSpPr/>
          <p:nvPr/>
        </p:nvCxnSpPr>
        <p:spPr>
          <a:xfrm rot="10800000">
            <a:off x="856392" y="1334547"/>
            <a:ext cx="252410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6" name="Google Shape;126;p3"/>
          <p:cNvCxnSpPr/>
          <p:nvPr/>
        </p:nvCxnSpPr>
        <p:spPr>
          <a:xfrm rot="10800000">
            <a:off x="6175837" y="1334547"/>
            <a:ext cx="252410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3" name="Google Shape;943;p30"/>
          <p:cNvGraphicFramePr/>
          <p:nvPr/>
        </p:nvGraphicFramePr>
        <p:xfrm>
          <a:off x="479376" y="61214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56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Feb.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Marzo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Abr. 2021 ►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44" name="Google Shape;944;p30"/>
          <p:cNvGraphicFramePr/>
          <p:nvPr/>
        </p:nvGraphicFramePr>
        <p:xfrm>
          <a:off x="454985" y="36795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56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Mar.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Abril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May. 2021 ►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0" name="Google Shape;950;p31"/>
          <p:cNvGraphicFramePr/>
          <p:nvPr/>
        </p:nvGraphicFramePr>
        <p:xfrm>
          <a:off x="560379" y="54868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56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Abr.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Mayo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Jun. 2021 ►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51" name="Google Shape;951;p31"/>
          <p:cNvGraphicFramePr/>
          <p:nvPr/>
        </p:nvGraphicFramePr>
        <p:xfrm>
          <a:off x="537530" y="34479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56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May.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Junio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Jul. 2021 ►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52" name="Google Shape;952;p31">
            <a:hlinkClick r:id="rId6"/>
          </p:cNvPr>
          <p:cNvSpPr/>
          <p:nvPr/>
        </p:nvSpPr>
        <p:spPr>
          <a:xfrm>
            <a:off x="584695" y="3644666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8" name="Google Shape;958;p32"/>
          <p:cNvGraphicFramePr/>
          <p:nvPr/>
        </p:nvGraphicFramePr>
        <p:xfrm>
          <a:off x="609600" y="6206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56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Jun.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Julio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Ago. 2021 ►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59" name="Google Shape;959;p32"/>
          <p:cNvGraphicFramePr/>
          <p:nvPr/>
        </p:nvGraphicFramePr>
        <p:xfrm>
          <a:off x="609600" y="367104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56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Jul.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Agosto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Sep. 2021 ►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60" name="Google Shape;960;p32">
            <a:hlinkClick r:id="rId6"/>
          </p:cNvPr>
          <p:cNvSpPr/>
          <p:nvPr/>
        </p:nvSpPr>
        <p:spPr>
          <a:xfrm>
            <a:off x="479376" y="4365104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33">
            <a:hlinkClick r:id="rId3"/>
          </p:cNvPr>
          <p:cNvSpPr/>
          <p:nvPr/>
        </p:nvSpPr>
        <p:spPr>
          <a:xfrm>
            <a:off x="479376" y="4365104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67" name="Google Shape;967;p33"/>
          <p:cNvGraphicFramePr/>
          <p:nvPr/>
        </p:nvGraphicFramePr>
        <p:xfrm>
          <a:off x="609600" y="47667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56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Ago.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Septiembre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Oct. 2021 ►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68" name="Google Shape;968;p33"/>
          <p:cNvGraphicFramePr/>
          <p:nvPr/>
        </p:nvGraphicFramePr>
        <p:xfrm>
          <a:off x="603176" y="34550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56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Sep.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Octubre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Nov. 2021 ►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2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4" name="Google Shape;974;p34"/>
          <p:cNvGraphicFramePr/>
          <p:nvPr/>
        </p:nvGraphicFramePr>
        <p:xfrm>
          <a:off x="609600" y="54868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56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Oct.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Noviembre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Dic. 2021 ►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75" name="Google Shape;975;p34"/>
          <p:cNvGraphicFramePr/>
          <p:nvPr/>
        </p:nvGraphicFramePr>
        <p:xfrm>
          <a:off x="609600" y="3429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566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66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475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Nov.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Diciembre 2021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Ene. 2022 ►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1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875" marR="273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9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75" marR="273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35"/>
          <p:cNvSpPr txBox="1"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</a:pPr>
            <a:r>
              <a:rPr lang="en-US"/>
              <a:t>PLANIFICADOR 2021</a:t>
            </a:r>
            <a:endParaRPr/>
          </a:p>
        </p:txBody>
      </p:sp>
      <p:sp>
        <p:nvSpPr>
          <p:cNvPr id="982" name="Google Shape;982;p3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2B4E0"/>
              </a:buClr>
              <a:buSzPts val="3200"/>
              <a:buNone/>
            </a:pPr>
            <a:r>
              <a:rPr lang="en-US"/>
              <a:t>Estilo grande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8" name="Google Shape;988;p36"/>
          <p:cNvGraphicFramePr/>
          <p:nvPr/>
        </p:nvGraphicFramePr>
        <p:xfrm>
          <a:off x="2266819" y="9087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093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3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5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3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36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Diciembre</a:t>
                      </a:r>
                      <a:endParaRPr sz="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00" marR="1905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Enero 2021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00" marR="190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Febrero ►</a:t>
                      </a:r>
                      <a:endParaRPr sz="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00" marR="190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00" marR="1905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00" marR="1905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00" marR="1905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00" marR="1905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00" marR="1905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00" marR="1905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00" marR="1905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200" marR="1905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37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  <p:graphicFrame>
        <p:nvGraphicFramePr>
          <p:cNvPr id="994" name="Google Shape;994;p37"/>
          <p:cNvGraphicFramePr/>
          <p:nvPr/>
        </p:nvGraphicFramePr>
        <p:xfrm>
          <a:off x="2495600" y="10527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00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9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Enero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Febrero 2021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Marzo ►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38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  <p:graphicFrame>
        <p:nvGraphicFramePr>
          <p:cNvPr id="1000" name="Google Shape;1000;p38"/>
          <p:cNvGraphicFramePr/>
          <p:nvPr/>
        </p:nvGraphicFramePr>
        <p:xfrm>
          <a:off x="2495600" y="90872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00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9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Febrero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Marzo 2021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Abril ►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39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  <p:graphicFrame>
        <p:nvGraphicFramePr>
          <p:cNvPr id="1006" name="Google Shape;1006;p39"/>
          <p:cNvGraphicFramePr/>
          <p:nvPr/>
        </p:nvGraphicFramePr>
        <p:xfrm>
          <a:off x="2569056" y="83671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00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9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Marzo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Abril 2021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Mayo ►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"/>
          <p:cNvSpPr/>
          <p:nvPr/>
        </p:nvSpPr>
        <p:spPr>
          <a:xfrm>
            <a:off x="2471980" y="1281145"/>
            <a:ext cx="807607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 txBox="1">
            <a:spLocks noGrp="1"/>
          </p:cNvSpPr>
          <p:nvPr>
            <p:ph type="subTitle" idx="1"/>
          </p:nvPr>
        </p:nvSpPr>
        <p:spPr>
          <a:xfrm>
            <a:off x="547789" y="226360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b="1" cap="none"/>
              <a:t>12 MESES </a:t>
            </a:r>
            <a:r>
              <a:rPr lang="en-US">
                <a:solidFill>
                  <a:srgbClr val="A1CDEA"/>
                </a:solidFill>
              </a:rPr>
              <a:t>// Estilo minimalista</a:t>
            </a:r>
            <a:endParaRPr b="1">
              <a:solidFill>
                <a:srgbClr val="A1CDEA"/>
              </a:solidFill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1791098" y="689136"/>
            <a:ext cx="756920" cy="29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ENERO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4170392" y="689136"/>
            <a:ext cx="963294" cy="29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FEBRERO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6715727" y="689136"/>
            <a:ext cx="839469" cy="29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MARZO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9317576" y="689136"/>
            <a:ext cx="624840" cy="29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ABRIL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8" name="Google Shape;138;p4"/>
          <p:cNvGraphicFramePr/>
          <p:nvPr/>
        </p:nvGraphicFramePr>
        <p:xfrm>
          <a:off x="1021681" y="98072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1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6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97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9450">
                <a:tc>
                  <a:txBody>
                    <a:bodyPr/>
                    <a:lstStyle/>
                    <a:p>
                      <a:pPr marL="0" marR="7366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463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711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444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711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711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275">
                <a:tc>
                  <a:txBody>
                    <a:bodyPr/>
                    <a:lstStyle/>
                    <a:p>
                      <a:pPr marL="0" marR="711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450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711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9" name="Google Shape;139;p4"/>
          <p:cNvGraphicFramePr/>
          <p:nvPr/>
        </p:nvGraphicFramePr>
        <p:xfrm>
          <a:off x="3498435" y="98072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15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6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460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9450">
                <a:tc>
                  <a:txBody>
                    <a:bodyPr/>
                    <a:lstStyle/>
                    <a:p>
                      <a:pPr marL="0" marR="723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463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444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275"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450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0" name="Google Shape;140;p4"/>
          <p:cNvGraphicFramePr/>
          <p:nvPr/>
        </p:nvGraphicFramePr>
        <p:xfrm>
          <a:off x="5984715" y="98072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1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6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441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463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381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12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774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4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79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3504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0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1" name="Google Shape;141;p4"/>
          <p:cNvGraphicFramePr/>
          <p:nvPr/>
        </p:nvGraphicFramePr>
        <p:xfrm>
          <a:off x="8472264" y="98072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1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1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8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1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9450"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463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4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7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7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07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2" name="Google Shape;142;p4"/>
          <p:cNvSpPr txBox="1"/>
          <p:nvPr/>
        </p:nvSpPr>
        <p:spPr>
          <a:xfrm>
            <a:off x="1803290" y="2711166"/>
            <a:ext cx="734060" cy="29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MAYO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4298408" y="2711166"/>
            <a:ext cx="706755" cy="29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JUNIO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6816310" y="2711166"/>
            <a:ext cx="638175" cy="29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JULIO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9136219" y="2711166"/>
            <a:ext cx="986155" cy="29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AGOSTO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6" name="Google Shape;146;p4"/>
          <p:cNvGraphicFramePr/>
          <p:nvPr/>
        </p:nvGraphicFramePr>
        <p:xfrm>
          <a:off x="1021681" y="300275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1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6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97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444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4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sng" strike="noStrike" cap="non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/>
                        </a:rPr>
                        <a:t>19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4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7" name="Google Shape;147;p4"/>
          <p:cNvGraphicFramePr/>
          <p:nvPr/>
        </p:nvGraphicFramePr>
        <p:xfrm>
          <a:off x="3498435" y="300275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15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6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460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7925"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444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650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4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8" name="Google Shape;148;p4"/>
          <p:cNvGraphicFramePr/>
          <p:nvPr/>
        </p:nvGraphicFramePr>
        <p:xfrm>
          <a:off x="5984715" y="300275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1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6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441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444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381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12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774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3504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79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3504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4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9" name="Google Shape;149;p4"/>
          <p:cNvGraphicFramePr/>
          <p:nvPr/>
        </p:nvGraphicFramePr>
        <p:xfrm>
          <a:off x="8472264" y="300275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1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1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8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1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7925"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444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6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32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7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33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4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34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35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36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4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0" name="Google Shape;150;p4"/>
          <p:cNvSpPr txBox="1"/>
          <p:nvPr/>
        </p:nvSpPr>
        <p:spPr>
          <a:xfrm>
            <a:off x="1539334" y="4728209"/>
            <a:ext cx="1259840" cy="29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SEPTIEMBRE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4"/>
          <p:cNvSpPr txBox="1"/>
          <p:nvPr/>
        </p:nvSpPr>
        <p:spPr>
          <a:xfrm>
            <a:off x="4139913" y="4728209"/>
            <a:ext cx="1022350" cy="29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OCTUBRE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4"/>
          <p:cNvSpPr txBox="1"/>
          <p:nvPr/>
        </p:nvSpPr>
        <p:spPr>
          <a:xfrm>
            <a:off x="6476458" y="4728209"/>
            <a:ext cx="1320165" cy="29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NOVIEMBRE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4"/>
          <p:cNvSpPr txBox="1"/>
          <p:nvPr/>
        </p:nvSpPr>
        <p:spPr>
          <a:xfrm>
            <a:off x="9029540" y="4728209"/>
            <a:ext cx="1200150" cy="29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DICIEMBRE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4" name="Google Shape;154;p4"/>
          <p:cNvGraphicFramePr/>
          <p:nvPr/>
        </p:nvGraphicFramePr>
        <p:xfrm>
          <a:off x="1021681" y="501980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1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6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97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463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36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79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37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38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39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40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22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55" name="Google Shape;155;p4"/>
          <p:cNvGraphicFramePr/>
          <p:nvPr/>
        </p:nvGraphicFramePr>
        <p:xfrm>
          <a:off x="3498435" y="501980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15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6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460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9450"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463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7B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40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350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41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1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42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43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44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56" name="Google Shape;156;p4"/>
          <p:cNvGraphicFramePr/>
          <p:nvPr/>
        </p:nvGraphicFramePr>
        <p:xfrm>
          <a:off x="5984715" y="501980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14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0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6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52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441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463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381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12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774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45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79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3504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46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47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48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2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25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49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57" name="Google Shape;157;p4"/>
          <p:cNvGraphicFramePr/>
          <p:nvPr/>
        </p:nvGraphicFramePr>
        <p:xfrm>
          <a:off x="8472264" y="501980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1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1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8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1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9450"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/>
                    </a:p>
                  </a:txBody>
                  <a:tcPr marL="0" marR="0" marT="4635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/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3500" marB="0"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49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63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77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50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7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922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51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52</a:t>
                      </a:r>
                      <a:endParaRPr sz="8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0000C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u="none" strike="noStrike" cap="none">
                          <a:solidFill>
                            <a:srgbClr val="CC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1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60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45725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77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/>
                    </a:p>
                  </a:txBody>
                  <a:tcPr marL="0" marR="0" marT="2285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7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9D9D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40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  <p:graphicFrame>
        <p:nvGraphicFramePr>
          <p:cNvPr id="1012" name="Google Shape;1012;p40"/>
          <p:cNvGraphicFramePr/>
          <p:nvPr/>
        </p:nvGraphicFramePr>
        <p:xfrm>
          <a:off x="2514847" y="69269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02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1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Abril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Mayo 2021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Junio ►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8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8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8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8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41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  <p:graphicFrame>
        <p:nvGraphicFramePr>
          <p:cNvPr id="1018" name="Google Shape;1018;p41"/>
          <p:cNvGraphicFramePr/>
          <p:nvPr/>
        </p:nvGraphicFramePr>
        <p:xfrm>
          <a:off x="2569056" y="76470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00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9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Mayo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Junio 2021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Julio ►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42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  <p:graphicFrame>
        <p:nvGraphicFramePr>
          <p:cNvPr id="1024" name="Google Shape;1024;p42"/>
          <p:cNvGraphicFramePr/>
          <p:nvPr/>
        </p:nvGraphicFramePr>
        <p:xfrm>
          <a:off x="2569056" y="69269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00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9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Junio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Julio 2021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Agosto ►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43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  <p:graphicFrame>
        <p:nvGraphicFramePr>
          <p:cNvPr id="1030" name="Google Shape;1030;p43"/>
          <p:cNvGraphicFramePr/>
          <p:nvPr/>
        </p:nvGraphicFramePr>
        <p:xfrm>
          <a:off x="2568575" y="54868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00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9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Julio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Agosto 2021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Septiembre ►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31" name="Google Shape;1031;p43">
            <a:hlinkClick r:id="rId4"/>
          </p:cNvPr>
          <p:cNvSpPr/>
          <p:nvPr/>
        </p:nvSpPr>
        <p:spPr>
          <a:xfrm>
            <a:off x="2568575" y="1636439"/>
            <a:ext cx="184731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44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  <p:graphicFrame>
        <p:nvGraphicFramePr>
          <p:cNvPr id="1037" name="Google Shape;1037;p44"/>
          <p:cNvGraphicFramePr/>
          <p:nvPr/>
        </p:nvGraphicFramePr>
        <p:xfrm>
          <a:off x="2569056" y="69269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00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9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Agosto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Septiembre 2021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Octubre ►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45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  <p:graphicFrame>
        <p:nvGraphicFramePr>
          <p:cNvPr id="1043" name="Google Shape;1043;p45"/>
          <p:cNvGraphicFramePr/>
          <p:nvPr/>
        </p:nvGraphicFramePr>
        <p:xfrm>
          <a:off x="2514847" y="54868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02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2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61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Septiembre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Octubre 2021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Noviembre ►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800" marR="17800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8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8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8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8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800" marR="17800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46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  <p:graphicFrame>
        <p:nvGraphicFramePr>
          <p:cNvPr id="1049" name="Google Shape;1049;p46"/>
          <p:cNvGraphicFramePr/>
          <p:nvPr/>
        </p:nvGraphicFramePr>
        <p:xfrm>
          <a:off x="2569056" y="476672"/>
          <a:ext cx="7053900" cy="4942348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00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9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Octubre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Noviembre 2021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Diciembre ►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47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47</a:t>
            </a:fld>
            <a:endParaRPr/>
          </a:p>
        </p:txBody>
      </p:sp>
      <p:graphicFrame>
        <p:nvGraphicFramePr>
          <p:cNvPr id="1055" name="Google Shape;1055;p47"/>
          <p:cNvGraphicFramePr/>
          <p:nvPr/>
        </p:nvGraphicFramePr>
        <p:xfrm>
          <a:off x="2569056" y="692696"/>
          <a:ext cx="7053900" cy="4942348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1007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7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9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◄ Noviembre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solidFill>
                            <a:srgbClr val="25478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Diciembre 2021</a:t>
                      </a:r>
                      <a:endParaRPr sz="24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00" u="sng" strike="noStrike">
                          <a:solidFill>
                            <a:srgbClr val="345393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Enero ►</a:t>
                      </a:r>
                      <a:endParaRPr sz="7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C91B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F3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Sá.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700" marR="17525" marT="0" marB="0" anchor="b">
                    <a:lnL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E6E6E6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547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1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C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8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r>
                        <a:rPr lang="en-US" sz="1400" b="0">
                          <a:solidFill>
                            <a:srgbClr val="333399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 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>
                          <a:solidFill>
                            <a:srgbClr val="000000"/>
                          </a:solidFill>
                          <a:latin typeface="Arial Narrow"/>
                          <a:ea typeface="Arial Narrow"/>
                          <a:cs typeface="Arial Narrow"/>
                          <a:sym typeface="Arial Narrow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700" marR="17525" marT="0" marB="0">
                    <a:lnL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25478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4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72B4E0"/>
              </a:buClr>
              <a:buSzPts val="3200"/>
              <a:buNone/>
            </a:pPr>
            <a:r>
              <a:rPr lang="en-US"/>
              <a:t>Esperamos que les gusten esas plantillas :)</a:t>
            </a:r>
            <a:endParaRPr/>
          </a:p>
        </p:txBody>
      </p:sp>
      <p:grpSp>
        <p:nvGrpSpPr>
          <p:cNvPr id="1062" name="Google Shape;1062;p48"/>
          <p:cNvGrpSpPr/>
          <p:nvPr/>
        </p:nvGrpSpPr>
        <p:grpSpPr>
          <a:xfrm>
            <a:off x="4095787" y="2141935"/>
            <a:ext cx="4000427" cy="1291827"/>
            <a:chOff x="2999656" y="2141935"/>
            <a:chExt cx="4000427" cy="1291827"/>
          </a:xfrm>
        </p:grpSpPr>
        <p:grpSp>
          <p:nvGrpSpPr>
            <p:cNvPr id="1063" name="Google Shape;1063;p48"/>
            <p:cNvGrpSpPr/>
            <p:nvPr/>
          </p:nvGrpSpPr>
          <p:grpSpPr>
            <a:xfrm>
              <a:off x="2999656" y="2141935"/>
              <a:ext cx="1291827" cy="1291827"/>
              <a:chOff x="1382807" y="174388"/>
              <a:chExt cx="3025588" cy="3025588"/>
            </a:xfrm>
          </p:grpSpPr>
          <p:sp>
            <p:nvSpPr>
              <p:cNvPr id="1064" name="Google Shape;1064;p4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rgbClr val="6E55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48"/>
              <p:cNvSpPr/>
              <p:nvPr/>
            </p:nvSpPr>
            <p:spPr>
              <a:xfrm>
                <a:off x="2318703" y="927684"/>
                <a:ext cx="2089692" cy="2272292"/>
              </a:xfrm>
              <a:custGeom>
                <a:avLst/>
                <a:gdLst/>
                <a:ahLst/>
                <a:cxnLst/>
                <a:rect l="l" t="t" r="r" b="b"/>
                <a:pathLst>
                  <a:path w="2089692" h="2272292" extrusionOk="0">
                    <a:moveTo>
                      <a:pt x="1331364" y="0"/>
                    </a:moveTo>
                    <a:lnTo>
                      <a:pt x="2089692" y="657824"/>
                    </a:lnTo>
                    <a:lnTo>
                      <a:pt x="2089692" y="2272292"/>
                    </a:lnTo>
                    <a:lnTo>
                      <a:pt x="809673" y="2272292"/>
                    </a:lnTo>
                    <a:lnTo>
                      <a:pt x="0" y="1569928"/>
                    </a:lnTo>
                    <a:lnTo>
                      <a:pt x="117305" y="1662528"/>
                    </a:lnTo>
                    <a:cubicBezTo>
                      <a:pt x="168614" y="1694426"/>
                      <a:pt x="224560" y="1721379"/>
                      <a:pt x="285141" y="1743386"/>
                    </a:cubicBezTo>
                    <a:cubicBezTo>
                      <a:pt x="406304" y="1787400"/>
                      <a:pt x="543540" y="1809408"/>
                      <a:pt x="696848" y="1809408"/>
                    </a:cubicBezTo>
                    <a:cubicBezTo>
                      <a:pt x="749270" y="1809408"/>
                      <a:pt x="801444" y="1806935"/>
                      <a:pt x="853371" y="1801989"/>
                    </a:cubicBezTo>
                    <a:cubicBezTo>
                      <a:pt x="905298" y="1797044"/>
                      <a:pt x="956731" y="1789626"/>
                      <a:pt x="1007669" y="1779735"/>
                    </a:cubicBezTo>
                    <a:cubicBezTo>
                      <a:pt x="1058607" y="1769844"/>
                      <a:pt x="1107814" y="1757975"/>
                      <a:pt x="1155290" y="1744128"/>
                    </a:cubicBezTo>
                    <a:cubicBezTo>
                      <a:pt x="1202766" y="1730280"/>
                      <a:pt x="1242577" y="1716928"/>
                      <a:pt x="1274722" y="1704070"/>
                    </a:cubicBezTo>
                    <a:cubicBezTo>
                      <a:pt x="1306868" y="1691212"/>
                      <a:pt x="1328133" y="1673655"/>
                      <a:pt x="1338518" y="1651401"/>
                    </a:cubicBezTo>
                    <a:cubicBezTo>
                      <a:pt x="1348904" y="1629147"/>
                      <a:pt x="1354097" y="1603183"/>
                      <a:pt x="1354097" y="1573510"/>
                    </a:cubicBezTo>
                    <a:lnTo>
                      <a:pt x="1354097" y="809441"/>
                    </a:lnTo>
                    <a:cubicBezTo>
                      <a:pt x="1354097" y="789659"/>
                      <a:pt x="1351624" y="772103"/>
                      <a:pt x="1346678" y="756772"/>
                    </a:cubicBezTo>
                    <a:cubicBezTo>
                      <a:pt x="1341733" y="741441"/>
                      <a:pt x="1334562" y="728335"/>
                      <a:pt x="1325166" y="717455"/>
                    </a:cubicBezTo>
                    <a:cubicBezTo>
                      <a:pt x="1315769" y="706576"/>
                      <a:pt x="1304889" y="698416"/>
                      <a:pt x="1292526" y="692976"/>
                    </a:cubicBezTo>
                    <a:cubicBezTo>
                      <a:pt x="1280162" y="687536"/>
                      <a:pt x="1266068" y="684816"/>
                      <a:pt x="1250242" y="684816"/>
                    </a:cubicBezTo>
                    <a:lnTo>
                      <a:pt x="601896" y="684816"/>
                    </a:lnTo>
                    <a:cubicBezTo>
                      <a:pt x="592994" y="684816"/>
                      <a:pt x="585081" y="687536"/>
                      <a:pt x="578158" y="692976"/>
                    </a:cubicBezTo>
                    <a:cubicBezTo>
                      <a:pt x="571234" y="698416"/>
                      <a:pt x="565300" y="706823"/>
                      <a:pt x="560354" y="718197"/>
                    </a:cubicBezTo>
                    <a:cubicBezTo>
                      <a:pt x="555409" y="729572"/>
                      <a:pt x="551700" y="744655"/>
                      <a:pt x="549227" y="763448"/>
                    </a:cubicBezTo>
                    <a:cubicBezTo>
                      <a:pt x="546754" y="782241"/>
                      <a:pt x="545518" y="805484"/>
                      <a:pt x="545518" y="833179"/>
                    </a:cubicBezTo>
                    <a:cubicBezTo>
                      <a:pt x="545518" y="886589"/>
                      <a:pt x="550463" y="924422"/>
                      <a:pt x="560354" y="946676"/>
                    </a:cubicBezTo>
                    <a:cubicBezTo>
                      <a:pt x="570245" y="968931"/>
                      <a:pt x="584092" y="980058"/>
                      <a:pt x="601896" y="980058"/>
                    </a:cubicBezTo>
                    <a:lnTo>
                      <a:pt x="965385" y="980058"/>
                    </a:lnTo>
                    <a:lnTo>
                      <a:pt x="965385" y="1425147"/>
                    </a:lnTo>
                    <a:cubicBezTo>
                      <a:pt x="928789" y="1444929"/>
                      <a:pt x="889226" y="1459765"/>
                      <a:pt x="846695" y="1469656"/>
                    </a:cubicBezTo>
                    <a:cubicBezTo>
                      <a:pt x="804164" y="1479547"/>
                      <a:pt x="761139" y="1484493"/>
                      <a:pt x="717619" y="1484493"/>
                    </a:cubicBezTo>
                    <a:cubicBezTo>
                      <a:pt x="628601" y="1484493"/>
                      <a:pt x="547249" y="1470151"/>
                      <a:pt x="473562" y="1441467"/>
                    </a:cubicBezTo>
                    <a:cubicBezTo>
                      <a:pt x="399875" y="1412784"/>
                      <a:pt x="336821" y="1370253"/>
                      <a:pt x="284399" y="1313875"/>
                    </a:cubicBezTo>
                    <a:cubicBezTo>
                      <a:pt x="231977" y="1257497"/>
                      <a:pt x="191178" y="1187519"/>
                      <a:pt x="161999" y="1103941"/>
                    </a:cubicBezTo>
                    <a:cubicBezTo>
                      <a:pt x="132821" y="1020363"/>
                      <a:pt x="118232" y="923680"/>
                      <a:pt x="118232" y="813891"/>
                    </a:cubicBezTo>
                    <a:cubicBezTo>
                      <a:pt x="118232" y="713994"/>
                      <a:pt x="132574" y="622750"/>
                      <a:pt x="161258" y="540162"/>
                    </a:cubicBezTo>
                    <a:cubicBezTo>
                      <a:pt x="189941" y="457573"/>
                      <a:pt x="230988" y="386853"/>
                      <a:pt x="284399" y="328002"/>
                    </a:cubicBezTo>
                    <a:cubicBezTo>
                      <a:pt x="337810" y="269152"/>
                      <a:pt x="402100" y="223654"/>
                      <a:pt x="477271" y="191508"/>
                    </a:cubicBezTo>
                    <a:cubicBezTo>
                      <a:pt x="552442" y="159363"/>
                      <a:pt x="636514" y="143290"/>
                      <a:pt x="729488" y="143290"/>
                    </a:cubicBezTo>
                    <a:cubicBezTo>
                      <a:pt x="816528" y="143290"/>
                      <a:pt x="892935" y="152192"/>
                      <a:pt x="958709" y="169996"/>
                    </a:cubicBezTo>
                    <a:cubicBezTo>
                      <a:pt x="1024483" y="187799"/>
                      <a:pt x="1081109" y="207087"/>
                      <a:pt x="1128585" y="227857"/>
                    </a:cubicBezTo>
                    <a:cubicBezTo>
                      <a:pt x="1176061" y="248628"/>
                      <a:pt x="1214141" y="267915"/>
                      <a:pt x="1242824" y="285719"/>
                    </a:cubicBezTo>
                    <a:cubicBezTo>
                      <a:pt x="1271508" y="303523"/>
                      <a:pt x="1292279" y="312424"/>
                      <a:pt x="1305137" y="312424"/>
                    </a:cubicBezTo>
                    <a:cubicBezTo>
                      <a:pt x="1314039" y="312424"/>
                      <a:pt x="1321704" y="309952"/>
                      <a:pt x="1328133" y="305006"/>
                    </a:cubicBezTo>
                    <a:cubicBezTo>
                      <a:pt x="1334562" y="300061"/>
                      <a:pt x="1340002" y="291406"/>
                      <a:pt x="1344453" y="279043"/>
                    </a:cubicBezTo>
                    <a:cubicBezTo>
                      <a:pt x="1348904" y="266679"/>
                      <a:pt x="1352366" y="250112"/>
                      <a:pt x="1354838" y="229341"/>
                    </a:cubicBezTo>
                    <a:cubicBezTo>
                      <a:pt x="1357311" y="208570"/>
                      <a:pt x="1358547" y="183843"/>
                      <a:pt x="1358547" y="155160"/>
                    </a:cubicBezTo>
                    <a:cubicBezTo>
                      <a:pt x="1358547" y="105705"/>
                      <a:pt x="1355580" y="68367"/>
                      <a:pt x="1349646" y="43145"/>
                    </a:cubicBezTo>
                    <a:cubicBezTo>
                      <a:pt x="1346679" y="30535"/>
                      <a:pt x="1342784" y="19346"/>
                      <a:pt x="1337962" y="9578"/>
                    </a:cubicBezTo>
                    <a:lnTo>
                      <a:pt x="1331364" y="0"/>
                    </a:ln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p48"/>
              <p:cNvSpPr/>
              <p:nvPr/>
            </p:nvSpPr>
            <p:spPr>
              <a:xfrm>
                <a:off x="2036356" y="751994"/>
                <a:ext cx="1640895" cy="1985098"/>
              </a:xfrm>
              <a:custGeom>
                <a:avLst/>
                <a:gdLst/>
                <a:ahLst/>
                <a:cxnLst/>
                <a:rect l="l" t="t" r="r" b="b"/>
                <a:pathLst>
                  <a:path w="1640895" h="1985098" extrusionOk="0">
                    <a:moveTo>
                      <a:pt x="999967" y="0"/>
                    </a:moveTo>
                    <a:cubicBezTo>
                      <a:pt x="1083050" y="0"/>
                      <a:pt x="1158716" y="5687"/>
                      <a:pt x="1226963" y="17062"/>
                    </a:cubicBezTo>
                    <a:cubicBezTo>
                      <a:pt x="1295210" y="28436"/>
                      <a:pt x="1354802" y="42283"/>
                      <a:pt x="1405740" y="58603"/>
                    </a:cubicBezTo>
                    <a:cubicBezTo>
                      <a:pt x="1456678" y="74923"/>
                      <a:pt x="1498961" y="92480"/>
                      <a:pt x="1532590" y="111272"/>
                    </a:cubicBezTo>
                    <a:cubicBezTo>
                      <a:pt x="1566219" y="130065"/>
                      <a:pt x="1589710" y="146385"/>
                      <a:pt x="1603063" y="160232"/>
                    </a:cubicBezTo>
                    <a:cubicBezTo>
                      <a:pt x="1616416" y="174079"/>
                      <a:pt x="1626059" y="193614"/>
                      <a:pt x="1631994" y="218835"/>
                    </a:cubicBezTo>
                    <a:cubicBezTo>
                      <a:pt x="1637928" y="244057"/>
                      <a:pt x="1640895" y="281395"/>
                      <a:pt x="1640895" y="330850"/>
                    </a:cubicBezTo>
                    <a:cubicBezTo>
                      <a:pt x="1640895" y="359533"/>
                      <a:pt x="1639659" y="384260"/>
                      <a:pt x="1637186" y="405031"/>
                    </a:cubicBezTo>
                    <a:cubicBezTo>
                      <a:pt x="1634714" y="425802"/>
                      <a:pt x="1631252" y="442369"/>
                      <a:pt x="1626801" y="454733"/>
                    </a:cubicBezTo>
                    <a:cubicBezTo>
                      <a:pt x="1622350" y="467096"/>
                      <a:pt x="1616910" y="475751"/>
                      <a:pt x="1610481" y="480696"/>
                    </a:cubicBezTo>
                    <a:cubicBezTo>
                      <a:pt x="1604052" y="485642"/>
                      <a:pt x="1596387" y="488114"/>
                      <a:pt x="1587485" y="488114"/>
                    </a:cubicBezTo>
                    <a:cubicBezTo>
                      <a:pt x="1574627" y="488114"/>
                      <a:pt x="1553856" y="479213"/>
                      <a:pt x="1525172" y="461409"/>
                    </a:cubicBezTo>
                    <a:cubicBezTo>
                      <a:pt x="1496489" y="443605"/>
                      <a:pt x="1458409" y="424318"/>
                      <a:pt x="1410933" y="403547"/>
                    </a:cubicBezTo>
                    <a:cubicBezTo>
                      <a:pt x="1363457" y="382777"/>
                      <a:pt x="1306831" y="363489"/>
                      <a:pt x="1241057" y="345686"/>
                    </a:cubicBezTo>
                    <a:cubicBezTo>
                      <a:pt x="1175283" y="327882"/>
                      <a:pt x="1098876" y="318980"/>
                      <a:pt x="1011836" y="318980"/>
                    </a:cubicBezTo>
                    <a:cubicBezTo>
                      <a:pt x="918862" y="318980"/>
                      <a:pt x="834790" y="335053"/>
                      <a:pt x="759619" y="367198"/>
                    </a:cubicBezTo>
                    <a:cubicBezTo>
                      <a:pt x="684448" y="399344"/>
                      <a:pt x="620158" y="444842"/>
                      <a:pt x="566747" y="503692"/>
                    </a:cubicBezTo>
                    <a:cubicBezTo>
                      <a:pt x="513336" y="562543"/>
                      <a:pt x="472289" y="633263"/>
                      <a:pt x="443606" y="715852"/>
                    </a:cubicBezTo>
                    <a:cubicBezTo>
                      <a:pt x="414922" y="798440"/>
                      <a:pt x="400580" y="889684"/>
                      <a:pt x="400580" y="989581"/>
                    </a:cubicBezTo>
                    <a:cubicBezTo>
                      <a:pt x="400580" y="1099370"/>
                      <a:pt x="415169" y="1196053"/>
                      <a:pt x="444347" y="1279631"/>
                    </a:cubicBezTo>
                    <a:cubicBezTo>
                      <a:pt x="473526" y="1363209"/>
                      <a:pt x="514325" y="1433187"/>
                      <a:pt x="566747" y="1489565"/>
                    </a:cubicBezTo>
                    <a:cubicBezTo>
                      <a:pt x="619169" y="1545943"/>
                      <a:pt x="682223" y="1588474"/>
                      <a:pt x="755910" y="1617157"/>
                    </a:cubicBezTo>
                    <a:cubicBezTo>
                      <a:pt x="829597" y="1645841"/>
                      <a:pt x="910949" y="1660183"/>
                      <a:pt x="999967" y="1660183"/>
                    </a:cubicBezTo>
                    <a:cubicBezTo>
                      <a:pt x="1043487" y="1660183"/>
                      <a:pt x="1086512" y="1655237"/>
                      <a:pt x="1129043" y="1645346"/>
                    </a:cubicBezTo>
                    <a:cubicBezTo>
                      <a:pt x="1171574" y="1635455"/>
                      <a:pt x="1211137" y="1620619"/>
                      <a:pt x="1247733" y="1600837"/>
                    </a:cubicBezTo>
                    <a:lnTo>
                      <a:pt x="1247733" y="1155748"/>
                    </a:lnTo>
                    <a:lnTo>
                      <a:pt x="884244" y="1155748"/>
                    </a:lnTo>
                    <a:cubicBezTo>
                      <a:pt x="866440" y="1155748"/>
                      <a:pt x="852593" y="1144621"/>
                      <a:pt x="842702" y="1122366"/>
                    </a:cubicBezTo>
                    <a:cubicBezTo>
                      <a:pt x="832811" y="1100112"/>
                      <a:pt x="827866" y="1062279"/>
                      <a:pt x="827866" y="1008869"/>
                    </a:cubicBezTo>
                    <a:cubicBezTo>
                      <a:pt x="827866" y="981174"/>
                      <a:pt x="829102" y="957931"/>
                      <a:pt x="831575" y="939138"/>
                    </a:cubicBezTo>
                    <a:cubicBezTo>
                      <a:pt x="834048" y="920345"/>
                      <a:pt x="837757" y="905262"/>
                      <a:pt x="842702" y="893887"/>
                    </a:cubicBezTo>
                    <a:cubicBezTo>
                      <a:pt x="847648" y="882513"/>
                      <a:pt x="853582" y="874106"/>
                      <a:pt x="860506" y="868666"/>
                    </a:cubicBezTo>
                    <a:cubicBezTo>
                      <a:pt x="867429" y="863226"/>
                      <a:pt x="875342" y="860506"/>
                      <a:pt x="884244" y="860506"/>
                    </a:cubicBezTo>
                    <a:lnTo>
                      <a:pt x="1532590" y="860506"/>
                    </a:lnTo>
                    <a:cubicBezTo>
                      <a:pt x="1548416" y="860506"/>
                      <a:pt x="1562510" y="863226"/>
                      <a:pt x="1574874" y="868666"/>
                    </a:cubicBezTo>
                    <a:cubicBezTo>
                      <a:pt x="1587237" y="874106"/>
                      <a:pt x="1598117" y="882266"/>
                      <a:pt x="1607514" y="893145"/>
                    </a:cubicBezTo>
                    <a:cubicBezTo>
                      <a:pt x="1616910" y="904025"/>
                      <a:pt x="1624081" y="917131"/>
                      <a:pt x="1629026" y="932462"/>
                    </a:cubicBezTo>
                    <a:cubicBezTo>
                      <a:pt x="1633972" y="947793"/>
                      <a:pt x="1636445" y="965349"/>
                      <a:pt x="1636445" y="985131"/>
                    </a:cubicBezTo>
                    <a:lnTo>
                      <a:pt x="1636445" y="1749200"/>
                    </a:lnTo>
                    <a:cubicBezTo>
                      <a:pt x="1636445" y="1778873"/>
                      <a:pt x="1631252" y="1804837"/>
                      <a:pt x="1620866" y="1827091"/>
                    </a:cubicBezTo>
                    <a:cubicBezTo>
                      <a:pt x="1610481" y="1849345"/>
                      <a:pt x="1589216" y="1866902"/>
                      <a:pt x="1557070" y="1879760"/>
                    </a:cubicBezTo>
                    <a:cubicBezTo>
                      <a:pt x="1524925" y="1892618"/>
                      <a:pt x="1485114" y="1905970"/>
                      <a:pt x="1437638" y="1919818"/>
                    </a:cubicBezTo>
                    <a:cubicBezTo>
                      <a:pt x="1390162" y="1933665"/>
                      <a:pt x="1340955" y="1945534"/>
                      <a:pt x="1290017" y="1955425"/>
                    </a:cubicBezTo>
                    <a:cubicBezTo>
                      <a:pt x="1239079" y="1965316"/>
                      <a:pt x="1187646" y="1972734"/>
                      <a:pt x="1135719" y="1977679"/>
                    </a:cubicBezTo>
                    <a:cubicBezTo>
                      <a:pt x="1083792" y="1982625"/>
                      <a:pt x="1031618" y="1985098"/>
                      <a:pt x="979196" y="1985098"/>
                    </a:cubicBezTo>
                    <a:cubicBezTo>
                      <a:pt x="825888" y="1985098"/>
                      <a:pt x="688652" y="1963090"/>
                      <a:pt x="567489" y="1919076"/>
                    </a:cubicBezTo>
                    <a:cubicBezTo>
                      <a:pt x="446326" y="1875062"/>
                      <a:pt x="343708" y="1811265"/>
                      <a:pt x="259635" y="1727688"/>
                    </a:cubicBezTo>
                    <a:cubicBezTo>
                      <a:pt x="175563" y="1644110"/>
                      <a:pt x="111272" y="1542234"/>
                      <a:pt x="66764" y="1422060"/>
                    </a:cubicBezTo>
                    <a:cubicBezTo>
                      <a:pt x="22255" y="1301886"/>
                      <a:pt x="0" y="1165639"/>
                      <a:pt x="0" y="1013320"/>
                    </a:cubicBezTo>
                    <a:cubicBezTo>
                      <a:pt x="0" y="856055"/>
                      <a:pt x="23738" y="714862"/>
                      <a:pt x="71214" y="589743"/>
                    </a:cubicBezTo>
                    <a:cubicBezTo>
                      <a:pt x="118691" y="464624"/>
                      <a:pt x="185949" y="358297"/>
                      <a:pt x="272988" y="270763"/>
                    </a:cubicBezTo>
                    <a:cubicBezTo>
                      <a:pt x="360028" y="183228"/>
                      <a:pt x="465118" y="116218"/>
                      <a:pt x="588260" y="69731"/>
                    </a:cubicBezTo>
                    <a:cubicBezTo>
                      <a:pt x="711401" y="23243"/>
                      <a:pt x="848637" y="0"/>
                      <a:pt x="9999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67" name="Google Shape;1067;p48"/>
            <p:cNvSpPr/>
            <p:nvPr/>
          </p:nvSpPr>
          <p:spPr>
            <a:xfrm>
              <a:off x="4412036" y="2669054"/>
              <a:ext cx="2588047" cy="559222"/>
            </a:xfrm>
            <a:custGeom>
              <a:avLst/>
              <a:gdLst/>
              <a:ahLst/>
              <a:cxnLst/>
              <a:rect l="l" t="t" r="r" b="b"/>
              <a:pathLst>
                <a:path w="2588047" h="559222" extrusionOk="0">
                  <a:moveTo>
                    <a:pt x="115342" y="102320"/>
                  </a:moveTo>
                  <a:lnTo>
                    <a:pt x="115342" y="249288"/>
                  </a:lnTo>
                  <a:lnTo>
                    <a:pt x="152549" y="249288"/>
                  </a:lnTo>
                  <a:cubicBezTo>
                    <a:pt x="189012" y="249288"/>
                    <a:pt x="215925" y="243211"/>
                    <a:pt x="233288" y="231056"/>
                  </a:cubicBezTo>
                  <a:cubicBezTo>
                    <a:pt x="250652" y="218902"/>
                    <a:pt x="259333" y="199803"/>
                    <a:pt x="259333" y="173758"/>
                  </a:cubicBezTo>
                  <a:cubicBezTo>
                    <a:pt x="259333" y="147961"/>
                    <a:pt x="250466" y="129605"/>
                    <a:pt x="232730" y="118691"/>
                  </a:cubicBezTo>
                  <a:cubicBezTo>
                    <a:pt x="214995" y="107777"/>
                    <a:pt x="187524" y="102320"/>
                    <a:pt x="150317" y="102320"/>
                  </a:cubicBezTo>
                  <a:close/>
                  <a:moveTo>
                    <a:pt x="1937668" y="90042"/>
                  </a:moveTo>
                  <a:cubicBezTo>
                    <a:pt x="1929482" y="121792"/>
                    <a:pt x="1906042" y="200299"/>
                    <a:pt x="1867347" y="325562"/>
                  </a:cubicBezTo>
                  <a:lnTo>
                    <a:pt x="2009105" y="325562"/>
                  </a:lnTo>
                  <a:cubicBezTo>
                    <a:pt x="1972643" y="208236"/>
                    <a:pt x="1952116" y="141884"/>
                    <a:pt x="1947528" y="126505"/>
                  </a:cubicBezTo>
                  <a:cubicBezTo>
                    <a:pt x="1942939" y="111126"/>
                    <a:pt x="1939652" y="98971"/>
                    <a:pt x="1937668" y="90042"/>
                  </a:cubicBezTo>
                  <a:close/>
                  <a:moveTo>
                    <a:pt x="699418" y="90042"/>
                  </a:moveTo>
                  <a:cubicBezTo>
                    <a:pt x="691232" y="121792"/>
                    <a:pt x="667792" y="200299"/>
                    <a:pt x="629097" y="325562"/>
                  </a:cubicBezTo>
                  <a:lnTo>
                    <a:pt x="770855" y="325562"/>
                  </a:lnTo>
                  <a:cubicBezTo>
                    <a:pt x="734393" y="208236"/>
                    <a:pt x="713867" y="141884"/>
                    <a:pt x="709278" y="126505"/>
                  </a:cubicBezTo>
                  <a:cubicBezTo>
                    <a:pt x="704689" y="111126"/>
                    <a:pt x="701402" y="98971"/>
                    <a:pt x="699418" y="90042"/>
                  </a:cubicBezTo>
                  <a:close/>
                  <a:moveTo>
                    <a:pt x="1495425" y="7814"/>
                  </a:moveTo>
                  <a:lnTo>
                    <a:pt x="1610767" y="7814"/>
                  </a:lnTo>
                  <a:lnTo>
                    <a:pt x="1610767" y="551781"/>
                  </a:lnTo>
                  <a:lnTo>
                    <a:pt x="1495425" y="551781"/>
                  </a:lnTo>
                  <a:close/>
                  <a:moveTo>
                    <a:pt x="0" y="7814"/>
                  </a:moveTo>
                  <a:lnTo>
                    <a:pt x="158502" y="7814"/>
                  </a:lnTo>
                  <a:cubicBezTo>
                    <a:pt x="232420" y="7814"/>
                    <a:pt x="287115" y="21271"/>
                    <a:pt x="322585" y="48184"/>
                  </a:cubicBezTo>
                  <a:cubicBezTo>
                    <a:pt x="358056" y="75097"/>
                    <a:pt x="375791" y="115963"/>
                    <a:pt x="375791" y="170781"/>
                  </a:cubicBezTo>
                  <a:cubicBezTo>
                    <a:pt x="375791" y="202779"/>
                    <a:pt x="366985" y="231242"/>
                    <a:pt x="349374" y="256171"/>
                  </a:cubicBezTo>
                  <a:cubicBezTo>
                    <a:pt x="331763" y="281100"/>
                    <a:pt x="306834" y="300634"/>
                    <a:pt x="274588" y="314772"/>
                  </a:cubicBezTo>
                  <a:cubicBezTo>
                    <a:pt x="356444" y="437059"/>
                    <a:pt x="409774" y="516062"/>
                    <a:pt x="434578" y="551781"/>
                  </a:cubicBezTo>
                  <a:lnTo>
                    <a:pt x="306586" y="551781"/>
                  </a:lnTo>
                  <a:lnTo>
                    <a:pt x="176734" y="343050"/>
                  </a:lnTo>
                  <a:lnTo>
                    <a:pt x="115342" y="343050"/>
                  </a:lnTo>
                  <a:lnTo>
                    <a:pt x="115342" y="551781"/>
                  </a:lnTo>
                  <a:lnTo>
                    <a:pt x="0" y="551781"/>
                  </a:lnTo>
                  <a:close/>
                  <a:moveTo>
                    <a:pt x="1866602" y="5582"/>
                  </a:moveTo>
                  <a:lnTo>
                    <a:pt x="2007617" y="5582"/>
                  </a:lnTo>
                  <a:lnTo>
                    <a:pt x="2200350" y="551781"/>
                  </a:lnTo>
                  <a:lnTo>
                    <a:pt x="2076078" y="551781"/>
                  </a:lnTo>
                  <a:lnTo>
                    <a:pt x="2036639" y="422301"/>
                  </a:lnTo>
                  <a:lnTo>
                    <a:pt x="1838325" y="422301"/>
                  </a:lnTo>
                  <a:lnTo>
                    <a:pt x="1798886" y="551781"/>
                  </a:lnTo>
                  <a:lnTo>
                    <a:pt x="1674614" y="551781"/>
                  </a:lnTo>
                  <a:close/>
                  <a:moveTo>
                    <a:pt x="628353" y="5582"/>
                  </a:moveTo>
                  <a:lnTo>
                    <a:pt x="769367" y="5582"/>
                  </a:lnTo>
                  <a:lnTo>
                    <a:pt x="962100" y="551781"/>
                  </a:lnTo>
                  <a:lnTo>
                    <a:pt x="837828" y="551781"/>
                  </a:lnTo>
                  <a:lnTo>
                    <a:pt x="798389" y="422301"/>
                  </a:lnTo>
                  <a:lnTo>
                    <a:pt x="600075" y="422301"/>
                  </a:lnTo>
                  <a:lnTo>
                    <a:pt x="560636" y="551781"/>
                  </a:lnTo>
                  <a:lnTo>
                    <a:pt x="436364" y="551781"/>
                  </a:lnTo>
                  <a:close/>
                  <a:moveTo>
                    <a:pt x="2423964" y="0"/>
                  </a:moveTo>
                  <a:cubicBezTo>
                    <a:pt x="2452241" y="0"/>
                    <a:pt x="2479216" y="3348"/>
                    <a:pt x="2504889" y="10046"/>
                  </a:cubicBezTo>
                  <a:cubicBezTo>
                    <a:pt x="2530562" y="16743"/>
                    <a:pt x="2557413" y="26169"/>
                    <a:pt x="2585442" y="38323"/>
                  </a:cubicBezTo>
                  <a:lnTo>
                    <a:pt x="2548235" y="127992"/>
                  </a:lnTo>
                  <a:cubicBezTo>
                    <a:pt x="2519214" y="116086"/>
                    <a:pt x="2495215" y="107776"/>
                    <a:pt x="2476240" y="103063"/>
                  </a:cubicBezTo>
                  <a:cubicBezTo>
                    <a:pt x="2457264" y="98350"/>
                    <a:pt x="2438599" y="95994"/>
                    <a:pt x="2420243" y="95994"/>
                  </a:cubicBezTo>
                  <a:cubicBezTo>
                    <a:pt x="2398415" y="95994"/>
                    <a:pt x="2381672" y="101079"/>
                    <a:pt x="2370014" y="111249"/>
                  </a:cubicBezTo>
                  <a:cubicBezTo>
                    <a:pt x="2358355" y="121419"/>
                    <a:pt x="2352526" y="134689"/>
                    <a:pt x="2352526" y="151060"/>
                  </a:cubicBezTo>
                  <a:cubicBezTo>
                    <a:pt x="2352526" y="161230"/>
                    <a:pt x="2354883" y="170098"/>
                    <a:pt x="2359596" y="177663"/>
                  </a:cubicBezTo>
                  <a:cubicBezTo>
                    <a:pt x="2364308" y="185229"/>
                    <a:pt x="2371812" y="192546"/>
                    <a:pt x="2382106" y="199615"/>
                  </a:cubicBezTo>
                  <a:cubicBezTo>
                    <a:pt x="2392400" y="206685"/>
                    <a:pt x="2416770" y="219397"/>
                    <a:pt x="2455218" y="237753"/>
                  </a:cubicBezTo>
                  <a:cubicBezTo>
                    <a:pt x="2506067" y="262061"/>
                    <a:pt x="2540918" y="286432"/>
                    <a:pt x="2559769" y="310865"/>
                  </a:cubicBezTo>
                  <a:cubicBezTo>
                    <a:pt x="2578621" y="335297"/>
                    <a:pt x="2588047" y="365249"/>
                    <a:pt x="2588047" y="400719"/>
                  </a:cubicBezTo>
                  <a:cubicBezTo>
                    <a:pt x="2588047" y="449833"/>
                    <a:pt x="2570373" y="488528"/>
                    <a:pt x="2535027" y="516805"/>
                  </a:cubicBezTo>
                  <a:cubicBezTo>
                    <a:pt x="2499680" y="545083"/>
                    <a:pt x="2450505" y="559222"/>
                    <a:pt x="2387501" y="559222"/>
                  </a:cubicBezTo>
                  <a:cubicBezTo>
                    <a:pt x="2329458" y="559222"/>
                    <a:pt x="2278112" y="548307"/>
                    <a:pt x="2233464" y="526479"/>
                  </a:cubicBezTo>
                  <a:lnTo>
                    <a:pt x="2233464" y="419323"/>
                  </a:lnTo>
                  <a:cubicBezTo>
                    <a:pt x="2270175" y="435694"/>
                    <a:pt x="2301243" y="447228"/>
                    <a:pt x="2326667" y="453926"/>
                  </a:cubicBezTo>
                  <a:cubicBezTo>
                    <a:pt x="2352092" y="460623"/>
                    <a:pt x="2375346" y="463971"/>
                    <a:pt x="2396431" y="463971"/>
                  </a:cubicBezTo>
                  <a:cubicBezTo>
                    <a:pt x="2421731" y="463971"/>
                    <a:pt x="2441141" y="459135"/>
                    <a:pt x="2454660" y="449461"/>
                  </a:cubicBezTo>
                  <a:cubicBezTo>
                    <a:pt x="2468178" y="439787"/>
                    <a:pt x="2474937" y="425400"/>
                    <a:pt x="2474937" y="406301"/>
                  </a:cubicBezTo>
                  <a:cubicBezTo>
                    <a:pt x="2474937" y="395635"/>
                    <a:pt x="2471961" y="386147"/>
                    <a:pt x="2466008" y="377837"/>
                  </a:cubicBezTo>
                  <a:cubicBezTo>
                    <a:pt x="2460055" y="369528"/>
                    <a:pt x="2451311" y="361528"/>
                    <a:pt x="2439777" y="353839"/>
                  </a:cubicBezTo>
                  <a:cubicBezTo>
                    <a:pt x="2428243" y="346149"/>
                    <a:pt x="2404740" y="333871"/>
                    <a:pt x="2369269" y="317004"/>
                  </a:cubicBezTo>
                  <a:cubicBezTo>
                    <a:pt x="2336031" y="301377"/>
                    <a:pt x="2311102" y="286370"/>
                    <a:pt x="2294483" y="271983"/>
                  </a:cubicBezTo>
                  <a:cubicBezTo>
                    <a:pt x="2277864" y="257596"/>
                    <a:pt x="2264594" y="240853"/>
                    <a:pt x="2254672" y="221754"/>
                  </a:cubicBezTo>
                  <a:cubicBezTo>
                    <a:pt x="2244750" y="202654"/>
                    <a:pt x="2239789" y="180330"/>
                    <a:pt x="2239789" y="154781"/>
                  </a:cubicBezTo>
                  <a:cubicBezTo>
                    <a:pt x="2239789" y="106660"/>
                    <a:pt x="2256098" y="68833"/>
                    <a:pt x="2288716" y="41300"/>
                  </a:cubicBezTo>
                  <a:cubicBezTo>
                    <a:pt x="2321334" y="13766"/>
                    <a:pt x="2366417" y="0"/>
                    <a:pt x="2423964" y="0"/>
                  </a:cubicBezTo>
                  <a:close/>
                  <a:moveTo>
                    <a:pt x="1240706" y="0"/>
                  </a:moveTo>
                  <a:cubicBezTo>
                    <a:pt x="1293540" y="0"/>
                    <a:pt x="1346622" y="12774"/>
                    <a:pt x="1399952" y="38323"/>
                  </a:cubicBezTo>
                  <a:lnTo>
                    <a:pt x="1362745" y="132085"/>
                  </a:lnTo>
                  <a:cubicBezTo>
                    <a:pt x="1342405" y="122411"/>
                    <a:pt x="1321941" y="113977"/>
                    <a:pt x="1301353" y="106784"/>
                  </a:cubicBezTo>
                  <a:cubicBezTo>
                    <a:pt x="1280765" y="99591"/>
                    <a:pt x="1260550" y="95994"/>
                    <a:pt x="1240706" y="95994"/>
                  </a:cubicBezTo>
                  <a:cubicBezTo>
                    <a:pt x="1197298" y="95994"/>
                    <a:pt x="1163687" y="112303"/>
                    <a:pt x="1139875" y="144921"/>
                  </a:cubicBezTo>
                  <a:cubicBezTo>
                    <a:pt x="1116062" y="177539"/>
                    <a:pt x="1104156" y="222994"/>
                    <a:pt x="1104156" y="281285"/>
                  </a:cubicBezTo>
                  <a:cubicBezTo>
                    <a:pt x="1104156" y="402580"/>
                    <a:pt x="1149673" y="463227"/>
                    <a:pt x="1240706" y="463227"/>
                  </a:cubicBezTo>
                  <a:cubicBezTo>
                    <a:pt x="1278905" y="463227"/>
                    <a:pt x="1325166" y="453677"/>
                    <a:pt x="1379488" y="434578"/>
                  </a:cubicBezTo>
                  <a:lnTo>
                    <a:pt x="1379488" y="531316"/>
                  </a:lnTo>
                  <a:cubicBezTo>
                    <a:pt x="1334840" y="549920"/>
                    <a:pt x="1284982" y="559222"/>
                    <a:pt x="1229916" y="559222"/>
                  </a:cubicBezTo>
                  <a:cubicBezTo>
                    <a:pt x="1150789" y="559222"/>
                    <a:pt x="1090265" y="535223"/>
                    <a:pt x="1048345" y="487226"/>
                  </a:cubicBezTo>
                  <a:cubicBezTo>
                    <a:pt x="1006426" y="439229"/>
                    <a:pt x="985466" y="370334"/>
                    <a:pt x="985466" y="280541"/>
                  </a:cubicBezTo>
                  <a:cubicBezTo>
                    <a:pt x="985466" y="223986"/>
                    <a:pt x="995760" y="174439"/>
                    <a:pt x="1016347" y="131899"/>
                  </a:cubicBezTo>
                  <a:cubicBezTo>
                    <a:pt x="1036935" y="89359"/>
                    <a:pt x="1066515" y="56740"/>
                    <a:pt x="1105086" y="34044"/>
                  </a:cubicBezTo>
                  <a:cubicBezTo>
                    <a:pt x="1143658" y="11348"/>
                    <a:pt x="1188864" y="0"/>
                    <a:pt x="12407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8" name="Google Shape;1068;p48"/>
          <p:cNvSpPr/>
          <p:nvPr/>
        </p:nvSpPr>
        <p:spPr>
          <a:xfrm>
            <a:off x="8400256" y="2509978"/>
            <a:ext cx="216024" cy="919022"/>
          </a:xfrm>
          <a:custGeom>
            <a:avLst/>
            <a:gdLst/>
            <a:ahLst/>
            <a:cxnLst/>
            <a:rect l="l" t="t" r="r" b="b"/>
            <a:pathLst>
              <a:path w="97669" h="415509" extrusionOk="0">
                <a:moveTo>
                  <a:pt x="49114" y="320631"/>
                </a:moveTo>
                <a:cubicBezTo>
                  <a:pt x="64555" y="320631"/>
                  <a:pt x="76507" y="324724"/>
                  <a:pt x="84972" y="332909"/>
                </a:cubicBezTo>
                <a:cubicBezTo>
                  <a:pt x="93437" y="341095"/>
                  <a:pt x="97669" y="352815"/>
                  <a:pt x="97669" y="368070"/>
                </a:cubicBezTo>
                <a:cubicBezTo>
                  <a:pt x="97669" y="382767"/>
                  <a:pt x="93390" y="394348"/>
                  <a:pt x="84833" y="402812"/>
                </a:cubicBezTo>
                <a:cubicBezTo>
                  <a:pt x="76275" y="411277"/>
                  <a:pt x="64368" y="415509"/>
                  <a:pt x="49114" y="415509"/>
                </a:cubicBezTo>
                <a:cubicBezTo>
                  <a:pt x="33487" y="415509"/>
                  <a:pt x="21395" y="411370"/>
                  <a:pt x="12837" y="403091"/>
                </a:cubicBezTo>
                <a:cubicBezTo>
                  <a:pt x="4279" y="394813"/>
                  <a:pt x="0" y="383139"/>
                  <a:pt x="0" y="368070"/>
                </a:cubicBezTo>
                <a:cubicBezTo>
                  <a:pt x="0" y="352443"/>
                  <a:pt x="4186" y="340630"/>
                  <a:pt x="12558" y="332630"/>
                </a:cubicBezTo>
                <a:cubicBezTo>
                  <a:pt x="20929" y="324631"/>
                  <a:pt x="33115" y="320631"/>
                  <a:pt x="49114" y="320631"/>
                </a:cubicBezTo>
                <a:close/>
                <a:moveTo>
                  <a:pt x="1116" y="0"/>
                </a:moveTo>
                <a:lnTo>
                  <a:pt x="97668" y="0"/>
                </a:lnTo>
                <a:lnTo>
                  <a:pt x="83436" y="272635"/>
                </a:lnTo>
                <a:lnTo>
                  <a:pt x="15348" y="27263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9" name="Google Shape;1069;p48"/>
          <p:cNvSpPr/>
          <p:nvPr/>
        </p:nvSpPr>
        <p:spPr>
          <a:xfrm rot="10800000">
            <a:off x="3522705" y="2509978"/>
            <a:ext cx="216024" cy="919022"/>
          </a:xfrm>
          <a:custGeom>
            <a:avLst/>
            <a:gdLst/>
            <a:ahLst/>
            <a:cxnLst/>
            <a:rect l="l" t="t" r="r" b="b"/>
            <a:pathLst>
              <a:path w="97669" h="415509" extrusionOk="0">
                <a:moveTo>
                  <a:pt x="49114" y="320631"/>
                </a:moveTo>
                <a:cubicBezTo>
                  <a:pt x="64555" y="320631"/>
                  <a:pt x="76507" y="324724"/>
                  <a:pt x="84972" y="332909"/>
                </a:cubicBezTo>
                <a:cubicBezTo>
                  <a:pt x="93437" y="341095"/>
                  <a:pt x="97669" y="352815"/>
                  <a:pt x="97669" y="368070"/>
                </a:cubicBezTo>
                <a:cubicBezTo>
                  <a:pt x="97669" y="382767"/>
                  <a:pt x="93390" y="394348"/>
                  <a:pt x="84833" y="402812"/>
                </a:cubicBezTo>
                <a:cubicBezTo>
                  <a:pt x="76275" y="411277"/>
                  <a:pt x="64368" y="415509"/>
                  <a:pt x="49114" y="415509"/>
                </a:cubicBezTo>
                <a:cubicBezTo>
                  <a:pt x="33487" y="415509"/>
                  <a:pt x="21395" y="411370"/>
                  <a:pt x="12837" y="403091"/>
                </a:cubicBezTo>
                <a:cubicBezTo>
                  <a:pt x="4279" y="394813"/>
                  <a:pt x="0" y="383139"/>
                  <a:pt x="0" y="368070"/>
                </a:cubicBezTo>
                <a:cubicBezTo>
                  <a:pt x="0" y="352443"/>
                  <a:pt x="4186" y="340630"/>
                  <a:pt x="12558" y="332630"/>
                </a:cubicBezTo>
                <a:cubicBezTo>
                  <a:pt x="20929" y="324631"/>
                  <a:pt x="33115" y="320631"/>
                  <a:pt x="49114" y="320631"/>
                </a:cubicBezTo>
                <a:close/>
                <a:moveTo>
                  <a:pt x="1116" y="0"/>
                </a:moveTo>
                <a:lnTo>
                  <a:pt x="97668" y="0"/>
                </a:lnTo>
                <a:lnTo>
                  <a:pt x="83436" y="272635"/>
                </a:lnTo>
                <a:lnTo>
                  <a:pt x="15348" y="27263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"/>
          <p:cNvSpPr/>
          <p:nvPr/>
        </p:nvSpPr>
        <p:spPr>
          <a:xfrm>
            <a:off x="659396" y="6070774"/>
            <a:ext cx="648072" cy="6480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5"/>
          <p:cNvSpPr txBox="1">
            <a:spLocks noGrp="1"/>
          </p:cNvSpPr>
          <p:nvPr>
            <p:ph type="subTitle" idx="1"/>
          </p:nvPr>
        </p:nvSpPr>
        <p:spPr>
          <a:xfrm>
            <a:off x="983432" y="188640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b="1" cap="none"/>
              <a:t>12 MESES </a:t>
            </a:r>
            <a:r>
              <a:rPr lang="en-US">
                <a:solidFill>
                  <a:srgbClr val="A1CDEA"/>
                </a:solidFill>
              </a:rPr>
              <a:t>// Estilo blanco con negro</a:t>
            </a:r>
            <a:endParaRPr b="1">
              <a:solidFill>
                <a:srgbClr val="A1CDEA"/>
              </a:solidFill>
            </a:endParaRPr>
          </a:p>
        </p:txBody>
      </p:sp>
      <p:sp>
        <p:nvSpPr>
          <p:cNvPr id="165" name="Google Shape;165;p5"/>
          <p:cNvSpPr/>
          <p:nvPr/>
        </p:nvSpPr>
        <p:spPr>
          <a:xfrm>
            <a:off x="2474913" y="155575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5"/>
          <p:cNvSpPr txBox="1"/>
          <p:nvPr/>
        </p:nvSpPr>
        <p:spPr>
          <a:xfrm>
            <a:off x="3653667" y="711860"/>
            <a:ext cx="822960" cy="521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427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FEBRERO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   MA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5"/>
          <p:cNvSpPr txBox="1"/>
          <p:nvPr/>
        </p:nvSpPr>
        <p:spPr>
          <a:xfrm>
            <a:off x="5312160" y="798273"/>
            <a:ext cx="598805" cy="22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02/2021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5"/>
          <p:cNvSpPr txBox="1"/>
          <p:nvPr/>
        </p:nvSpPr>
        <p:spPr>
          <a:xfrm>
            <a:off x="6127501" y="773888"/>
            <a:ext cx="674370" cy="26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MARZO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5"/>
          <p:cNvSpPr txBox="1"/>
          <p:nvPr/>
        </p:nvSpPr>
        <p:spPr>
          <a:xfrm>
            <a:off x="7804154" y="798273"/>
            <a:ext cx="598805" cy="22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03/2021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5"/>
          <p:cNvSpPr txBox="1"/>
          <p:nvPr/>
        </p:nvSpPr>
        <p:spPr>
          <a:xfrm>
            <a:off x="8619875" y="711860"/>
            <a:ext cx="840740" cy="521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427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ABRIL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5285" marR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	MA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5"/>
          <p:cNvSpPr txBox="1"/>
          <p:nvPr/>
        </p:nvSpPr>
        <p:spPr>
          <a:xfrm>
            <a:off x="10277988" y="798273"/>
            <a:ext cx="598805" cy="22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04/2021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5"/>
          <p:cNvSpPr/>
          <p:nvPr/>
        </p:nvSpPr>
        <p:spPr>
          <a:xfrm>
            <a:off x="2800736" y="1044144"/>
            <a:ext cx="623570" cy="215265"/>
          </a:xfrm>
          <a:custGeom>
            <a:avLst/>
            <a:gdLst/>
            <a:ahLst/>
            <a:cxnLst/>
            <a:rect l="l" t="t" r="r" b="b"/>
            <a:pathLst>
              <a:path w="623569" h="215265" extrusionOk="0">
                <a:moveTo>
                  <a:pt x="623316" y="0"/>
                </a:moveTo>
                <a:lnTo>
                  <a:pt x="277368" y="0"/>
                </a:lnTo>
                <a:lnTo>
                  <a:pt x="0" y="0"/>
                </a:lnTo>
                <a:lnTo>
                  <a:pt x="0" y="214884"/>
                </a:lnTo>
                <a:lnTo>
                  <a:pt x="277368" y="214884"/>
                </a:lnTo>
                <a:lnTo>
                  <a:pt x="623316" y="214884"/>
                </a:lnTo>
                <a:lnTo>
                  <a:pt x="623316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5"/>
          <p:cNvSpPr txBox="1"/>
          <p:nvPr/>
        </p:nvSpPr>
        <p:spPr>
          <a:xfrm>
            <a:off x="1073282" y="676165"/>
            <a:ext cx="2363470" cy="556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875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ENERO	</a:t>
            </a: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01/2021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8935" marR="0" lvl="0" indent="0" algn="l" rtl="0"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    MA	MI	JU	VI	SA	DO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5"/>
          <p:cNvSpPr/>
          <p:nvPr/>
        </p:nvSpPr>
        <p:spPr>
          <a:xfrm>
            <a:off x="5346197" y="1044144"/>
            <a:ext cx="551815" cy="215265"/>
          </a:xfrm>
          <a:custGeom>
            <a:avLst/>
            <a:gdLst/>
            <a:ahLst/>
            <a:cxnLst/>
            <a:rect l="l" t="t" r="r" b="b"/>
            <a:pathLst>
              <a:path w="551814" h="215265" extrusionOk="0">
                <a:moveTo>
                  <a:pt x="275831" y="0"/>
                </a:moveTo>
                <a:lnTo>
                  <a:pt x="0" y="0"/>
                </a:lnTo>
                <a:lnTo>
                  <a:pt x="0" y="214884"/>
                </a:lnTo>
                <a:lnTo>
                  <a:pt x="275831" y="214884"/>
                </a:lnTo>
                <a:lnTo>
                  <a:pt x="275831" y="0"/>
                </a:lnTo>
                <a:close/>
              </a:path>
              <a:path w="551814" h="215265" extrusionOk="0">
                <a:moveTo>
                  <a:pt x="551688" y="0"/>
                </a:moveTo>
                <a:lnTo>
                  <a:pt x="275844" y="0"/>
                </a:lnTo>
                <a:lnTo>
                  <a:pt x="275844" y="214884"/>
                </a:lnTo>
                <a:lnTo>
                  <a:pt x="551688" y="214884"/>
                </a:lnTo>
                <a:lnTo>
                  <a:pt x="551688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5"/>
          <p:cNvSpPr txBox="1"/>
          <p:nvPr/>
        </p:nvSpPr>
        <p:spPr>
          <a:xfrm>
            <a:off x="4566924" y="1055829"/>
            <a:ext cx="1287145" cy="1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	JU	VI	SA DO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5"/>
          <p:cNvSpPr/>
          <p:nvPr/>
        </p:nvSpPr>
        <p:spPr>
          <a:xfrm>
            <a:off x="7838191" y="1044144"/>
            <a:ext cx="551815" cy="215265"/>
          </a:xfrm>
          <a:custGeom>
            <a:avLst/>
            <a:gdLst/>
            <a:ahLst/>
            <a:cxnLst/>
            <a:rect l="l" t="t" r="r" b="b"/>
            <a:pathLst>
              <a:path w="551815" h="215265" extrusionOk="0">
                <a:moveTo>
                  <a:pt x="551688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4884"/>
                </a:lnTo>
                <a:lnTo>
                  <a:pt x="275844" y="214884"/>
                </a:lnTo>
                <a:lnTo>
                  <a:pt x="551688" y="214884"/>
                </a:lnTo>
                <a:lnTo>
                  <a:pt x="551688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5"/>
          <p:cNvSpPr txBox="1"/>
          <p:nvPr/>
        </p:nvSpPr>
        <p:spPr>
          <a:xfrm>
            <a:off x="6488942" y="1055829"/>
            <a:ext cx="1857375" cy="1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    MA    MI	JU	VI	SA DO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5"/>
          <p:cNvSpPr/>
          <p:nvPr/>
        </p:nvSpPr>
        <p:spPr>
          <a:xfrm>
            <a:off x="10330312" y="1044144"/>
            <a:ext cx="535305" cy="215265"/>
          </a:xfrm>
          <a:custGeom>
            <a:avLst/>
            <a:gdLst/>
            <a:ahLst/>
            <a:cxnLst/>
            <a:rect l="l" t="t" r="r" b="b"/>
            <a:pathLst>
              <a:path w="535304" h="215265" extrusionOk="0">
                <a:moveTo>
                  <a:pt x="535228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4884"/>
                </a:lnTo>
                <a:lnTo>
                  <a:pt x="275844" y="214884"/>
                </a:lnTo>
                <a:lnTo>
                  <a:pt x="535228" y="214884"/>
                </a:lnTo>
                <a:lnTo>
                  <a:pt x="535228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5"/>
          <p:cNvSpPr txBox="1"/>
          <p:nvPr/>
        </p:nvSpPr>
        <p:spPr>
          <a:xfrm>
            <a:off x="9552563" y="1055829"/>
            <a:ext cx="1276350" cy="1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	JU	VI	SA DO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5"/>
          <p:cNvSpPr/>
          <p:nvPr/>
        </p:nvSpPr>
        <p:spPr>
          <a:xfrm>
            <a:off x="2800736" y="1266648"/>
            <a:ext cx="620395" cy="1091565"/>
          </a:xfrm>
          <a:custGeom>
            <a:avLst/>
            <a:gdLst/>
            <a:ahLst/>
            <a:cxnLst/>
            <a:rect l="l" t="t" r="r" b="b"/>
            <a:pathLst>
              <a:path w="620394" h="1091564" extrusionOk="0">
                <a:moveTo>
                  <a:pt x="620268" y="876681"/>
                </a:moveTo>
                <a:lnTo>
                  <a:pt x="277368" y="876681"/>
                </a:lnTo>
                <a:lnTo>
                  <a:pt x="0" y="876681"/>
                </a:lnTo>
                <a:lnTo>
                  <a:pt x="0" y="1091565"/>
                </a:lnTo>
                <a:lnTo>
                  <a:pt x="277368" y="1091565"/>
                </a:lnTo>
                <a:lnTo>
                  <a:pt x="620268" y="1091565"/>
                </a:lnTo>
                <a:lnTo>
                  <a:pt x="620268" y="876681"/>
                </a:lnTo>
                <a:close/>
              </a:path>
              <a:path w="620394" h="1091564" extrusionOk="0">
                <a:moveTo>
                  <a:pt x="620268" y="656920"/>
                </a:moveTo>
                <a:lnTo>
                  <a:pt x="277368" y="656920"/>
                </a:lnTo>
                <a:lnTo>
                  <a:pt x="0" y="656920"/>
                </a:lnTo>
                <a:lnTo>
                  <a:pt x="0" y="872109"/>
                </a:lnTo>
                <a:lnTo>
                  <a:pt x="277368" y="872109"/>
                </a:lnTo>
                <a:lnTo>
                  <a:pt x="620268" y="872109"/>
                </a:lnTo>
                <a:lnTo>
                  <a:pt x="620268" y="656920"/>
                </a:lnTo>
                <a:close/>
              </a:path>
              <a:path w="620394" h="1091564" extrusionOk="0">
                <a:moveTo>
                  <a:pt x="620268" y="437388"/>
                </a:moveTo>
                <a:lnTo>
                  <a:pt x="277368" y="437388"/>
                </a:lnTo>
                <a:lnTo>
                  <a:pt x="0" y="437388"/>
                </a:lnTo>
                <a:lnTo>
                  <a:pt x="0" y="653796"/>
                </a:lnTo>
                <a:lnTo>
                  <a:pt x="277368" y="653796"/>
                </a:lnTo>
                <a:lnTo>
                  <a:pt x="620268" y="653796"/>
                </a:lnTo>
                <a:lnTo>
                  <a:pt x="620268" y="437388"/>
                </a:lnTo>
                <a:close/>
              </a:path>
              <a:path w="620394" h="1091564" extrusionOk="0">
                <a:moveTo>
                  <a:pt x="620268" y="217932"/>
                </a:moveTo>
                <a:lnTo>
                  <a:pt x="277368" y="217932"/>
                </a:lnTo>
                <a:lnTo>
                  <a:pt x="0" y="217932"/>
                </a:lnTo>
                <a:lnTo>
                  <a:pt x="0" y="434340"/>
                </a:lnTo>
                <a:lnTo>
                  <a:pt x="277368" y="434340"/>
                </a:lnTo>
                <a:lnTo>
                  <a:pt x="620268" y="434340"/>
                </a:lnTo>
                <a:lnTo>
                  <a:pt x="620268" y="217932"/>
                </a:lnTo>
                <a:close/>
              </a:path>
              <a:path w="620394" h="1091564" extrusionOk="0">
                <a:moveTo>
                  <a:pt x="620268" y="0"/>
                </a:moveTo>
                <a:lnTo>
                  <a:pt x="277368" y="0"/>
                </a:lnTo>
                <a:lnTo>
                  <a:pt x="0" y="0"/>
                </a:lnTo>
                <a:lnTo>
                  <a:pt x="0" y="214884"/>
                </a:lnTo>
                <a:lnTo>
                  <a:pt x="277368" y="214884"/>
                </a:lnTo>
                <a:lnTo>
                  <a:pt x="620268" y="214884"/>
                </a:lnTo>
                <a:lnTo>
                  <a:pt x="620268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5"/>
          <p:cNvSpPr/>
          <p:nvPr/>
        </p:nvSpPr>
        <p:spPr>
          <a:xfrm>
            <a:off x="5346197" y="1266648"/>
            <a:ext cx="550545" cy="872490"/>
          </a:xfrm>
          <a:custGeom>
            <a:avLst/>
            <a:gdLst/>
            <a:ahLst/>
            <a:cxnLst/>
            <a:rect l="l" t="t" r="r" b="b"/>
            <a:pathLst>
              <a:path w="550545" h="872489" extrusionOk="0">
                <a:moveTo>
                  <a:pt x="275831" y="656920"/>
                </a:moveTo>
                <a:lnTo>
                  <a:pt x="0" y="656920"/>
                </a:lnTo>
                <a:lnTo>
                  <a:pt x="0" y="872109"/>
                </a:lnTo>
                <a:lnTo>
                  <a:pt x="275831" y="872109"/>
                </a:lnTo>
                <a:lnTo>
                  <a:pt x="275831" y="656920"/>
                </a:lnTo>
                <a:close/>
              </a:path>
              <a:path w="550545" h="872489" extrusionOk="0">
                <a:moveTo>
                  <a:pt x="275831" y="437388"/>
                </a:moveTo>
                <a:lnTo>
                  <a:pt x="0" y="437388"/>
                </a:lnTo>
                <a:lnTo>
                  <a:pt x="0" y="653796"/>
                </a:lnTo>
                <a:lnTo>
                  <a:pt x="275831" y="653796"/>
                </a:lnTo>
                <a:lnTo>
                  <a:pt x="275831" y="437388"/>
                </a:lnTo>
                <a:close/>
              </a:path>
              <a:path w="550545" h="872489" extrusionOk="0">
                <a:moveTo>
                  <a:pt x="275831" y="217932"/>
                </a:moveTo>
                <a:lnTo>
                  <a:pt x="0" y="217932"/>
                </a:lnTo>
                <a:lnTo>
                  <a:pt x="0" y="434340"/>
                </a:lnTo>
                <a:lnTo>
                  <a:pt x="275831" y="434340"/>
                </a:lnTo>
                <a:lnTo>
                  <a:pt x="275831" y="217932"/>
                </a:lnTo>
                <a:close/>
              </a:path>
              <a:path w="550545" h="872489" extrusionOk="0">
                <a:moveTo>
                  <a:pt x="275831" y="0"/>
                </a:moveTo>
                <a:lnTo>
                  <a:pt x="0" y="0"/>
                </a:lnTo>
                <a:lnTo>
                  <a:pt x="0" y="214884"/>
                </a:lnTo>
                <a:lnTo>
                  <a:pt x="275831" y="214884"/>
                </a:lnTo>
                <a:lnTo>
                  <a:pt x="275831" y="0"/>
                </a:lnTo>
                <a:close/>
              </a:path>
              <a:path w="550545" h="872489" extrusionOk="0">
                <a:moveTo>
                  <a:pt x="550164" y="656920"/>
                </a:moveTo>
                <a:lnTo>
                  <a:pt x="275844" y="656920"/>
                </a:lnTo>
                <a:lnTo>
                  <a:pt x="275844" y="872109"/>
                </a:lnTo>
                <a:lnTo>
                  <a:pt x="550164" y="872109"/>
                </a:lnTo>
                <a:lnTo>
                  <a:pt x="550164" y="656920"/>
                </a:lnTo>
                <a:close/>
              </a:path>
              <a:path w="550545" h="872489" extrusionOk="0">
                <a:moveTo>
                  <a:pt x="550164" y="437388"/>
                </a:moveTo>
                <a:lnTo>
                  <a:pt x="275844" y="437388"/>
                </a:lnTo>
                <a:lnTo>
                  <a:pt x="275844" y="653796"/>
                </a:lnTo>
                <a:lnTo>
                  <a:pt x="550164" y="653796"/>
                </a:lnTo>
                <a:lnTo>
                  <a:pt x="550164" y="437388"/>
                </a:lnTo>
                <a:close/>
              </a:path>
              <a:path w="550545" h="872489" extrusionOk="0">
                <a:moveTo>
                  <a:pt x="550164" y="217932"/>
                </a:moveTo>
                <a:lnTo>
                  <a:pt x="275844" y="217932"/>
                </a:lnTo>
                <a:lnTo>
                  <a:pt x="275844" y="434340"/>
                </a:lnTo>
                <a:lnTo>
                  <a:pt x="550164" y="434340"/>
                </a:lnTo>
                <a:lnTo>
                  <a:pt x="550164" y="217932"/>
                </a:lnTo>
                <a:close/>
              </a:path>
              <a:path w="550545" h="872489" extrusionOk="0">
                <a:moveTo>
                  <a:pt x="550164" y="0"/>
                </a:moveTo>
                <a:lnTo>
                  <a:pt x="275844" y="0"/>
                </a:lnTo>
                <a:lnTo>
                  <a:pt x="275844" y="214884"/>
                </a:lnTo>
                <a:lnTo>
                  <a:pt x="550164" y="214884"/>
                </a:lnTo>
                <a:lnTo>
                  <a:pt x="55016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5"/>
          <p:cNvSpPr/>
          <p:nvPr/>
        </p:nvSpPr>
        <p:spPr>
          <a:xfrm>
            <a:off x="7838191" y="1266648"/>
            <a:ext cx="550545" cy="872490"/>
          </a:xfrm>
          <a:custGeom>
            <a:avLst/>
            <a:gdLst/>
            <a:ahLst/>
            <a:cxnLst/>
            <a:rect l="l" t="t" r="r" b="b"/>
            <a:pathLst>
              <a:path w="550545" h="872489" extrusionOk="0">
                <a:moveTo>
                  <a:pt x="550164" y="656920"/>
                </a:moveTo>
                <a:lnTo>
                  <a:pt x="275844" y="656920"/>
                </a:lnTo>
                <a:lnTo>
                  <a:pt x="0" y="656920"/>
                </a:lnTo>
                <a:lnTo>
                  <a:pt x="0" y="872109"/>
                </a:lnTo>
                <a:lnTo>
                  <a:pt x="275844" y="872109"/>
                </a:lnTo>
                <a:lnTo>
                  <a:pt x="550164" y="872109"/>
                </a:lnTo>
                <a:lnTo>
                  <a:pt x="550164" y="656920"/>
                </a:lnTo>
                <a:close/>
              </a:path>
              <a:path w="550545" h="872489" extrusionOk="0">
                <a:moveTo>
                  <a:pt x="550164" y="437388"/>
                </a:moveTo>
                <a:lnTo>
                  <a:pt x="275844" y="437388"/>
                </a:lnTo>
                <a:lnTo>
                  <a:pt x="0" y="437388"/>
                </a:lnTo>
                <a:lnTo>
                  <a:pt x="0" y="653796"/>
                </a:lnTo>
                <a:lnTo>
                  <a:pt x="275844" y="653796"/>
                </a:lnTo>
                <a:lnTo>
                  <a:pt x="550164" y="653796"/>
                </a:lnTo>
                <a:lnTo>
                  <a:pt x="550164" y="437388"/>
                </a:lnTo>
                <a:close/>
              </a:path>
              <a:path w="550545" h="872489" extrusionOk="0">
                <a:moveTo>
                  <a:pt x="550164" y="217932"/>
                </a:moveTo>
                <a:lnTo>
                  <a:pt x="275844" y="217932"/>
                </a:lnTo>
                <a:lnTo>
                  <a:pt x="0" y="217932"/>
                </a:lnTo>
                <a:lnTo>
                  <a:pt x="0" y="434340"/>
                </a:lnTo>
                <a:lnTo>
                  <a:pt x="275844" y="434340"/>
                </a:lnTo>
                <a:lnTo>
                  <a:pt x="550164" y="434340"/>
                </a:lnTo>
                <a:lnTo>
                  <a:pt x="550164" y="217932"/>
                </a:lnTo>
                <a:close/>
              </a:path>
              <a:path w="550545" h="872489" extrusionOk="0">
                <a:moveTo>
                  <a:pt x="550164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4884"/>
                </a:lnTo>
                <a:lnTo>
                  <a:pt x="275844" y="214884"/>
                </a:lnTo>
                <a:lnTo>
                  <a:pt x="550164" y="214884"/>
                </a:lnTo>
                <a:lnTo>
                  <a:pt x="55016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"/>
          <p:cNvSpPr/>
          <p:nvPr/>
        </p:nvSpPr>
        <p:spPr>
          <a:xfrm>
            <a:off x="10330312" y="1266648"/>
            <a:ext cx="534035" cy="434340"/>
          </a:xfrm>
          <a:custGeom>
            <a:avLst/>
            <a:gdLst/>
            <a:ahLst/>
            <a:cxnLst/>
            <a:rect l="l" t="t" r="r" b="b"/>
            <a:pathLst>
              <a:path w="534034" h="434339" extrusionOk="0">
                <a:moveTo>
                  <a:pt x="275844" y="217932"/>
                </a:moveTo>
                <a:lnTo>
                  <a:pt x="0" y="217932"/>
                </a:lnTo>
                <a:lnTo>
                  <a:pt x="0" y="434340"/>
                </a:lnTo>
                <a:lnTo>
                  <a:pt x="275844" y="434340"/>
                </a:lnTo>
                <a:lnTo>
                  <a:pt x="275844" y="217932"/>
                </a:lnTo>
                <a:close/>
              </a:path>
              <a:path w="534034" h="434339" extrusionOk="0">
                <a:moveTo>
                  <a:pt x="533704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4884"/>
                </a:lnTo>
                <a:lnTo>
                  <a:pt x="275844" y="214884"/>
                </a:lnTo>
                <a:lnTo>
                  <a:pt x="533704" y="214884"/>
                </a:lnTo>
                <a:lnTo>
                  <a:pt x="53370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"/>
          <p:cNvSpPr/>
          <p:nvPr/>
        </p:nvSpPr>
        <p:spPr>
          <a:xfrm>
            <a:off x="10330312" y="1484580"/>
            <a:ext cx="534035" cy="654685"/>
          </a:xfrm>
          <a:custGeom>
            <a:avLst/>
            <a:gdLst/>
            <a:ahLst/>
            <a:cxnLst/>
            <a:rect l="l" t="t" r="r" b="b"/>
            <a:pathLst>
              <a:path w="534034" h="654685" extrusionOk="0">
                <a:moveTo>
                  <a:pt x="533704" y="438988"/>
                </a:moveTo>
                <a:lnTo>
                  <a:pt x="275844" y="438988"/>
                </a:lnTo>
                <a:lnTo>
                  <a:pt x="0" y="438988"/>
                </a:lnTo>
                <a:lnTo>
                  <a:pt x="0" y="654177"/>
                </a:lnTo>
                <a:lnTo>
                  <a:pt x="275844" y="654177"/>
                </a:lnTo>
                <a:lnTo>
                  <a:pt x="533704" y="654177"/>
                </a:lnTo>
                <a:lnTo>
                  <a:pt x="533704" y="438988"/>
                </a:lnTo>
                <a:close/>
              </a:path>
              <a:path w="534034" h="654685" extrusionOk="0">
                <a:moveTo>
                  <a:pt x="533704" y="219456"/>
                </a:moveTo>
                <a:lnTo>
                  <a:pt x="275844" y="219456"/>
                </a:lnTo>
                <a:lnTo>
                  <a:pt x="0" y="219456"/>
                </a:lnTo>
                <a:lnTo>
                  <a:pt x="0" y="435864"/>
                </a:lnTo>
                <a:lnTo>
                  <a:pt x="275844" y="435864"/>
                </a:lnTo>
                <a:lnTo>
                  <a:pt x="533704" y="435864"/>
                </a:lnTo>
                <a:lnTo>
                  <a:pt x="533704" y="219456"/>
                </a:lnTo>
                <a:close/>
              </a:path>
              <a:path w="534034" h="654685" extrusionOk="0">
                <a:moveTo>
                  <a:pt x="533704" y="0"/>
                </a:moveTo>
                <a:lnTo>
                  <a:pt x="275844" y="0"/>
                </a:lnTo>
                <a:lnTo>
                  <a:pt x="275844" y="216408"/>
                </a:lnTo>
                <a:lnTo>
                  <a:pt x="533704" y="216408"/>
                </a:lnTo>
                <a:lnTo>
                  <a:pt x="53370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5"/>
          <p:cNvSpPr/>
          <p:nvPr/>
        </p:nvSpPr>
        <p:spPr>
          <a:xfrm>
            <a:off x="5346197" y="2143329"/>
            <a:ext cx="550545" cy="434340"/>
          </a:xfrm>
          <a:custGeom>
            <a:avLst/>
            <a:gdLst/>
            <a:ahLst/>
            <a:cxnLst/>
            <a:rect l="l" t="t" r="r" b="b"/>
            <a:pathLst>
              <a:path w="550545" h="434339" extrusionOk="0">
                <a:moveTo>
                  <a:pt x="275831" y="217932"/>
                </a:moveTo>
                <a:lnTo>
                  <a:pt x="0" y="217932"/>
                </a:lnTo>
                <a:lnTo>
                  <a:pt x="0" y="434340"/>
                </a:lnTo>
                <a:lnTo>
                  <a:pt x="275831" y="434340"/>
                </a:lnTo>
                <a:lnTo>
                  <a:pt x="275831" y="217932"/>
                </a:lnTo>
                <a:close/>
              </a:path>
              <a:path w="550545" h="434339" extrusionOk="0">
                <a:moveTo>
                  <a:pt x="275831" y="0"/>
                </a:moveTo>
                <a:lnTo>
                  <a:pt x="0" y="0"/>
                </a:lnTo>
                <a:lnTo>
                  <a:pt x="0" y="214884"/>
                </a:lnTo>
                <a:lnTo>
                  <a:pt x="275831" y="214884"/>
                </a:lnTo>
                <a:lnTo>
                  <a:pt x="275831" y="0"/>
                </a:lnTo>
                <a:close/>
              </a:path>
              <a:path w="550545" h="434339" extrusionOk="0">
                <a:moveTo>
                  <a:pt x="550164" y="217932"/>
                </a:moveTo>
                <a:lnTo>
                  <a:pt x="275844" y="217932"/>
                </a:lnTo>
                <a:lnTo>
                  <a:pt x="275844" y="434340"/>
                </a:lnTo>
                <a:lnTo>
                  <a:pt x="550164" y="434340"/>
                </a:lnTo>
                <a:lnTo>
                  <a:pt x="550164" y="217932"/>
                </a:lnTo>
                <a:close/>
              </a:path>
              <a:path w="550545" h="434339" extrusionOk="0">
                <a:moveTo>
                  <a:pt x="550164" y="0"/>
                </a:moveTo>
                <a:lnTo>
                  <a:pt x="275844" y="0"/>
                </a:lnTo>
                <a:lnTo>
                  <a:pt x="275844" y="214884"/>
                </a:lnTo>
                <a:lnTo>
                  <a:pt x="550164" y="214884"/>
                </a:lnTo>
                <a:lnTo>
                  <a:pt x="55016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6" name="Google Shape;186;p5"/>
          <p:cNvGraphicFramePr/>
          <p:nvPr/>
        </p:nvGraphicFramePr>
        <p:xfrm>
          <a:off x="3664843" y="125902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8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9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6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0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795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022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22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	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	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022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13 14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20 21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3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4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27 28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7" name="Google Shape;187;p5"/>
          <p:cNvSpPr/>
          <p:nvPr/>
        </p:nvSpPr>
        <p:spPr>
          <a:xfrm>
            <a:off x="7838191" y="2143329"/>
            <a:ext cx="550545" cy="434340"/>
          </a:xfrm>
          <a:custGeom>
            <a:avLst/>
            <a:gdLst/>
            <a:ahLst/>
            <a:cxnLst/>
            <a:rect l="l" t="t" r="r" b="b"/>
            <a:pathLst>
              <a:path w="550545" h="434339" extrusionOk="0">
                <a:moveTo>
                  <a:pt x="550164" y="217932"/>
                </a:moveTo>
                <a:lnTo>
                  <a:pt x="275844" y="217932"/>
                </a:lnTo>
                <a:lnTo>
                  <a:pt x="0" y="217932"/>
                </a:lnTo>
                <a:lnTo>
                  <a:pt x="0" y="434340"/>
                </a:lnTo>
                <a:lnTo>
                  <a:pt x="275844" y="434340"/>
                </a:lnTo>
                <a:lnTo>
                  <a:pt x="550164" y="434340"/>
                </a:lnTo>
                <a:lnTo>
                  <a:pt x="550164" y="217932"/>
                </a:lnTo>
                <a:close/>
              </a:path>
              <a:path w="550545" h="434339" extrusionOk="0">
                <a:moveTo>
                  <a:pt x="550164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4884"/>
                </a:lnTo>
                <a:lnTo>
                  <a:pt x="275844" y="214884"/>
                </a:lnTo>
                <a:lnTo>
                  <a:pt x="550164" y="214884"/>
                </a:lnTo>
                <a:lnTo>
                  <a:pt x="55016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8" name="Google Shape;188;p5"/>
          <p:cNvGraphicFramePr/>
          <p:nvPr/>
        </p:nvGraphicFramePr>
        <p:xfrm>
          <a:off x="6138677" y="125902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87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4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43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6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20975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795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20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971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325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4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9" name="Google Shape;189;p5"/>
          <p:cNvSpPr/>
          <p:nvPr/>
        </p:nvSpPr>
        <p:spPr>
          <a:xfrm>
            <a:off x="10330312" y="2143329"/>
            <a:ext cx="534035" cy="434340"/>
          </a:xfrm>
          <a:custGeom>
            <a:avLst/>
            <a:gdLst/>
            <a:ahLst/>
            <a:cxnLst/>
            <a:rect l="l" t="t" r="r" b="b"/>
            <a:pathLst>
              <a:path w="534034" h="434339" extrusionOk="0">
                <a:moveTo>
                  <a:pt x="533704" y="217932"/>
                </a:moveTo>
                <a:lnTo>
                  <a:pt x="275844" y="217932"/>
                </a:lnTo>
                <a:lnTo>
                  <a:pt x="0" y="217932"/>
                </a:lnTo>
                <a:lnTo>
                  <a:pt x="0" y="434340"/>
                </a:lnTo>
                <a:lnTo>
                  <a:pt x="275844" y="434340"/>
                </a:lnTo>
                <a:lnTo>
                  <a:pt x="533704" y="434340"/>
                </a:lnTo>
                <a:lnTo>
                  <a:pt x="533704" y="217932"/>
                </a:lnTo>
                <a:close/>
              </a:path>
              <a:path w="534034" h="434339" extrusionOk="0">
                <a:moveTo>
                  <a:pt x="533704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4884"/>
                </a:lnTo>
                <a:lnTo>
                  <a:pt x="275844" y="214884"/>
                </a:lnTo>
                <a:lnTo>
                  <a:pt x="533704" y="214884"/>
                </a:lnTo>
                <a:lnTo>
                  <a:pt x="53370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0" name="Google Shape;190;p5"/>
          <p:cNvGraphicFramePr/>
          <p:nvPr/>
        </p:nvGraphicFramePr>
        <p:xfrm>
          <a:off x="8631051" y="125902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8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9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0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795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20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44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	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	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047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4139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46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20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44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	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10 11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60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17 18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3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4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60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24 25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60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1" name="Google Shape;191;p5"/>
          <p:cNvSpPr/>
          <p:nvPr/>
        </p:nvSpPr>
        <p:spPr>
          <a:xfrm>
            <a:off x="2800736" y="2361261"/>
            <a:ext cx="620395" cy="216535"/>
          </a:xfrm>
          <a:custGeom>
            <a:avLst/>
            <a:gdLst/>
            <a:ahLst/>
            <a:cxnLst/>
            <a:rect l="l" t="t" r="r" b="b"/>
            <a:pathLst>
              <a:path w="620394" h="216535" extrusionOk="0">
                <a:moveTo>
                  <a:pt x="620268" y="0"/>
                </a:moveTo>
                <a:lnTo>
                  <a:pt x="277368" y="0"/>
                </a:lnTo>
                <a:lnTo>
                  <a:pt x="0" y="0"/>
                </a:lnTo>
                <a:lnTo>
                  <a:pt x="0" y="216408"/>
                </a:lnTo>
                <a:lnTo>
                  <a:pt x="277368" y="216408"/>
                </a:lnTo>
                <a:lnTo>
                  <a:pt x="620268" y="216408"/>
                </a:lnTo>
                <a:lnTo>
                  <a:pt x="620268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2" name="Google Shape;192;p5"/>
          <p:cNvGraphicFramePr/>
          <p:nvPr/>
        </p:nvGraphicFramePr>
        <p:xfrm>
          <a:off x="1084458" y="125902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8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5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8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4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9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20975">
                <a:tc>
                  <a:txBody>
                    <a:bodyPr/>
                    <a:lstStyle/>
                    <a:p>
                      <a:pPr marL="1092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795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16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1092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58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96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44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1016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74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1092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88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968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25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74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325">
                <a:tc>
                  <a:txBody>
                    <a:bodyPr/>
                    <a:lstStyle/>
                    <a:p>
                      <a:pPr marL="1092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4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88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968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25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74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1092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88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968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25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74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3" name="Google Shape;193;p5"/>
          <p:cNvSpPr txBox="1"/>
          <p:nvPr/>
        </p:nvSpPr>
        <p:spPr>
          <a:xfrm>
            <a:off x="5312160" y="2799665"/>
            <a:ext cx="598805" cy="22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06/2021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5"/>
          <p:cNvSpPr txBox="1"/>
          <p:nvPr/>
        </p:nvSpPr>
        <p:spPr>
          <a:xfrm>
            <a:off x="7804154" y="2799665"/>
            <a:ext cx="598805" cy="22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07/2021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5"/>
          <p:cNvSpPr txBox="1"/>
          <p:nvPr/>
        </p:nvSpPr>
        <p:spPr>
          <a:xfrm>
            <a:off x="8619875" y="2709287"/>
            <a:ext cx="840740" cy="52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2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AGOSTO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5285" marR="0" lvl="0" indent="0" algn="l" rtl="0">
              <a:spcBef>
                <a:spcPts val="315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	MA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5"/>
          <p:cNvSpPr txBox="1"/>
          <p:nvPr/>
        </p:nvSpPr>
        <p:spPr>
          <a:xfrm>
            <a:off x="10277988" y="2799665"/>
            <a:ext cx="598805" cy="22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08/2021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5"/>
          <p:cNvSpPr/>
          <p:nvPr/>
        </p:nvSpPr>
        <p:spPr>
          <a:xfrm>
            <a:off x="2800736" y="3044014"/>
            <a:ext cx="623570" cy="216535"/>
          </a:xfrm>
          <a:custGeom>
            <a:avLst/>
            <a:gdLst/>
            <a:ahLst/>
            <a:cxnLst/>
            <a:rect l="l" t="t" r="r" b="b"/>
            <a:pathLst>
              <a:path w="623569" h="216535" extrusionOk="0">
                <a:moveTo>
                  <a:pt x="623316" y="0"/>
                </a:moveTo>
                <a:lnTo>
                  <a:pt x="277368" y="0"/>
                </a:lnTo>
                <a:lnTo>
                  <a:pt x="0" y="0"/>
                </a:lnTo>
                <a:lnTo>
                  <a:pt x="0" y="216408"/>
                </a:lnTo>
                <a:lnTo>
                  <a:pt x="277368" y="216408"/>
                </a:lnTo>
                <a:lnTo>
                  <a:pt x="623316" y="216408"/>
                </a:lnTo>
                <a:lnTo>
                  <a:pt x="623316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5"/>
          <p:cNvSpPr txBox="1"/>
          <p:nvPr/>
        </p:nvSpPr>
        <p:spPr>
          <a:xfrm>
            <a:off x="1073282" y="2709287"/>
            <a:ext cx="2363470" cy="52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2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MAYO	</a:t>
            </a:r>
            <a:r>
              <a:rPr lang="en-US" sz="1950" b="1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05/2021</a:t>
            </a:r>
            <a:endParaRPr sz="195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8935" marR="0" lvl="0" indent="0" algn="l" rtl="0">
              <a:spcBef>
                <a:spcPts val="315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    MA	MI	JU	VI	SA	DO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5"/>
          <p:cNvSpPr/>
          <p:nvPr/>
        </p:nvSpPr>
        <p:spPr>
          <a:xfrm>
            <a:off x="5346197" y="3044014"/>
            <a:ext cx="551815" cy="216535"/>
          </a:xfrm>
          <a:custGeom>
            <a:avLst/>
            <a:gdLst/>
            <a:ahLst/>
            <a:cxnLst/>
            <a:rect l="l" t="t" r="r" b="b"/>
            <a:pathLst>
              <a:path w="551814" h="216535" extrusionOk="0">
                <a:moveTo>
                  <a:pt x="275831" y="0"/>
                </a:moveTo>
                <a:lnTo>
                  <a:pt x="0" y="0"/>
                </a:lnTo>
                <a:lnTo>
                  <a:pt x="0" y="216408"/>
                </a:lnTo>
                <a:lnTo>
                  <a:pt x="275831" y="216408"/>
                </a:lnTo>
                <a:lnTo>
                  <a:pt x="275831" y="0"/>
                </a:lnTo>
                <a:close/>
              </a:path>
              <a:path w="551814" h="216535" extrusionOk="0">
                <a:moveTo>
                  <a:pt x="551688" y="0"/>
                </a:moveTo>
                <a:lnTo>
                  <a:pt x="275844" y="0"/>
                </a:lnTo>
                <a:lnTo>
                  <a:pt x="275844" y="216408"/>
                </a:lnTo>
                <a:lnTo>
                  <a:pt x="551688" y="216408"/>
                </a:lnTo>
                <a:lnTo>
                  <a:pt x="551688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5"/>
          <p:cNvSpPr txBox="1"/>
          <p:nvPr/>
        </p:nvSpPr>
        <p:spPr>
          <a:xfrm>
            <a:off x="3653667" y="2709287"/>
            <a:ext cx="2200275" cy="52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2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JUNIO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0" algn="l" rtl="0">
              <a:spcBef>
                <a:spcPts val="315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    MA    MI	JU	VI	SA DO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5"/>
          <p:cNvSpPr/>
          <p:nvPr/>
        </p:nvSpPr>
        <p:spPr>
          <a:xfrm>
            <a:off x="7838191" y="3044014"/>
            <a:ext cx="551815" cy="216535"/>
          </a:xfrm>
          <a:custGeom>
            <a:avLst/>
            <a:gdLst/>
            <a:ahLst/>
            <a:cxnLst/>
            <a:rect l="l" t="t" r="r" b="b"/>
            <a:pathLst>
              <a:path w="551815" h="216535" extrusionOk="0">
                <a:moveTo>
                  <a:pt x="551688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6408"/>
                </a:lnTo>
                <a:lnTo>
                  <a:pt x="275844" y="216408"/>
                </a:lnTo>
                <a:lnTo>
                  <a:pt x="551688" y="216408"/>
                </a:lnTo>
                <a:lnTo>
                  <a:pt x="551688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"/>
          <p:cNvSpPr txBox="1"/>
          <p:nvPr/>
        </p:nvSpPr>
        <p:spPr>
          <a:xfrm>
            <a:off x="6127501" y="2709287"/>
            <a:ext cx="2218690" cy="52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2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JULIO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4015" marR="0" lvl="0" indent="0" algn="l" rtl="0">
              <a:spcBef>
                <a:spcPts val="315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    MA    MI	JU	VI	SA DO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5"/>
          <p:cNvSpPr/>
          <p:nvPr/>
        </p:nvSpPr>
        <p:spPr>
          <a:xfrm>
            <a:off x="10330312" y="3044014"/>
            <a:ext cx="535305" cy="216535"/>
          </a:xfrm>
          <a:custGeom>
            <a:avLst/>
            <a:gdLst/>
            <a:ahLst/>
            <a:cxnLst/>
            <a:rect l="l" t="t" r="r" b="b"/>
            <a:pathLst>
              <a:path w="535304" h="216535" extrusionOk="0">
                <a:moveTo>
                  <a:pt x="535228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6408"/>
                </a:lnTo>
                <a:lnTo>
                  <a:pt x="275844" y="216408"/>
                </a:lnTo>
                <a:lnTo>
                  <a:pt x="535228" y="216408"/>
                </a:lnTo>
                <a:lnTo>
                  <a:pt x="535228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5"/>
          <p:cNvSpPr txBox="1"/>
          <p:nvPr/>
        </p:nvSpPr>
        <p:spPr>
          <a:xfrm>
            <a:off x="9552563" y="3057222"/>
            <a:ext cx="1276350" cy="1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	JU	VI	SA DO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5"/>
          <p:cNvSpPr/>
          <p:nvPr/>
        </p:nvSpPr>
        <p:spPr>
          <a:xfrm>
            <a:off x="2800736" y="3266517"/>
            <a:ext cx="622300" cy="1093470"/>
          </a:xfrm>
          <a:custGeom>
            <a:avLst/>
            <a:gdLst/>
            <a:ahLst/>
            <a:cxnLst/>
            <a:rect l="l" t="t" r="r" b="b"/>
            <a:pathLst>
              <a:path w="622300" h="1093470" extrusionOk="0">
                <a:moveTo>
                  <a:pt x="621792" y="876554"/>
                </a:moveTo>
                <a:lnTo>
                  <a:pt x="277368" y="876554"/>
                </a:lnTo>
                <a:lnTo>
                  <a:pt x="0" y="876554"/>
                </a:lnTo>
                <a:lnTo>
                  <a:pt x="0" y="1092962"/>
                </a:lnTo>
                <a:lnTo>
                  <a:pt x="277368" y="1092962"/>
                </a:lnTo>
                <a:lnTo>
                  <a:pt x="621792" y="1092962"/>
                </a:lnTo>
                <a:lnTo>
                  <a:pt x="621792" y="876554"/>
                </a:lnTo>
                <a:close/>
              </a:path>
              <a:path w="622300" h="1093470" extrusionOk="0">
                <a:moveTo>
                  <a:pt x="621792" y="658622"/>
                </a:moveTo>
                <a:lnTo>
                  <a:pt x="277368" y="658622"/>
                </a:lnTo>
                <a:lnTo>
                  <a:pt x="0" y="658622"/>
                </a:lnTo>
                <a:lnTo>
                  <a:pt x="0" y="873506"/>
                </a:lnTo>
                <a:lnTo>
                  <a:pt x="277368" y="873506"/>
                </a:lnTo>
                <a:lnTo>
                  <a:pt x="621792" y="873506"/>
                </a:lnTo>
                <a:lnTo>
                  <a:pt x="621792" y="658622"/>
                </a:lnTo>
                <a:close/>
              </a:path>
              <a:path w="622300" h="1093470" extrusionOk="0">
                <a:moveTo>
                  <a:pt x="621792" y="439166"/>
                </a:moveTo>
                <a:lnTo>
                  <a:pt x="277368" y="439166"/>
                </a:lnTo>
                <a:lnTo>
                  <a:pt x="0" y="439166"/>
                </a:lnTo>
                <a:lnTo>
                  <a:pt x="0" y="654050"/>
                </a:lnTo>
                <a:lnTo>
                  <a:pt x="277368" y="654050"/>
                </a:lnTo>
                <a:lnTo>
                  <a:pt x="621792" y="654050"/>
                </a:lnTo>
                <a:lnTo>
                  <a:pt x="621792" y="439166"/>
                </a:lnTo>
                <a:close/>
              </a:path>
              <a:path w="622300" h="1093470" extrusionOk="0">
                <a:moveTo>
                  <a:pt x="621792" y="219405"/>
                </a:moveTo>
                <a:lnTo>
                  <a:pt x="277368" y="219405"/>
                </a:lnTo>
                <a:lnTo>
                  <a:pt x="0" y="219405"/>
                </a:lnTo>
                <a:lnTo>
                  <a:pt x="0" y="436118"/>
                </a:lnTo>
                <a:lnTo>
                  <a:pt x="277368" y="436118"/>
                </a:lnTo>
                <a:lnTo>
                  <a:pt x="621792" y="436118"/>
                </a:lnTo>
                <a:lnTo>
                  <a:pt x="621792" y="219405"/>
                </a:lnTo>
                <a:close/>
              </a:path>
              <a:path w="622300" h="1093470" extrusionOk="0">
                <a:moveTo>
                  <a:pt x="621792" y="0"/>
                </a:moveTo>
                <a:lnTo>
                  <a:pt x="277368" y="0"/>
                </a:lnTo>
                <a:lnTo>
                  <a:pt x="0" y="0"/>
                </a:lnTo>
                <a:lnTo>
                  <a:pt x="0" y="216408"/>
                </a:lnTo>
                <a:lnTo>
                  <a:pt x="277368" y="216408"/>
                </a:lnTo>
                <a:lnTo>
                  <a:pt x="621792" y="216408"/>
                </a:lnTo>
                <a:lnTo>
                  <a:pt x="621792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5"/>
          <p:cNvSpPr/>
          <p:nvPr/>
        </p:nvSpPr>
        <p:spPr>
          <a:xfrm>
            <a:off x="5346197" y="3266517"/>
            <a:ext cx="550545" cy="873760"/>
          </a:xfrm>
          <a:custGeom>
            <a:avLst/>
            <a:gdLst/>
            <a:ahLst/>
            <a:cxnLst/>
            <a:rect l="l" t="t" r="r" b="b"/>
            <a:pathLst>
              <a:path w="550545" h="873760" extrusionOk="0">
                <a:moveTo>
                  <a:pt x="275831" y="658622"/>
                </a:moveTo>
                <a:lnTo>
                  <a:pt x="0" y="658622"/>
                </a:lnTo>
                <a:lnTo>
                  <a:pt x="0" y="873506"/>
                </a:lnTo>
                <a:lnTo>
                  <a:pt x="275831" y="873506"/>
                </a:lnTo>
                <a:lnTo>
                  <a:pt x="275831" y="658622"/>
                </a:lnTo>
                <a:close/>
              </a:path>
              <a:path w="550545" h="873760" extrusionOk="0">
                <a:moveTo>
                  <a:pt x="275831" y="439166"/>
                </a:moveTo>
                <a:lnTo>
                  <a:pt x="0" y="439166"/>
                </a:lnTo>
                <a:lnTo>
                  <a:pt x="0" y="654050"/>
                </a:lnTo>
                <a:lnTo>
                  <a:pt x="275831" y="654050"/>
                </a:lnTo>
                <a:lnTo>
                  <a:pt x="275831" y="439166"/>
                </a:lnTo>
                <a:close/>
              </a:path>
              <a:path w="550545" h="873760" extrusionOk="0">
                <a:moveTo>
                  <a:pt x="275831" y="219405"/>
                </a:moveTo>
                <a:lnTo>
                  <a:pt x="0" y="219405"/>
                </a:lnTo>
                <a:lnTo>
                  <a:pt x="0" y="436118"/>
                </a:lnTo>
                <a:lnTo>
                  <a:pt x="275831" y="436118"/>
                </a:lnTo>
                <a:lnTo>
                  <a:pt x="275831" y="219405"/>
                </a:lnTo>
                <a:close/>
              </a:path>
              <a:path w="550545" h="873760" extrusionOk="0">
                <a:moveTo>
                  <a:pt x="275831" y="0"/>
                </a:moveTo>
                <a:lnTo>
                  <a:pt x="0" y="0"/>
                </a:lnTo>
                <a:lnTo>
                  <a:pt x="0" y="216408"/>
                </a:lnTo>
                <a:lnTo>
                  <a:pt x="275831" y="216408"/>
                </a:lnTo>
                <a:lnTo>
                  <a:pt x="275831" y="0"/>
                </a:lnTo>
                <a:close/>
              </a:path>
              <a:path w="550545" h="873760" extrusionOk="0">
                <a:moveTo>
                  <a:pt x="550164" y="658622"/>
                </a:moveTo>
                <a:lnTo>
                  <a:pt x="275844" y="658622"/>
                </a:lnTo>
                <a:lnTo>
                  <a:pt x="275844" y="873506"/>
                </a:lnTo>
                <a:lnTo>
                  <a:pt x="550164" y="873506"/>
                </a:lnTo>
                <a:lnTo>
                  <a:pt x="550164" y="658622"/>
                </a:lnTo>
                <a:close/>
              </a:path>
              <a:path w="550545" h="873760" extrusionOk="0">
                <a:moveTo>
                  <a:pt x="550164" y="439166"/>
                </a:moveTo>
                <a:lnTo>
                  <a:pt x="275844" y="439166"/>
                </a:lnTo>
                <a:lnTo>
                  <a:pt x="275844" y="654050"/>
                </a:lnTo>
                <a:lnTo>
                  <a:pt x="550164" y="654050"/>
                </a:lnTo>
                <a:lnTo>
                  <a:pt x="550164" y="439166"/>
                </a:lnTo>
                <a:close/>
              </a:path>
              <a:path w="550545" h="873760" extrusionOk="0">
                <a:moveTo>
                  <a:pt x="550164" y="219405"/>
                </a:moveTo>
                <a:lnTo>
                  <a:pt x="275844" y="219405"/>
                </a:lnTo>
                <a:lnTo>
                  <a:pt x="275844" y="436118"/>
                </a:lnTo>
                <a:lnTo>
                  <a:pt x="550164" y="436118"/>
                </a:lnTo>
                <a:lnTo>
                  <a:pt x="550164" y="219405"/>
                </a:lnTo>
                <a:close/>
              </a:path>
              <a:path w="550545" h="873760" extrusionOk="0">
                <a:moveTo>
                  <a:pt x="550164" y="0"/>
                </a:moveTo>
                <a:lnTo>
                  <a:pt x="275844" y="0"/>
                </a:lnTo>
                <a:lnTo>
                  <a:pt x="275844" y="216408"/>
                </a:lnTo>
                <a:lnTo>
                  <a:pt x="550164" y="216408"/>
                </a:lnTo>
                <a:lnTo>
                  <a:pt x="55016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5"/>
          <p:cNvSpPr/>
          <p:nvPr/>
        </p:nvSpPr>
        <p:spPr>
          <a:xfrm>
            <a:off x="7838191" y="3266517"/>
            <a:ext cx="550545" cy="1093470"/>
          </a:xfrm>
          <a:custGeom>
            <a:avLst/>
            <a:gdLst/>
            <a:ahLst/>
            <a:cxnLst/>
            <a:rect l="l" t="t" r="r" b="b"/>
            <a:pathLst>
              <a:path w="550545" h="1093470" extrusionOk="0">
                <a:moveTo>
                  <a:pt x="275844" y="876554"/>
                </a:moveTo>
                <a:lnTo>
                  <a:pt x="0" y="876554"/>
                </a:lnTo>
                <a:lnTo>
                  <a:pt x="0" y="1092962"/>
                </a:lnTo>
                <a:lnTo>
                  <a:pt x="275844" y="1092962"/>
                </a:lnTo>
                <a:lnTo>
                  <a:pt x="275844" y="876554"/>
                </a:lnTo>
                <a:close/>
              </a:path>
              <a:path w="550545" h="1093470" extrusionOk="0">
                <a:moveTo>
                  <a:pt x="550164" y="658622"/>
                </a:moveTo>
                <a:lnTo>
                  <a:pt x="275844" y="658622"/>
                </a:lnTo>
                <a:lnTo>
                  <a:pt x="0" y="658622"/>
                </a:lnTo>
                <a:lnTo>
                  <a:pt x="0" y="873506"/>
                </a:lnTo>
                <a:lnTo>
                  <a:pt x="275844" y="873506"/>
                </a:lnTo>
                <a:lnTo>
                  <a:pt x="550164" y="873506"/>
                </a:lnTo>
                <a:lnTo>
                  <a:pt x="550164" y="658622"/>
                </a:lnTo>
                <a:close/>
              </a:path>
              <a:path w="550545" h="1093470" extrusionOk="0">
                <a:moveTo>
                  <a:pt x="550164" y="439166"/>
                </a:moveTo>
                <a:lnTo>
                  <a:pt x="275844" y="439166"/>
                </a:lnTo>
                <a:lnTo>
                  <a:pt x="0" y="439166"/>
                </a:lnTo>
                <a:lnTo>
                  <a:pt x="0" y="654050"/>
                </a:lnTo>
                <a:lnTo>
                  <a:pt x="275844" y="654050"/>
                </a:lnTo>
                <a:lnTo>
                  <a:pt x="550164" y="654050"/>
                </a:lnTo>
                <a:lnTo>
                  <a:pt x="550164" y="439166"/>
                </a:lnTo>
                <a:close/>
              </a:path>
              <a:path w="550545" h="1093470" extrusionOk="0">
                <a:moveTo>
                  <a:pt x="550164" y="219405"/>
                </a:moveTo>
                <a:lnTo>
                  <a:pt x="275844" y="219405"/>
                </a:lnTo>
                <a:lnTo>
                  <a:pt x="0" y="219405"/>
                </a:lnTo>
                <a:lnTo>
                  <a:pt x="0" y="436118"/>
                </a:lnTo>
                <a:lnTo>
                  <a:pt x="275844" y="436118"/>
                </a:lnTo>
                <a:lnTo>
                  <a:pt x="550164" y="436118"/>
                </a:lnTo>
                <a:lnTo>
                  <a:pt x="550164" y="219405"/>
                </a:lnTo>
                <a:close/>
              </a:path>
              <a:path w="550545" h="1093470" extrusionOk="0">
                <a:moveTo>
                  <a:pt x="550164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6408"/>
                </a:lnTo>
                <a:lnTo>
                  <a:pt x="275844" y="216408"/>
                </a:lnTo>
                <a:lnTo>
                  <a:pt x="550164" y="216408"/>
                </a:lnTo>
                <a:lnTo>
                  <a:pt x="55016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5"/>
          <p:cNvSpPr/>
          <p:nvPr/>
        </p:nvSpPr>
        <p:spPr>
          <a:xfrm>
            <a:off x="10330312" y="3266517"/>
            <a:ext cx="534035" cy="1093470"/>
          </a:xfrm>
          <a:custGeom>
            <a:avLst/>
            <a:gdLst/>
            <a:ahLst/>
            <a:cxnLst/>
            <a:rect l="l" t="t" r="r" b="b"/>
            <a:pathLst>
              <a:path w="534034" h="1093470" extrusionOk="0">
                <a:moveTo>
                  <a:pt x="533704" y="876554"/>
                </a:moveTo>
                <a:lnTo>
                  <a:pt x="275844" y="876554"/>
                </a:lnTo>
                <a:lnTo>
                  <a:pt x="0" y="876554"/>
                </a:lnTo>
                <a:lnTo>
                  <a:pt x="0" y="1092962"/>
                </a:lnTo>
                <a:lnTo>
                  <a:pt x="275844" y="1092962"/>
                </a:lnTo>
                <a:lnTo>
                  <a:pt x="533704" y="1092962"/>
                </a:lnTo>
                <a:lnTo>
                  <a:pt x="533704" y="876554"/>
                </a:lnTo>
                <a:close/>
              </a:path>
              <a:path w="534034" h="1093470" extrusionOk="0">
                <a:moveTo>
                  <a:pt x="533704" y="658622"/>
                </a:moveTo>
                <a:lnTo>
                  <a:pt x="275844" y="658622"/>
                </a:lnTo>
                <a:lnTo>
                  <a:pt x="0" y="658622"/>
                </a:lnTo>
                <a:lnTo>
                  <a:pt x="0" y="873506"/>
                </a:lnTo>
                <a:lnTo>
                  <a:pt x="275844" y="873506"/>
                </a:lnTo>
                <a:lnTo>
                  <a:pt x="533704" y="873506"/>
                </a:lnTo>
                <a:lnTo>
                  <a:pt x="533704" y="658622"/>
                </a:lnTo>
                <a:close/>
              </a:path>
              <a:path w="534034" h="1093470" extrusionOk="0">
                <a:moveTo>
                  <a:pt x="533704" y="439166"/>
                </a:moveTo>
                <a:lnTo>
                  <a:pt x="275844" y="439166"/>
                </a:lnTo>
                <a:lnTo>
                  <a:pt x="0" y="439166"/>
                </a:lnTo>
                <a:lnTo>
                  <a:pt x="0" y="654050"/>
                </a:lnTo>
                <a:lnTo>
                  <a:pt x="275844" y="654050"/>
                </a:lnTo>
                <a:lnTo>
                  <a:pt x="533704" y="654050"/>
                </a:lnTo>
                <a:lnTo>
                  <a:pt x="533704" y="439166"/>
                </a:lnTo>
                <a:close/>
              </a:path>
              <a:path w="534034" h="1093470" extrusionOk="0">
                <a:moveTo>
                  <a:pt x="533704" y="219405"/>
                </a:moveTo>
                <a:lnTo>
                  <a:pt x="275844" y="219405"/>
                </a:lnTo>
                <a:lnTo>
                  <a:pt x="0" y="219405"/>
                </a:lnTo>
                <a:lnTo>
                  <a:pt x="0" y="436118"/>
                </a:lnTo>
                <a:lnTo>
                  <a:pt x="275844" y="436118"/>
                </a:lnTo>
                <a:lnTo>
                  <a:pt x="533704" y="436118"/>
                </a:lnTo>
                <a:lnTo>
                  <a:pt x="533704" y="219405"/>
                </a:lnTo>
                <a:close/>
              </a:path>
              <a:path w="534034" h="1093470" extrusionOk="0">
                <a:moveTo>
                  <a:pt x="533704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6408"/>
                </a:lnTo>
                <a:lnTo>
                  <a:pt x="275844" y="216408"/>
                </a:lnTo>
                <a:lnTo>
                  <a:pt x="533704" y="216408"/>
                </a:lnTo>
                <a:lnTo>
                  <a:pt x="53370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"/>
          <p:cNvSpPr/>
          <p:nvPr/>
        </p:nvSpPr>
        <p:spPr>
          <a:xfrm>
            <a:off x="5346197" y="4143071"/>
            <a:ext cx="550545" cy="436245"/>
          </a:xfrm>
          <a:custGeom>
            <a:avLst/>
            <a:gdLst/>
            <a:ahLst/>
            <a:cxnLst/>
            <a:rect l="l" t="t" r="r" b="b"/>
            <a:pathLst>
              <a:path w="550545" h="436245" extrusionOk="0">
                <a:moveTo>
                  <a:pt x="275831" y="219456"/>
                </a:moveTo>
                <a:lnTo>
                  <a:pt x="0" y="219456"/>
                </a:lnTo>
                <a:lnTo>
                  <a:pt x="0" y="435864"/>
                </a:lnTo>
                <a:lnTo>
                  <a:pt x="275831" y="435864"/>
                </a:lnTo>
                <a:lnTo>
                  <a:pt x="275831" y="219456"/>
                </a:lnTo>
                <a:close/>
              </a:path>
              <a:path w="550545" h="436245" extrusionOk="0">
                <a:moveTo>
                  <a:pt x="275831" y="0"/>
                </a:moveTo>
                <a:lnTo>
                  <a:pt x="0" y="0"/>
                </a:lnTo>
                <a:lnTo>
                  <a:pt x="0" y="216408"/>
                </a:lnTo>
                <a:lnTo>
                  <a:pt x="275831" y="216408"/>
                </a:lnTo>
                <a:lnTo>
                  <a:pt x="275831" y="0"/>
                </a:lnTo>
                <a:close/>
              </a:path>
              <a:path w="550545" h="436245" extrusionOk="0">
                <a:moveTo>
                  <a:pt x="550164" y="219456"/>
                </a:moveTo>
                <a:lnTo>
                  <a:pt x="275844" y="219456"/>
                </a:lnTo>
                <a:lnTo>
                  <a:pt x="275844" y="435864"/>
                </a:lnTo>
                <a:lnTo>
                  <a:pt x="550164" y="435864"/>
                </a:lnTo>
                <a:lnTo>
                  <a:pt x="550164" y="219456"/>
                </a:lnTo>
                <a:close/>
              </a:path>
              <a:path w="550545" h="436245" extrusionOk="0">
                <a:moveTo>
                  <a:pt x="550164" y="0"/>
                </a:moveTo>
                <a:lnTo>
                  <a:pt x="275844" y="0"/>
                </a:lnTo>
                <a:lnTo>
                  <a:pt x="275844" y="216408"/>
                </a:lnTo>
                <a:lnTo>
                  <a:pt x="550164" y="216408"/>
                </a:lnTo>
                <a:lnTo>
                  <a:pt x="55016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0" name="Google Shape;210;p5"/>
          <p:cNvGraphicFramePr/>
          <p:nvPr/>
        </p:nvGraphicFramePr>
        <p:xfrm>
          <a:off x="3664843" y="326042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8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9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6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0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795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22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	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	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022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22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12 13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4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19 20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26 27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1" name="Google Shape;211;p5"/>
          <p:cNvSpPr/>
          <p:nvPr/>
        </p:nvSpPr>
        <p:spPr>
          <a:xfrm>
            <a:off x="7838191" y="4143071"/>
            <a:ext cx="550545" cy="436245"/>
          </a:xfrm>
          <a:custGeom>
            <a:avLst/>
            <a:gdLst/>
            <a:ahLst/>
            <a:cxnLst/>
            <a:rect l="l" t="t" r="r" b="b"/>
            <a:pathLst>
              <a:path w="550545" h="436245" extrusionOk="0">
                <a:moveTo>
                  <a:pt x="550164" y="219456"/>
                </a:moveTo>
                <a:lnTo>
                  <a:pt x="275844" y="219456"/>
                </a:lnTo>
                <a:lnTo>
                  <a:pt x="0" y="219456"/>
                </a:lnTo>
                <a:lnTo>
                  <a:pt x="0" y="435864"/>
                </a:lnTo>
                <a:lnTo>
                  <a:pt x="275844" y="435864"/>
                </a:lnTo>
                <a:lnTo>
                  <a:pt x="550164" y="435864"/>
                </a:lnTo>
                <a:lnTo>
                  <a:pt x="550164" y="219456"/>
                </a:lnTo>
                <a:close/>
              </a:path>
              <a:path w="550545" h="436245" extrusionOk="0">
                <a:moveTo>
                  <a:pt x="550164" y="0"/>
                </a:moveTo>
                <a:lnTo>
                  <a:pt x="275844" y="0"/>
                </a:lnTo>
                <a:lnTo>
                  <a:pt x="275844" y="216408"/>
                </a:lnTo>
                <a:lnTo>
                  <a:pt x="550164" y="216408"/>
                </a:lnTo>
                <a:lnTo>
                  <a:pt x="55016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2" name="Google Shape;212;p5"/>
          <p:cNvGraphicFramePr/>
          <p:nvPr/>
        </p:nvGraphicFramePr>
        <p:xfrm>
          <a:off x="6138677" y="326042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87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4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43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6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20975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795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20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971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00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20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925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4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/>
          <p:nvPr/>
        </p:nvSpPr>
        <p:spPr>
          <a:xfrm>
            <a:off x="2800736" y="4362528"/>
            <a:ext cx="622300" cy="216535"/>
          </a:xfrm>
          <a:custGeom>
            <a:avLst/>
            <a:gdLst/>
            <a:ahLst/>
            <a:cxnLst/>
            <a:rect l="l" t="t" r="r" b="b"/>
            <a:pathLst>
              <a:path w="622300" h="216535" extrusionOk="0">
                <a:moveTo>
                  <a:pt x="621792" y="0"/>
                </a:moveTo>
                <a:lnTo>
                  <a:pt x="277368" y="0"/>
                </a:lnTo>
                <a:lnTo>
                  <a:pt x="0" y="0"/>
                </a:lnTo>
                <a:lnTo>
                  <a:pt x="0" y="216408"/>
                </a:lnTo>
                <a:lnTo>
                  <a:pt x="277368" y="216408"/>
                </a:lnTo>
                <a:lnTo>
                  <a:pt x="621792" y="216408"/>
                </a:lnTo>
                <a:lnTo>
                  <a:pt x="621792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4" name="Google Shape;214;p5"/>
          <p:cNvGraphicFramePr/>
          <p:nvPr/>
        </p:nvGraphicFramePr>
        <p:xfrm>
          <a:off x="1084458" y="326042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8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5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0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795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12827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	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58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96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44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	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	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4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88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968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26034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  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	16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88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968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26034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  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	23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88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968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26034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  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	30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654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5" name="Google Shape;215;p5"/>
          <p:cNvSpPr/>
          <p:nvPr/>
        </p:nvSpPr>
        <p:spPr>
          <a:xfrm>
            <a:off x="10330312" y="4362528"/>
            <a:ext cx="534035" cy="216535"/>
          </a:xfrm>
          <a:custGeom>
            <a:avLst/>
            <a:gdLst/>
            <a:ahLst/>
            <a:cxnLst/>
            <a:rect l="l" t="t" r="r" b="b"/>
            <a:pathLst>
              <a:path w="534034" h="216535" extrusionOk="0">
                <a:moveTo>
                  <a:pt x="533704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6408"/>
                </a:lnTo>
                <a:lnTo>
                  <a:pt x="275844" y="216408"/>
                </a:lnTo>
                <a:lnTo>
                  <a:pt x="533704" y="216408"/>
                </a:lnTo>
                <a:lnTo>
                  <a:pt x="53370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6" name="Google Shape;216;p5"/>
          <p:cNvGraphicFramePr/>
          <p:nvPr/>
        </p:nvGraphicFramePr>
        <p:xfrm>
          <a:off x="8631051" y="326042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8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1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41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20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795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844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15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047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4139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46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20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14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44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952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4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047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60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44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34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60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44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35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60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44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36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60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7" name="Google Shape;217;p5"/>
          <p:cNvSpPr txBox="1"/>
          <p:nvPr/>
        </p:nvSpPr>
        <p:spPr>
          <a:xfrm>
            <a:off x="1073282" y="4710553"/>
            <a:ext cx="1104265" cy="52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2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SEPTIEMBRE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8935" marR="0" lvl="0" indent="0" algn="l" rtl="0">
              <a:spcBef>
                <a:spcPts val="315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    MA	MI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5"/>
          <p:cNvSpPr txBox="1"/>
          <p:nvPr/>
        </p:nvSpPr>
        <p:spPr>
          <a:xfrm>
            <a:off x="3653667" y="4710553"/>
            <a:ext cx="829310" cy="52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2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OCTUBRE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125" marR="0" lvl="0" indent="0" algn="l" rtl="0">
              <a:spcBef>
                <a:spcPts val="315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   MA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/>
          <p:nvPr/>
        </p:nvSpPr>
        <p:spPr>
          <a:xfrm>
            <a:off x="5312160" y="4800932"/>
            <a:ext cx="598805" cy="22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10/2021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5"/>
          <p:cNvSpPr txBox="1"/>
          <p:nvPr/>
        </p:nvSpPr>
        <p:spPr>
          <a:xfrm>
            <a:off x="7804154" y="4800932"/>
            <a:ext cx="598805" cy="22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11/2021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5"/>
          <p:cNvSpPr txBox="1"/>
          <p:nvPr/>
        </p:nvSpPr>
        <p:spPr>
          <a:xfrm>
            <a:off x="10279512" y="4800932"/>
            <a:ext cx="598805" cy="22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12/2021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5"/>
          <p:cNvSpPr/>
          <p:nvPr/>
        </p:nvSpPr>
        <p:spPr>
          <a:xfrm>
            <a:off x="2800736" y="5045369"/>
            <a:ext cx="623570" cy="217170"/>
          </a:xfrm>
          <a:custGeom>
            <a:avLst/>
            <a:gdLst/>
            <a:ahLst/>
            <a:cxnLst/>
            <a:rect l="l" t="t" r="r" b="b"/>
            <a:pathLst>
              <a:path w="623569" h="217170" extrusionOk="0">
                <a:moveTo>
                  <a:pt x="623316" y="0"/>
                </a:moveTo>
                <a:lnTo>
                  <a:pt x="277368" y="0"/>
                </a:lnTo>
                <a:lnTo>
                  <a:pt x="0" y="0"/>
                </a:lnTo>
                <a:lnTo>
                  <a:pt x="0" y="216700"/>
                </a:lnTo>
                <a:lnTo>
                  <a:pt x="277368" y="216700"/>
                </a:lnTo>
                <a:lnTo>
                  <a:pt x="623316" y="216700"/>
                </a:lnTo>
                <a:lnTo>
                  <a:pt x="623316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5"/>
          <p:cNvSpPr txBox="1"/>
          <p:nvPr/>
        </p:nvSpPr>
        <p:spPr>
          <a:xfrm>
            <a:off x="2306452" y="4722800"/>
            <a:ext cx="1130300" cy="5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150" rIns="0" bIns="0" anchor="t" anchorCtr="0">
            <a:spAutoFit/>
          </a:bodyPr>
          <a:lstStyle/>
          <a:p>
            <a:pPr marL="54419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09/2021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spcBef>
                <a:spcPts val="47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	VI	SA	DO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5"/>
          <p:cNvSpPr/>
          <p:nvPr/>
        </p:nvSpPr>
        <p:spPr>
          <a:xfrm>
            <a:off x="5346197" y="5045369"/>
            <a:ext cx="551815" cy="217170"/>
          </a:xfrm>
          <a:custGeom>
            <a:avLst/>
            <a:gdLst/>
            <a:ahLst/>
            <a:cxnLst/>
            <a:rect l="l" t="t" r="r" b="b"/>
            <a:pathLst>
              <a:path w="551814" h="217170" extrusionOk="0">
                <a:moveTo>
                  <a:pt x="275831" y="0"/>
                </a:moveTo>
                <a:lnTo>
                  <a:pt x="0" y="0"/>
                </a:lnTo>
                <a:lnTo>
                  <a:pt x="0" y="216700"/>
                </a:lnTo>
                <a:lnTo>
                  <a:pt x="275831" y="216700"/>
                </a:lnTo>
                <a:lnTo>
                  <a:pt x="275831" y="0"/>
                </a:lnTo>
                <a:close/>
              </a:path>
              <a:path w="551814" h="217170" extrusionOk="0">
                <a:moveTo>
                  <a:pt x="551688" y="0"/>
                </a:moveTo>
                <a:lnTo>
                  <a:pt x="275844" y="0"/>
                </a:lnTo>
                <a:lnTo>
                  <a:pt x="275844" y="216700"/>
                </a:lnTo>
                <a:lnTo>
                  <a:pt x="551688" y="216700"/>
                </a:lnTo>
                <a:lnTo>
                  <a:pt x="551688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5"/>
          <p:cNvSpPr txBox="1"/>
          <p:nvPr/>
        </p:nvSpPr>
        <p:spPr>
          <a:xfrm>
            <a:off x="4566924" y="5058487"/>
            <a:ext cx="1287145" cy="1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	JU	VI	SA DO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5"/>
          <p:cNvSpPr/>
          <p:nvPr/>
        </p:nvSpPr>
        <p:spPr>
          <a:xfrm>
            <a:off x="7838191" y="5045369"/>
            <a:ext cx="551815" cy="217170"/>
          </a:xfrm>
          <a:custGeom>
            <a:avLst/>
            <a:gdLst/>
            <a:ahLst/>
            <a:cxnLst/>
            <a:rect l="l" t="t" r="r" b="b"/>
            <a:pathLst>
              <a:path w="551815" h="217170" extrusionOk="0">
                <a:moveTo>
                  <a:pt x="551688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6700"/>
                </a:lnTo>
                <a:lnTo>
                  <a:pt x="275844" y="216700"/>
                </a:lnTo>
                <a:lnTo>
                  <a:pt x="551688" y="216700"/>
                </a:lnTo>
                <a:lnTo>
                  <a:pt x="551688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5"/>
          <p:cNvSpPr txBox="1"/>
          <p:nvPr/>
        </p:nvSpPr>
        <p:spPr>
          <a:xfrm>
            <a:off x="6127501" y="4710553"/>
            <a:ext cx="2218690" cy="52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2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NOVIEMBRE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4015" marR="0" lvl="0" indent="0" algn="l" rtl="0">
              <a:spcBef>
                <a:spcPts val="315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    MA    MI	JU	VI	SA DO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5"/>
          <p:cNvSpPr/>
          <p:nvPr/>
        </p:nvSpPr>
        <p:spPr>
          <a:xfrm>
            <a:off x="10330312" y="5045369"/>
            <a:ext cx="535305" cy="217170"/>
          </a:xfrm>
          <a:custGeom>
            <a:avLst/>
            <a:gdLst/>
            <a:ahLst/>
            <a:cxnLst/>
            <a:rect l="l" t="t" r="r" b="b"/>
            <a:pathLst>
              <a:path w="535304" h="217170" extrusionOk="0">
                <a:moveTo>
                  <a:pt x="535228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6700"/>
                </a:lnTo>
                <a:lnTo>
                  <a:pt x="275844" y="216700"/>
                </a:lnTo>
                <a:lnTo>
                  <a:pt x="535228" y="216700"/>
                </a:lnTo>
                <a:lnTo>
                  <a:pt x="535228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5"/>
          <p:cNvSpPr txBox="1"/>
          <p:nvPr/>
        </p:nvSpPr>
        <p:spPr>
          <a:xfrm>
            <a:off x="8619875" y="4710553"/>
            <a:ext cx="2209165" cy="52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62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DICIEMBRE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75285" marR="0" lvl="0" indent="0" algn="l" rtl="0">
              <a:spcBef>
                <a:spcPts val="315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	MA    MI	JU	VI	SA DO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5"/>
          <p:cNvSpPr/>
          <p:nvPr/>
        </p:nvSpPr>
        <p:spPr>
          <a:xfrm>
            <a:off x="2800736" y="5268165"/>
            <a:ext cx="622300" cy="873760"/>
          </a:xfrm>
          <a:custGeom>
            <a:avLst/>
            <a:gdLst/>
            <a:ahLst/>
            <a:cxnLst/>
            <a:rect l="l" t="t" r="r" b="b"/>
            <a:pathLst>
              <a:path w="622300" h="873760" extrusionOk="0">
                <a:moveTo>
                  <a:pt x="621792" y="656793"/>
                </a:moveTo>
                <a:lnTo>
                  <a:pt x="277368" y="656793"/>
                </a:lnTo>
                <a:lnTo>
                  <a:pt x="0" y="656793"/>
                </a:lnTo>
                <a:lnTo>
                  <a:pt x="0" y="873201"/>
                </a:lnTo>
                <a:lnTo>
                  <a:pt x="277368" y="873201"/>
                </a:lnTo>
                <a:lnTo>
                  <a:pt x="621792" y="873201"/>
                </a:lnTo>
                <a:lnTo>
                  <a:pt x="621792" y="656793"/>
                </a:lnTo>
                <a:close/>
              </a:path>
              <a:path w="622300" h="873760" extrusionOk="0">
                <a:moveTo>
                  <a:pt x="621792" y="438912"/>
                </a:moveTo>
                <a:lnTo>
                  <a:pt x="277368" y="438912"/>
                </a:lnTo>
                <a:lnTo>
                  <a:pt x="0" y="438912"/>
                </a:lnTo>
                <a:lnTo>
                  <a:pt x="0" y="653796"/>
                </a:lnTo>
                <a:lnTo>
                  <a:pt x="277368" y="653796"/>
                </a:lnTo>
                <a:lnTo>
                  <a:pt x="621792" y="653796"/>
                </a:lnTo>
                <a:lnTo>
                  <a:pt x="621792" y="438912"/>
                </a:lnTo>
                <a:close/>
              </a:path>
              <a:path w="622300" h="873760" extrusionOk="0">
                <a:moveTo>
                  <a:pt x="621792" y="219456"/>
                </a:moveTo>
                <a:lnTo>
                  <a:pt x="277368" y="219456"/>
                </a:lnTo>
                <a:lnTo>
                  <a:pt x="0" y="219456"/>
                </a:lnTo>
                <a:lnTo>
                  <a:pt x="0" y="434340"/>
                </a:lnTo>
                <a:lnTo>
                  <a:pt x="277368" y="434340"/>
                </a:lnTo>
                <a:lnTo>
                  <a:pt x="621792" y="434340"/>
                </a:lnTo>
                <a:lnTo>
                  <a:pt x="621792" y="219456"/>
                </a:lnTo>
                <a:close/>
              </a:path>
              <a:path w="622300" h="873760" extrusionOk="0">
                <a:moveTo>
                  <a:pt x="621792" y="0"/>
                </a:moveTo>
                <a:lnTo>
                  <a:pt x="277368" y="0"/>
                </a:lnTo>
                <a:lnTo>
                  <a:pt x="0" y="0"/>
                </a:lnTo>
                <a:lnTo>
                  <a:pt x="0" y="216408"/>
                </a:lnTo>
                <a:lnTo>
                  <a:pt x="277368" y="216408"/>
                </a:lnTo>
                <a:lnTo>
                  <a:pt x="621792" y="216408"/>
                </a:lnTo>
                <a:lnTo>
                  <a:pt x="621792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5"/>
          <p:cNvSpPr/>
          <p:nvPr/>
        </p:nvSpPr>
        <p:spPr>
          <a:xfrm>
            <a:off x="5346197" y="5268165"/>
            <a:ext cx="550545" cy="1092835"/>
          </a:xfrm>
          <a:custGeom>
            <a:avLst/>
            <a:gdLst/>
            <a:ahLst/>
            <a:cxnLst/>
            <a:rect l="l" t="t" r="r" b="b"/>
            <a:pathLst>
              <a:path w="550545" h="1092834" extrusionOk="0">
                <a:moveTo>
                  <a:pt x="275831" y="876261"/>
                </a:moveTo>
                <a:lnTo>
                  <a:pt x="0" y="876261"/>
                </a:lnTo>
                <a:lnTo>
                  <a:pt x="0" y="1092657"/>
                </a:lnTo>
                <a:lnTo>
                  <a:pt x="275831" y="1092657"/>
                </a:lnTo>
                <a:lnTo>
                  <a:pt x="275831" y="876261"/>
                </a:lnTo>
                <a:close/>
              </a:path>
              <a:path w="550545" h="1092834" extrusionOk="0">
                <a:moveTo>
                  <a:pt x="275831" y="656793"/>
                </a:moveTo>
                <a:lnTo>
                  <a:pt x="0" y="656793"/>
                </a:lnTo>
                <a:lnTo>
                  <a:pt x="0" y="873201"/>
                </a:lnTo>
                <a:lnTo>
                  <a:pt x="275831" y="873201"/>
                </a:lnTo>
                <a:lnTo>
                  <a:pt x="275831" y="656793"/>
                </a:lnTo>
                <a:close/>
              </a:path>
              <a:path w="550545" h="1092834" extrusionOk="0">
                <a:moveTo>
                  <a:pt x="275831" y="438912"/>
                </a:moveTo>
                <a:lnTo>
                  <a:pt x="0" y="438912"/>
                </a:lnTo>
                <a:lnTo>
                  <a:pt x="0" y="653796"/>
                </a:lnTo>
                <a:lnTo>
                  <a:pt x="275831" y="653796"/>
                </a:lnTo>
                <a:lnTo>
                  <a:pt x="275831" y="438912"/>
                </a:lnTo>
                <a:close/>
              </a:path>
              <a:path w="550545" h="1092834" extrusionOk="0">
                <a:moveTo>
                  <a:pt x="275831" y="219456"/>
                </a:moveTo>
                <a:lnTo>
                  <a:pt x="0" y="219456"/>
                </a:lnTo>
                <a:lnTo>
                  <a:pt x="0" y="434340"/>
                </a:lnTo>
                <a:lnTo>
                  <a:pt x="275831" y="434340"/>
                </a:lnTo>
                <a:lnTo>
                  <a:pt x="275831" y="219456"/>
                </a:lnTo>
                <a:close/>
              </a:path>
              <a:path w="550545" h="1092834" extrusionOk="0">
                <a:moveTo>
                  <a:pt x="275831" y="0"/>
                </a:moveTo>
                <a:lnTo>
                  <a:pt x="0" y="0"/>
                </a:lnTo>
                <a:lnTo>
                  <a:pt x="0" y="216408"/>
                </a:lnTo>
                <a:lnTo>
                  <a:pt x="275831" y="216408"/>
                </a:lnTo>
                <a:lnTo>
                  <a:pt x="275831" y="0"/>
                </a:lnTo>
                <a:close/>
              </a:path>
              <a:path w="550545" h="1092834" extrusionOk="0">
                <a:moveTo>
                  <a:pt x="550164" y="876261"/>
                </a:moveTo>
                <a:lnTo>
                  <a:pt x="275844" y="876261"/>
                </a:lnTo>
                <a:lnTo>
                  <a:pt x="275844" y="1092657"/>
                </a:lnTo>
                <a:lnTo>
                  <a:pt x="550164" y="1092657"/>
                </a:lnTo>
                <a:lnTo>
                  <a:pt x="550164" y="876261"/>
                </a:lnTo>
                <a:close/>
              </a:path>
              <a:path w="550545" h="1092834" extrusionOk="0">
                <a:moveTo>
                  <a:pt x="550164" y="656793"/>
                </a:moveTo>
                <a:lnTo>
                  <a:pt x="275844" y="656793"/>
                </a:lnTo>
                <a:lnTo>
                  <a:pt x="275844" y="873201"/>
                </a:lnTo>
                <a:lnTo>
                  <a:pt x="550164" y="873201"/>
                </a:lnTo>
                <a:lnTo>
                  <a:pt x="550164" y="656793"/>
                </a:lnTo>
                <a:close/>
              </a:path>
              <a:path w="550545" h="1092834" extrusionOk="0">
                <a:moveTo>
                  <a:pt x="550164" y="438912"/>
                </a:moveTo>
                <a:lnTo>
                  <a:pt x="275844" y="438912"/>
                </a:lnTo>
                <a:lnTo>
                  <a:pt x="275844" y="653796"/>
                </a:lnTo>
                <a:lnTo>
                  <a:pt x="550164" y="653796"/>
                </a:lnTo>
                <a:lnTo>
                  <a:pt x="550164" y="438912"/>
                </a:lnTo>
                <a:close/>
              </a:path>
              <a:path w="550545" h="1092834" extrusionOk="0">
                <a:moveTo>
                  <a:pt x="550164" y="219456"/>
                </a:moveTo>
                <a:lnTo>
                  <a:pt x="275844" y="219456"/>
                </a:lnTo>
                <a:lnTo>
                  <a:pt x="275844" y="434340"/>
                </a:lnTo>
                <a:lnTo>
                  <a:pt x="550164" y="434340"/>
                </a:lnTo>
                <a:lnTo>
                  <a:pt x="550164" y="219456"/>
                </a:lnTo>
                <a:close/>
              </a:path>
              <a:path w="550545" h="1092834" extrusionOk="0">
                <a:moveTo>
                  <a:pt x="550164" y="0"/>
                </a:moveTo>
                <a:lnTo>
                  <a:pt x="275844" y="0"/>
                </a:lnTo>
                <a:lnTo>
                  <a:pt x="275844" y="216408"/>
                </a:lnTo>
                <a:lnTo>
                  <a:pt x="550164" y="216408"/>
                </a:lnTo>
                <a:lnTo>
                  <a:pt x="55016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5"/>
          <p:cNvSpPr/>
          <p:nvPr/>
        </p:nvSpPr>
        <p:spPr>
          <a:xfrm>
            <a:off x="7838191" y="5268165"/>
            <a:ext cx="550545" cy="873760"/>
          </a:xfrm>
          <a:custGeom>
            <a:avLst/>
            <a:gdLst/>
            <a:ahLst/>
            <a:cxnLst/>
            <a:rect l="l" t="t" r="r" b="b"/>
            <a:pathLst>
              <a:path w="550545" h="873760" extrusionOk="0">
                <a:moveTo>
                  <a:pt x="550164" y="656793"/>
                </a:moveTo>
                <a:lnTo>
                  <a:pt x="275844" y="656793"/>
                </a:lnTo>
                <a:lnTo>
                  <a:pt x="0" y="656793"/>
                </a:lnTo>
                <a:lnTo>
                  <a:pt x="0" y="873201"/>
                </a:lnTo>
                <a:lnTo>
                  <a:pt x="275844" y="873201"/>
                </a:lnTo>
                <a:lnTo>
                  <a:pt x="550164" y="873201"/>
                </a:lnTo>
                <a:lnTo>
                  <a:pt x="550164" y="656793"/>
                </a:lnTo>
                <a:close/>
              </a:path>
              <a:path w="550545" h="873760" extrusionOk="0">
                <a:moveTo>
                  <a:pt x="550164" y="438912"/>
                </a:moveTo>
                <a:lnTo>
                  <a:pt x="275844" y="438912"/>
                </a:lnTo>
                <a:lnTo>
                  <a:pt x="0" y="438912"/>
                </a:lnTo>
                <a:lnTo>
                  <a:pt x="0" y="653796"/>
                </a:lnTo>
                <a:lnTo>
                  <a:pt x="275844" y="653796"/>
                </a:lnTo>
                <a:lnTo>
                  <a:pt x="550164" y="653796"/>
                </a:lnTo>
                <a:lnTo>
                  <a:pt x="550164" y="438912"/>
                </a:lnTo>
                <a:close/>
              </a:path>
              <a:path w="550545" h="873760" extrusionOk="0">
                <a:moveTo>
                  <a:pt x="550164" y="219456"/>
                </a:moveTo>
                <a:lnTo>
                  <a:pt x="275844" y="219456"/>
                </a:lnTo>
                <a:lnTo>
                  <a:pt x="0" y="219456"/>
                </a:lnTo>
                <a:lnTo>
                  <a:pt x="0" y="434340"/>
                </a:lnTo>
                <a:lnTo>
                  <a:pt x="275844" y="434340"/>
                </a:lnTo>
                <a:lnTo>
                  <a:pt x="550164" y="434340"/>
                </a:lnTo>
                <a:lnTo>
                  <a:pt x="550164" y="219456"/>
                </a:lnTo>
                <a:close/>
              </a:path>
              <a:path w="550545" h="873760" extrusionOk="0">
                <a:moveTo>
                  <a:pt x="550164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6408"/>
                </a:lnTo>
                <a:lnTo>
                  <a:pt x="275844" y="216408"/>
                </a:lnTo>
                <a:lnTo>
                  <a:pt x="550164" y="216408"/>
                </a:lnTo>
                <a:lnTo>
                  <a:pt x="55016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5"/>
          <p:cNvSpPr/>
          <p:nvPr/>
        </p:nvSpPr>
        <p:spPr>
          <a:xfrm>
            <a:off x="10330312" y="5268165"/>
            <a:ext cx="534035" cy="873760"/>
          </a:xfrm>
          <a:custGeom>
            <a:avLst/>
            <a:gdLst/>
            <a:ahLst/>
            <a:cxnLst/>
            <a:rect l="l" t="t" r="r" b="b"/>
            <a:pathLst>
              <a:path w="534034" h="873760" extrusionOk="0">
                <a:moveTo>
                  <a:pt x="533704" y="656793"/>
                </a:moveTo>
                <a:lnTo>
                  <a:pt x="275844" y="656793"/>
                </a:lnTo>
                <a:lnTo>
                  <a:pt x="0" y="656793"/>
                </a:lnTo>
                <a:lnTo>
                  <a:pt x="0" y="873201"/>
                </a:lnTo>
                <a:lnTo>
                  <a:pt x="275844" y="873201"/>
                </a:lnTo>
                <a:lnTo>
                  <a:pt x="533704" y="873201"/>
                </a:lnTo>
                <a:lnTo>
                  <a:pt x="533704" y="656793"/>
                </a:lnTo>
                <a:close/>
              </a:path>
              <a:path w="534034" h="873760" extrusionOk="0">
                <a:moveTo>
                  <a:pt x="533704" y="438912"/>
                </a:moveTo>
                <a:lnTo>
                  <a:pt x="275844" y="438912"/>
                </a:lnTo>
                <a:lnTo>
                  <a:pt x="0" y="438912"/>
                </a:lnTo>
                <a:lnTo>
                  <a:pt x="0" y="653796"/>
                </a:lnTo>
                <a:lnTo>
                  <a:pt x="275844" y="653796"/>
                </a:lnTo>
                <a:lnTo>
                  <a:pt x="533704" y="653796"/>
                </a:lnTo>
                <a:lnTo>
                  <a:pt x="533704" y="438912"/>
                </a:lnTo>
                <a:close/>
              </a:path>
              <a:path w="534034" h="873760" extrusionOk="0">
                <a:moveTo>
                  <a:pt x="533704" y="219456"/>
                </a:moveTo>
                <a:lnTo>
                  <a:pt x="275844" y="219456"/>
                </a:lnTo>
                <a:lnTo>
                  <a:pt x="0" y="219456"/>
                </a:lnTo>
                <a:lnTo>
                  <a:pt x="0" y="434340"/>
                </a:lnTo>
                <a:lnTo>
                  <a:pt x="275844" y="434340"/>
                </a:lnTo>
                <a:lnTo>
                  <a:pt x="533704" y="434340"/>
                </a:lnTo>
                <a:lnTo>
                  <a:pt x="533704" y="219456"/>
                </a:lnTo>
                <a:close/>
              </a:path>
              <a:path w="534034" h="873760" extrusionOk="0">
                <a:moveTo>
                  <a:pt x="533704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6408"/>
                </a:lnTo>
                <a:lnTo>
                  <a:pt x="275844" y="216408"/>
                </a:lnTo>
                <a:lnTo>
                  <a:pt x="533704" y="216408"/>
                </a:lnTo>
                <a:lnTo>
                  <a:pt x="53370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5"/>
          <p:cNvSpPr/>
          <p:nvPr/>
        </p:nvSpPr>
        <p:spPr>
          <a:xfrm>
            <a:off x="2800736" y="6144427"/>
            <a:ext cx="622300" cy="434340"/>
          </a:xfrm>
          <a:custGeom>
            <a:avLst/>
            <a:gdLst/>
            <a:ahLst/>
            <a:cxnLst/>
            <a:rect l="l" t="t" r="r" b="b"/>
            <a:pathLst>
              <a:path w="622300" h="434340" extrusionOk="0">
                <a:moveTo>
                  <a:pt x="621792" y="219443"/>
                </a:moveTo>
                <a:lnTo>
                  <a:pt x="277368" y="219443"/>
                </a:lnTo>
                <a:lnTo>
                  <a:pt x="0" y="219443"/>
                </a:lnTo>
                <a:lnTo>
                  <a:pt x="0" y="434327"/>
                </a:lnTo>
                <a:lnTo>
                  <a:pt x="277368" y="434327"/>
                </a:lnTo>
                <a:lnTo>
                  <a:pt x="621792" y="434327"/>
                </a:lnTo>
                <a:lnTo>
                  <a:pt x="621792" y="219443"/>
                </a:lnTo>
                <a:close/>
              </a:path>
              <a:path w="622300" h="434340" extrusionOk="0">
                <a:moveTo>
                  <a:pt x="621792" y="0"/>
                </a:moveTo>
                <a:lnTo>
                  <a:pt x="277368" y="0"/>
                </a:lnTo>
                <a:lnTo>
                  <a:pt x="0" y="0"/>
                </a:lnTo>
                <a:lnTo>
                  <a:pt x="0" y="216395"/>
                </a:lnTo>
                <a:lnTo>
                  <a:pt x="277368" y="216395"/>
                </a:lnTo>
                <a:lnTo>
                  <a:pt x="621792" y="216395"/>
                </a:lnTo>
                <a:lnTo>
                  <a:pt x="621792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5" name="Google Shape;235;p5"/>
          <p:cNvGraphicFramePr/>
          <p:nvPr/>
        </p:nvGraphicFramePr>
        <p:xfrm>
          <a:off x="1084458" y="526206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8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3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5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0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36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85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96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44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	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	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37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4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58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96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44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26034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  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	12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38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88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968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26034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  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	19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39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88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968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26034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  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	26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88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968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6" name="Google Shape;236;p5"/>
          <p:cNvSpPr/>
          <p:nvPr/>
        </p:nvSpPr>
        <p:spPr>
          <a:xfrm>
            <a:off x="7838191" y="6144427"/>
            <a:ext cx="550545" cy="434340"/>
          </a:xfrm>
          <a:custGeom>
            <a:avLst/>
            <a:gdLst/>
            <a:ahLst/>
            <a:cxnLst/>
            <a:rect l="l" t="t" r="r" b="b"/>
            <a:pathLst>
              <a:path w="550545" h="434340" extrusionOk="0">
                <a:moveTo>
                  <a:pt x="550164" y="219443"/>
                </a:moveTo>
                <a:lnTo>
                  <a:pt x="275844" y="219443"/>
                </a:lnTo>
                <a:lnTo>
                  <a:pt x="0" y="219443"/>
                </a:lnTo>
                <a:lnTo>
                  <a:pt x="0" y="434327"/>
                </a:lnTo>
                <a:lnTo>
                  <a:pt x="275844" y="434327"/>
                </a:lnTo>
                <a:lnTo>
                  <a:pt x="550164" y="434327"/>
                </a:lnTo>
                <a:lnTo>
                  <a:pt x="550164" y="219443"/>
                </a:lnTo>
                <a:close/>
              </a:path>
              <a:path w="550545" h="434340" extrusionOk="0">
                <a:moveTo>
                  <a:pt x="550164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6395"/>
                </a:lnTo>
                <a:lnTo>
                  <a:pt x="275844" y="216395"/>
                </a:lnTo>
                <a:lnTo>
                  <a:pt x="550164" y="216395"/>
                </a:lnTo>
                <a:lnTo>
                  <a:pt x="55016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7" name="Google Shape;237;p5"/>
          <p:cNvGraphicFramePr/>
          <p:nvPr/>
        </p:nvGraphicFramePr>
        <p:xfrm>
          <a:off x="6138677" y="526206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87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0975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85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20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	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	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925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46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4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13 14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47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20 21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400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48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 </a:t>
                      </a: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27 28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730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49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38" name="Google Shape;238;p5"/>
          <p:cNvSpPr/>
          <p:nvPr/>
        </p:nvSpPr>
        <p:spPr>
          <a:xfrm>
            <a:off x="10330312" y="6144427"/>
            <a:ext cx="534035" cy="434340"/>
          </a:xfrm>
          <a:custGeom>
            <a:avLst/>
            <a:gdLst/>
            <a:ahLst/>
            <a:cxnLst/>
            <a:rect l="l" t="t" r="r" b="b"/>
            <a:pathLst>
              <a:path w="534034" h="434340" extrusionOk="0">
                <a:moveTo>
                  <a:pt x="533704" y="219443"/>
                </a:moveTo>
                <a:lnTo>
                  <a:pt x="275844" y="219443"/>
                </a:lnTo>
                <a:lnTo>
                  <a:pt x="0" y="219443"/>
                </a:lnTo>
                <a:lnTo>
                  <a:pt x="0" y="434327"/>
                </a:lnTo>
                <a:lnTo>
                  <a:pt x="275844" y="434327"/>
                </a:lnTo>
                <a:lnTo>
                  <a:pt x="533704" y="434327"/>
                </a:lnTo>
                <a:lnTo>
                  <a:pt x="533704" y="219443"/>
                </a:lnTo>
                <a:close/>
              </a:path>
              <a:path w="534034" h="434340" extrusionOk="0">
                <a:moveTo>
                  <a:pt x="533704" y="0"/>
                </a:moveTo>
                <a:lnTo>
                  <a:pt x="275844" y="0"/>
                </a:lnTo>
                <a:lnTo>
                  <a:pt x="0" y="0"/>
                </a:lnTo>
                <a:lnTo>
                  <a:pt x="0" y="216395"/>
                </a:lnTo>
                <a:lnTo>
                  <a:pt x="275844" y="216395"/>
                </a:lnTo>
                <a:lnTo>
                  <a:pt x="533704" y="216395"/>
                </a:lnTo>
                <a:lnTo>
                  <a:pt x="53370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9" name="Google Shape;239;p5"/>
          <p:cNvGraphicFramePr/>
          <p:nvPr/>
        </p:nvGraphicFramePr>
        <p:xfrm>
          <a:off x="8631051" y="526206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8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1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41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20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49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85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46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20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144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44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4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047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4139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461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207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44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51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60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44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60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81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444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53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60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461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2069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40" name="Google Shape;240;p5"/>
          <p:cNvSpPr/>
          <p:nvPr/>
        </p:nvSpPr>
        <p:spPr>
          <a:xfrm>
            <a:off x="5346197" y="6363869"/>
            <a:ext cx="550545" cy="215265"/>
          </a:xfrm>
          <a:custGeom>
            <a:avLst/>
            <a:gdLst/>
            <a:ahLst/>
            <a:cxnLst/>
            <a:rect l="l" t="t" r="r" b="b"/>
            <a:pathLst>
              <a:path w="550545" h="215265" extrusionOk="0">
                <a:moveTo>
                  <a:pt x="275831" y="0"/>
                </a:moveTo>
                <a:lnTo>
                  <a:pt x="0" y="0"/>
                </a:lnTo>
                <a:lnTo>
                  <a:pt x="0" y="214884"/>
                </a:lnTo>
                <a:lnTo>
                  <a:pt x="275831" y="214884"/>
                </a:lnTo>
                <a:lnTo>
                  <a:pt x="275831" y="0"/>
                </a:lnTo>
                <a:close/>
              </a:path>
              <a:path w="550545" h="215265" extrusionOk="0">
                <a:moveTo>
                  <a:pt x="550164" y="0"/>
                </a:moveTo>
                <a:lnTo>
                  <a:pt x="275844" y="0"/>
                </a:lnTo>
                <a:lnTo>
                  <a:pt x="275844" y="214884"/>
                </a:lnTo>
                <a:lnTo>
                  <a:pt x="550164" y="214884"/>
                </a:lnTo>
                <a:lnTo>
                  <a:pt x="550164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1" name="Google Shape;241;p5"/>
          <p:cNvGraphicFramePr/>
          <p:nvPr/>
        </p:nvGraphicFramePr>
        <p:xfrm>
          <a:off x="3664843" y="526206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8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9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7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74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76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20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85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08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54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1022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022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984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42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43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44</a:t>
                      </a:r>
                      <a:endParaRPr sz="1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6675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413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890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6A6A6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6"/>
          <p:cNvSpPr/>
          <p:nvPr/>
        </p:nvSpPr>
        <p:spPr>
          <a:xfrm>
            <a:off x="223753" y="6108494"/>
            <a:ext cx="648072" cy="6480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6"/>
          <p:cNvSpPr txBox="1">
            <a:spLocks noGrp="1"/>
          </p:cNvSpPr>
          <p:nvPr>
            <p:ph type="subTitle" idx="1"/>
          </p:nvPr>
        </p:nvSpPr>
        <p:spPr>
          <a:xfrm>
            <a:off x="547789" y="226360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b="1" cap="none"/>
              <a:t>12 MESES </a:t>
            </a:r>
            <a:r>
              <a:rPr lang="en-US">
                <a:solidFill>
                  <a:srgbClr val="A1CDEA"/>
                </a:solidFill>
              </a:rPr>
              <a:t>// Estilo cuadricular</a:t>
            </a:r>
            <a:endParaRPr b="1">
              <a:solidFill>
                <a:srgbClr val="A1CDEA"/>
              </a:solidFill>
            </a:endParaRPr>
          </a:p>
        </p:txBody>
      </p:sp>
      <p:sp>
        <p:nvSpPr>
          <p:cNvPr id="249" name="Google Shape;249;p6"/>
          <p:cNvSpPr/>
          <p:nvPr/>
        </p:nvSpPr>
        <p:spPr>
          <a:xfrm>
            <a:off x="2474913" y="155575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50" name="Google Shape;250;p6"/>
          <p:cNvGraphicFramePr/>
          <p:nvPr/>
        </p:nvGraphicFramePr>
        <p:xfrm>
          <a:off x="5584644" y="7870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332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7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832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 u="none" strike="noStrike" cap="none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03</a:t>
                      </a:r>
                      <a:endParaRPr/>
                    </a:p>
                  </a:txBody>
                  <a:tcPr marL="0" marR="0" marT="0" marB="0" anchor="b">
                    <a:solidFill>
                      <a:srgbClr val="3BAD6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3BAD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3BAD6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  MARZO</a:t>
                      </a:r>
                      <a:endParaRPr/>
                    </a:p>
                  </a:txBody>
                  <a:tcPr marL="0" marR="0" marT="0" marB="0" anchor="b">
                    <a:solidFill>
                      <a:srgbClr val="3BAD6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550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LU</a:t>
                      </a:r>
                      <a:endParaRPr/>
                    </a:p>
                  </a:txBody>
                  <a:tcPr marL="0" marR="0" marT="0" marB="0" anchor="b">
                    <a:solidFill>
                      <a:srgbClr val="3BAD68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MA</a:t>
                      </a:r>
                      <a:endParaRPr/>
                    </a:p>
                  </a:txBody>
                  <a:tcPr marL="0" marR="0" marT="0" marB="0" anchor="b">
                    <a:solidFill>
                      <a:srgbClr val="3BAD68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MI</a:t>
                      </a:r>
                      <a:endParaRPr/>
                    </a:p>
                  </a:txBody>
                  <a:tcPr marL="0" marR="0" marT="0" marB="0" anchor="b">
                    <a:solidFill>
                      <a:srgbClr val="3BAD68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JU</a:t>
                      </a:r>
                      <a:endParaRPr/>
                    </a:p>
                  </a:txBody>
                  <a:tcPr marL="0" marR="0" marT="0" marB="0" anchor="b">
                    <a:solidFill>
                      <a:srgbClr val="3BAD68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VI</a:t>
                      </a:r>
                      <a:endParaRPr/>
                    </a:p>
                  </a:txBody>
                  <a:tcPr marL="0" marR="0" marT="0" marB="0" anchor="b">
                    <a:solidFill>
                      <a:srgbClr val="3BAD68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SA</a:t>
                      </a:r>
                      <a:endParaRPr/>
                    </a:p>
                  </a:txBody>
                  <a:tcPr marL="0" marR="0" marT="0" marB="0" anchor="b">
                    <a:solidFill>
                      <a:srgbClr val="3BAD68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DO</a:t>
                      </a:r>
                      <a:endParaRPr/>
                    </a:p>
                  </a:txBody>
                  <a:tcPr marL="0" marR="0" marT="0" marB="0" anchor="b">
                    <a:solidFill>
                      <a:srgbClr val="3BAD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7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400">
                          <a:solidFill>
                            <a:srgbClr val="3BAD68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"7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3BAD68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14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3BAD68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21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897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23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3BAD68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28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100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51" name="Google Shape;251;p6"/>
          <p:cNvGraphicFramePr/>
          <p:nvPr/>
        </p:nvGraphicFramePr>
        <p:xfrm>
          <a:off x="695652" y="7870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35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7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0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83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01</a:t>
                      </a:r>
                      <a:endParaRPr/>
                    </a:p>
                  </a:txBody>
                  <a:tcPr marL="0" marR="0" marT="0" marB="0" anchor="b">
                    <a:solidFill>
                      <a:srgbClr val="02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02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02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02A2D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ENERO</a:t>
                      </a:r>
                      <a:endParaRPr/>
                    </a:p>
                  </a:txBody>
                  <a:tcPr marL="0" marR="0" marT="0" marB="0" anchor="b">
                    <a:solidFill>
                      <a:srgbClr val="02A2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55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LU</a:t>
                      </a:r>
                      <a:endParaRPr/>
                    </a:p>
                  </a:txBody>
                  <a:tcPr marL="0" marR="0" marT="0" marB="0" anchor="b">
                    <a:solidFill>
                      <a:srgbClr val="02A2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MA</a:t>
                      </a:r>
                      <a:endParaRPr/>
                    </a:p>
                  </a:txBody>
                  <a:tcPr marL="0" marR="0" marT="0" marB="0" anchor="b">
                    <a:solidFill>
                      <a:srgbClr val="02A2DC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MI</a:t>
                      </a:r>
                      <a:endParaRPr/>
                    </a:p>
                  </a:txBody>
                  <a:tcPr marL="0" marR="0" marT="0" marB="0" anchor="b">
                    <a:solidFill>
                      <a:srgbClr val="02A2DC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JU</a:t>
                      </a:r>
                      <a:endParaRPr/>
                    </a:p>
                  </a:txBody>
                  <a:tcPr marL="0" marR="0" marT="0" marB="0" anchor="b">
                    <a:solidFill>
                      <a:srgbClr val="02A2DC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VI</a:t>
                      </a:r>
                      <a:endParaRPr/>
                    </a:p>
                  </a:txBody>
                  <a:tcPr marL="0" marR="0" marT="0" marB="0" anchor="b">
                    <a:solidFill>
                      <a:srgbClr val="02A2DC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SA</a:t>
                      </a:r>
                      <a:endParaRPr/>
                    </a:p>
                  </a:txBody>
                  <a:tcPr marL="0" marR="0" marT="0" marB="0" anchor="b">
                    <a:solidFill>
                      <a:srgbClr val="02A2DC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DO</a:t>
                      </a:r>
                      <a:endParaRPr/>
                    </a:p>
                  </a:txBody>
                  <a:tcPr marL="0" marR="0" marT="0" marB="0" anchor="b">
                    <a:solidFill>
                      <a:srgbClr val="02A2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0177A9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0177A9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10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0177A9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17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897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19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23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0177A9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24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1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26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0177A9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31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52" name="Google Shape;252;p6"/>
          <p:cNvGraphicFramePr/>
          <p:nvPr/>
        </p:nvGraphicFramePr>
        <p:xfrm>
          <a:off x="3140148" y="80232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384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7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7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0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3100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02</a:t>
                      </a:r>
                      <a:endParaRPr/>
                    </a:p>
                  </a:txBody>
                  <a:tcPr marL="0" marR="0" marT="0" marB="0" anchor="b"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0CB3C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905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FEBRERO</a:t>
                      </a:r>
                      <a:endParaRPr/>
                    </a:p>
                  </a:txBody>
                  <a:tcPr marL="0" marR="0" marT="0" marB="0" anchor="b">
                    <a:solidFill>
                      <a:srgbClr val="0CB3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550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LU</a:t>
                      </a:r>
                      <a:endParaRPr/>
                    </a:p>
                  </a:txBody>
                  <a:tcPr marL="0" marR="0" marT="0" marB="0" anchor="b"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MA</a:t>
                      </a:r>
                      <a:endParaRPr/>
                    </a:p>
                  </a:txBody>
                  <a:tcPr marL="0" marR="0" marT="0" marB="0" anchor="b"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MI</a:t>
                      </a:r>
                      <a:endParaRPr/>
                    </a:p>
                  </a:txBody>
                  <a:tcPr marL="0" marR="0" marT="0" marB="0" anchor="b"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JU</a:t>
                      </a:r>
                      <a:endParaRPr/>
                    </a:p>
                  </a:txBody>
                  <a:tcPr marL="0" marR="0" marT="0" marB="0" anchor="b"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VI</a:t>
                      </a:r>
                      <a:endParaRPr/>
                    </a:p>
                  </a:txBody>
                  <a:tcPr marL="0" marR="0" marT="0" marB="0" anchor="b"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SA</a:t>
                      </a:r>
                      <a:endParaRPr/>
                    </a:p>
                  </a:txBody>
                  <a:tcPr marL="0" marR="0" marT="0" marB="0" anchor="b"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DO</a:t>
                      </a:r>
                      <a:endParaRPr/>
                    </a:p>
                  </a:txBody>
                  <a:tcPr marL="0" marR="0" marT="0" marB="0" anchor="b">
                    <a:solidFill>
                      <a:srgbClr val="0CB3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7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397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0CB3C5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7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0CB3C5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14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0CB3C5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21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7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22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23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26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0CB3C5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28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53" name="Google Shape;253;p6"/>
          <p:cNvGraphicFramePr/>
          <p:nvPr/>
        </p:nvGraphicFramePr>
        <p:xfrm>
          <a:off x="8029140" y="80232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7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31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04</a:t>
                      </a:r>
                      <a:endParaRPr/>
                    </a:p>
                  </a:txBody>
                  <a:tcPr marL="0" marR="0" marT="0" marB="0" anchor="b">
                    <a:solidFill>
                      <a:srgbClr val="8BBD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8BBD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8BBD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8BBD3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540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ABRIL</a:t>
                      </a:r>
                      <a:endParaRPr/>
                    </a:p>
                  </a:txBody>
                  <a:tcPr marL="0" marR="0" marT="0" marB="0" anchor="b">
                    <a:solidFill>
                      <a:srgbClr val="8BBD3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6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LU</a:t>
                      </a:r>
                      <a:endParaRPr/>
                    </a:p>
                  </a:txBody>
                  <a:tcPr marL="0" marR="0" marT="0" marB="0" anchor="b">
                    <a:solidFill>
                      <a:srgbClr val="8BBD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MA</a:t>
                      </a:r>
                      <a:endParaRPr/>
                    </a:p>
                  </a:txBody>
                  <a:tcPr marL="0" marR="0" marT="0" marB="0" anchor="b">
                    <a:solidFill>
                      <a:srgbClr val="8BBD36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MI</a:t>
                      </a:r>
                      <a:endParaRPr/>
                    </a:p>
                  </a:txBody>
                  <a:tcPr marL="0" marR="0" marT="0" marB="0" anchor="b">
                    <a:solidFill>
                      <a:srgbClr val="8BBD36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JU</a:t>
                      </a:r>
                      <a:endParaRPr/>
                    </a:p>
                  </a:txBody>
                  <a:tcPr marL="0" marR="0" marT="0" marB="0" anchor="b">
                    <a:solidFill>
                      <a:srgbClr val="8BBD36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VI</a:t>
                      </a:r>
                      <a:endParaRPr/>
                    </a:p>
                  </a:txBody>
                  <a:tcPr marL="0" marR="0" marT="0" marB="0" anchor="b">
                    <a:solidFill>
                      <a:srgbClr val="8BBD36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SA</a:t>
                      </a:r>
                      <a:endParaRPr/>
                    </a:p>
                  </a:txBody>
                  <a:tcPr marL="0" marR="0" marT="0" marB="0" anchor="b">
                    <a:solidFill>
                      <a:srgbClr val="8BBD36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DO</a:t>
                      </a:r>
                      <a:endParaRPr/>
                    </a:p>
                  </a:txBody>
                  <a:tcPr marL="0" marR="0" marT="0" marB="0" anchor="b">
                    <a:solidFill>
                      <a:srgbClr val="8BBD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8BBD36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4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8BBD36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11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8BBD36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18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897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23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8BBD36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25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1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26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54" name="Google Shape;254;p6"/>
          <p:cNvGraphicFramePr/>
          <p:nvPr/>
        </p:nvGraphicFramePr>
        <p:xfrm>
          <a:off x="3140148" y="274321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332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7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310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06</a:t>
                      </a:r>
                      <a:endParaRPr/>
                    </a:p>
                  </a:txBody>
                  <a:tcPr marL="0" marR="0" marT="0" marB="0" anchor="b">
                    <a:solidFill>
                      <a:srgbClr val="F9AD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F9AD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F9AD0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651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JUNIO</a:t>
                      </a:r>
                      <a:endParaRPr/>
                    </a:p>
                  </a:txBody>
                  <a:tcPr marL="0" marR="0" marT="0" marB="0" anchor="b">
                    <a:solidFill>
                      <a:srgbClr val="F9AD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5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LU</a:t>
                      </a:r>
                      <a:endParaRPr/>
                    </a:p>
                  </a:txBody>
                  <a:tcPr marL="0" marR="0" marT="0" marB="0" anchor="b">
                    <a:solidFill>
                      <a:srgbClr val="F9AD0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MA</a:t>
                      </a:r>
                      <a:endParaRPr/>
                    </a:p>
                  </a:txBody>
                  <a:tcPr marL="0" marR="0" marT="0" marB="0" anchor="b">
                    <a:solidFill>
                      <a:srgbClr val="F9AD0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MI</a:t>
                      </a:r>
                      <a:endParaRPr/>
                    </a:p>
                  </a:txBody>
                  <a:tcPr marL="0" marR="0" marT="0" marB="0" anchor="b">
                    <a:solidFill>
                      <a:srgbClr val="F9AD0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JU</a:t>
                      </a:r>
                      <a:endParaRPr/>
                    </a:p>
                  </a:txBody>
                  <a:tcPr marL="0" marR="0" marT="0" marB="0" anchor="b">
                    <a:solidFill>
                      <a:srgbClr val="F9AD0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VI</a:t>
                      </a:r>
                      <a:endParaRPr/>
                    </a:p>
                  </a:txBody>
                  <a:tcPr marL="0" marR="0" marT="0" marB="0" anchor="b">
                    <a:solidFill>
                      <a:srgbClr val="F9AD0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SA</a:t>
                      </a:r>
                      <a:endParaRPr/>
                    </a:p>
                  </a:txBody>
                  <a:tcPr marL="0" marR="0" marT="0" marB="0" anchor="b">
                    <a:solidFill>
                      <a:srgbClr val="F9AD0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DO</a:t>
                      </a:r>
                      <a:endParaRPr/>
                    </a:p>
                  </a:txBody>
                  <a:tcPr marL="0" marR="0" marT="0" marB="0" anchor="b">
                    <a:solidFill>
                      <a:srgbClr val="F9AD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397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9AD01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6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9AD01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13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9AD01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20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9AD01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27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150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55" name="Google Shape;255;p6"/>
          <p:cNvGraphicFramePr/>
          <p:nvPr/>
        </p:nvGraphicFramePr>
        <p:xfrm>
          <a:off x="5584644" y="274321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74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31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07</a:t>
                      </a:r>
                      <a:endParaRPr/>
                    </a:p>
                  </a:txBody>
                  <a:tcPr marL="0" marR="0" marT="0" marB="0" anchor="b">
                    <a:solidFill>
                      <a:srgbClr val="F080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F080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F080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F0800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41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JULIO</a:t>
                      </a:r>
                      <a:endParaRPr/>
                    </a:p>
                  </a:txBody>
                  <a:tcPr marL="0" marR="0" marT="0" marB="0" anchor="b">
                    <a:solidFill>
                      <a:srgbClr val="F0800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5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LU</a:t>
                      </a:r>
                      <a:endParaRPr/>
                    </a:p>
                  </a:txBody>
                  <a:tcPr marL="0" marR="0" marT="0" marB="0" anchor="b">
                    <a:solidFill>
                      <a:srgbClr val="F0800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MA</a:t>
                      </a:r>
                      <a:endParaRPr/>
                    </a:p>
                  </a:txBody>
                  <a:tcPr marL="0" marR="0" marT="0" marB="0" anchor="b">
                    <a:solidFill>
                      <a:srgbClr val="F08002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MI</a:t>
                      </a:r>
                      <a:endParaRPr/>
                    </a:p>
                  </a:txBody>
                  <a:tcPr marL="0" marR="0" marT="0" marB="0" anchor="b">
                    <a:solidFill>
                      <a:srgbClr val="F08002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JU</a:t>
                      </a:r>
                      <a:endParaRPr/>
                    </a:p>
                  </a:txBody>
                  <a:tcPr marL="0" marR="0" marT="0" marB="0" anchor="b">
                    <a:solidFill>
                      <a:srgbClr val="F08002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VI</a:t>
                      </a:r>
                      <a:endParaRPr/>
                    </a:p>
                  </a:txBody>
                  <a:tcPr marL="0" marR="0" marT="0" marB="0" anchor="b">
                    <a:solidFill>
                      <a:srgbClr val="F0800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SA</a:t>
                      </a:r>
                      <a:endParaRPr/>
                    </a:p>
                  </a:txBody>
                  <a:tcPr marL="0" marR="0" marT="0" marB="0" anchor="b">
                    <a:solidFill>
                      <a:srgbClr val="F08002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DO</a:t>
                      </a:r>
                      <a:endParaRPr/>
                    </a:p>
                  </a:txBody>
                  <a:tcPr marL="0" marR="0" marT="0" marB="0" anchor="b">
                    <a:solidFill>
                      <a:srgbClr val="F080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08002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4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97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08002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11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08002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18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F08002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25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15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26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56" name="Google Shape;256;p6"/>
          <p:cNvGraphicFramePr/>
          <p:nvPr/>
        </p:nvGraphicFramePr>
        <p:xfrm>
          <a:off x="695652" y="274321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7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0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31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05</a:t>
                      </a:r>
                      <a:endParaRPr/>
                    </a:p>
                  </a:txBody>
                  <a:tcPr marL="0" marR="0" marT="0" marB="0" anchor="b">
                    <a:solidFill>
                      <a:srgbClr val="D0CA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D0CA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D0CA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D0CA0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270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MAYO</a:t>
                      </a:r>
                      <a:endParaRPr/>
                    </a:p>
                  </a:txBody>
                  <a:tcPr marL="0" marR="0" marT="0" marB="0" anchor="b">
                    <a:solidFill>
                      <a:srgbClr val="D0CA0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5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LU</a:t>
                      </a:r>
                      <a:endParaRPr/>
                    </a:p>
                  </a:txBody>
                  <a:tcPr marL="0" marR="0" marT="0" marB="0" anchor="b">
                    <a:solidFill>
                      <a:srgbClr val="D0CA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MA</a:t>
                      </a:r>
                      <a:endParaRPr/>
                    </a:p>
                  </a:txBody>
                  <a:tcPr marL="0" marR="0" marT="0" marB="0" anchor="b">
                    <a:solidFill>
                      <a:srgbClr val="D0CA04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MI</a:t>
                      </a:r>
                      <a:endParaRPr/>
                    </a:p>
                  </a:txBody>
                  <a:tcPr marL="0" marR="0" marT="0" marB="0" anchor="b">
                    <a:solidFill>
                      <a:srgbClr val="D0CA04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JU</a:t>
                      </a:r>
                      <a:endParaRPr/>
                    </a:p>
                  </a:txBody>
                  <a:tcPr marL="0" marR="0" marT="0" marB="0" anchor="b">
                    <a:solidFill>
                      <a:srgbClr val="D0CA04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VI</a:t>
                      </a:r>
                      <a:endParaRPr/>
                    </a:p>
                  </a:txBody>
                  <a:tcPr marL="0" marR="0" marT="0" marB="0" anchor="b">
                    <a:solidFill>
                      <a:srgbClr val="D0CA04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SA</a:t>
                      </a:r>
                      <a:endParaRPr/>
                    </a:p>
                  </a:txBody>
                  <a:tcPr marL="0" marR="0" marT="0" marB="0" anchor="b">
                    <a:solidFill>
                      <a:srgbClr val="D0CA04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DO</a:t>
                      </a:r>
                      <a:endParaRPr/>
                    </a:p>
                  </a:txBody>
                  <a:tcPr marL="0" marR="0" marT="0" marB="0" anchor="b">
                    <a:solidFill>
                      <a:srgbClr val="D0CA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D0CA04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97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D0CA04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9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D0CA04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16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D0CA04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23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897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D0CA04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30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17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57" name="Google Shape;257;p6"/>
          <p:cNvGraphicFramePr/>
          <p:nvPr/>
        </p:nvGraphicFramePr>
        <p:xfrm>
          <a:off x="8029140" y="274321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332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310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08</a:t>
                      </a:r>
                      <a:endParaRPr/>
                    </a:p>
                  </a:txBody>
                  <a:tcPr marL="0" marR="0" marT="0" marB="0" anchor="b">
                    <a:solidFill>
                      <a:srgbClr val="E9444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E9444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651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AGOSTO</a:t>
                      </a:r>
                      <a:endParaRPr/>
                    </a:p>
                  </a:txBody>
                  <a:tcPr marL="0" marR="0" marT="0" marB="0" anchor="b">
                    <a:solidFill>
                      <a:srgbClr val="E9444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500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LU</a:t>
                      </a:r>
                      <a:endParaRPr/>
                    </a:p>
                  </a:txBody>
                  <a:tcPr marL="0" marR="0" marT="0" marB="0" anchor="b"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MA</a:t>
                      </a:r>
                      <a:endParaRPr/>
                    </a:p>
                  </a:txBody>
                  <a:tcPr marL="0" marR="0" marT="0" marB="0" anchor="b"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MI</a:t>
                      </a:r>
                      <a:endParaRPr/>
                    </a:p>
                  </a:txBody>
                  <a:tcPr marL="0" marR="0" marT="0" marB="0" anchor="b"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JU</a:t>
                      </a:r>
                      <a:endParaRPr/>
                    </a:p>
                  </a:txBody>
                  <a:tcPr marL="0" marR="0" marT="0" marB="0" anchor="b"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VI</a:t>
                      </a:r>
                      <a:endParaRPr/>
                    </a:p>
                  </a:txBody>
                  <a:tcPr marL="0" marR="0" marT="0" marB="0" anchor="b"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SA</a:t>
                      </a:r>
                      <a:endParaRPr/>
                    </a:p>
                  </a:txBody>
                  <a:tcPr marL="0" marR="0" marT="0" marB="0" anchor="b"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DO</a:t>
                      </a:r>
                      <a:endParaRPr/>
                    </a:p>
                  </a:txBody>
                  <a:tcPr marL="0" marR="0" marT="0" marB="0" anchor="b">
                    <a:solidFill>
                      <a:srgbClr val="E944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150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270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524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E94442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</a:t>
                      </a:r>
                      <a:endParaRPr/>
                    </a:p>
                    <a:p>
                      <a:pPr marL="152400" marR="0" lvl="0" indent="0" algn="l" rtl="0">
                        <a:spcBef>
                          <a:spcPts val="21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E94442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8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E94442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15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17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19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E94442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22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897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23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E94442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29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117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58" name="Google Shape;258;p6"/>
          <p:cNvGraphicFramePr/>
          <p:nvPr/>
        </p:nvGraphicFramePr>
        <p:xfrm>
          <a:off x="5584644" y="47735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43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7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7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0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3100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11</a:t>
                      </a:r>
                      <a:endParaRPr/>
                    </a:p>
                  </a:txBody>
                  <a:tcPr marL="0" marR="0" marT="0" marB="0" anchor="b">
                    <a:solidFill>
                      <a:srgbClr val="697F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697FB9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270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NOVIEMBRE</a:t>
                      </a:r>
                      <a:endParaRPr/>
                    </a:p>
                  </a:txBody>
                  <a:tcPr marL="0" marR="0" marT="0" marB="0" anchor="b">
                    <a:solidFill>
                      <a:srgbClr val="697F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500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LU</a:t>
                      </a:r>
                      <a:endParaRPr/>
                    </a:p>
                  </a:txBody>
                  <a:tcPr marL="0" marR="0" marT="0" marB="0" anchor="b">
                    <a:solidFill>
                      <a:srgbClr val="697FB9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MA</a:t>
                      </a:r>
                      <a:endParaRPr/>
                    </a:p>
                  </a:txBody>
                  <a:tcPr marL="0" marR="0" marT="0" marB="0" anchor="b">
                    <a:solidFill>
                      <a:srgbClr val="697FB9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MI</a:t>
                      </a:r>
                      <a:endParaRPr/>
                    </a:p>
                  </a:txBody>
                  <a:tcPr marL="0" marR="0" marT="0" marB="0" anchor="b">
                    <a:solidFill>
                      <a:srgbClr val="697FB9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JU</a:t>
                      </a:r>
                      <a:endParaRPr/>
                    </a:p>
                  </a:txBody>
                  <a:tcPr marL="0" marR="0" marT="0" marB="0" anchor="b">
                    <a:solidFill>
                      <a:srgbClr val="697FB9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VI</a:t>
                      </a:r>
                      <a:endParaRPr/>
                    </a:p>
                  </a:txBody>
                  <a:tcPr marL="0" marR="0" marT="0" marB="0" anchor="b">
                    <a:solidFill>
                      <a:srgbClr val="697FB9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SA</a:t>
                      </a:r>
                      <a:endParaRPr/>
                    </a:p>
                  </a:txBody>
                  <a:tcPr marL="0" marR="0" marT="0" marB="0" anchor="b">
                    <a:solidFill>
                      <a:srgbClr val="697FB9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DO</a:t>
                      </a:r>
                      <a:endParaRPr/>
                    </a:p>
                  </a:txBody>
                  <a:tcPr marL="0" marR="0" marT="0" marB="0" anchor="b">
                    <a:solidFill>
                      <a:srgbClr val="697F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7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 i="1">
                          <a:solidFill>
                            <a:srgbClr val="697FB9"/>
                          </a:solidFill>
                          <a:latin typeface="AngsanaUPC"/>
                          <a:ea typeface="AngsanaUPC"/>
                          <a:cs typeface="AngsanaUPC"/>
                          <a:sym typeface="AngsanaUPC"/>
                        </a:rPr>
                        <a:t>-j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97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9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13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697FB9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14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697FB9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21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697FB9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28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100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59" name="Google Shape;259;p6"/>
          <p:cNvGraphicFramePr/>
          <p:nvPr/>
        </p:nvGraphicFramePr>
        <p:xfrm>
          <a:off x="3140148" y="47735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384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7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0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3100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10</a:t>
                      </a:r>
                      <a:endParaRPr/>
                    </a:p>
                  </a:txBody>
                  <a:tcPr marL="0" marR="0" marT="0" marB="0" anchor="b">
                    <a:solidFill>
                      <a:srgbClr val="9866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9866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98668B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OCTUBRE</a:t>
                      </a:r>
                      <a:endParaRPr/>
                    </a:p>
                  </a:txBody>
                  <a:tcPr marL="0" marR="0" marT="0" marB="0" anchor="b">
                    <a:solidFill>
                      <a:srgbClr val="9866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500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LU</a:t>
                      </a:r>
                      <a:endParaRPr/>
                    </a:p>
                  </a:txBody>
                  <a:tcPr marL="0" marR="0" marT="0" marB="0" anchor="b">
                    <a:solidFill>
                      <a:srgbClr val="9866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MA</a:t>
                      </a:r>
                      <a:endParaRPr/>
                    </a:p>
                  </a:txBody>
                  <a:tcPr marL="0" marR="0" marT="0" marB="0" anchor="b">
                    <a:solidFill>
                      <a:srgbClr val="98668B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MI</a:t>
                      </a:r>
                      <a:endParaRPr/>
                    </a:p>
                  </a:txBody>
                  <a:tcPr marL="0" marR="0" marT="0" marB="0" anchor="b">
                    <a:solidFill>
                      <a:srgbClr val="98668B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JU</a:t>
                      </a:r>
                      <a:endParaRPr/>
                    </a:p>
                  </a:txBody>
                  <a:tcPr marL="0" marR="0" marT="0" marB="0" anchor="b">
                    <a:solidFill>
                      <a:srgbClr val="98668B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VI</a:t>
                      </a:r>
                      <a:endParaRPr/>
                    </a:p>
                  </a:txBody>
                  <a:tcPr marL="0" marR="0" marT="0" marB="0" anchor="b">
                    <a:solidFill>
                      <a:srgbClr val="98668B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SA</a:t>
                      </a:r>
                      <a:endParaRPr/>
                    </a:p>
                  </a:txBody>
                  <a:tcPr marL="0" marR="0" marT="0" marB="0" anchor="b">
                    <a:solidFill>
                      <a:srgbClr val="98668B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DO</a:t>
                      </a:r>
                      <a:endParaRPr/>
                    </a:p>
                  </a:txBody>
                  <a:tcPr marL="0" marR="0" marT="0" marB="0" anchor="b">
                    <a:solidFill>
                      <a:srgbClr val="9866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98668B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97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98668B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10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98668B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17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19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98668B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24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100"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26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143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98668B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31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60" name="Google Shape;260;p6"/>
          <p:cNvGraphicFramePr/>
          <p:nvPr/>
        </p:nvGraphicFramePr>
        <p:xfrm>
          <a:off x="695652" y="47735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37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3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0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31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09</a:t>
                      </a:r>
                      <a:endParaRPr/>
                    </a:p>
                  </a:txBody>
                  <a:tcPr marL="0" marR="0" marT="0" marB="0" anchor="b">
                    <a:solidFill>
                      <a:srgbClr val="CF68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CF687D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778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SEPTIEMBRE</a:t>
                      </a:r>
                      <a:endParaRPr/>
                    </a:p>
                  </a:txBody>
                  <a:tcPr marL="0" marR="0" marT="0" marB="0" anchor="b">
                    <a:solidFill>
                      <a:srgbClr val="CF68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5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LU</a:t>
                      </a:r>
                      <a:endParaRPr/>
                    </a:p>
                  </a:txBody>
                  <a:tcPr marL="0" marR="0" marT="0" marB="0" anchor="b">
                    <a:solidFill>
                      <a:srgbClr val="CF68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MA</a:t>
                      </a:r>
                      <a:endParaRPr/>
                    </a:p>
                  </a:txBody>
                  <a:tcPr marL="0" marR="0" marT="0" marB="0" anchor="b">
                    <a:solidFill>
                      <a:srgbClr val="CF687D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MI</a:t>
                      </a:r>
                      <a:endParaRPr/>
                    </a:p>
                  </a:txBody>
                  <a:tcPr marL="0" marR="0" marT="0" marB="0" anchor="b">
                    <a:solidFill>
                      <a:srgbClr val="CF687D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JU</a:t>
                      </a:r>
                      <a:endParaRPr/>
                    </a:p>
                  </a:txBody>
                  <a:tcPr marL="0" marR="0" marT="0" marB="0" anchor="b">
                    <a:solidFill>
                      <a:srgbClr val="CF687D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VI</a:t>
                      </a:r>
                      <a:endParaRPr/>
                    </a:p>
                  </a:txBody>
                  <a:tcPr marL="0" marR="0" marT="0" marB="0" anchor="b">
                    <a:solidFill>
                      <a:srgbClr val="CF687D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SA</a:t>
                      </a:r>
                      <a:endParaRPr/>
                    </a:p>
                  </a:txBody>
                  <a:tcPr marL="0" marR="0" marT="0" marB="0" anchor="b">
                    <a:solidFill>
                      <a:srgbClr val="CF687D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DO</a:t>
                      </a:r>
                      <a:endParaRPr/>
                    </a:p>
                  </a:txBody>
                  <a:tcPr marL="0" marR="0" marT="0" marB="0" anchor="b">
                    <a:solidFill>
                      <a:srgbClr val="CF68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1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CF687D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5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97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7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9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CF687D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12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CF687D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19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CF687D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26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1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61" name="Google Shape;261;p6"/>
          <p:cNvGraphicFramePr/>
          <p:nvPr/>
        </p:nvGraphicFramePr>
        <p:xfrm>
          <a:off x="8029140" y="47735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3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7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3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231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12</a:t>
                      </a:r>
                      <a:endParaRPr/>
                    </a:p>
                  </a:txBody>
                  <a:tcPr marL="0" marR="0" marT="0" marB="0" anchor="b">
                    <a:solidFill>
                      <a:srgbClr val="01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0" marR="0" marT="0" marB="0">
                    <a:solidFill>
                      <a:srgbClr val="0177A9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540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600" b="1">
                          <a:solidFill>
                            <a:srgbClr val="FFFFFF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DICIEMBRE</a:t>
                      </a:r>
                      <a:endParaRPr/>
                    </a:p>
                  </a:txBody>
                  <a:tcPr marL="0" marR="0" marT="0" marB="0" anchor="b">
                    <a:solidFill>
                      <a:srgbClr val="0177A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55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LU</a:t>
                      </a:r>
                      <a:endParaRPr/>
                    </a:p>
                  </a:txBody>
                  <a:tcPr marL="0" marR="0" marT="0" marB="0" anchor="b">
                    <a:solidFill>
                      <a:srgbClr val="01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MA</a:t>
                      </a:r>
                      <a:endParaRPr/>
                    </a:p>
                  </a:txBody>
                  <a:tcPr marL="0" marR="0" marT="0" marB="0" anchor="b">
                    <a:solidFill>
                      <a:srgbClr val="0177A9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MI</a:t>
                      </a:r>
                      <a:endParaRPr/>
                    </a:p>
                  </a:txBody>
                  <a:tcPr marL="0" marR="0" marT="0" marB="0" anchor="b">
                    <a:solidFill>
                      <a:srgbClr val="0177A9"/>
                    </a:solidFill>
                  </a:tcPr>
                </a:tc>
                <a:tc>
                  <a:txBody>
                    <a:bodyPr/>
                    <a:lstStyle/>
                    <a:p>
                      <a:pPr marL="1651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JU</a:t>
                      </a:r>
                      <a:endParaRPr/>
                    </a:p>
                  </a:txBody>
                  <a:tcPr marL="0" marR="0" marT="0" marB="0" anchor="b">
                    <a:solidFill>
                      <a:srgbClr val="0177A9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VI</a:t>
                      </a:r>
                      <a:endParaRPr/>
                    </a:p>
                  </a:txBody>
                  <a:tcPr marL="0" marR="0" marT="0" marB="0" anchor="b">
                    <a:solidFill>
                      <a:srgbClr val="0177A9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SA</a:t>
                      </a:r>
                      <a:endParaRPr/>
                    </a:p>
                  </a:txBody>
                  <a:tcPr marL="0" marR="0" marT="0" marB="0" anchor="b">
                    <a:solidFill>
                      <a:srgbClr val="0177A9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50">
                          <a:solidFill>
                            <a:srgbClr val="FFFFFF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DO</a:t>
                      </a:r>
                      <a:endParaRPr/>
                    </a:p>
                  </a:txBody>
                  <a:tcPr marL="0" marR="0" marT="0" marB="0" anchor="b">
                    <a:solidFill>
                      <a:srgbClr val="0177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651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0177A9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5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97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7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651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9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0177A9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12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651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16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17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18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0177A9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19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925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20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21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22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651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23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24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889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25</a:t>
                      </a:r>
                      <a:endParaRPr/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rgbClr val="0177A9"/>
                          </a:solidFill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26</a:t>
                      </a:r>
                      <a:endParaRPr/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100"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29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51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30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latin typeface="CordiaUPC"/>
                          <a:ea typeface="CordiaUPC"/>
                          <a:cs typeface="CordiaUPC"/>
                          <a:sym typeface="CordiaUPC"/>
                        </a:rPr>
                        <a:t>31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9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62" name="Google Shape;262;p6"/>
          <p:cNvSpPr/>
          <p:nvPr/>
        </p:nvSpPr>
        <p:spPr>
          <a:xfrm>
            <a:off x="1055440" y="794606"/>
            <a:ext cx="1008112" cy="380999"/>
          </a:xfrm>
          <a:prstGeom prst="rect">
            <a:avLst/>
          </a:prstGeom>
          <a:solidFill>
            <a:srgbClr val="02A2D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6"/>
          <p:cNvSpPr/>
          <p:nvPr/>
        </p:nvSpPr>
        <p:spPr>
          <a:xfrm>
            <a:off x="3575260" y="822627"/>
            <a:ext cx="720080" cy="352978"/>
          </a:xfrm>
          <a:prstGeom prst="rect">
            <a:avLst/>
          </a:prstGeom>
          <a:solidFill>
            <a:srgbClr val="0CB3C5"/>
          </a:solidFill>
          <a:ln w="25400" cap="flat" cmpd="sng">
            <a:solidFill>
              <a:srgbClr val="0CB3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6"/>
          <p:cNvSpPr/>
          <p:nvPr/>
        </p:nvSpPr>
        <p:spPr>
          <a:xfrm>
            <a:off x="6168017" y="808616"/>
            <a:ext cx="792079" cy="352978"/>
          </a:xfrm>
          <a:prstGeom prst="rect">
            <a:avLst/>
          </a:prstGeom>
          <a:solidFill>
            <a:srgbClr val="3BAD68"/>
          </a:solidFill>
          <a:ln w="25400" cap="flat" cmpd="sng">
            <a:solidFill>
              <a:srgbClr val="3BAD6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6"/>
          <p:cNvSpPr/>
          <p:nvPr/>
        </p:nvSpPr>
        <p:spPr>
          <a:xfrm>
            <a:off x="8544272" y="822627"/>
            <a:ext cx="935698" cy="352978"/>
          </a:xfrm>
          <a:prstGeom prst="rect">
            <a:avLst/>
          </a:prstGeom>
          <a:solidFill>
            <a:srgbClr val="8BBD36"/>
          </a:solidFill>
          <a:ln w="25400" cap="flat" cmpd="sng">
            <a:solidFill>
              <a:srgbClr val="8BBD3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BBD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6"/>
          <p:cNvSpPr/>
          <p:nvPr/>
        </p:nvSpPr>
        <p:spPr>
          <a:xfrm>
            <a:off x="1154146" y="2749750"/>
            <a:ext cx="1008112" cy="381566"/>
          </a:xfrm>
          <a:prstGeom prst="rect">
            <a:avLst/>
          </a:prstGeom>
          <a:solidFill>
            <a:srgbClr val="D0CA0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6"/>
          <p:cNvSpPr/>
          <p:nvPr/>
        </p:nvSpPr>
        <p:spPr>
          <a:xfrm>
            <a:off x="3791744" y="2749750"/>
            <a:ext cx="720080" cy="381566"/>
          </a:xfrm>
          <a:prstGeom prst="rect">
            <a:avLst/>
          </a:prstGeom>
          <a:solidFill>
            <a:srgbClr val="F9AD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6"/>
          <p:cNvSpPr/>
          <p:nvPr/>
        </p:nvSpPr>
        <p:spPr>
          <a:xfrm>
            <a:off x="6003880" y="2760924"/>
            <a:ext cx="956215" cy="352978"/>
          </a:xfrm>
          <a:prstGeom prst="rect">
            <a:avLst/>
          </a:prstGeom>
          <a:solidFill>
            <a:srgbClr val="F08002"/>
          </a:solidFill>
          <a:ln w="25400" cap="flat" cmpd="sng">
            <a:solidFill>
              <a:srgbClr val="F0800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6"/>
          <p:cNvSpPr/>
          <p:nvPr/>
        </p:nvSpPr>
        <p:spPr>
          <a:xfrm>
            <a:off x="8395075" y="2749750"/>
            <a:ext cx="721960" cy="380044"/>
          </a:xfrm>
          <a:prstGeom prst="rect">
            <a:avLst/>
          </a:prstGeom>
          <a:solidFill>
            <a:srgbClr val="E944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BBD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0" name="Google Shape;270;p6"/>
          <p:cNvCxnSpPr/>
          <p:nvPr/>
        </p:nvCxnSpPr>
        <p:spPr>
          <a:xfrm rot="10800000">
            <a:off x="8359617" y="2751272"/>
            <a:ext cx="0" cy="380044"/>
          </a:xfrm>
          <a:prstGeom prst="straightConnector1">
            <a:avLst/>
          </a:prstGeom>
          <a:noFill/>
          <a:ln w="12700" cap="flat" cmpd="sng">
            <a:solidFill>
              <a:srgbClr val="181818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1" name="Google Shape;271;p6"/>
          <p:cNvCxnSpPr/>
          <p:nvPr/>
        </p:nvCxnSpPr>
        <p:spPr>
          <a:xfrm rot="10800000">
            <a:off x="3472186" y="2749750"/>
            <a:ext cx="0" cy="391218"/>
          </a:xfrm>
          <a:prstGeom prst="straightConnector1">
            <a:avLst/>
          </a:prstGeom>
          <a:noFill/>
          <a:ln w="12700" cap="flat" cmpd="sng">
            <a:solidFill>
              <a:srgbClr val="181818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2" name="Google Shape;272;p6"/>
          <p:cNvCxnSpPr/>
          <p:nvPr/>
        </p:nvCxnSpPr>
        <p:spPr>
          <a:xfrm rot="10800000">
            <a:off x="5910984" y="787081"/>
            <a:ext cx="0" cy="391218"/>
          </a:xfrm>
          <a:prstGeom prst="straightConnector1">
            <a:avLst/>
          </a:prstGeom>
          <a:noFill/>
          <a:ln w="12700" cap="flat" cmpd="sng">
            <a:solidFill>
              <a:srgbClr val="18181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3" name="Google Shape;273;p6"/>
          <p:cNvSpPr/>
          <p:nvPr/>
        </p:nvSpPr>
        <p:spPr>
          <a:xfrm>
            <a:off x="1127448" y="4784504"/>
            <a:ext cx="360040" cy="381566"/>
          </a:xfrm>
          <a:prstGeom prst="rect">
            <a:avLst/>
          </a:prstGeom>
          <a:solidFill>
            <a:srgbClr val="CF68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6"/>
          <p:cNvSpPr/>
          <p:nvPr/>
        </p:nvSpPr>
        <p:spPr>
          <a:xfrm>
            <a:off x="3569205" y="4781384"/>
            <a:ext cx="654587" cy="381566"/>
          </a:xfrm>
          <a:prstGeom prst="rect">
            <a:avLst/>
          </a:prstGeom>
          <a:solidFill>
            <a:srgbClr val="98668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6"/>
          <p:cNvSpPr/>
          <p:nvPr/>
        </p:nvSpPr>
        <p:spPr>
          <a:xfrm>
            <a:off x="6096000" y="4778578"/>
            <a:ext cx="348589" cy="384371"/>
          </a:xfrm>
          <a:prstGeom prst="rect">
            <a:avLst/>
          </a:prstGeom>
          <a:solidFill>
            <a:srgbClr val="697FB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6"/>
          <p:cNvSpPr/>
          <p:nvPr/>
        </p:nvSpPr>
        <p:spPr>
          <a:xfrm>
            <a:off x="8445434" y="4782905"/>
            <a:ext cx="458878" cy="380044"/>
          </a:xfrm>
          <a:prstGeom prst="rect">
            <a:avLst/>
          </a:prstGeom>
          <a:solidFill>
            <a:srgbClr val="0177A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BBD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7"/>
          <p:cNvSpPr txBox="1">
            <a:spLocks noGrp="1"/>
          </p:cNvSpPr>
          <p:nvPr>
            <p:ph type="subTitle" idx="1"/>
          </p:nvPr>
        </p:nvSpPr>
        <p:spPr>
          <a:xfrm>
            <a:off x="551384" y="188640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72B4E0"/>
              </a:buClr>
              <a:buSzPts val="2800"/>
              <a:buNone/>
            </a:pPr>
            <a:r>
              <a:rPr lang="en-US" b="1" cap="none"/>
              <a:t>12 MESES </a:t>
            </a:r>
            <a:r>
              <a:rPr lang="en-US">
                <a:solidFill>
                  <a:srgbClr val="A1CDEA"/>
                </a:solidFill>
              </a:rPr>
              <a:t>// Fondo negro</a:t>
            </a:r>
            <a:endParaRPr b="1">
              <a:solidFill>
                <a:srgbClr val="A1CDEA"/>
              </a:solidFill>
            </a:endParaRPr>
          </a:p>
        </p:txBody>
      </p:sp>
      <p:graphicFrame>
        <p:nvGraphicFramePr>
          <p:cNvPr id="283" name="Google Shape;283;p7"/>
          <p:cNvGraphicFramePr/>
          <p:nvPr/>
        </p:nvGraphicFramePr>
        <p:xfrm>
          <a:off x="489434" y="90872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4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1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4150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875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ENERO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1A1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7874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01A1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1594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01A1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645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509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509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50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00A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84" name="Google Shape;284;p7"/>
          <p:cNvGraphicFramePr/>
          <p:nvPr/>
        </p:nvGraphicFramePr>
        <p:xfrm>
          <a:off x="3150206" y="89865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3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1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22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3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B3C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593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FEBRERO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CB3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1778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104139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CB3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950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112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065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04139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CB3C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CB3C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CB3C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810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CB3C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0CB3C5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85" name="Google Shape;285;p7"/>
          <p:cNvGraphicFramePr/>
          <p:nvPr/>
        </p:nvGraphicFramePr>
        <p:xfrm>
          <a:off x="5808182" y="89419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7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89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4150">
                <a:tc>
                  <a:txBody>
                    <a:bodyPr/>
                    <a:lstStyle/>
                    <a:p>
                      <a:pPr marL="698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875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T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3AAC68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3117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MARZO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3AAC6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636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953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solidFill>
                      <a:srgbClr val="3AAC68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3AAC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950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0477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3AAC6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3AAC6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3AAC6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3AAC6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00AF5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86" name="Google Shape;286;p7"/>
          <p:cNvGraphicFramePr/>
          <p:nvPr/>
        </p:nvGraphicFramePr>
        <p:xfrm>
          <a:off x="8458470" y="88412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5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9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22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04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3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4447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ABRIL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ABC3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017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ABC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06679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444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8ABC3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06679" lvl="0" indent="0" algn="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538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8ABC3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7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8ABC3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8ABC3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8ABC36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87" name="Google Shape;287;p7"/>
          <p:cNvGraphicFramePr/>
          <p:nvPr/>
        </p:nvGraphicFramePr>
        <p:xfrm>
          <a:off x="489434" y="277752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0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22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05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2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13029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MAYO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C90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250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0C90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0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825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1493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D0C90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80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D0C90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88" name="Google Shape;288;p7"/>
          <p:cNvGraphicFramePr/>
          <p:nvPr/>
        </p:nvGraphicFramePr>
        <p:xfrm>
          <a:off x="3150206" y="276745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3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1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22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06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2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511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JUNIO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250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1778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104139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8A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0" marR="11112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12065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0" marR="10413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F8A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0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F8A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F8A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F8AC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3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746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F8AC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89" name="Google Shape;289;p7"/>
          <p:cNvGraphicFramePr/>
          <p:nvPr/>
        </p:nvGraphicFramePr>
        <p:xfrm>
          <a:off x="5808182" y="276299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7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89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225">
                <a:tc>
                  <a:txBody>
                    <a:bodyPr/>
                    <a:lstStyle/>
                    <a:p>
                      <a:pPr marL="698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07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2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222884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JULIO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80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250">
                <a:tc>
                  <a:txBody>
                    <a:bodyPr/>
                    <a:lstStyle/>
                    <a:p>
                      <a:pPr marL="8636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953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0" marR="10477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2100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EF800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00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0477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EF800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EF800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EF800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37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EF800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90" name="Google Shape;290;p7"/>
          <p:cNvGraphicFramePr/>
          <p:nvPr/>
        </p:nvGraphicFramePr>
        <p:xfrm>
          <a:off x="8458470" y="275292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5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9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225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08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2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4442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460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AGOSTO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444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250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017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1200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E944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10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06679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444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557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E9444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780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E9444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91" name="Google Shape;291;p7"/>
          <p:cNvGraphicFramePr/>
          <p:nvPr/>
        </p:nvGraphicFramePr>
        <p:xfrm>
          <a:off x="489434" y="464467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0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09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3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687C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651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SEPTIEMBRE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687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604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635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1594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68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25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493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CF687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42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8001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CF687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CF687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8064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CF687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8763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CF687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92" name="Google Shape;292;p7"/>
          <p:cNvGraphicFramePr/>
          <p:nvPr/>
        </p:nvGraphicFramePr>
        <p:xfrm>
          <a:off x="3150207" y="463461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0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3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7668A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908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OCTUBRE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766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826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91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104139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766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0413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42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762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048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1112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065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10413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016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016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016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985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7048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781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97668A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97668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93" name="Google Shape;293;p7"/>
          <p:cNvGraphicFramePr/>
          <p:nvPr/>
        </p:nvGraphicFramePr>
        <p:xfrm>
          <a:off x="5808182" y="463015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7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89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6985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3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97EB8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0033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NOVIEMBRE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97EB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636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9535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97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100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0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0477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697E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425">
                <a:tc>
                  <a:txBody>
                    <a:bodyPr/>
                    <a:lstStyle/>
                    <a:p>
                      <a:pPr marL="11557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889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697E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697E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697E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302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697EB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94" name="Google Shape;294;p7"/>
          <p:cNvGraphicFramePr/>
          <p:nvPr/>
        </p:nvGraphicFramePr>
        <p:xfrm>
          <a:off x="8458470" y="4620081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40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1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33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0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685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375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7A9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23431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DICIEMBRE</a:t>
                      </a:r>
                      <a:endParaRPr sz="2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77A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925">
                <a:tc>
                  <a:txBody>
                    <a:bodyPr/>
                    <a:lstStyle/>
                    <a:p>
                      <a:pPr marL="85090" marR="0" lvl="0" indent="0" algn="l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0165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0170" lvl="0" indent="0" algn="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1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</a:t>
                      </a:r>
                      <a:endParaRPr sz="11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2575" marB="0">
                    <a:lnT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0077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106679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6425">
                <a:tc>
                  <a:txBody>
                    <a:bodyPr/>
                    <a:lstStyle/>
                    <a:p>
                      <a:pPr marL="11430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/>
                    </a:p>
                  </a:txBody>
                  <a:tcPr marL="0" marR="0" marT="1400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4953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6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55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077A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525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L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5143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6540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400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>
                    <a:lnR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9050" cap="flat" cmpd="sng">
                      <a:solidFill>
                        <a:srgbClr val="0077A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295" name="Google Shape;295;p7"/>
          <p:cNvCxnSpPr/>
          <p:nvPr/>
        </p:nvCxnSpPr>
        <p:spPr>
          <a:xfrm rot="10800000">
            <a:off x="482558" y="1268760"/>
            <a:ext cx="252410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6" name="Google Shape;296;p7"/>
          <p:cNvCxnSpPr/>
          <p:nvPr/>
        </p:nvCxnSpPr>
        <p:spPr>
          <a:xfrm rot="10800000">
            <a:off x="5802003" y="1268760"/>
            <a:ext cx="252410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8"/>
          <p:cNvSpPr txBox="1">
            <a:spLocks noGrp="1"/>
          </p:cNvSpPr>
          <p:nvPr>
            <p:ph type="subTitle" idx="1"/>
          </p:nvPr>
        </p:nvSpPr>
        <p:spPr>
          <a:xfrm>
            <a:off x="551384" y="236646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b="1" cap="none"/>
              <a:t>12 MESES </a:t>
            </a:r>
            <a:r>
              <a:rPr lang="en-US">
                <a:solidFill>
                  <a:srgbClr val="A1CDEA"/>
                </a:solidFill>
              </a:rPr>
              <a:t>// Inicia Domingo</a:t>
            </a:r>
            <a:endParaRPr b="1">
              <a:solidFill>
                <a:srgbClr val="A1CDEA"/>
              </a:solidFill>
            </a:endParaRPr>
          </a:p>
        </p:txBody>
      </p:sp>
      <p:sp>
        <p:nvSpPr>
          <p:cNvPr id="303" name="Google Shape;303;p8"/>
          <p:cNvSpPr txBox="1">
            <a:spLocks noGrp="1"/>
          </p:cNvSpPr>
          <p:nvPr>
            <p:ph type="sldNum" idx="12"/>
          </p:nvPr>
        </p:nvSpPr>
        <p:spPr>
          <a:xfrm>
            <a:off x="328169" y="6237312"/>
            <a:ext cx="439241" cy="39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304" name="Google Shape;304;p8"/>
          <p:cNvSpPr txBox="1"/>
          <p:nvPr/>
        </p:nvSpPr>
        <p:spPr>
          <a:xfrm>
            <a:off x="972827" y="920019"/>
            <a:ext cx="467995" cy="208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1D354A"/>
                </a:solidFill>
                <a:latin typeface="Arial"/>
                <a:ea typeface="Arial"/>
                <a:cs typeface="Arial"/>
                <a:sym typeface="Arial"/>
              </a:rPr>
              <a:t>ENERO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"/>
          <p:cNvSpPr txBox="1"/>
          <p:nvPr/>
        </p:nvSpPr>
        <p:spPr>
          <a:xfrm>
            <a:off x="3303276" y="920019"/>
            <a:ext cx="610870" cy="208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1D354A"/>
                </a:solidFill>
                <a:latin typeface="Arial"/>
                <a:ea typeface="Arial"/>
                <a:cs typeface="Arial"/>
                <a:sym typeface="Arial"/>
              </a:rPr>
              <a:t>FEBRERO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8"/>
          <p:cNvSpPr txBox="1"/>
          <p:nvPr/>
        </p:nvSpPr>
        <p:spPr>
          <a:xfrm>
            <a:off x="5635631" y="920019"/>
            <a:ext cx="515620" cy="208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1D354A"/>
                </a:solidFill>
                <a:latin typeface="Arial"/>
                <a:ea typeface="Arial"/>
                <a:cs typeface="Arial"/>
                <a:sym typeface="Arial"/>
              </a:rPr>
              <a:t>MARZO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8"/>
          <p:cNvSpPr txBox="1"/>
          <p:nvPr/>
        </p:nvSpPr>
        <p:spPr>
          <a:xfrm>
            <a:off x="7967733" y="920019"/>
            <a:ext cx="400685" cy="208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1D354A"/>
                </a:solidFill>
                <a:latin typeface="Arial"/>
                <a:ea typeface="Arial"/>
                <a:cs typeface="Arial"/>
                <a:sym typeface="Arial"/>
              </a:rPr>
              <a:t>ABRIL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8" name="Google Shape;308;p8"/>
          <p:cNvGraphicFramePr/>
          <p:nvPr/>
        </p:nvGraphicFramePr>
        <p:xfrm>
          <a:off x="980954" y="112474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47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7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7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70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1900">
                <a:tc>
                  <a:txBody>
                    <a:bodyPr/>
                    <a:lstStyle/>
                    <a:p>
                      <a:pPr marL="71120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1280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75565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31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225">
                <a:tc>
                  <a:txBody>
                    <a:bodyPr/>
                    <a:lstStyle/>
                    <a:p>
                      <a:pPr marL="831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7810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831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450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3746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450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450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3746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450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450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3746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4508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075">
                <a:tc>
                  <a:txBody>
                    <a:bodyPr/>
                    <a:lstStyle/>
                    <a:p>
                      <a:pPr marL="45085" marR="0" lvl="0" indent="0" algn="l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09" name="Google Shape;309;p8"/>
          <p:cNvGraphicFramePr/>
          <p:nvPr/>
        </p:nvGraphicFramePr>
        <p:xfrm>
          <a:off x="3248920" y="112474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64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2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1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tc>
                  <a:txBody>
                    <a:bodyPr/>
                    <a:lstStyle/>
                    <a:p>
                      <a:pPr marL="97155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244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39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939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58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58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10" name="Google Shape;310;p8"/>
          <p:cNvGraphicFramePr/>
          <p:nvPr/>
        </p:nvGraphicFramePr>
        <p:xfrm>
          <a:off x="5591944" y="112474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6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1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1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2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1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58419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59055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tc>
                  <a:txBody>
                    <a:bodyPr/>
                    <a:lstStyle/>
                    <a:p>
                      <a:pPr marL="901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tc>
                  <a:txBody>
                    <a:bodyPr/>
                    <a:lstStyle/>
                    <a:p>
                      <a:pPr marL="908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9017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27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2069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27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2069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2705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635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2069" marR="0" lvl="0" indent="0" algn="l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2705" marR="0" lvl="0" indent="0" algn="l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11" name="Google Shape;311;p8"/>
          <p:cNvGraphicFramePr/>
          <p:nvPr/>
        </p:nvGraphicFramePr>
        <p:xfrm>
          <a:off x="7913376" y="112474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6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2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19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075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244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22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777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927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2" name="Google Shape;312;p8"/>
          <p:cNvSpPr txBox="1"/>
          <p:nvPr/>
        </p:nvSpPr>
        <p:spPr>
          <a:xfrm>
            <a:off x="972827" y="2868326"/>
            <a:ext cx="418465" cy="208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1D354A"/>
                </a:solidFill>
                <a:latin typeface="Arial"/>
                <a:ea typeface="Arial"/>
                <a:cs typeface="Arial"/>
                <a:sym typeface="Arial"/>
              </a:rPr>
              <a:t>MAYO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8"/>
          <p:cNvSpPr txBox="1"/>
          <p:nvPr/>
        </p:nvSpPr>
        <p:spPr>
          <a:xfrm>
            <a:off x="3303276" y="2868326"/>
            <a:ext cx="425450" cy="208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1D354A"/>
                </a:solidFill>
                <a:latin typeface="Arial"/>
                <a:ea typeface="Arial"/>
                <a:cs typeface="Arial"/>
                <a:sym typeface="Arial"/>
              </a:rPr>
              <a:t>JUNIO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8"/>
          <p:cNvSpPr txBox="1"/>
          <p:nvPr/>
        </p:nvSpPr>
        <p:spPr>
          <a:xfrm>
            <a:off x="5635631" y="2868326"/>
            <a:ext cx="388620" cy="208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1D354A"/>
                </a:solidFill>
                <a:latin typeface="Arial"/>
                <a:ea typeface="Arial"/>
                <a:cs typeface="Arial"/>
                <a:sym typeface="Arial"/>
              </a:rPr>
              <a:t>JULIO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8"/>
          <p:cNvSpPr txBox="1"/>
          <p:nvPr/>
        </p:nvSpPr>
        <p:spPr>
          <a:xfrm>
            <a:off x="7967733" y="2868326"/>
            <a:ext cx="567690" cy="208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1D354A"/>
                </a:solidFill>
                <a:latin typeface="Arial"/>
                <a:ea typeface="Arial"/>
                <a:cs typeface="Arial"/>
                <a:sym typeface="Arial"/>
              </a:rPr>
              <a:t>AGOSTO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6" name="Google Shape;316;p8"/>
          <p:cNvGraphicFramePr/>
          <p:nvPr/>
        </p:nvGraphicFramePr>
        <p:xfrm>
          <a:off x="918470" y="307305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6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2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5725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857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927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857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3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3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3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17" name="Google Shape;317;p8"/>
          <p:cNvGraphicFramePr/>
          <p:nvPr/>
        </p:nvGraphicFramePr>
        <p:xfrm>
          <a:off x="3248920" y="307305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64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2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tc>
                  <a:txBody>
                    <a:bodyPr/>
                    <a:lstStyle/>
                    <a:p>
                      <a:pPr marL="97155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244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939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58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58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5880" marR="0" lvl="0" indent="0" algn="l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18" name="Google Shape;318;p8"/>
          <p:cNvGraphicFramePr/>
          <p:nvPr/>
        </p:nvGraphicFramePr>
        <p:xfrm>
          <a:off x="5581275" y="307305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6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6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6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2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78740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927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19" name="Google Shape;319;p8"/>
          <p:cNvGraphicFramePr/>
          <p:nvPr/>
        </p:nvGraphicFramePr>
        <p:xfrm>
          <a:off x="7913376" y="3073050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6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2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075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244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950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927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5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20" name="Google Shape;320;p8"/>
          <p:cNvSpPr txBox="1"/>
          <p:nvPr/>
        </p:nvSpPr>
        <p:spPr>
          <a:xfrm>
            <a:off x="972827" y="4816253"/>
            <a:ext cx="833119" cy="208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1D354A"/>
                </a:solidFill>
                <a:latin typeface="Arial"/>
                <a:ea typeface="Arial"/>
                <a:cs typeface="Arial"/>
                <a:sym typeface="Arial"/>
              </a:rPr>
              <a:t>SEPTIEMBRE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8"/>
          <p:cNvSpPr txBox="1"/>
          <p:nvPr/>
        </p:nvSpPr>
        <p:spPr>
          <a:xfrm>
            <a:off x="3303276" y="4816253"/>
            <a:ext cx="638810" cy="208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1D354A"/>
                </a:solidFill>
                <a:latin typeface="Arial"/>
                <a:ea typeface="Arial"/>
                <a:cs typeface="Arial"/>
                <a:sym typeface="Arial"/>
              </a:rPr>
              <a:t>OCTUBRE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8"/>
          <p:cNvSpPr txBox="1"/>
          <p:nvPr/>
        </p:nvSpPr>
        <p:spPr>
          <a:xfrm>
            <a:off x="5635631" y="4816253"/>
            <a:ext cx="819785" cy="208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1D354A"/>
                </a:solidFill>
                <a:latin typeface="Arial"/>
                <a:ea typeface="Arial"/>
                <a:cs typeface="Arial"/>
                <a:sym typeface="Arial"/>
              </a:rPr>
              <a:t>NOVIEMBRE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8"/>
          <p:cNvSpPr txBox="1"/>
          <p:nvPr/>
        </p:nvSpPr>
        <p:spPr>
          <a:xfrm>
            <a:off x="7967733" y="4816253"/>
            <a:ext cx="746760" cy="208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1D354A"/>
                </a:solidFill>
                <a:latin typeface="Arial"/>
                <a:ea typeface="Arial"/>
                <a:cs typeface="Arial"/>
                <a:sym typeface="Arial"/>
              </a:rPr>
              <a:t>DICIEMBRE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24" name="Google Shape;324;p8"/>
          <p:cNvGraphicFramePr/>
          <p:nvPr/>
        </p:nvGraphicFramePr>
        <p:xfrm>
          <a:off x="918471" y="502097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6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2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85725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8572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927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3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3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35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25" name="Google Shape;325;p8"/>
          <p:cNvGraphicFramePr/>
          <p:nvPr/>
        </p:nvGraphicFramePr>
        <p:xfrm>
          <a:off x="3248921" y="502097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64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2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tc>
                  <a:txBody>
                    <a:bodyPr/>
                    <a:lstStyle/>
                    <a:p>
                      <a:pPr marL="97155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244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939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58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58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588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326" name="Google Shape;326;p8"/>
          <p:cNvGraphicFramePr/>
          <p:nvPr/>
        </p:nvGraphicFramePr>
        <p:xfrm>
          <a:off x="5581276" y="502097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6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6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6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2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78740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927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1905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27" name="Google Shape;327;p8"/>
          <p:cNvGraphicFramePr/>
          <p:nvPr/>
        </p:nvGraphicFramePr>
        <p:xfrm>
          <a:off x="7913376" y="502097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{8036A115-779C-4C91-A38D-58D980FEA5CC}</a:tableStyleId>
              </a:tblPr>
              <a:tblGrid>
                <a:gridCol w="26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2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0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92075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60325" marR="0" lvl="0" indent="0" algn="l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55244" lvl="0" indent="0" algn="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F7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92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>
                          <a:solidFill>
                            <a:srgbClr val="074FB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20325" marB="0">
                    <a:lnT w="9525" cap="flat" cmpd="sng">
                      <a:solidFill>
                        <a:srgbClr val="8BB1C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FE8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184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927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86995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45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54610" marR="0" lvl="0" indent="0" algn="l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46990" lvl="0" indent="0" algn="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66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solidFill>
                            <a:srgbClr val="1F4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380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9"/>
          <p:cNvSpPr txBox="1">
            <a:spLocks noGrp="1"/>
          </p:cNvSpPr>
          <p:nvPr>
            <p:ph type="subTitle" idx="1"/>
          </p:nvPr>
        </p:nvSpPr>
        <p:spPr>
          <a:xfrm>
            <a:off x="574647" y="188640"/>
            <a:ext cx="979783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b="1" cap="none"/>
              <a:t>12 MESES </a:t>
            </a:r>
            <a:r>
              <a:rPr lang="en-US">
                <a:solidFill>
                  <a:srgbClr val="A1CDEA"/>
                </a:solidFill>
              </a:rPr>
              <a:t>// 1.</a:t>
            </a:r>
            <a:r>
              <a:rPr lang="en-US" baseline="30000">
                <a:solidFill>
                  <a:srgbClr val="A1CDEA"/>
                </a:solidFill>
              </a:rPr>
              <a:t>er</a:t>
            </a:r>
            <a:r>
              <a:rPr lang="en-US">
                <a:solidFill>
                  <a:srgbClr val="A1CDEA"/>
                </a:solidFill>
              </a:rPr>
              <a:t> día de la semana: </a:t>
            </a:r>
            <a:r>
              <a:rPr lang="en-US" b="1">
                <a:solidFill>
                  <a:srgbClr val="A1CDEA"/>
                </a:solidFill>
              </a:rPr>
              <a:t>Lunes</a:t>
            </a:r>
            <a:endParaRPr/>
          </a:p>
        </p:txBody>
      </p:sp>
      <p:graphicFrame>
        <p:nvGraphicFramePr>
          <p:cNvPr id="334" name="Google Shape;334;p9"/>
          <p:cNvGraphicFramePr/>
          <p:nvPr/>
        </p:nvGraphicFramePr>
        <p:xfrm>
          <a:off x="1559496" y="71119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3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15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sng" strike="noStrike">
                          <a:solidFill>
                            <a:srgbClr val="3163C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Enero 2021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125" marR="111125" marT="55575" marB="55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Nº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Ju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Sá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35" name="Google Shape;335;p9"/>
          <p:cNvGraphicFramePr/>
          <p:nvPr/>
        </p:nvGraphicFramePr>
        <p:xfrm>
          <a:off x="3651067" y="71119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3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15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sng" strike="noStrike">
                          <a:solidFill>
                            <a:srgbClr val="3163C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Febrero 2021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125" marR="111125" marT="55575" marB="55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Nº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Ju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Sá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36" name="Google Shape;336;p9"/>
          <p:cNvGraphicFramePr/>
          <p:nvPr/>
        </p:nvGraphicFramePr>
        <p:xfrm>
          <a:off x="5735960" y="71546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3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15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sng" strike="noStrike">
                          <a:solidFill>
                            <a:srgbClr val="3163C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Marzo 2021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125" marR="111125" marT="55575" marB="55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Nº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Ju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Sá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37" name="Google Shape;337;p9"/>
          <p:cNvGraphicFramePr/>
          <p:nvPr/>
        </p:nvGraphicFramePr>
        <p:xfrm>
          <a:off x="7827531" y="71119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3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15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sng" strike="noStrike">
                          <a:solidFill>
                            <a:srgbClr val="3163C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Abril 2021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125" marR="111125" marT="55575" marB="55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Nº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Ju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Sá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38" name="Google Shape;338;p9"/>
          <p:cNvGraphicFramePr/>
          <p:nvPr/>
        </p:nvGraphicFramePr>
        <p:xfrm>
          <a:off x="1559496" y="27416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3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15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sng" strike="noStrike">
                          <a:solidFill>
                            <a:srgbClr val="3163C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Mayo 2021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125" marR="111125" marT="55575" marB="55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Nº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Ju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Sá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39" name="Google Shape;339;p9"/>
          <p:cNvGraphicFramePr/>
          <p:nvPr/>
        </p:nvGraphicFramePr>
        <p:xfrm>
          <a:off x="3651067" y="27416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3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15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sng" strike="noStrike">
                          <a:solidFill>
                            <a:srgbClr val="3163C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Junio 2021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125" marR="111125" marT="55575" marB="55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Nº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Ju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Sá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40" name="Google Shape;340;p9"/>
          <p:cNvGraphicFramePr/>
          <p:nvPr/>
        </p:nvGraphicFramePr>
        <p:xfrm>
          <a:off x="5735960" y="27459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3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15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sng" strike="noStrike">
                          <a:solidFill>
                            <a:srgbClr val="3163C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Julio 2021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125" marR="111125" marT="55575" marB="55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Nº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Ju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Sá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41" name="Google Shape;341;p9"/>
          <p:cNvGraphicFramePr/>
          <p:nvPr/>
        </p:nvGraphicFramePr>
        <p:xfrm>
          <a:off x="7827531" y="27416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3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15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sng" strike="noStrike">
                          <a:solidFill>
                            <a:srgbClr val="3163C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Agosto 2021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125" marR="111125" marT="55575" marB="55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Nº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Ju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Sá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42" name="Google Shape;342;p9"/>
          <p:cNvGraphicFramePr/>
          <p:nvPr/>
        </p:nvGraphicFramePr>
        <p:xfrm>
          <a:off x="1565018" y="4739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3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15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sng" strike="noStrike">
                          <a:solidFill>
                            <a:srgbClr val="3163C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Septiembre 2021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125" marR="111125" marT="55575" marB="55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Nº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Ju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Sá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43" name="Google Shape;343;p9"/>
          <p:cNvGraphicFramePr/>
          <p:nvPr/>
        </p:nvGraphicFramePr>
        <p:xfrm>
          <a:off x="3656395" y="47578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3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15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sng" strike="noStrike">
                          <a:solidFill>
                            <a:srgbClr val="3163C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Octubre 2021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125" marR="111125" marT="55575" marB="55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Nº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Ju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Sá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44" name="Google Shape;344;p9"/>
          <p:cNvGraphicFramePr/>
          <p:nvPr/>
        </p:nvGraphicFramePr>
        <p:xfrm>
          <a:off x="5735960" y="476215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3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15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sng" strike="noStrike">
                          <a:solidFill>
                            <a:srgbClr val="3163C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Noviembre 2021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125" marR="111125" marT="55575" marB="55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Nº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Ju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Sá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45" name="Google Shape;345;p9"/>
          <p:cNvGraphicFramePr/>
          <p:nvPr/>
        </p:nvGraphicFramePr>
        <p:xfrm>
          <a:off x="7829431" y="475788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{25B6CD61-D7D5-4918-9336-90F3633C0C0D}</a:tableStyleId>
              </a:tblPr>
              <a:tblGrid>
                <a:gridCol w="231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54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15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sng" strike="noStrike">
                          <a:solidFill>
                            <a:srgbClr val="3163C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          </a:ext>
                            </a:extLst>
                          </a:hlinkClick>
                        </a:rPr>
                        <a:t>Diciembre 2021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1125" marR="111125" marT="55575" marB="55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D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Nº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Lu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Ma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Mi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Ju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Vi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Sá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Do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0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24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5CB5C7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25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FF66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26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>
                          <a:solidFill>
                            <a:srgbClr val="00009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27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28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29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31</a:t>
                      </a:r>
                      <a:endParaRPr sz="15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1575" marR="11575" marT="11575" marB="115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F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Calendario">
  <a:themeElements>
    <a:clrScheme name="Personalizado 182">
      <a:dk1>
        <a:srgbClr val="95A5A6"/>
      </a:dk1>
      <a:lt1>
        <a:srgbClr val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B5A4A"/>
      </a:hlink>
      <a:folHlink>
        <a:srgbClr val="10786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howeet">
  <a:themeElements>
    <a:clrScheme name="Showeet">
      <a:dk1>
        <a:srgbClr val="95A5A6"/>
      </a:dk1>
      <a:lt1>
        <a:srgbClr val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7445</Words>
  <Application>Microsoft Office PowerPoint</Application>
  <PresentationFormat>Panorámica</PresentationFormat>
  <Paragraphs>6505</Paragraphs>
  <Slides>48</Slides>
  <Notes>48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48</vt:i4>
      </vt:variant>
    </vt:vector>
  </HeadingPairs>
  <TitlesOfParts>
    <vt:vector size="59" baseType="lpstr">
      <vt:lpstr>Open Sans</vt:lpstr>
      <vt:lpstr>Arial</vt:lpstr>
      <vt:lpstr>Arial Narrow</vt:lpstr>
      <vt:lpstr>CordiaUPC</vt:lpstr>
      <vt:lpstr>Verdana</vt:lpstr>
      <vt:lpstr>Calibri</vt:lpstr>
      <vt:lpstr>Times New Roman</vt:lpstr>
      <vt:lpstr>Quattrocento Sans</vt:lpstr>
      <vt:lpstr>AngsanaUPC</vt:lpstr>
      <vt:lpstr>Calendario</vt:lpstr>
      <vt:lpstr>showeet</vt:lpstr>
      <vt:lpstr>CALENDARIO 2021</vt:lpstr>
      <vt:lpstr>CALENDARIOS 2021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CALENDARIO 2021</vt:lpstr>
      <vt:lpstr>CALENDARIO 2021</vt:lpstr>
      <vt:lpstr>CALENDARIO 2021</vt:lpstr>
      <vt:lpstr>CALENDARIO 2021</vt:lpstr>
      <vt:lpstr>CALENDARIO 2021</vt:lpstr>
      <vt:lpstr>CALENDARIO 2021</vt:lpstr>
      <vt:lpstr>CALENDARIO 2021</vt:lpstr>
      <vt:lpstr>CALENDARIO 2021</vt:lpstr>
      <vt:lpstr>CALENDARIO 2021</vt:lpstr>
      <vt:lpstr>CALENDARIO 2021</vt:lpstr>
      <vt:lpstr>CALENDARIO 2021</vt:lpstr>
      <vt:lpstr>CALENDARIO 2021</vt:lpstr>
      <vt:lpstr>CALENDARIO 2021</vt:lpstr>
      <vt:lpstr>CALENDARIO 2021</vt:lpstr>
      <vt:lpstr>CALENDARIO 2021</vt:lpstr>
      <vt:lpstr>CALENDARIO 2021</vt:lpstr>
      <vt:lpstr>CALENDARIO 2021</vt:lpstr>
      <vt:lpstr>CALENDARIO 2021</vt:lpstr>
      <vt:lpstr>PLANIFICADOR 2021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PLANIFICADOR 2021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CALENDARIO 2021</dc:title>
  <dc:creator>showeet.com</dc:creator>
  <cp:lastModifiedBy>eduardo</cp:lastModifiedBy>
  <cp:revision>2</cp:revision>
  <dcterms:created xsi:type="dcterms:W3CDTF">2011-05-09T14:18:21Z</dcterms:created>
  <dcterms:modified xsi:type="dcterms:W3CDTF">2023-11-23T18:02:17Z</dcterms:modified>
</cp:coreProperties>
</file>