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Russo One"/>
      <p:regular r:id="rId40"/>
    </p:embeddedFont>
    <p:embeddedFont>
      <p:font typeface="DM Sans"/>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31RSRMIwWMpTpe2gc9k2Dzr18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ussoOne-regular.fntdata"/><Relationship Id="rId20" Type="http://schemas.openxmlformats.org/officeDocument/2006/relationships/slide" Target="slides/slide16.xml"/><Relationship Id="rId42" Type="http://schemas.openxmlformats.org/officeDocument/2006/relationships/font" Target="fonts/DMSans-boldItalic.fntdata"/><Relationship Id="rId41" Type="http://schemas.openxmlformats.org/officeDocument/2006/relationships/font" Target="fonts/DMSans-bold.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ecfa039a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ecfa039a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ecfa039a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cecfa039a1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cecfa039a1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2cecfa039a1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cecfa039a1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cecfa039a1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cecfa039a1_0_2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ecfa039a1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cecfa039a1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2cecfa039a1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cecfa039a1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cecfa039a1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2cecfa039a1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cecfa039a1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cecfa039a1_0_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2cecfa039a1_0_3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cecfa039a1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cecfa039a1_0_3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cecfa039a1_0_3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cecfa039a1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cecfa039a1_0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2cecfa039a1_0_4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cecfa039a1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cecfa039a1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2cecfa039a1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cecfa039a1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cecfa039a1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cecfa039a1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cecfa039a1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2cecfa039a1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2cecfa039a1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cecfa039a1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cecfa039a1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cecfa039a1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cecfa039a1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cecfa039a1_0_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2cecfa039a1_0_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cecfa039a1_0_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2cecfa039a1_0_4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2cecfa039a1_0_4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cecfa039a1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2cecfa039a1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g2cecfa039a1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cecfa039a1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2cecfa039a1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2cecfa039a1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cecfa039a1_0_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2cecfa039a1_0_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g2cecfa039a1_0_5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cecfa039a1_0_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g2cecfa039a1_0_6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g2cecfa039a1_0_6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cecfa039a1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cecfa039a1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cecfa039a1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ecfa039a1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cecfa039a1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cecfa039a1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ecfa039a1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cecfa039a1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cecfa039a1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ecfa039a1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cecfa039a1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cecfa039a1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cecfa039a1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cecfa039a1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cecfa039a1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cecfa039a1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cecfa039a1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2cecfa039a1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ecfa039a1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cecfa039a1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cecfa039a1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47.png"/><Relationship Id="rId7" Type="http://schemas.openxmlformats.org/officeDocument/2006/relationships/image" Target="../media/image53.png"/><Relationship Id="rId8"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6.png"/><Relationship Id="rId11" Type="http://schemas.openxmlformats.org/officeDocument/2006/relationships/image" Target="../media/image69.png"/><Relationship Id="rId10" Type="http://schemas.openxmlformats.org/officeDocument/2006/relationships/image" Target="../media/image74.png"/><Relationship Id="rId12" Type="http://schemas.openxmlformats.org/officeDocument/2006/relationships/image" Target="../media/image85.png"/><Relationship Id="rId9"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52.png"/><Relationship Id="rId7" Type="http://schemas.openxmlformats.org/officeDocument/2006/relationships/image" Target="../media/image83.png"/><Relationship Id="rId8"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20" Type="http://schemas.openxmlformats.org/officeDocument/2006/relationships/image" Target="../media/image89.png"/><Relationship Id="rId22" Type="http://schemas.openxmlformats.org/officeDocument/2006/relationships/image" Target="../media/image113.png"/><Relationship Id="rId21" Type="http://schemas.openxmlformats.org/officeDocument/2006/relationships/image" Target="../media/image110.png"/><Relationship Id="rId24" Type="http://schemas.openxmlformats.org/officeDocument/2006/relationships/image" Target="../media/image121.png"/><Relationship Id="rId23"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88.png"/><Relationship Id="rId26" Type="http://schemas.openxmlformats.org/officeDocument/2006/relationships/image" Target="../media/image109.png"/><Relationship Id="rId25" Type="http://schemas.openxmlformats.org/officeDocument/2006/relationships/image" Target="../media/image96.png"/><Relationship Id="rId28" Type="http://schemas.openxmlformats.org/officeDocument/2006/relationships/image" Target="../media/image137.png"/><Relationship Id="rId27" Type="http://schemas.openxmlformats.org/officeDocument/2006/relationships/image" Target="../media/image118.png"/><Relationship Id="rId5" Type="http://schemas.openxmlformats.org/officeDocument/2006/relationships/image" Target="../media/image25.png"/><Relationship Id="rId6" Type="http://schemas.openxmlformats.org/officeDocument/2006/relationships/image" Target="../media/image77.png"/><Relationship Id="rId29" Type="http://schemas.openxmlformats.org/officeDocument/2006/relationships/image" Target="../media/image146.png"/><Relationship Id="rId7" Type="http://schemas.openxmlformats.org/officeDocument/2006/relationships/image" Target="../media/image72.png"/><Relationship Id="rId8" Type="http://schemas.openxmlformats.org/officeDocument/2006/relationships/image" Target="../media/image76.png"/><Relationship Id="rId11" Type="http://schemas.openxmlformats.org/officeDocument/2006/relationships/image" Target="../media/image79.png"/><Relationship Id="rId10" Type="http://schemas.openxmlformats.org/officeDocument/2006/relationships/image" Target="../media/image75.png"/><Relationship Id="rId13" Type="http://schemas.openxmlformats.org/officeDocument/2006/relationships/image" Target="../media/image84.png"/><Relationship Id="rId12" Type="http://schemas.openxmlformats.org/officeDocument/2006/relationships/image" Target="../media/image80.png"/><Relationship Id="rId15" Type="http://schemas.openxmlformats.org/officeDocument/2006/relationships/image" Target="../media/image92.png"/><Relationship Id="rId14" Type="http://schemas.openxmlformats.org/officeDocument/2006/relationships/image" Target="../media/image94.png"/><Relationship Id="rId17" Type="http://schemas.openxmlformats.org/officeDocument/2006/relationships/image" Target="../media/image90.png"/><Relationship Id="rId16" Type="http://schemas.openxmlformats.org/officeDocument/2006/relationships/image" Target="../media/image91.png"/><Relationship Id="rId19" Type="http://schemas.openxmlformats.org/officeDocument/2006/relationships/image" Target="../media/image87.png"/><Relationship Id="rId18" Type="http://schemas.openxmlformats.org/officeDocument/2006/relationships/image" Target="../media/image1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98.png"/><Relationship Id="rId7" Type="http://schemas.openxmlformats.org/officeDocument/2006/relationships/image" Target="../media/image1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5.png"/><Relationship Id="rId6" Type="http://schemas.openxmlformats.org/officeDocument/2006/relationships/image" Target="../media/image107.png"/><Relationship Id="rId7" Type="http://schemas.openxmlformats.org/officeDocument/2006/relationships/image" Target="../media/image1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122.png"/><Relationship Id="rId7" Type="http://schemas.openxmlformats.org/officeDocument/2006/relationships/image" Target="../media/image1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5.png"/><Relationship Id="rId6" Type="http://schemas.openxmlformats.org/officeDocument/2006/relationships/image" Target="../media/image1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129.png"/><Relationship Id="rId5" Type="http://schemas.openxmlformats.org/officeDocument/2006/relationships/image" Target="../media/image25.png"/><Relationship Id="rId6" Type="http://schemas.openxmlformats.org/officeDocument/2006/relationships/image" Target="../media/image127.png"/><Relationship Id="rId7" Type="http://schemas.openxmlformats.org/officeDocument/2006/relationships/image" Target="../media/image124.png"/><Relationship Id="rId8" Type="http://schemas.openxmlformats.org/officeDocument/2006/relationships/image" Target="../media/image126.png"/><Relationship Id="rId10" Type="http://schemas.openxmlformats.org/officeDocument/2006/relationships/image" Target="../media/image1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157.png"/><Relationship Id="rId7" Type="http://schemas.openxmlformats.org/officeDocument/2006/relationships/image" Target="../media/image147.png"/><Relationship Id="rId8" Type="http://schemas.openxmlformats.org/officeDocument/2006/relationships/image" Target="../media/image1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39.png"/><Relationship Id="rId5" Type="http://schemas.openxmlformats.org/officeDocument/2006/relationships/image" Target="../media/image170.png"/><Relationship Id="rId6" Type="http://schemas.openxmlformats.org/officeDocument/2006/relationships/image" Target="../media/image143.png"/><Relationship Id="rId7" Type="http://schemas.openxmlformats.org/officeDocument/2006/relationships/image" Target="../media/image155.png"/><Relationship Id="rId8" Type="http://schemas.openxmlformats.org/officeDocument/2006/relationships/image" Target="../media/image152.png"/><Relationship Id="rId11" Type="http://schemas.openxmlformats.org/officeDocument/2006/relationships/image" Target="../media/image144.png"/><Relationship Id="rId10" Type="http://schemas.openxmlformats.org/officeDocument/2006/relationships/image" Target="../media/image164.png"/></Relationships>
</file>

<file path=ppt/slides/_rels/slide24.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161.png"/><Relationship Id="rId5" Type="http://schemas.openxmlformats.org/officeDocument/2006/relationships/image" Target="../media/image25.png"/><Relationship Id="rId6" Type="http://schemas.openxmlformats.org/officeDocument/2006/relationships/image" Target="../media/image149.png"/><Relationship Id="rId7" Type="http://schemas.openxmlformats.org/officeDocument/2006/relationships/image" Target="../media/image177.png"/><Relationship Id="rId8" Type="http://schemas.openxmlformats.org/officeDocument/2006/relationships/image" Target="../media/image171.png"/><Relationship Id="rId11" Type="http://schemas.openxmlformats.org/officeDocument/2006/relationships/image" Target="../media/image151.png"/><Relationship Id="rId10" Type="http://schemas.openxmlformats.org/officeDocument/2006/relationships/image" Target="../media/image154.png"/><Relationship Id="rId13" Type="http://schemas.openxmlformats.org/officeDocument/2006/relationships/image" Target="../media/image165.png"/><Relationship Id="rId12" Type="http://schemas.openxmlformats.org/officeDocument/2006/relationships/image" Target="../media/image160.png"/><Relationship Id="rId15" Type="http://schemas.openxmlformats.org/officeDocument/2006/relationships/image" Target="../media/image156.png"/><Relationship Id="rId14" Type="http://schemas.openxmlformats.org/officeDocument/2006/relationships/image" Target="../media/image175.png"/><Relationship Id="rId17" Type="http://schemas.openxmlformats.org/officeDocument/2006/relationships/image" Target="../media/image176.png"/><Relationship Id="rId16" Type="http://schemas.openxmlformats.org/officeDocument/2006/relationships/image" Target="../media/image169.png"/><Relationship Id="rId19" Type="http://schemas.openxmlformats.org/officeDocument/2006/relationships/image" Target="../media/image173.png"/><Relationship Id="rId18" Type="http://schemas.openxmlformats.org/officeDocument/2006/relationships/image" Target="../media/image1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25.png"/><Relationship Id="rId7" Type="http://schemas.openxmlformats.org/officeDocument/2006/relationships/hyperlink" Target="https://unsplash.com/" TargetMode="External"/><Relationship Id="rId8" Type="http://schemas.openxmlformats.org/officeDocument/2006/relationships/image" Target="../media/image1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5.png"/><Relationship Id="rId6" Type="http://schemas.openxmlformats.org/officeDocument/2006/relationships/image" Target="../media/image15.png"/><Relationship Id="rId7"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19.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5.png"/><Relationship Id="rId6" Type="http://schemas.openxmlformats.org/officeDocument/2006/relationships/image" Target="../media/image56.png"/><Relationship Id="rId7" Type="http://schemas.openxmlformats.org/officeDocument/2006/relationships/image" Target="../media/image38.png"/><Relationship Id="rId8"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25.png"/><Relationship Id="rId7"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44.png"/><Relationship Id="rId7"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39.png"/><Relationship Id="rId6" Type="http://schemas.openxmlformats.org/officeDocument/2006/relationships/image" Target="../media/image86.png"/><Relationship Id="rId7" Type="http://schemas.openxmlformats.org/officeDocument/2006/relationships/image" Target="../media/image82.png"/><Relationship Id="rId8"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15" name="Shape 15"/>
        <p:cNvGrpSpPr/>
        <p:nvPr/>
      </p:nvGrpSpPr>
      <p:grpSpPr>
        <a:xfrm>
          <a:off x="0" y="0"/>
          <a:ext cx="0" cy="0"/>
          <a:chOff x="0" y="0"/>
          <a:chExt cx="0" cy="0"/>
        </a:xfrm>
      </p:grpSpPr>
      <p:pic>
        <p:nvPicPr>
          <p:cNvPr descr=" " id="16" name="Google Shape;16;g2cecfa039a1_0_0"/>
          <p:cNvPicPr preferRelativeResize="0"/>
          <p:nvPr/>
        </p:nvPicPr>
        <p:blipFill rotWithShape="1">
          <a:blip r:embed="rId3">
            <a:alphaModFix/>
          </a:blip>
          <a:srcRect b="0" l="0" r="0" t="0"/>
          <a:stretch/>
        </p:blipFill>
        <p:spPr>
          <a:xfrm>
            <a:off x="20779797" y="711200"/>
            <a:ext cx="2819768" cy="2819400"/>
          </a:xfrm>
          <a:prstGeom prst="rect">
            <a:avLst/>
          </a:prstGeom>
          <a:noFill/>
          <a:ln>
            <a:noFill/>
          </a:ln>
        </p:spPr>
      </p:pic>
      <p:pic>
        <p:nvPicPr>
          <p:cNvPr descr=" " id="17" name="Google Shape;17;g2cecfa039a1_0_0"/>
          <p:cNvPicPr preferRelativeResize="0"/>
          <p:nvPr/>
        </p:nvPicPr>
        <p:blipFill rotWithShape="1">
          <a:blip r:embed="rId4">
            <a:alphaModFix/>
          </a:blip>
          <a:srcRect b="0" l="0" r="0" t="0"/>
          <a:stretch/>
        </p:blipFill>
        <p:spPr>
          <a:xfrm>
            <a:off x="495362" y="10528300"/>
            <a:ext cx="11703172" cy="2819400"/>
          </a:xfrm>
          <a:prstGeom prst="rect">
            <a:avLst/>
          </a:prstGeom>
          <a:noFill/>
          <a:ln>
            <a:noFill/>
          </a:ln>
        </p:spPr>
      </p:pic>
      <p:sp>
        <p:nvSpPr>
          <p:cNvPr id="18" name="Google Shape;18;g2cecfa039a1_0_0"/>
          <p:cNvSpPr/>
          <p:nvPr/>
        </p:nvSpPr>
        <p:spPr>
          <a:xfrm>
            <a:off x="25403" y="8242300"/>
            <a:ext cx="25280400" cy="429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2000"/>
              <a:buFont typeface="Russo One"/>
              <a:buNone/>
            </a:pPr>
            <a:r>
              <a:rPr b="0" i="0" lang="en-US" sz="22000" u="none" cap="none" strike="noStrike">
                <a:solidFill>
                  <a:srgbClr val="000000"/>
                </a:solidFill>
                <a:latin typeface="Russo One"/>
                <a:ea typeface="Russo One"/>
                <a:cs typeface="Russo One"/>
                <a:sym typeface="Russo One"/>
              </a:rPr>
              <a:t>Fraud</a:t>
            </a:r>
            <a:r>
              <a:rPr b="0" i="0" lang="en-US" sz="22000" u="none" cap="none" strike="noStrike">
                <a:solidFill>
                  <a:srgbClr val="082FB7"/>
                </a:solidFill>
                <a:latin typeface="Russo One"/>
                <a:ea typeface="Russo One"/>
                <a:cs typeface="Russo One"/>
                <a:sym typeface="Russo One"/>
              </a:rPr>
              <a:t> Prevention</a:t>
            </a:r>
            <a:endParaRPr b="0" i="0" sz="22000" u="none" cap="none" strike="noStrike">
              <a:solidFill>
                <a:schemeClr val="dk1"/>
              </a:solidFill>
              <a:latin typeface="Calibri"/>
              <a:ea typeface="Calibri"/>
              <a:cs typeface="Calibri"/>
              <a:sym typeface="Calibri"/>
            </a:endParaRPr>
          </a:p>
        </p:txBody>
      </p:sp>
      <p:pic>
        <p:nvPicPr>
          <p:cNvPr descr=" " id="19" name="Google Shape;19;g2cecfa039a1_0_0"/>
          <p:cNvPicPr preferRelativeResize="0"/>
          <p:nvPr/>
        </p:nvPicPr>
        <p:blipFill rotWithShape="1">
          <a:blip r:embed="rId5">
            <a:alphaModFix/>
          </a:blip>
          <a:srcRect b="0" l="0" r="0" t="0"/>
          <a:stretch/>
        </p:blipFill>
        <p:spPr>
          <a:xfrm>
            <a:off x="10593124" y="12700000"/>
            <a:ext cx="3200800" cy="1016000"/>
          </a:xfrm>
          <a:prstGeom prst="rect">
            <a:avLst/>
          </a:prstGeom>
          <a:noFill/>
          <a:ln>
            <a:noFill/>
          </a:ln>
        </p:spPr>
      </p:pic>
      <p:pic>
        <p:nvPicPr>
          <p:cNvPr descr=" " id="20" name="Google Shape;20;g2cecfa039a1_0_0"/>
          <p:cNvPicPr preferRelativeResize="0"/>
          <p:nvPr/>
        </p:nvPicPr>
        <p:blipFill rotWithShape="1">
          <a:blip r:embed="rId6">
            <a:alphaModFix/>
          </a:blip>
          <a:srcRect b="0" l="0" r="0" t="0"/>
          <a:stretch/>
        </p:blipFill>
        <p:spPr>
          <a:xfrm>
            <a:off x="4089911" y="0"/>
            <a:ext cx="16219927" cy="8559800"/>
          </a:xfrm>
          <a:prstGeom prst="rect">
            <a:avLst/>
          </a:prstGeom>
          <a:noFill/>
          <a:ln>
            <a:noFill/>
          </a:ln>
        </p:spPr>
      </p:pic>
      <p:sp>
        <p:nvSpPr>
          <p:cNvPr id="21" name="Google Shape;21;g2cecfa039a1_0_0"/>
          <p:cNvSpPr/>
          <p:nvPr/>
        </p:nvSpPr>
        <p:spPr>
          <a:xfrm>
            <a:off x="3251606" y="11404600"/>
            <a:ext cx="181548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216" name="Shape 216"/>
        <p:cNvGrpSpPr/>
        <p:nvPr/>
      </p:nvGrpSpPr>
      <p:grpSpPr>
        <a:xfrm>
          <a:off x="0" y="0"/>
          <a:ext cx="0" cy="0"/>
          <a:chOff x="0" y="0"/>
          <a:chExt cx="0" cy="0"/>
        </a:xfrm>
      </p:grpSpPr>
      <p:pic>
        <p:nvPicPr>
          <p:cNvPr descr=" " id="217" name="Google Shape;217;g2cecfa039a1_0_192"/>
          <p:cNvPicPr preferRelativeResize="0"/>
          <p:nvPr/>
        </p:nvPicPr>
        <p:blipFill rotWithShape="1">
          <a:blip r:embed="rId3">
            <a:alphaModFix/>
          </a:blip>
          <a:srcRect b="0" l="0" r="0" t="0"/>
          <a:stretch/>
        </p:blipFill>
        <p:spPr>
          <a:xfrm>
            <a:off x="17324965" y="990600"/>
            <a:ext cx="6428467" cy="2819400"/>
          </a:xfrm>
          <a:prstGeom prst="rect">
            <a:avLst/>
          </a:prstGeom>
          <a:noFill/>
          <a:ln>
            <a:noFill/>
          </a:ln>
        </p:spPr>
      </p:pic>
      <p:pic>
        <p:nvPicPr>
          <p:cNvPr descr=" " id="218" name="Google Shape;218;g2cecfa039a1_0_192"/>
          <p:cNvPicPr preferRelativeResize="0"/>
          <p:nvPr/>
        </p:nvPicPr>
        <p:blipFill rotWithShape="1">
          <a:blip r:embed="rId4">
            <a:alphaModFix/>
          </a:blip>
          <a:srcRect b="0" l="0" r="0" t="0"/>
          <a:stretch/>
        </p:blipFill>
        <p:spPr>
          <a:xfrm>
            <a:off x="978022" y="10464800"/>
            <a:ext cx="2892272" cy="2819400"/>
          </a:xfrm>
          <a:prstGeom prst="rect">
            <a:avLst/>
          </a:prstGeom>
          <a:noFill/>
          <a:ln>
            <a:noFill/>
          </a:ln>
        </p:spPr>
      </p:pic>
      <p:sp>
        <p:nvSpPr>
          <p:cNvPr id="219" name="Google Shape;219;g2cecfa039a1_0_1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cecfa039a1_0_1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1" name="Google Shape;221;g2cecfa039a1_0_192"/>
          <p:cNvSpPr/>
          <p:nvPr/>
        </p:nvSpPr>
        <p:spPr>
          <a:xfrm>
            <a:off x="9107038" y="469900"/>
            <a:ext cx="6626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Pricing Plan</a:t>
            </a:r>
            <a:endParaRPr b="0" i="0" sz="8000" u="none" cap="none" strike="noStrike">
              <a:solidFill>
                <a:schemeClr val="dk1"/>
              </a:solidFill>
              <a:latin typeface="Calibri"/>
              <a:ea typeface="Calibri"/>
              <a:cs typeface="Calibri"/>
              <a:sym typeface="Calibri"/>
            </a:endParaRPr>
          </a:p>
        </p:txBody>
      </p:sp>
      <p:sp>
        <p:nvSpPr>
          <p:cNvPr id="222" name="Google Shape;222;g2cecfa039a1_0_192"/>
          <p:cNvSpPr/>
          <p:nvPr/>
        </p:nvSpPr>
        <p:spPr>
          <a:xfrm>
            <a:off x="1778222" y="2489200"/>
            <a:ext cx="20843400" cy="960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ecfa039a1_0_192"/>
          <p:cNvSpPr/>
          <p:nvPr/>
        </p:nvSpPr>
        <p:spPr>
          <a:xfrm>
            <a:off x="1778222" y="2489200"/>
            <a:ext cx="6439800" cy="9601200"/>
          </a:xfrm>
          <a:prstGeom prst="roundRect">
            <a:avLst>
              <a:gd fmla="val 3124" name="adj"/>
            </a:avLst>
          </a:prstGeom>
          <a:noFill/>
          <a:ln cap="flat" cmpd="sng" w="12700">
            <a:solidFill>
              <a:srgbClr val="082F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cecfa039a1_0_192"/>
          <p:cNvPicPr preferRelativeResize="0"/>
          <p:nvPr/>
        </p:nvPicPr>
        <p:blipFill rotWithShape="1">
          <a:blip r:embed="rId6">
            <a:alphaModFix/>
          </a:blip>
          <a:srcRect b="0" l="0" r="0" t="0"/>
          <a:stretch/>
        </p:blipFill>
        <p:spPr>
          <a:xfrm>
            <a:off x="4416620" y="2921000"/>
            <a:ext cx="1162908" cy="1676400"/>
          </a:xfrm>
          <a:prstGeom prst="rect">
            <a:avLst/>
          </a:prstGeom>
          <a:noFill/>
          <a:ln>
            <a:noFill/>
          </a:ln>
        </p:spPr>
      </p:pic>
      <p:sp>
        <p:nvSpPr>
          <p:cNvPr id="225" name="Google Shape;225;g2cecfa039a1_0_192"/>
          <p:cNvSpPr/>
          <p:nvPr/>
        </p:nvSpPr>
        <p:spPr>
          <a:xfrm>
            <a:off x="4058157" y="4876800"/>
            <a:ext cx="1879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4800"/>
              <a:buFont typeface="Russo One"/>
              <a:buNone/>
            </a:pPr>
            <a:r>
              <a:rPr b="0" i="0" lang="en-US" sz="4800" u="none" cap="none" strike="noStrike">
                <a:solidFill>
                  <a:srgbClr val="082FB7"/>
                </a:solidFill>
                <a:latin typeface="Russo One"/>
                <a:ea typeface="Russo One"/>
                <a:cs typeface="Russo One"/>
                <a:sym typeface="Russo One"/>
              </a:rPr>
              <a:t>Basic</a:t>
            </a:r>
            <a:endParaRPr b="0" i="0" sz="4800" u="none" cap="none" strike="noStrike">
              <a:solidFill>
                <a:schemeClr val="dk1"/>
              </a:solidFill>
              <a:latin typeface="Calibri"/>
              <a:ea typeface="Calibri"/>
              <a:cs typeface="Calibri"/>
              <a:sym typeface="Calibri"/>
            </a:endParaRPr>
          </a:p>
        </p:txBody>
      </p:sp>
      <p:sp>
        <p:nvSpPr>
          <p:cNvPr id="226" name="Google Shape;226;g2cecfa039a1_0_192"/>
          <p:cNvSpPr/>
          <p:nvPr/>
        </p:nvSpPr>
        <p:spPr>
          <a:xfrm>
            <a:off x="2235479"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7" name="Google Shape;227;g2cecfa039a1_0_192"/>
          <p:cNvSpPr/>
          <p:nvPr/>
        </p:nvSpPr>
        <p:spPr>
          <a:xfrm>
            <a:off x="3238905" y="10896600"/>
            <a:ext cx="3518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$10/month</a:t>
            </a:r>
            <a:endParaRPr b="0" i="0" sz="4800" u="none" cap="none" strike="noStrike">
              <a:solidFill>
                <a:schemeClr val="dk1"/>
              </a:solidFill>
              <a:latin typeface="Calibri"/>
              <a:ea typeface="Calibri"/>
              <a:cs typeface="Calibri"/>
              <a:sym typeface="Calibri"/>
            </a:endParaRPr>
          </a:p>
        </p:txBody>
      </p:sp>
      <p:sp>
        <p:nvSpPr>
          <p:cNvPr id="228" name="Google Shape;228;g2cecfa039a1_0_192"/>
          <p:cNvSpPr/>
          <p:nvPr/>
        </p:nvSpPr>
        <p:spPr>
          <a:xfrm>
            <a:off x="8980022" y="2489200"/>
            <a:ext cx="6439800" cy="9601200"/>
          </a:xfrm>
          <a:prstGeom prst="roundRect">
            <a:avLst>
              <a:gd fmla="val 3124" name="adj"/>
            </a:avLst>
          </a:prstGeom>
          <a:noFill/>
          <a:ln cap="flat" cmpd="sng" w="12700">
            <a:solidFill>
              <a:srgbClr val="082F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cecfa039a1_0_192"/>
          <p:cNvPicPr preferRelativeResize="0"/>
          <p:nvPr/>
        </p:nvPicPr>
        <p:blipFill rotWithShape="1">
          <a:blip r:embed="rId7">
            <a:alphaModFix/>
          </a:blip>
          <a:srcRect b="0" l="0" r="0" t="0"/>
          <a:stretch/>
        </p:blipFill>
        <p:spPr>
          <a:xfrm>
            <a:off x="11218116" y="2921000"/>
            <a:ext cx="1963515" cy="1676400"/>
          </a:xfrm>
          <a:prstGeom prst="rect">
            <a:avLst/>
          </a:prstGeom>
          <a:noFill/>
          <a:ln>
            <a:noFill/>
          </a:ln>
        </p:spPr>
      </p:pic>
      <p:sp>
        <p:nvSpPr>
          <p:cNvPr id="230" name="Google Shape;230;g2cecfa039a1_0_192"/>
          <p:cNvSpPr/>
          <p:nvPr/>
        </p:nvSpPr>
        <p:spPr>
          <a:xfrm>
            <a:off x="11386973" y="4876800"/>
            <a:ext cx="1625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4800"/>
              <a:buFont typeface="Russo One"/>
              <a:buNone/>
            </a:pPr>
            <a:r>
              <a:rPr b="0" i="0" lang="en-US" sz="4800" u="none" cap="none" strike="noStrike">
                <a:solidFill>
                  <a:srgbClr val="082FB7"/>
                </a:solidFill>
                <a:latin typeface="Russo One"/>
                <a:ea typeface="Russo One"/>
                <a:cs typeface="Russo One"/>
                <a:sym typeface="Russo One"/>
              </a:rPr>
              <a:t>Elite</a:t>
            </a:r>
            <a:endParaRPr b="0" i="0" sz="4800" u="none" cap="none" strike="noStrike">
              <a:solidFill>
                <a:schemeClr val="dk1"/>
              </a:solidFill>
              <a:latin typeface="Calibri"/>
              <a:ea typeface="Calibri"/>
              <a:cs typeface="Calibri"/>
              <a:sym typeface="Calibri"/>
            </a:endParaRPr>
          </a:p>
        </p:txBody>
      </p:sp>
      <p:sp>
        <p:nvSpPr>
          <p:cNvPr id="231" name="Google Shape;231;g2cecfa039a1_0_192"/>
          <p:cNvSpPr/>
          <p:nvPr/>
        </p:nvSpPr>
        <p:spPr>
          <a:xfrm>
            <a:off x="94372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2" name="Google Shape;232;g2cecfa039a1_0_192"/>
          <p:cNvSpPr/>
          <p:nvPr/>
        </p:nvSpPr>
        <p:spPr>
          <a:xfrm>
            <a:off x="10383548" y="10896600"/>
            <a:ext cx="3632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$50/month</a:t>
            </a:r>
            <a:endParaRPr b="0" i="0" sz="4800" u="none" cap="none" strike="noStrike">
              <a:solidFill>
                <a:schemeClr val="dk1"/>
              </a:solidFill>
              <a:latin typeface="Calibri"/>
              <a:ea typeface="Calibri"/>
              <a:cs typeface="Calibri"/>
              <a:sym typeface="Calibri"/>
            </a:endParaRPr>
          </a:p>
        </p:txBody>
      </p:sp>
      <p:sp>
        <p:nvSpPr>
          <p:cNvPr id="233" name="Google Shape;233;g2cecfa039a1_0_192"/>
          <p:cNvSpPr/>
          <p:nvPr/>
        </p:nvSpPr>
        <p:spPr>
          <a:xfrm>
            <a:off x="16181822" y="2489200"/>
            <a:ext cx="6439800" cy="9601200"/>
          </a:xfrm>
          <a:prstGeom prst="roundRect">
            <a:avLst>
              <a:gd fmla="val 3124" name="adj"/>
            </a:avLst>
          </a:prstGeom>
          <a:noFill/>
          <a:ln cap="flat" cmpd="sng" w="12700">
            <a:solidFill>
              <a:srgbClr val="082F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cecfa039a1_0_192"/>
          <p:cNvPicPr preferRelativeResize="0"/>
          <p:nvPr/>
        </p:nvPicPr>
        <p:blipFill rotWithShape="1">
          <a:blip r:embed="rId8">
            <a:alphaModFix/>
          </a:blip>
          <a:srcRect b="0" l="0" r="0" t="0"/>
          <a:stretch/>
        </p:blipFill>
        <p:spPr>
          <a:xfrm>
            <a:off x="18563370" y="2921000"/>
            <a:ext cx="1676610" cy="1676400"/>
          </a:xfrm>
          <a:prstGeom prst="rect">
            <a:avLst/>
          </a:prstGeom>
          <a:noFill/>
          <a:ln>
            <a:noFill/>
          </a:ln>
        </p:spPr>
      </p:pic>
      <p:sp>
        <p:nvSpPr>
          <p:cNvPr id="235" name="Google Shape;235;g2cecfa039a1_0_192"/>
          <p:cNvSpPr/>
          <p:nvPr/>
        </p:nvSpPr>
        <p:spPr>
          <a:xfrm>
            <a:off x="17674259" y="4876800"/>
            <a:ext cx="3454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4800"/>
              <a:buFont typeface="Russo One"/>
              <a:buNone/>
            </a:pPr>
            <a:r>
              <a:rPr b="0" i="0" lang="en-US" sz="4800" u="none" cap="none" strike="noStrike">
                <a:solidFill>
                  <a:srgbClr val="082FB7"/>
                </a:solidFill>
                <a:latin typeface="Russo One"/>
                <a:ea typeface="Russo One"/>
                <a:cs typeface="Russo One"/>
                <a:sym typeface="Russo One"/>
              </a:rPr>
              <a:t>Legendary</a:t>
            </a:r>
            <a:endParaRPr b="0" i="0" sz="4800" u="none" cap="none" strike="noStrike">
              <a:solidFill>
                <a:schemeClr val="dk1"/>
              </a:solidFill>
              <a:latin typeface="Calibri"/>
              <a:ea typeface="Calibri"/>
              <a:cs typeface="Calibri"/>
              <a:sym typeface="Calibri"/>
            </a:endParaRPr>
          </a:p>
        </p:txBody>
      </p:sp>
      <p:sp>
        <p:nvSpPr>
          <p:cNvPr id="236" name="Google Shape;236;g2cecfa039a1_0_192"/>
          <p:cNvSpPr/>
          <p:nvPr/>
        </p:nvSpPr>
        <p:spPr>
          <a:xfrm>
            <a:off x="166390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7" name="Google Shape;237;g2cecfa039a1_0_192"/>
          <p:cNvSpPr/>
          <p:nvPr/>
        </p:nvSpPr>
        <p:spPr>
          <a:xfrm>
            <a:off x="17439280" y="10896600"/>
            <a:ext cx="3924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242" name="Shape 242"/>
        <p:cNvGrpSpPr/>
        <p:nvPr/>
      </p:nvGrpSpPr>
      <p:grpSpPr>
        <a:xfrm>
          <a:off x="0" y="0"/>
          <a:ext cx="0" cy="0"/>
          <a:chOff x="0" y="0"/>
          <a:chExt cx="0" cy="0"/>
        </a:xfrm>
      </p:grpSpPr>
      <p:pic>
        <p:nvPicPr>
          <p:cNvPr descr=" " id="243" name="Google Shape;243;g2cecfa039a1_0_217"/>
          <p:cNvPicPr preferRelativeResize="0"/>
          <p:nvPr/>
        </p:nvPicPr>
        <p:blipFill rotWithShape="1">
          <a:blip r:embed="rId3">
            <a:alphaModFix/>
          </a:blip>
          <a:srcRect b="0" l="0" r="0" t="0"/>
          <a:stretch/>
        </p:blipFill>
        <p:spPr>
          <a:xfrm>
            <a:off x="762095" y="825500"/>
            <a:ext cx="6043311" cy="2819400"/>
          </a:xfrm>
          <a:prstGeom prst="rect">
            <a:avLst/>
          </a:prstGeom>
          <a:noFill/>
          <a:ln>
            <a:noFill/>
          </a:ln>
        </p:spPr>
      </p:pic>
      <p:pic>
        <p:nvPicPr>
          <p:cNvPr descr=" " id="244" name="Google Shape;244;g2cecfa039a1_0_217"/>
          <p:cNvPicPr preferRelativeResize="0"/>
          <p:nvPr/>
        </p:nvPicPr>
        <p:blipFill rotWithShape="1">
          <a:blip r:embed="rId4">
            <a:alphaModFix/>
          </a:blip>
          <a:srcRect b="0" l="0" r="0" t="0"/>
          <a:stretch/>
        </p:blipFill>
        <p:spPr>
          <a:xfrm>
            <a:off x="19433429" y="10401300"/>
            <a:ext cx="4229629" cy="2819400"/>
          </a:xfrm>
          <a:prstGeom prst="rect">
            <a:avLst/>
          </a:prstGeom>
          <a:noFill/>
          <a:ln>
            <a:noFill/>
          </a:ln>
        </p:spPr>
      </p:pic>
      <p:sp>
        <p:nvSpPr>
          <p:cNvPr id="245" name="Google Shape;245;g2cecfa039a1_0_2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6" name="Google Shape;246;g2cecfa039a1_0_2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7" name="Google Shape;247;g2cecfa039a1_0_217"/>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48" name="Google Shape;248;g2cecfa039a1_0_217"/>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cecfa039a1_0_217"/>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50" name="Google Shape;250;g2cecfa039a1_0_217"/>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51" name="Google Shape;251;g2cecfa039a1_0_217"/>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52" name="Google Shape;252;g2cecfa039a1_0_217"/>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53" name="Google Shape;253;g2cecfa039a1_0_217"/>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54" name="Google Shape;254;g2cecfa039a1_0_217"/>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55" name="Google Shape;255;g2cecfa039a1_0_217"/>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56" name="Google Shape;256;g2cecfa039a1_0_217"/>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57" name="Google Shape;257;g2cecfa039a1_0_217"/>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58" name="Google Shape;258;g2cecfa039a1_0_217"/>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59" name="Google Shape;259;g2cecfa039a1_0_217"/>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60" name="Google Shape;260;g2cecfa039a1_0_217"/>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ecfa039a1_0_217"/>
          <p:cNvSpPr/>
          <p:nvPr/>
        </p:nvSpPr>
        <p:spPr>
          <a:xfrm>
            <a:off x="990724" y="3835400"/>
            <a:ext cx="1117800" cy="1117500"/>
          </a:xfrm>
          <a:prstGeom prst="roundRect">
            <a:avLst>
              <a:gd fmla="val 378818" name="adj"/>
            </a:avLst>
          </a:prstGeom>
          <a:solidFill>
            <a:srgbClr val="082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ecfa039a1_0_217"/>
          <p:cNvSpPr/>
          <p:nvPr/>
        </p:nvSpPr>
        <p:spPr>
          <a:xfrm>
            <a:off x="1206651" y="3784600"/>
            <a:ext cx="1024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S</a:t>
            </a:r>
            <a:endParaRPr b="0" i="0" sz="8000" u="none" cap="none" strike="noStrike">
              <a:solidFill>
                <a:schemeClr val="dk1"/>
              </a:solidFill>
              <a:latin typeface="Calibri"/>
              <a:ea typeface="Calibri"/>
              <a:cs typeface="Calibri"/>
              <a:sym typeface="Calibri"/>
            </a:endParaRPr>
          </a:p>
        </p:txBody>
      </p:sp>
      <p:sp>
        <p:nvSpPr>
          <p:cNvPr id="263" name="Google Shape;263;g2cecfa039a1_0_217"/>
          <p:cNvSpPr/>
          <p:nvPr/>
        </p:nvSpPr>
        <p:spPr>
          <a:xfrm>
            <a:off x="6427003" y="3835400"/>
            <a:ext cx="1117800" cy="1117500"/>
          </a:xfrm>
          <a:prstGeom prst="roundRect">
            <a:avLst>
              <a:gd fmla="val 378818" name="adj"/>
            </a:avLst>
          </a:prstGeom>
          <a:solidFill>
            <a:srgbClr val="082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ecfa039a1_0_217"/>
          <p:cNvSpPr/>
          <p:nvPr/>
        </p:nvSpPr>
        <p:spPr>
          <a:xfrm>
            <a:off x="6484160" y="3784600"/>
            <a:ext cx="1342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W</a:t>
            </a:r>
            <a:endParaRPr b="0" i="0" sz="8000" u="none" cap="none" strike="noStrike">
              <a:solidFill>
                <a:schemeClr val="dk1"/>
              </a:solidFill>
              <a:latin typeface="Calibri"/>
              <a:ea typeface="Calibri"/>
              <a:cs typeface="Calibri"/>
              <a:sym typeface="Calibri"/>
            </a:endParaRPr>
          </a:p>
        </p:txBody>
      </p:sp>
      <p:sp>
        <p:nvSpPr>
          <p:cNvPr id="265" name="Google Shape;265;g2cecfa039a1_0_217"/>
          <p:cNvSpPr/>
          <p:nvPr/>
        </p:nvSpPr>
        <p:spPr>
          <a:xfrm>
            <a:off x="11863283" y="3835400"/>
            <a:ext cx="1117800" cy="1117500"/>
          </a:xfrm>
          <a:prstGeom prst="roundRect">
            <a:avLst>
              <a:gd fmla="val 378818" name="adj"/>
            </a:avLst>
          </a:prstGeom>
          <a:solidFill>
            <a:srgbClr val="082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ecfa039a1_0_217"/>
          <p:cNvSpPr/>
          <p:nvPr/>
        </p:nvSpPr>
        <p:spPr>
          <a:xfrm>
            <a:off x="12047456" y="3784600"/>
            <a:ext cx="1088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O</a:t>
            </a:r>
            <a:endParaRPr b="0" i="0" sz="8000" u="none" cap="none" strike="noStrike">
              <a:solidFill>
                <a:schemeClr val="dk1"/>
              </a:solidFill>
              <a:latin typeface="Calibri"/>
              <a:ea typeface="Calibri"/>
              <a:cs typeface="Calibri"/>
              <a:sym typeface="Calibri"/>
            </a:endParaRPr>
          </a:p>
        </p:txBody>
      </p:sp>
      <p:sp>
        <p:nvSpPr>
          <p:cNvPr id="267" name="Google Shape;267;g2cecfa039a1_0_217"/>
          <p:cNvSpPr/>
          <p:nvPr/>
        </p:nvSpPr>
        <p:spPr>
          <a:xfrm>
            <a:off x="17299562" y="3835400"/>
            <a:ext cx="1117800" cy="1117500"/>
          </a:xfrm>
          <a:prstGeom prst="roundRect">
            <a:avLst>
              <a:gd fmla="val 378818" name="adj"/>
            </a:avLst>
          </a:prstGeom>
          <a:solidFill>
            <a:srgbClr val="082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ecfa039a1_0_217"/>
          <p:cNvSpPr/>
          <p:nvPr/>
        </p:nvSpPr>
        <p:spPr>
          <a:xfrm>
            <a:off x="17540892" y="3784600"/>
            <a:ext cx="973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a:t>
            </a:r>
            <a:endParaRPr b="0" i="0" sz="8000" u="none" cap="none" strike="noStrike">
              <a:solidFill>
                <a:schemeClr val="dk1"/>
              </a:solidFill>
              <a:latin typeface="Calibri"/>
              <a:ea typeface="Calibri"/>
              <a:cs typeface="Calibri"/>
              <a:sym typeface="Calibri"/>
            </a:endParaRPr>
          </a:p>
        </p:txBody>
      </p:sp>
      <p:sp>
        <p:nvSpPr>
          <p:cNvPr id="269" name="Google Shape;269;g2cecfa039a1_0_217"/>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ecfa039a1_0_217"/>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ecfa039a1_0_217"/>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ecfa039a1_0_217"/>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73" name="Google Shape;273;g2cecfa039a1_0_217"/>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4" name="Google Shape;274;g2cecfa039a1_0_217"/>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ecfa039a1_0_217"/>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cecfa039a1_0_217"/>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77" name="Google Shape;277;g2cecfa039a1_0_217"/>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8" name="Google Shape;278;g2cecfa039a1_0_217"/>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ecfa039a1_0_217"/>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ecfa039a1_0_217"/>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ecfa039a1_0_217"/>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82" name="Google Shape;282;g2cecfa039a1_0_217"/>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3" name="Google Shape;283;g2cecfa039a1_0_217"/>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ecfa039a1_0_217"/>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ecfa039a1_0_217"/>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86" name="Google Shape;286;g2cecfa039a1_0_217"/>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7" name="Google Shape;287;g2cecfa039a1_0_217"/>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ecfa039a1_0_217"/>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ecfa039a1_0_217"/>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ecfa039a1_0_217"/>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91" name="Google Shape;291;g2cecfa039a1_0_217"/>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2" name="Google Shape;292;g2cecfa039a1_0_217"/>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ecfa039a1_0_217"/>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ecfa039a1_0_217"/>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95" name="Google Shape;295;g2cecfa039a1_0_217"/>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6" name="Google Shape;296;g2cecfa039a1_0_217"/>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ecfa039a1_0_217"/>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ecfa039a1_0_217"/>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ecfa039a1_0_217"/>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300" name="Google Shape;300;g2cecfa039a1_0_217"/>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1" name="Google Shape;301;g2cecfa039a1_0_217"/>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ecfa039a1_0_217"/>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ecfa039a1_0_217"/>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304" name="Google Shape;304;g2cecfa039a1_0_217"/>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309" name="Shape 309"/>
        <p:cNvGrpSpPr/>
        <p:nvPr/>
      </p:nvGrpSpPr>
      <p:grpSpPr>
        <a:xfrm>
          <a:off x="0" y="0"/>
          <a:ext cx="0" cy="0"/>
          <a:chOff x="0" y="0"/>
          <a:chExt cx="0" cy="0"/>
        </a:xfrm>
      </p:grpSpPr>
      <p:pic>
        <p:nvPicPr>
          <p:cNvPr descr=" " id="310" name="Google Shape;310;g2cecfa039a1_0_283"/>
          <p:cNvPicPr preferRelativeResize="0"/>
          <p:nvPr/>
        </p:nvPicPr>
        <p:blipFill rotWithShape="1">
          <a:blip r:embed="rId3">
            <a:alphaModFix/>
          </a:blip>
          <a:srcRect b="0" l="0" r="0" t="0"/>
          <a:stretch/>
        </p:blipFill>
        <p:spPr>
          <a:xfrm>
            <a:off x="17324965" y="990600"/>
            <a:ext cx="6428467" cy="2819400"/>
          </a:xfrm>
          <a:prstGeom prst="rect">
            <a:avLst/>
          </a:prstGeom>
          <a:noFill/>
          <a:ln>
            <a:noFill/>
          </a:ln>
        </p:spPr>
      </p:pic>
      <p:pic>
        <p:nvPicPr>
          <p:cNvPr descr=" " id="311" name="Google Shape;311;g2cecfa039a1_0_283"/>
          <p:cNvPicPr preferRelativeResize="0"/>
          <p:nvPr/>
        </p:nvPicPr>
        <p:blipFill rotWithShape="1">
          <a:blip r:embed="rId4">
            <a:alphaModFix/>
          </a:blip>
          <a:srcRect b="0" l="0" r="0" t="0"/>
          <a:stretch/>
        </p:blipFill>
        <p:spPr>
          <a:xfrm>
            <a:off x="978022" y="10464800"/>
            <a:ext cx="2892272" cy="2819400"/>
          </a:xfrm>
          <a:prstGeom prst="rect">
            <a:avLst/>
          </a:prstGeom>
          <a:noFill/>
          <a:ln>
            <a:noFill/>
          </a:ln>
        </p:spPr>
      </p:pic>
      <p:sp>
        <p:nvSpPr>
          <p:cNvPr id="312" name="Google Shape;312;g2cecfa039a1_0_2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3" name="Google Shape;313;g2cecfa039a1_0_28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14" name="Google Shape;314;g2cecfa039a1_0_283"/>
          <p:cNvPicPr preferRelativeResize="0"/>
          <p:nvPr/>
        </p:nvPicPr>
        <p:blipFill rotWithShape="1">
          <a:blip r:embed="rId6">
            <a:alphaModFix/>
          </a:blip>
          <a:srcRect b="0" l="0" r="0" t="0"/>
          <a:stretch/>
        </p:blipFill>
        <p:spPr>
          <a:xfrm>
            <a:off x="1308264" y="1371600"/>
            <a:ext cx="11342518" cy="11823700"/>
          </a:xfrm>
          <a:prstGeom prst="rect">
            <a:avLst/>
          </a:prstGeom>
          <a:noFill/>
          <a:ln>
            <a:noFill/>
          </a:ln>
        </p:spPr>
      </p:pic>
      <p:sp>
        <p:nvSpPr>
          <p:cNvPr id="315" name="Google Shape;315;g2cecfa039a1_0_283"/>
          <p:cNvSpPr/>
          <p:nvPr/>
        </p:nvSpPr>
        <p:spPr>
          <a:xfrm>
            <a:off x="14543318" y="1651000"/>
            <a:ext cx="75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usso One"/>
              <a:buNone/>
            </a:pPr>
            <a:r>
              <a:rPr b="0" i="0" lang="en-US" sz="8000" u="none" cap="none" strike="noStrike">
                <a:solidFill>
                  <a:srgbClr val="0E0E0E"/>
                </a:solidFill>
                <a:latin typeface="Russo One"/>
                <a:ea typeface="Russo One"/>
                <a:cs typeface="Russo One"/>
                <a:sym typeface="Russo One"/>
              </a:rPr>
              <a:t>Some Data</a:t>
            </a:r>
            <a:endParaRPr b="0" i="0" sz="8000" u="none" cap="none" strike="noStrike">
              <a:solidFill>
                <a:schemeClr val="dk1"/>
              </a:solidFill>
              <a:latin typeface="Calibri"/>
              <a:ea typeface="Calibri"/>
              <a:cs typeface="Calibri"/>
              <a:sym typeface="Calibri"/>
            </a:endParaRPr>
          </a:p>
        </p:txBody>
      </p:sp>
      <p:sp>
        <p:nvSpPr>
          <p:cNvPr id="316" name="Google Shape;316;g2cecfa039a1_0_283"/>
          <p:cNvSpPr/>
          <p:nvPr/>
        </p:nvSpPr>
        <p:spPr>
          <a:xfrm>
            <a:off x="14543318" y="3543300"/>
            <a:ext cx="78750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ecfa039a1_0_283"/>
          <p:cNvSpPr/>
          <p:nvPr/>
        </p:nvSpPr>
        <p:spPr>
          <a:xfrm>
            <a:off x="14543318" y="3543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ecfa039a1_0_283"/>
          <p:cNvSpPr/>
          <p:nvPr/>
        </p:nvSpPr>
        <p:spPr>
          <a:xfrm>
            <a:off x="14543318" y="3543300"/>
            <a:ext cx="3289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ecfa039a1_0_283"/>
          <p:cNvSpPr/>
          <p:nvPr/>
        </p:nvSpPr>
        <p:spPr>
          <a:xfrm>
            <a:off x="14543318" y="3543300"/>
            <a:ext cx="3831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2800"/>
              <a:buFont typeface="Russo One"/>
              <a:buNone/>
            </a:pPr>
            <a:r>
              <a:rPr b="0" i="0" lang="en-US" sz="12800" u="none" cap="none" strike="noStrike">
                <a:solidFill>
                  <a:srgbClr val="082FB7"/>
                </a:solidFill>
                <a:latin typeface="Russo One"/>
                <a:ea typeface="Russo One"/>
                <a:cs typeface="Russo One"/>
                <a:sym typeface="Russo One"/>
              </a:rPr>
              <a:t>75%</a:t>
            </a:r>
            <a:endParaRPr b="0" i="0" sz="12800" u="none" cap="none" strike="noStrike">
              <a:solidFill>
                <a:schemeClr val="dk1"/>
              </a:solidFill>
              <a:latin typeface="Calibri"/>
              <a:ea typeface="Calibri"/>
              <a:cs typeface="Calibri"/>
              <a:sym typeface="Calibri"/>
            </a:endParaRPr>
          </a:p>
        </p:txBody>
      </p:sp>
      <p:sp>
        <p:nvSpPr>
          <p:cNvPr id="320" name="Google Shape;320;g2cecfa039a1_0_283"/>
          <p:cNvSpPr/>
          <p:nvPr/>
        </p:nvSpPr>
        <p:spPr>
          <a:xfrm>
            <a:off x="14543318" y="58039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ecfa039a1_0_283"/>
          <p:cNvSpPr/>
          <p:nvPr/>
        </p:nvSpPr>
        <p:spPr>
          <a:xfrm>
            <a:off x="14543318" y="58039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Enchanted Creatures</a:t>
            </a:r>
            <a:endParaRPr b="0" i="0" sz="3600" u="none" cap="none" strike="noStrike">
              <a:solidFill>
                <a:schemeClr val="dk1"/>
              </a:solidFill>
              <a:latin typeface="Calibri"/>
              <a:ea typeface="Calibri"/>
              <a:cs typeface="Calibri"/>
              <a:sym typeface="Calibri"/>
            </a:endParaRPr>
          </a:p>
        </p:txBody>
      </p:sp>
      <p:sp>
        <p:nvSpPr>
          <p:cNvPr id="322" name="Google Shape;322;g2cecfa039a1_0_283"/>
          <p:cNvSpPr/>
          <p:nvPr/>
        </p:nvSpPr>
        <p:spPr>
          <a:xfrm>
            <a:off x="14543318" y="6451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23" name="Google Shape;323;g2cecfa039a1_0_283"/>
          <p:cNvSpPr/>
          <p:nvPr/>
        </p:nvSpPr>
        <p:spPr>
          <a:xfrm>
            <a:off x="14543318" y="75946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ecfa039a1_0_283"/>
          <p:cNvSpPr/>
          <p:nvPr/>
        </p:nvSpPr>
        <p:spPr>
          <a:xfrm>
            <a:off x="14543318" y="7594600"/>
            <a:ext cx="3518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cecfa039a1_0_283"/>
          <p:cNvSpPr/>
          <p:nvPr/>
        </p:nvSpPr>
        <p:spPr>
          <a:xfrm>
            <a:off x="14543318" y="7594600"/>
            <a:ext cx="4060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2800"/>
              <a:buFont typeface="Russo One"/>
              <a:buNone/>
            </a:pPr>
            <a:r>
              <a:rPr b="0" i="0" lang="en-US" sz="12800" u="none" cap="none" strike="noStrike">
                <a:solidFill>
                  <a:srgbClr val="082FB7"/>
                </a:solidFill>
                <a:latin typeface="Russo One"/>
                <a:ea typeface="Russo One"/>
                <a:cs typeface="Russo One"/>
                <a:sym typeface="Russo One"/>
              </a:rPr>
              <a:t>60%</a:t>
            </a:r>
            <a:endParaRPr b="0" i="0" sz="12800" u="none" cap="none" strike="noStrike">
              <a:solidFill>
                <a:schemeClr val="dk1"/>
              </a:solidFill>
              <a:latin typeface="Calibri"/>
              <a:ea typeface="Calibri"/>
              <a:cs typeface="Calibri"/>
              <a:sym typeface="Calibri"/>
            </a:endParaRPr>
          </a:p>
        </p:txBody>
      </p:sp>
      <p:sp>
        <p:nvSpPr>
          <p:cNvPr id="326" name="Google Shape;326;g2cecfa039a1_0_283"/>
          <p:cNvSpPr/>
          <p:nvPr/>
        </p:nvSpPr>
        <p:spPr>
          <a:xfrm>
            <a:off x="14543318" y="98552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ecfa039a1_0_283"/>
          <p:cNvSpPr/>
          <p:nvPr/>
        </p:nvSpPr>
        <p:spPr>
          <a:xfrm>
            <a:off x="14543318" y="98552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Magic-Wielding Individuals</a:t>
            </a:r>
            <a:endParaRPr b="0" i="0" sz="3600" u="none" cap="none" strike="noStrike">
              <a:solidFill>
                <a:schemeClr val="dk1"/>
              </a:solidFill>
              <a:latin typeface="Calibri"/>
              <a:ea typeface="Calibri"/>
              <a:cs typeface="Calibri"/>
              <a:sym typeface="Calibri"/>
            </a:endParaRPr>
          </a:p>
        </p:txBody>
      </p:sp>
      <p:sp>
        <p:nvSpPr>
          <p:cNvPr id="328" name="Google Shape;328;g2cecfa039a1_0_283"/>
          <p:cNvSpPr/>
          <p:nvPr/>
        </p:nvSpPr>
        <p:spPr>
          <a:xfrm>
            <a:off x="14543318" y="10502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333" name="Shape 333"/>
        <p:cNvGrpSpPr/>
        <p:nvPr/>
      </p:nvGrpSpPr>
      <p:grpSpPr>
        <a:xfrm>
          <a:off x="0" y="0"/>
          <a:ext cx="0" cy="0"/>
          <a:chOff x="0" y="0"/>
          <a:chExt cx="0" cy="0"/>
        </a:xfrm>
      </p:grpSpPr>
      <p:pic>
        <p:nvPicPr>
          <p:cNvPr descr=" " id="334" name="Google Shape;334;g2cecfa039a1_0_306"/>
          <p:cNvPicPr preferRelativeResize="0"/>
          <p:nvPr/>
        </p:nvPicPr>
        <p:blipFill rotWithShape="1">
          <a:blip r:embed="rId3">
            <a:alphaModFix/>
          </a:blip>
          <a:srcRect b="0" l="0" r="0" t="0"/>
          <a:stretch/>
        </p:blipFill>
        <p:spPr>
          <a:xfrm>
            <a:off x="1917940" y="10947400"/>
            <a:ext cx="12041105" cy="2032000"/>
          </a:xfrm>
          <a:prstGeom prst="rect">
            <a:avLst/>
          </a:prstGeom>
          <a:noFill/>
          <a:ln>
            <a:noFill/>
          </a:ln>
        </p:spPr>
      </p:pic>
      <p:pic>
        <p:nvPicPr>
          <p:cNvPr descr=" " id="335" name="Google Shape;335;g2cecfa039a1_0_306"/>
          <p:cNvPicPr preferRelativeResize="0"/>
          <p:nvPr/>
        </p:nvPicPr>
        <p:blipFill rotWithShape="1">
          <a:blip r:embed="rId4">
            <a:alphaModFix/>
          </a:blip>
          <a:srcRect b="0" l="0" r="0" t="0"/>
          <a:stretch/>
        </p:blipFill>
        <p:spPr>
          <a:xfrm>
            <a:off x="16588273" y="1638300"/>
            <a:ext cx="2576106" cy="2819400"/>
          </a:xfrm>
          <a:prstGeom prst="rect">
            <a:avLst/>
          </a:prstGeom>
          <a:noFill/>
          <a:ln>
            <a:noFill/>
          </a:ln>
        </p:spPr>
      </p:pic>
      <p:pic>
        <p:nvPicPr>
          <p:cNvPr descr=" " id="336" name="Google Shape;336;g2cecfa039a1_0_306"/>
          <p:cNvPicPr preferRelativeResize="0"/>
          <p:nvPr/>
        </p:nvPicPr>
        <p:blipFill rotWithShape="1">
          <a:blip r:embed="rId5">
            <a:alphaModFix/>
          </a:blip>
          <a:srcRect b="0" l="0" r="0" t="0"/>
          <a:stretch/>
        </p:blipFill>
        <p:spPr>
          <a:xfrm>
            <a:off x="19164488" y="1638300"/>
            <a:ext cx="2576106" cy="2819400"/>
          </a:xfrm>
          <a:prstGeom prst="rect">
            <a:avLst/>
          </a:prstGeom>
          <a:noFill/>
          <a:ln>
            <a:noFill/>
          </a:ln>
        </p:spPr>
      </p:pic>
      <p:sp>
        <p:nvSpPr>
          <p:cNvPr id="337" name="Google Shape;337;g2cecfa039a1_0_3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8" name="Google Shape;338;g2cecfa039a1_0_30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9" name="Google Shape;339;g2cecfa039a1_0_306"/>
          <p:cNvSpPr/>
          <p:nvPr/>
        </p:nvSpPr>
        <p:spPr>
          <a:xfrm>
            <a:off x="4305838" y="3403600"/>
            <a:ext cx="15762600" cy="640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cecfa039a1_0_306"/>
          <p:cNvSpPr/>
          <p:nvPr/>
        </p:nvSpPr>
        <p:spPr>
          <a:xfrm>
            <a:off x="4305838" y="3403600"/>
            <a:ext cx="15762600" cy="492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cecfa039a1_0_306"/>
          <p:cNvSpPr/>
          <p:nvPr/>
        </p:nvSpPr>
        <p:spPr>
          <a:xfrm>
            <a:off x="5791924" y="3403600"/>
            <a:ext cx="12790500" cy="468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24000"/>
              <a:buFont typeface="Russo One"/>
              <a:buNone/>
            </a:pPr>
            <a:r>
              <a:rPr b="0" i="0" lang="en-US" sz="24000" u="none" cap="none" strike="noStrike">
                <a:solidFill>
                  <a:srgbClr val="082FB7"/>
                </a:solidFill>
                <a:latin typeface="Russo One"/>
                <a:ea typeface="Russo One"/>
                <a:cs typeface="Russo One"/>
                <a:sym typeface="Russo One"/>
              </a:rPr>
              <a:t>234,567</a:t>
            </a:r>
            <a:endParaRPr b="0" i="0" sz="24000" u="none" cap="none" strike="noStrike">
              <a:solidFill>
                <a:schemeClr val="dk1"/>
              </a:solidFill>
              <a:latin typeface="Calibri"/>
              <a:ea typeface="Calibri"/>
              <a:cs typeface="Calibri"/>
              <a:sym typeface="Calibri"/>
            </a:endParaRPr>
          </a:p>
        </p:txBody>
      </p:sp>
      <p:sp>
        <p:nvSpPr>
          <p:cNvPr id="342" name="Google Shape;342;g2cecfa039a1_0_306"/>
          <p:cNvSpPr/>
          <p:nvPr/>
        </p:nvSpPr>
        <p:spPr>
          <a:xfrm>
            <a:off x="4170355" y="72771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3" name="Google Shape;343;g2cecfa039a1_0_306"/>
          <p:cNvSpPr/>
          <p:nvPr/>
        </p:nvSpPr>
        <p:spPr>
          <a:xfrm>
            <a:off x="7483352" y="87376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348" name="Shape 348"/>
        <p:cNvGrpSpPr/>
        <p:nvPr/>
      </p:nvGrpSpPr>
      <p:grpSpPr>
        <a:xfrm>
          <a:off x="0" y="0"/>
          <a:ext cx="0" cy="0"/>
          <a:chOff x="0" y="0"/>
          <a:chExt cx="0" cy="0"/>
        </a:xfrm>
      </p:grpSpPr>
      <p:pic>
        <p:nvPicPr>
          <p:cNvPr descr=" " id="349" name="Google Shape;349;g2cecfa039a1_0_320"/>
          <p:cNvPicPr preferRelativeResize="0"/>
          <p:nvPr/>
        </p:nvPicPr>
        <p:blipFill rotWithShape="1">
          <a:blip r:embed="rId3">
            <a:alphaModFix/>
          </a:blip>
          <a:srcRect b="0" l="0" r="0" t="0"/>
          <a:stretch/>
        </p:blipFill>
        <p:spPr>
          <a:xfrm>
            <a:off x="762095" y="825500"/>
            <a:ext cx="6043311" cy="2819400"/>
          </a:xfrm>
          <a:prstGeom prst="rect">
            <a:avLst/>
          </a:prstGeom>
          <a:noFill/>
          <a:ln>
            <a:noFill/>
          </a:ln>
        </p:spPr>
      </p:pic>
      <p:pic>
        <p:nvPicPr>
          <p:cNvPr descr=" " id="350" name="Google Shape;350;g2cecfa039a1_0_320"/>
          <p:cNvPicPr preferRelativeResize="0"/>
          <p:nvPr/>
        </p:nvPicPr>
        <p:blipFill rotWithShape="1">
          <a:blip r:embed="rId4">
            <a:alphaModFix/>
          </a:blip>
          <a:srcRect b="0" l="0" r="0" t="0"/>
          <a:stretch/>
        </p:blipFill>
        <p:spPr>
          <a:xfrm>
            <a:off x="19433429" y="10401300"/>
            <a:ext cx="4229629" cy="2819400"/>
          </a:xfrm>
          <a:prstGeom prst="rect">
            <a:avLst/>
          </a:prstGeom>
          <a:noFill/>
          <a:ln>
            <a:noFill/>
          </a:ln>
        </p:spPr>
      </p:pic>
      <p:sp>
        <p:nvSpPr>
          <p:cNvPr id="351" name="Google Shape;351;g2cecfa039a1_0_3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g2cecfa039a1_0_3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3" name="Google Shape;353;g2cecfa039a1_0_320"/>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cecfa039a1_0_320"/>
          <p:cNvSpPr/>
          <p:nvPr/>
        </p:nvSpPr>
        <p:spPr>
          <a:xfrm>
            <a:off x="3365921" y="3263900"/>
            <a:ext cx="7925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cecfa039a1_0_320"/>
          <p:cNvSpPr/>
          <p:nvPr/>
        </p:nvSpPr>
        <p:spPr>
          <a:xfrm>
            <a:off x="3365921" y="3263900"/>
            <a:ext cx="8467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2800"/>
              <a:buFont typeface="Russo One"/>
              <a:buNone/>
            </a:pPr>
            <a:r>
              <a:rPr b="0" i="0" lang="en-US" sz="12800" u="none" cap="none" strike="noStrike">
                <a:solidFill>
                  <a:srgbClr val="082FB7"/>
                </a:solidFill>
                <a:latin typeface="Russo One"/>
                <a:ea typeface="Russo One"/>
                <a:cs typeface="Russo One"/>
                <a:sym typeface="Russo One"/>
              </a:rPr>
              <a:t>233 Coins</a:t>
            </a:r>
            <a:endParaRPr b="0" i="0" sz="12800" u="none" cap="none" strike="noStrike">
              <a:solidFill>
                <a:schemeClr val="dk1"/>
              </a:solidFill>
              <a:latin typeface="Calibri"/>
              <a:ea typeface="Calibri"/>
              <a:cs typeface="Calibri"/>
              <a:sym typeface="Calibri"/>
            </a:endParaRPr>
          </a:p>
        </p:txBody>
      </p:sp>
      <p:sp>
        <p:nvSpPr>
          <p:cNvPr id="356" name="Google Shape;356;g2cecfa039a1_0_320"/>
          <p:cNvSpPr/>
          <p:nvPr/>
        </p:nvSpPr>
        <p:spPr>
          <a:xfrm>
            <a:off x="339132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ecfa039a1_0_320"/>
          <p:cNvSpPr/>
          <p:nvPr/>
        </p:nvSpPr>
        <p:spPr>
          <a:xfrm>
            <a:off x="332358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58" name="Google Shape;358;g2cecfa039a1_0_320"/>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cecfa039a1_0_320"/>
          <p:cNvSpPr/>
          <p:nvPr/>
        </p:nvSpPr>
        <p:spPr>
          <a:xfrm>
            <a:off x="3080135" y="6985000"/>
            <a:ext cx="84975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cecfa039a1_0_320"/>
          <p:cNvSpPr/>
          <p:nvPr/>
        </p:nvSpPr>
        <p:spPr>
          <a:xfrm>
            <a:off x="3080135" y="6985000"/>
            <a:ext cx="9039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2800"/>
              <a:buFont typeface="Russo One"/>
              <a:buNone/>
            </a:pPr>
            <a:r>
              <a:rPr b="0" i="0" lang="en-US" sz="12800" u="none" cap="none" strike="noStrike">
                <a:solidFill>
                  <a:srgbClr val="082FB7"/>
                </a:solidFill>
                <a:latin typeface="Russo One"/>
                <a:ea typeface="Russo One"/>
                <a:cs typeface="Russo One"/>
                <a:sym typeface="Russo One"/>
              </a:rPr>
              <a:t>456 Hours</a:t>
            </a:r>
            <a:endParaRPr b="0" i="0" sz="12800" u="none" cap="none" strike="noStrike">
              <a:solidFill>
                <a:schemeClr val="dk1"/>
              </a:solidFill>
              <a:latin typeface="Calibri"/>
              <a:ea typeface="Calibri"/>
              <a:cs typeface="Calibri"/>
              <a:sym typeface="Calibri"/>
            </a:endParaRPr>
          </a:p>
        </p:txBody>
      </p:sp>
      <p:sp>
        <p:nvSpPr>
          <p:cNvPr id="361" name="Google Shape;361;g2cecfa039a1_0_320"/>
          <p:cNvSpPr/>
          <p:nvPr/>
        </p:nvSpPr>
        <p:spPr>
          <a:xfrm>
            <a:off x="339132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cecfa039a1_0_320"/>
          <p:cNvSpPr/>
          <p:nvPr/>
        </p:nvSpPr>
        <p:spPr>
          <a:xfrm>
            <a:off x="332358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63" name="Google Shape;363;g2cecfa039a1_0_320"/>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cecfa039a1_0_320"/>
          <p:cNvSpPr/>
          <p:nvPr/>
        </p:nvSpPr>
        <p:spPr>
          <a:xfrm>
            <a:off x="15756319" y="3263900"/>
            <a:ext cx="3467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cecfa039a1_0_320"/>
          <p:cNvSpPr/>
          <p:nvPr/>
        </p:nvSpPr>
        <p:spPr>
          <a:xfrm>
            <a:off x="15756319" y="3263900"/>
            <a:ext cx="4009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2800"/>
              <a:buFont typeface="Russo One"/>
              <a:buNone/>
            </a:pPr>
            <a:r>
              <a:rPr b="0" i="0" lang="en-US" sz="12800" u="none" cap="none" strike="noStrike">
                <a:solidFill>
                  <a:srgbClr val="082FB7"/>
                </a:solidFill>
                <a:latin typeface="Russo One"/>
                <a:ea typeface="Russo One"/>
                <a:cs typeface="Russo One"/>
                <a:sym typeface="Russo One"/>
              </a:rPr>
              <a:t>85%</a:t>
            </a:r>
            <a:endParaRPr b="0" i="0" sz="12800" u="none" cap="none" strike="noStrike">
              <a:solidFill>
                <a:schemeClr val="dk1"/>
              </a:solidFill>
              <a:latin typeface="Calibri"/>
              <a:ea typeface="Calibri"/>
              <a:cs typeface="Calibri"/>
              <a:sym typeface="Calibri"/>
            </a:endParaRPr>
          </a:p>
        </p:txBody>
      </p:sp>
      <p:sp>
        <p:nvSpPr>
          <p:cNvPr id="366" name="Google Shape;366;g2cecfa039a1_0_320"/>
          <p:cNvSpPr/>
          <p:nvPr/>
        </p:nvSpPr>
        <p:spPr>
          <a:xfrm>
            <a:off x="1355259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cecfa039a1_0_320"/>
          <p:cNvSpPr/>
          <p:nvPr/>
        </p:nvSpPr>
        <p:spPr>
          <a:xfrm>
            <a:off x="1348485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68" name="Google Shape;368;g2cecfa039a1_0_320"/>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cecfa039a1_0_320"/>
          <p:cNvSpPr/>
          <p:nvPr/>
        </p:nvSpPr>
        <p:spPr>
          <a:xfrm>
            <a:off x="14473459" y="6985000"/>
            <a:ext cx="6033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ecfa039a1_0_320"/>
          <p:cNvSpPr/>
          <p:nvPr/>
        </p:nvSpPr>
        <p:spPr>
          <a:xfrm>
            <a:off x="14473459" y="6985000"/>
            <a:ext cx="6575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2800"/>
              <a:buFont typeface="Russo One"/>
              <a:buNone/>
            </a:pPr>
            <a:r>
              <a:rPr b="0" i="0" lang="en-US" sz="12800" u="none" cap="none" strike="noStrike">
                <a:solidFill>
                  <a:srgbClr val="082FB7"/>
                </a:solidFill>
                <a:latin typeface="Russo One"/>
                <a:ea typeface="Russo One"/>
                <a:cs typeface="Russo One"/>
                <a:sym typeface="Russo One"/>
              </a:rPr>
              <a:t>323 Km</a:t>
            </a:r>
            <a:endParaRPr b="0" i="0" sz="12800" u="none" cap="none" strike="noStrike">
              <a:solidFill>
                <a:schemeClr val="dk1"/>
              </a:solidFill>
              <a:latin typeface="Calibri"/>
              <a:ea typeface="Calibri"/>
              <a:cs typeface="Calibri"/>
              <a:sym typeface="Calibri"/>
            </a:endParaRPr>
          </a:p>
        </p:txBody>
      </p:sp>
      <p:sp>
        <p:nvSpPr>
          <p:cNvPr id="371" name="Google Shape;371;g2cecfa039a1_0_320"/>
          <p:cNvSpPr/>
          <p:nvPr/>
        </p:nvSpPr>
        <p:spPr>
          <a:xfrm>
            <a:off x="1355259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cecfa039a1_0_320"/>
          <p:cNvSpPr/>
          <p:nvPr/>
        </p:nvSpPr>
        <p:spPr>
          <a:xfrm>
            <a:off x="1348485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377" name="Shape 377"/>
        <p:cNvGrpSpPr/>
        <p:nvPr/>
      </p:nvGrpSpPr>
      <p:grpSpPr>
        <a:xfrm>
          <a:off x="0" y="0"/>
          <a:ext cx="0" cy="0"/>
          <a:chOff x="0" y="0"/>
          <a:chExt cx="0" cy="0"/>
        </a:xfrm>
      </p:grpSpPr>
      <p:pic>
        <p:nvPicPr>
          <p:cNvPr descr=" " id="378" name="Google Shape;378;g2cecfa039a1_0_348"/>
          <p:cNvPicPr preferRelativeResize="0"/>
          <p:nvPr/>
        </p:nvPicPr>
        <p:blipFill rotWithShape="1">
          <a:blip r:embed="rId3">
            <a:alphaModFix/>
          </a:blip>
          <a:srcRect b="0" l="0" r="0" t="0"/>
          <a:stretch/>
        </p:blipFill>
        <p:spPr>
          <a:xfrm>
            <a:off x="17324965" y="990600"/>
            <a:ext cx="6428467" cy="2819400"/>
          </a:xfrm>
          <a:prstGeom prst="rect">
            <a:avLst/>
          </a:prstGeom>
          <a:noFill/>
          <a:ln>
            <a:noFill/>
          </a:ln>
        </p:spPr>
      </p:pic>
      <p:pic>
        <p:nvPicPr>
          <p:cNvPr descr=" " id="379" name="Google Shape;379;g2cecfa039a1_0_348"/>
          <p:cNvPicPr preferRelativeResize="0"/>
          <p:nvPr/>
        </p:nvPicPr>
        <p:blipFill rotWithShape="1">
          <a:blip r:embed="rId4">
            <a:alphaModFix/>
          </a:blip>
          <a:srcRect b="0" l="0" r="0" t="0"/>
          <a:stretch/>
        </p:blipFill>
        <p:spPr>
          <a:xfrm>
            <a:off x="978022" y="10464800"/>
            <a:ext cx="2892272" cy="2819400"/>
          </a:xfrm>
          <a:prstGeom prst="rect">
            <a:avLst/>
          </a:prstGeom>
          <a:noFill/>
          <a:ln>
            <a:noFill/>
          </a:ln>
        </p:spPr>
      </p:pic>
      <p:sp>
        <p:nvSpPr>
          <p:cNvPr id="380" name="Google Shape;380;g2cecfa039a1_0_3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g2cecfa039a1_0_3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2" name="Google Shape;382;g2cecfa039a1_0_348"/>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Some Graph</a:t>
            </a:r>
            <a:endParaRPr b="0" i="0" sz="8000" u="none" cap="none" strike="noStrike">
              <a:solidFill>
                <a:schemeClr val="dk1"/>
              </a:solidFill>
              <a:latin typeface="Calibri"/>
              <a:ea typeface="Calibri"/>
              <a:cs typeface="Calibri"/>
              <a:sym typeface="Calibri"/>
            </a:endParaRPr>
          </a:p>
        </p:txBody>
      </p:sp>
      <p:sp>
        <p:nvSpPr>
          <p:cNvPr id="383" name="Google Shape;383;g2cecfa039a1_0_34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cecfa039a1_0_34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5" name="Google Shape;385;g2cecfa039a1_0_34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2185"/>
              <a:buFont typeface="Lato"/>
              <a:buNone/>
            </a:pPr>
            <a:r>
              <a:rPr b="0" i="0" lang="en-US" sz="2185" u="none" cap="none" strike="noStrike">
                <a:solidFill>
                  <a:srgbClr val="082FB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6" name="Google Shape;386;g2cecfa039a1_0_34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2185"/>
              <a:buFont typeface="Lato"/>
              <a:buNone/>
            </a:pPr>
            <a:r>
              <a:rPr b="0" i="0" lang="en-US" sz="2185" u="none" cap="none" strike="noStrike">
                <a:solidFill>
                  <a:srgbClr val="082FB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7" name="Google Shape;387;g2cecfa039a1_0_34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2185"/>
              <a:buFont typeface="Lato"/>
              <a:buNone/>
            </a:pPr>
            <a:r>
              <a:rPr b="0" i="0" lang="en-US" sz="2185" u="none" cap="none" strike="noStrike">
                <a:solidFill>
                  <a:srgbClr val="082FB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8" name="Google Shape;388;g2cecfa039a1_0_34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2185"/>
              <a:buFont typeface="Lato"/>
              <a:buNone/>
            </a:pPr>
            <a:r>
              <a:rPr b="0" i="0" lang="en-US" sz="2185" u="none" cap="none" strike="noStrike">
                <a:solidFill>
                  <a:srgbClr val="082FB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9" name="Google Shape;389;g2cecfa039a1_0_34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2185"/>
              <a:buFont typeface="Lato"/>
              <a:buNone/>
            </a:pPr>
            <a:r>
              <a:rPr b="0" i="0" lang="en-US" sz="2185" u="none" cap="none" strike="noStrike">
                <a:solidFill>
                  <a:srgbClr val="082FB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0" name="Google Shape;390;g2cecfa039a1_0_34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2185"/>
              <a:buFont typeface="Lato"/>
              <a:buNone/>
            </a:pPr>
            <a:r>
              <a:rPr b="0" i="0" lang="en-US" sz="2185" u="none" cap="none" strike="noStrike">
                <a:solidFill>
                  <a:srgbClr val="082FB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1" name="Google Shape;391;g2cecfa039a1_0_34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2185"/>
              <a:buFont typeface="Lato"/>
              <a:buNone/>
            </a:pPr>
            <a:r>
              <a:rPr b="0" i="0" lang="en-US" sz="2185" u="none" cap="none" strike="noStrike">
                <a:solidFill>
                  <a:srgbClr val="082FB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2" name="Google Shape;392;g2cecfa039a1_0_34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2185"/>
              <a:buFont typeface="Lato"/>
              <a:buNone/>
            </a:pPr>
            <a:r>
              <a:rPr b="0" i="0" lang="en-US" sz="2185" u="none" cap="none" strike="noStrike">
                <a:solidFill>
                  <a:srgbClr val="082FB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3" name="Google Shape;393;g2cecfa039a1_0_34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4" name="Google Shape;394;g2cecfa039a1_0_34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5" name="Google Shape;395;g2cecfa039a1_0_34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6" name="Google Shape;396;g2cecfa039a1_0_34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7" name="Google Shape;397;g2cecfa039a1_0_34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8" name="Google Shape;398;g2cecfa039a1_0_34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9" name="Google Shape;399;g2cecfa039a1_0_34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0" name="Google Shape;400;g2cecfa039a1_0_34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1" name="Google Shape;401;g2cecfa039a1_0_34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2" name="Google Shape;402;g2cecfa039a1_0_34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820"/>
              <a:buFont typeface="Lato"/>
              <a:buNone/>
            </a:pPr>
            <a:r>
              <a:rPr b="0" i="0" lang="en-US" sz="1820" u="none" cap="none" strike="noStrike">
                <a:solidFill>
                  <a:srgbClr val="082FB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3" name="Google Shape;403;g2cecfa039a1_0_348"/>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04" name="Google Shape;404;g2cecfa039a1_0_348"/>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05" name="Google Shape;405;g2cecfa039a1_0_348"/>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06" name="Google Shape;406;g2cecfa039a1_0_348"/>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07" name="Google Shape;407;g2cecfa039a1_0_348"/>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08" name="Google Shape;408;g2cecfa039a1_0_348"/>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09" name="Google Shape;409;g2cecfa039a1_0_348"/>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10" name="Google Shape;410;g2cecfa039a1_0_348"/>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11" name="Google Shape;411;g2cecfa039a1_0_348"/>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12" name="Google Shape;412;g2cecfa039a1_0_348"/>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13" name="Google Shape;413;g2cecfa039a1_0_348"/>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14" name="Google Shape;414;g2cecfa039a1_0_348"/>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15" name="Google Shape;415;g2cecfa039a1_0_348"/>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16" name="Google Shape;416;g2cecfa039a1_0_348"/>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17" name="Google Shape;417;g2cecfa039a1_0_348"/>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18" name="Google Shape;418;g2cecfa039a1_0_348"/>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19" name="Google Shape;419;g2cecfa039a1_0_348"/>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20" name="Google Shape;420;g2cecfa039a1_0_348"/>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21" name="Google Shape;421;g2cecfa039a1_0_348"/>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22" name="Google Shape;422;g2cecfa039a1_0_348"/>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23" name="Google Shape;423;g2cecfa039a1_0_348"/>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24" name="Google Shape;424;g2cecfa039a1_0_348"/>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25" name="Google Shape;425;g2cecfa039a1_0_34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cecfa039a1_0_34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g2cecfa039a1_0_34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28" name="Google Shape;428;g2cecfa039a1_0_348"/>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29" name="Google Shape;429;g2cecfa039a1_0_348"/>
          <p:cNvSpPr/>
          <p:nvPr/>
        </p:nvSpPr>
        <p:spPr>
          <a:xfrm>
            <a:off x="16200875" y="6365379"/>
            <a:ext cx="1994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cecfa039a1_0_348"/>
          <p:cNvSpPr/>
          <p:nvPr/>
        </p:nvSpPr>
        <p:spPr>
          <a:xfrm>
            <a:off x="16200875" y="6343650"/>
            <a:ext cx="2197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34.574</a:t>
            </a:r>
            <a:endParaRPr b="0" i="0" sz="4800" u="none" cap="none" strike="noStrike">
              <a:solidFill>
                <a:schemeClr val="dk1"/>
              </a:solidFill>
              <a:latin typeface="Calibri"/>
              <a:ea typeface="Calibri"/>
              <a:cs typeface="Calibri"/>
              <a:sym typeface="Calibri"/>
            </a:endParaRPr>
          </a:p>
        </p:txBody>
      </p:sp>
      <p:sp>
        <p:nvSpPr>
          <p:cNvPr id="431" name="Google Shape;431;g2cecfa039a1_0_348"/>
          <p:cNvSpPr/>
          <p:nvPr/>
        </p:nvSpPr>
        <p:spPr>
          <a:xfrm>
            <a:off x="16747043" y="70802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32" name="Google Shape;432;g2cecfa039a1_0_348"/>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cecfa039a1_0_348"/>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cecfa039a1_0_348"/>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Treasure Found</a:t>
            </a:r>
            <a:endParaRPr b="0" i="0" sz="4800" u="none" cap="none" strike="noStrike">
              <a:solidFill>
                <a:schemeClr val="dk1"/>
              </a:solidFill>
              <a:latin typeface="Calibri"/>
              <a:ea typeface="Calibri"/>
              <a:cs typeface="Calibri"/>
              <a:sym typeface="Calibri"/>
            </a:endParaRPr>
          </a:p>
        </p:txBody>
      </p:sp>
      <p:sp>
        <p:nvSpPr>
          <p:cNvPr id="435" name="Google Shape;435;g2cecfa039a1_0_348"/>
          <p:cNvSpPr/>
          <p:nvPr/>
        </p:nvSpPr>
        <p:spPr>
          <a:xfrm>
            <a:off x="13192716"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6" name="Google Shape;436;g2cecfa039a1_0_348"/>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cecfa039a1_0_348"/>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cecfa039a1_0_348"/>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Spellcasting Progress</a:t>
            </a:r>
            <a:endParaRPr b="0" i="0" sz="4800" u="none" cap="none" strike="noStrike">
              <a:solidFill>
                <a:schemeClr val="dk1"/>
              </a:solidFill>
              <a:latin typeface="Calibri"/>
              <a:ea typeface="Calibri"/>
              <a:cs typeface="Calibri"/>
              <a:sym typeface="Calibri"/>
            </a:endParaRPr>
          </a:p>
        </p:txBody>
      </p:sp>
      <p:sp>
        <p:nvSpPr>
          <p:cNvPr id="439" name="Google Shape;439;g2cecfa039a1_0_348"/>
          <p:cNvSpPr/>
          <p:nvPr/>
        </p:nvSpPr>
        <p:spPr>
          <a:xfrm>
            <a:off x="3183865"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444" name="Shape 444"/>
        <p:cNvGrpSpPr/>
        <p:nvPr/>
      </p:nvGrpSpPr>
      <p:grpSpPr>
        <a:xfrm>
          <a:off x="0" y="0"/>
          <a:ext cx="0" cy="0"/>
          <a:chOff x="0" y="0"/>
          <a:chExt cx="0" cy="0"/>
        </a:xfrm>
      </p:grpSpPr>
      <p:pic>
        <p:nvPicPr>
          <p:cNvPr descr=" " id="445" name="Google Shape;445;g2cecfa039a1_0_414"/>
          <p:cNvPicPr preferRelativeResize="0"/>
          <p:nvPr/>
        </p:nvPicPr>
        <p:blipFill rotWithShape="1">
          <a:blip r:embed="rId3">
            <a:alphaModFix/>
          </a:blip>
          <a:srcRect b="0" l="0" r="0" t="0"/>
          <a:stretch/>
        </p:blipFill>
        <p:spPr>
          <a:xfrm>
            <a:off x="20779797" y="711200"/>
            <a:ext cx="2819768" cy="2819400"/>
          </a:xfrm>
          <a:prstGeom prst="rect">
            <a:avLst/>
          </a:prstGeom>
          <a:noFill/>
          <a:ln>
            <a:noFill/>
          </a:ln>
        </p:spPr>
      </p:pic>
      <p:pic>
        <p:nvPicPr>
          <p:cNvPr descr=" " id="446" name="Google Shape;446;g2cecfa039a1_0_414"/>
          <p:cNvPicPr preferRelativeResize="0"/>
          <p:nvPr/>
        </p:nvPicPr>
        <p:blipFill rotWithShape="1">
          <a:blip r:embed="rId4">
            <a:alphaModFix/>
          </a:blip>
          <a:srcRect b="0" l="0" r="0" t="0"/>
          <a:stretch/>
        </p:blipFill>
        <p:spPr>
          <a:xfrm>
            <a:off x="495362" y="10528300"/>
            <a:ext cx="11703172" cy="2819400"/>
          </a:xfrm>
          <a:prstGeom prst="rect">
            <a:avLst/>
          </a:prstGeom>
          <a:noFill/>
          <a:ln>
            <a:noFill/>
          </a:ln>
        </p:spPr>
      </p:pic>
      <p:sp>
        <p:nvSpPr>
          <p:cNvPr id="447" name="Google Shape;447;g2cecfa039a1_0_4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g2cecfa039a1_0_4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9" name="Google Shape;449;g2cecfa039a1_0_414"/>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cecfa039a1_0_414"/>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cecfa039a1_0_414"/>
          <p:cNvSpPr/>
          <p:nvPr/>
        </p:nvSpPr>
        <p:spPr>
          <a:xfrm>
            <a:off x="13450981" y="68707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 web application</a:t>
            </a:r>
            <a:endParaRPr b="0" i="0" sz="4800" u="none" cap="none" strike="noStrike">
              <a:solidFill>
                <a:schemeClr val="dk1"/>
              </a:solidFill>
              <a:latin typeface="Calibri"/>
              <a:ea typeface="Calibri"/>
              <a:cs typeface="Calibri"/>
              <a:sym typeface="Calibri"/>
            </a:endParaRPr>
          </a:p>
        </p:txBody>
      </p:sp>
      <p:sp>
        <p:nvSpPr>
          <p:cNvPr id="452" name="Google Shape;452;g2cecfa039a1_0_414"/>
          <p:cNvSpPr/>
          <p:nvPr/>
        </p:nvSpPr>
        <p:spPr>
          <a:xfrm>
            <a:off x="13450981" y="7810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3" name="Google Shape;453;g2cecfa039a1_0_414"/>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54" name="Google Shape;454;g2cecfa039a1_0_414"/>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55" name="Google Shape;455;g2cecfa039a1_0_414"/>
          <p:cNvSpPr/>
          <p:nvPr/>
        </p:nvSpPr>
        <p:spPr>
          <a:xfrm>
            <a:off x="13374772" y="47371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460" name="Shape 460"/>
        <p:cNvGrpSpPr/>
        <p:nvPr/>
      </p:nvGrpSpPr>
      <p:grpSpPr>
        <a:xfrm>
          <a:off x="0" y="0"/>
          <a:ext cx="0" cy="0"/>
          <a:chOff x="0" y="0"/>
          <a:chExt cx="0" cy="0"/>
        </a:xfrm>
      </p:grpSpPr>
      <p:pic>
        <p:nvPicPr>
          <p:cNvPr descr=" " id="461" name="Google Shape;461;g2cecfa039a1_0_429"/>
          <p:cNvPicPr preferRelativeResize="0"/>
          <p:nvPr/>
        </p:nvPicPr>
        <p:blipFill rotWithShape="1">
          <a:blip r:embed="rId3">
            <a:alphaModFix/>
          </a:blip>
          <a:srcRect b="0" l="0" r="0" t="0"/>
          <a:stretch/>
        </p:blipFill>
        <p:spPr>
          <a:xfrm>
            <a:off x="762095" y="825500"/>
            <a:ext cx="6043311" cy="2819400"/>
          </a:xfrm>
          <a:prstGeom prst="rect">
            <a:avLst/>
          </a:prstGeom>
          <a:noFill/>
          <a:ln>
            <a:noFill/>
          </a:ln>
        </p:spPr>
      </p:pic>
      <p:pic>
        <p:nvPicPr>
          <p:cNvPr descr=" " id="462" name="Google Shape;462;g2cecfa039a1_0_429"/>
          <p:cNvPicPr preferRelativeResize="0"/>
          <p:nvPr/>
        </p:nvPicPr>
        <p:blipFill rotWithShape="1">
          <a:blip r:embed="rId4">
            <a:alphaModFix/>
          </a:blip>
          <a:srcRect b="0" l="0" r="0" t="0"/>
          <a:stretch/>
        </p:blipFill>
        <p:spPr>
          <a:xfrm>
            <a:off x="19433429" y="10401300"/>
            <a:ext cx="4229629" cy="2819400"/>
          </a:xfrm>
          <a:prstGeom prst="rect">
            <a:avLst/>
          </a:prstGeom>
          <a:noFill/>
          <a:ln>
            <a:noFill/>
          </a:ln>
        </p:spPr>
      </p:pic>
      <p:sp>
        <p:nvSpPr>
          <p:cNvPr id="463" name="Google Shape;463;g2cecfa039a1_0_4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g2cecfa039a1_0_4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5" name="Google Shape;465;g2cecfa039a1_0_429"/>
          <p:cNvSpPr/>
          <p:nvPr/>
        </p:nvSpPr>
        <p:spPr>
          <a:xfrm>
            <a:off x="2946768" y="41529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ecfa039a1_0_429"/>
          <p:cNvSpPr/>
          <p:nvPr/>
        </p:nvSpPr>
        <p:spPr>
          <a:xfrm>
            <a:off x="2946768" y="41529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cecfa039a1_0_429"/>
          <p:cNvSpPr/>
          <p:nvPr/>
        </p:nvSpPr>
        <p:spPr>
          <a:xfrm>
            <a:off x="2946768" y="4152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An mobile app</a:t>
            </a:r>
            <a:endParaRPr b="0" i="0" sz="4800" u="none" cap="none" strike="noStrike">
              <a:solidFill>
                <a:schemeClr val="dk1"/>
              </a:solidFill>
              <a:latin typeface="Calibri"/>
              <a:ea typeface="Calibri"/>
              <a:cs typeface="Calibri"/>
              <a:sym typeface="Calibri"/>
            </a:endParaRPr>
          </a:p>
        </p:txBody>
      </p:sp>
      <p:sp>
        <p:nvSpPr>
          <p:cNvPr id="468" name="Google Shape;468;g2cecfa039a1_0_429"/>
          <p:cNvSpPr/>
          <p:nvPr/>
        </p:nvSpPr>
        <p:spPr>
          <a:xfrm>
            <a:off x="2946768" y="50927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9" name="Google Shape;469;g2cecfa039a1_0_429"/>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70" name="Google Shape;470;g2cecfa039a1_0_429"/>
          <p:cNvSpPr/>
          <p:nvPr/>
        </p:nvSpPr>
        <p:spPr>
          <a:xfrm>
            <a:off x="2895962" y="18542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The Future of Fantasy</a:t>
            </a:r>
            <a:endParaRPr b="0" i="0" sz="8000" u="none" cap="none" strike="noStrike">
              <a:solidFill>
                <a:schemeClr val="dk1"/>
              </a:solidFill>
              <a:latin typeface="Calibri"/>
              <a:ea typeface="Calibri"/>
              <a:cs typeface="Calibri"/>
              <a:sym typeface="Calibri"/>
            </a:endParaRPr>
          </a:p>
        </p:txBody>
      </p:sp>
      <p:pic>
        <p:nvPicPr>
          <p:cNvPr descr=" " id="471" name="Google Shape;471;g2cecfa039a1_0_429"/>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72" name="Google Shape;472;g2cecfa039a1_0_429"/>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477" name="Shape 477"/>
        <p:cNvGrpSpPr/>
        <p:nvPr/>
      </p:nvGrpSpPr>
      <p:grpSpPr>
        <a:xfrm>
          <a:off x="0" y="0"/>
          <a:ext cx="0" cy="0"/>
          <a:chOff x="0" y="0"/>
          <a:chExt cx="0" cy="0"/>
        </a:xfrm>
      </p:grpSpPr>
      <p:pic>
        <p:nvPicPr>
          <p:cNvPr descr=" " id="478" name="Google Shape;478;g2cecfa039a1_0_445"/>
          <p:cNvPicPr preferRelativeResize="0"/>
          <p:nvPr/>
        </p:nvPicPr>
        <p:blipFill rotWithShape="1">
          <a:blip r:embed="rId3">
            <a:alphaModFix/>
          </a:blip>
          <a:srcRect b="0" l="0" r="0" t="0"/>
          <a:stretch/>
        </p:blipFill>
        <p:spPr>
          <a:xfrm>
            <a:off x="17324965" y="990600"/>
            <a:ext cx="6428467" cy="2819400"/>
          </a:xfrm>
          <a:prstGeom prst="rect">
            <a:avLst/>
          </a:prstGeom>
          <a:noFill/>
          <a:ln>
            <a:noFill/>
          </a:ln>
        </p:spPr>
      </p:pic>
      <p:pic>
        <p:nvPicPr>
          <p:cNvPr descr=" " id="479" name="Google Shape;479;g2cecfa039a1_0_445"/>
          <p:cNvPicPr preferRelativeResize="0"/>
          <p:nvPr/>
        </p:nvPicPr>
        <p:blipFill rotWithShape="1">
          <a:blip r:embed="rId4">
            <a:alphaModFix/>
          </a:blip>
          <a:srcRect b="0" l="0" r="0" t="0"/>
          <a:stretch/>
        </p:blipFill>
        <p:spPr>
          <a:xfrm>
            <a:off x="978022" y="10464800"/>
            <a:ext cx="2892272" cy="2819400"/>
          </a:xfrm>
          <a:prstGeom prst="rect">
            <a:avLst/>
          </a:prstGeom>
          <a:noFill/>
          <a:ln>
            <a:noFill/>
          </a:ln>
        </p:spPr>
      </p:pic>
      <p:sp>
        <p:nvSpPr>
          <p:cNvPr id="480" name="Google Shape;480;g2cecfa039a1_0_4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cecfa039a1_0_4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2" name="Google Shape;482;g2cecfa039a1_0_445"/>
          <p:cNvSpPr/>
          <p:nvPr/>
        </p:nvSpPr>
        <p:spPr>
          <a:xfrm>
            <a:off x="16880410" y="4025900"/>
            <a:ext cx="57156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cecfa039a1_0_445"/>
          <p:cNvSpPr/>
          <p:nvPr/>
        </p:nvSpPr>
        <p:spPr>
          <a:xfrm>
            <a:off x="16880410" y="4025900"/>
            <a:ext cx="57156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cecfa039a1_0_445"/>
          <p:cNvSpPr/>
          <p:nvPr/>
        </p:nvSpPr>
        <p:spPr>
          <a:xfrm>
            <a:off x="16880410" y="4025900"/>
            <a:ext cx="5919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 web application</a:t>
            </a:r>
            <a:endParaRPr b="0" i="0" sz="4800" u="none" cap="none" strike="noStrike">
              <a:solidFill>
                <a:schemeClr val="dk1"/>
              </a:solidFill>
              <a:latin typeface="Calibri"/>
              <a:ea typeface="Calibri"/>
              <a:cs typeface="Calibri"/>
              <a:sym typeface="Calibri"/>
            </a:endParaRPr>
          </a:p>
        </p:txBody>
      </p:sp>
      <p:sp>
        <p:nvSpPr>
          <p:cNvPr id="485" name="Google Shape;485;g2cecfa039a1_0_445"/>
          <p:cNvSpPr/>
          <p:nvPr/>
        </p:nvSpPr>
        <p:spPr>
          <a:xfrm>
            <a:off x="16880410" y="49657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6" name="Google Shape;486;g2cecfa039a1_0_445"/>
          <p:cNvSpPr/>
          <p:nvPr/>
        </p:nvSpPr>
        <p:spPr>
          <a:xfrm>
            <a:off x="825603" y="4064000"/>
            <a:ext cx="7007100" cy="521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7" name="Google Shape;487;g2cecfa039a1_0_445"/>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88" name="Google Shape;488;g2cecfa039a1_0_445"/>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89" name="Google Shape;489;g2cecfa039a1_0_445"/>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494" name="Shape 494"/>
        <p:cNvGrpSpPr/>
        <p:nvPr/>
      </p:nvGrpSpPr>
      <p:grpSpPr>
        <a:xfrm>
          <a:off x="0" y="0"/>
          <a:ext cx="0" cy="0"/>
          <a:chOff x="0" y="0"/>
          <a:chExt cx="0" cy="0"/>
        </a:xfrm>
      </p:grpSpPr>
      <p:pic>
        <p:nvPicPr>
          <p:cNvPr descr=" " id="495" name="Google Shape;495;g2cecfa039a1_0_46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6" name="Google Shape;496;g2cecfa039a1_0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cecfa039a1_0_4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8" name="Google Shape;498;g2cecfa039a1_0_461"/>
          <p:cNvSpPr/>
          <p:nvPr/>
        </p:nvSpPr>
        <p:spPr>
          <a:xfrm>
            <a:off x="15690694" y="6985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BACEFF"/>
              </a:buClr>
              <a:buSzPts val="8000"/>
              <a:buFont typeface="Russo One"/>
              <a:buNone/>
            </a:pPr>
            <a:r>
              <a:rPr b="0" i="0" lang="en-US" sz="8000" u="none" cap="none" strike="noStrike">
                <a:solidFill>
                  <a:srgbClr val="BACEFF"/>
                </a:solidFill>
                <a:latin typeface="Russo One"/>
                <a:ea typeface="Russo One"/>
                <a:cs typeface="Russo One"/>
                <a:sym typeface="Russo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26" name="Shape 26"/>
        <p:cNvGrpSpPr/>
        <p:nvPr/>
      </p:nvGrpSpPr>
      <p:grpSpPr>
        <a:xfrm>
          <a:off x="0" y="0"/>
          <a:ext cx="0" cy="0"/>
          <a:chOff x="0" y="0"/>
          <a:chExt cx="0" cy="0"/>
        </a:xfrm>
      </p:grpSpPr>
      <p:pic>
        <p:nvPicPr>
          <p:cNvPr descr=" " id="27" name="Google Shape;27;g2cecfa039a1_0_10"/>
          <p:cNvPicPr preferRelativeResize="0"/>
          <p:nvPr/>
        </p:nvPicPr>
        <p:blipFill rotWithShape="1">
          <a:blip r:embed="rId3">
            <a:alphaModFix/>
          </a:blip>
          <a:srcRect b="0" l="0" r="0" t="0"/>
          <a:stretch/>
        </p:blipFill>
        <p:spPr>
          <a:xfrm>
            <a:off x="1917940" y="10947400"/>
            <a:ext cx="12041105" cy="2032000"/>
          </a:xfrm>
          <a:prstGeom prst="rect">
            <a:avLst/>
          </a:prstGeom>
          <a:noFill/>
          <a:ln>
            <a:noFill/>
          </a:ln>
        </p:spPr>
      </p:pic>
      <p:pic>
        <p:nvPicPr>
          <p:cNvPr descr=" " id="28" name="Google Shape;28;g2cecfa039a1_0_10"/>
          <p:cNvPicPr preferRelativeResize="0"/>
          <p:nvPr/>
        </p:nvPicPr>
        <p:blipFill rotWithShape="1">
          <a:blip r:embed="rId4">
            <a:alphaModFix/>
          </a:blip>
          <a:srcRect b="0" l="0" r="0" t="0"/>
          <a:stretch/>
        </p:blipFill>
        <p:spPr>
          <a:xfrm>
            <a:off x="16588273" y="1638300"/>
            <a:ext cx="2576106" cy="2819400"/>
          </a:xfrm>
          <a:prstGeom prst="rect">
            <a:avLst/>
          </a:prstGeom>
          <a:noFill/>
          <a:ln>
            <a:noFill/>
          </a:ln>
        </p:spPr>
      </p:pic>
      <p:pic>
        <p:nvPicPr>
          <p:cNvPr descr=" " id="29" name="Google Shape;29;g2cecfa039a1_0_10"/>
          <p:cNvPicPr preferRelativeResize="0"/>
          <p:nvPr/>
        </p:nvPicPr>
        <p:blipFill rotWithShape="1">
          <a:blip r:embed="rId5">
            <a:alphaModFix/>
          </a:blip>
          <a:srcRect b="0" l="0" r="0" t="0"/>
          <a:stretch/>
        </p:blipFill>
        <p:spPr>
          <a:xfrm>
            <a:off x="19164488" y="1638300"/>
            <a:ext cx="2576106" cy="2819400"/>
          </a:xfrm>
          <a:prstGeom prst="rect">
            <a:avLst/>
          </a:prstGeom>
          <a:noFill/>
          <a:ln>
            <a:noFill/>
          </a:ln>
        </p:spPr>
      </p:pic>
      <p:sp>
        <p:nvSpPr>
          <p:cNvPr id="30" name="Google Shape;30;g2cecfa039a1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cecfa039a1_0_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 name="Google Shape;32;g2cecfa039a1_0_10"/>
          <p:cNvSpPr/>
          <p:nvPr/>
        </p:nvSpPr>
        <p:spPr>
          <a:xfrm>
            <a:off x="8162887" y="4394200"/>
            <a:ext cx="80613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12800"/>
              <a:buFont typeface="Russo One"/>
              <a:buNone/>
            </a:pPr>
            <a:r>
              <a:rPr b="0" i="0" lang="en-US" sz="12800" u="none" cap="none" strike="noStrike">
                <a:solidFill>
                  <a:srgbClr val="082FB7"/>
                </a:solidFill>
                <a:latin typeface="Russo One"/>
                <a:ea typeface="Russo One"/>
                <a:cs typeface="Russo One"/>
                <a:sym typeface="Russo One"/>
              </a:rPr>
              <a:t>Welcome</a:t>
            </a:r>
            <a:endParaRPr b="0" i="0" sz="12800" u="none" cap="none" strike="noStrike">
              <a:solidFill>
                <a:schemeClr val="dk1"/>
              </a:solidFill>
              <a:latin typeface="Calibri"/>
              <a:ea typeface="Calibri"/>
              <a:cs typeface="Calibri"/>
              <a:sym typeface="Calibri"/>
            </a:endParaRPr>
          </a:p>
        </p:txBody>
      </p:sp>
      <p:sp>
        <p:nvSpPr>
          <p:cNvPr id="33" name="Google Shape;33;g2cecfa039a1_0_10"/>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503" name="Shape 503"/>
        <p:cNvGrpSpPr/>
        <p:nvPr/>
      </p:nvGrpSpPr>
      <p:grpSpPr>
        <a:xfrm>
          <a:off x="0" y="0"/>
          <a:ext cx="0" cy="0"/>
          <a:chOff x="0" y="0"/>
          <a:chExt cx="0" cy="0"/>
        </a:xfrm>
      </p:grpSpPr>
      <p:pic>
        <p:nvPicPr>
          <p:cNvPr descr=" " id="504" name="Google Shape;504;g2cecfa039a1_0_469"/>
          <p:cNvPicPr preferRelativeResize="0"/>
          <p:nvPr/>
        </p:nvPicPr>
        <p:blipFill rotWithShape="1">
          <a:blip r:embed="rId3">
            <a:alphaModFix/>
          </a:blip>
          <a:srcRect b="0" l="0" r="0" t="0"/>
          <a:stretch/>
        </p:blipFill>
        <p:spPr>
          <a:xfrm>
            <a:off x="762095" y="825500"/>
            <a:ext cx="6043311" cy="2819400"/>
          </a:xfrm>
          <a:prstGeom prst="rect">
            <a:avLst/>
          </a:prstGeom>
          <a:noFill/>
          <a:ln>
            <a:noFill/>
          </a:ln>
        </p:spPr>
      </p:pic>
      <p:pic>
        <p:nvPicPr>
          <p:cNvPr descr=" " id="505" name="Google Shape;505;g2cecfa039a1_0_469"/>
          <p:cNvPicPr preferRelativeResize="0"/>
          <p:nvPr/>
        </p:nvPicPr>
        <p:blipFill rotWithShape="1">
          <a:blip r:embed="rId4">
            <a:alphaModFix/>
          </a:blip>
          <a:srcRect b="0" l="0" r="0" t="0"/>
          <a:stretch/>
        </p:blipFill>
        <p:spPr>
          <a:xfrm>
            <a:off x="19433429" y="10401300"/>
            <a:ext cx="4229629" cy="2819400"/>
          </a:xfrm>
          <a:prstGeom prst="rect">
            <a:avLst/>
          </a:prstGeom>
          <a:noFill/>
          <a:ln>
            <a:noFill/>
          </a:ln>
        </p:spPr>
      </p:pic>
      <p:sp>
        <p:nvSpPr>
          <p:cNvPr id="506" name="Google Shape;506;g2cecfa039a1_0_4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g2cecfa039a1_0_46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8" name="Google Shape;508;g2cecfa039a1_0_469"/>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509" name="Google Shape;509;g2cecfa039a1_0_469"/>
          <p:cNvSpPr/>
          <p:nvPr/>
        </p:nvSpPr>
        <p:spPr>
          <a:xfrm>
            <a:off x="5012893" y="1104900"/>
            <a:ext cx="14348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Fantasy Realm at a Glance</a:t>
            </a:r>
            <a:endParaRPr b="0" i="0" sz="8000" u="none" cap="none" strike="noStrike">
              <a:solidFill>
                <a:schemeClr val="dk1"/>
              </a:solidFill>
              <a:latin typeface="Calibri"/>
              <a:ea typeface="Calibri"/>
              <a:cs typeface="Calibri"/>
              <a:sym typeface="Calibri"/>
            </a:endParaRPr>
          </a:p>
        </p:txBody>
      </p:sp>
      <p:sp>
        <p:nvSpPr>
          <p:cNvPr id="510" name="Google Shape;510;g2cecfa039a1_0_469"/>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cecfa039a1_0_469"/>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ecfa039a1_0_469"/>
          <p:cNvSpPr/>
          <p:nvPr/>
        </p:nvSpPr>
        <p:spPr>
          <a:xfrm>
            <a:off x="1714714" y="34417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Forest</a:t>
            </a:r>
            <a:endParaRPr b="0" i="0" sz="4800" u="none" cap="none" strike="noStrike">
              <a:solidFill>
                <a:schemeClr val="dk1"/>
              </a:solidFill>
              <a:latin typeface="Calibri"/>
              <a:ea typeface="Calibri"/>
              <a:cs typeface="Calibri"/>
              <a:sym typeface="Calibri"/>
            </a:endParaRPr>
          </a:p>
        </p:txBody>
      </p:sp>
      <p:sp>
        <p:nvSpPr>
          <p:cNvPr id="513" name="Google Shape;513;g2cecfa039a1_0_469"/>
          <p:cNvSpPr/>
          <p:nvPr/>
        </p:nvSpPr>
        <p:spPr>
          <a:xfrm>
            <a:off x="1714714" y="4279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14" name="Google Shape;514;g2cecfa039a1_0_469"/>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ecfa039a1_0_469"/>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cecfa039a1_0_469"/>
          <p:cNvSpPr/>
          <p:nvPr/>
        </p:nvSpPr>
        <p:spPr>
          <a:xfrm>
            <a:off x="1714714" y="6604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Caves</a:t>
            </a:r>
            <a:endParaRPr b="0" i="0" sz="4800" u="none" cap="none" strike="noStrike">
              <a:solidFill>
                <a:schemeClr val="dk1"/>
              </a:solidFill>
              <a:latin typeface="Calibri"/>
              <a:ea typeface="Calibri"/>
              <a:cs typeface="Calibri"/>
              <a:sym typeface="Calibri"/>
            </a:endParaRPr>
          </a:p>
        </p:txBody>
      </p:sp>
      <p:sp>
        <p:nvSpPr>
          <p:cNvPr id="517" name="Google Shape;517;g2cecfa039a1_0_469"/>
          <p:cNvSpPr/>
          <p:nvPr/>
        </p:nvSpPr>
        <p:spPr>
          <a:xfrm>
            <a:off x="1714714" y="7442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18" name="Google Shape;518;g2cecfa039a1_0_469"/>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cecfa039a1_0_469"/>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cecfa039a1_0_469"/>
          <p:cNvSpPr/>
          <p:nvPr/>
        </p:nvSpPr>
        <p:spPr>
          <a:xfrm>
            <a:off x="1714714" y="97663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Lair</a:t>
            </a:r>
            <a:endParaRPr b="0" i="0" sz="4800" u="none" cap="none" strike="noStrike">
              <a:solidFill>
                <a:schemeClr val="dk1"/>
              </a:solidFill>
              <a:latin typeface="Calibri"/>
              <a:ea typeface="Calibri"/>
              <a:cs typeface="Calibri"/>
              <a:sym typeface="Calibri"/>
            </a:endParaRPr>
          </a:p>
        </p:txBody>
      </p:sp>
      <p:sp>
        <p:nvSpPr>
          <p:cNvPr id="521" name="Google Shape;521;g2cecfa039a1_0_469"/>
          <p:cNvSpPr/>
          <p:nvPr/>
        </p:nvSpPr>
        <p:spPr>
          <a:xfrm>
            <a:off x="1714714" y="106045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526" name="Shape 526"/>
        <p:cNvGrpSpPr/>
        <p:nvPr/>
      </p:nvGrpSpPr>
      <p:grpSpPr>
        <a:xfrm>
          <a:off x="0" y="0"/>
          <a:ext cx="0" cy="0"/>
          <a:chOff x="0" y="0"/>
          <a:chExt cx="0" cy="0"/>
        </a:xfrm>
      </p:grpSpPr>
      <p:pic>
        <p:nvPicPr>
          <p:cNvPr descr=" " id="527" name="Google Shape;527;g2cecfa039a1_0_491"/>
          <p:cNvPicPr preferRelativeResize="0"/>
          <p:nvPr/>
        </p:nvPicPr>
        <p:blipFill rotWithShape="1">
          <a:blip r:embed="rId3">
            <a:alphaModFix/>
          </a:blip>
          <a:srcRect b="0" l="0" r="0" t="0"/>
          <a:stretch/>
        </p:blipFill>
        <p:spPr>
          <a:xfrm>
            <a:off x="17324965" y="990600"/>
            <a:ext cx="6428467" cy="2819400"/>
          </a:xfrm>
          <a:prstGeom prst="rect">
            <a:avLst/>
          </a:prstGeom>
          <a:noFill/>
          <a:ln>
            <a:noFill/>
          </a:ln>
        </p:spPr>
      </p:pic>
      <p:pic>
        <p:nvPicPr>
          <p:cNvPr descr=" " id="528" name="Google Shape;528;g2cecfa039a1_0_491"/>
          <p:cNvPicPr preferRelativeResize="0"/>
          <p:nvPr/>
        </p:nvPicPr>
        <p:blipFill rotWithShape="1">
          <a:blip r:embed="rId4">
            <a:alphaModFix/>
          </a:blip>
          <a:srcRect b="0" l="0" r="0" t="0"/>
          <a:stretch/>
        </p:blipFill>
        <p:spPr>
          <a:xfrm>
            <a:off x="978022" y="10464800"/>
            <a:ext cx="2892272" cy="2819400"/>
          </a:xfrm>
          <a:prstGeom prst="rect">
            <a:avLst/>
          </a:prstGeom>
          <a:noFill/>
          <a:ln>
            <a:noFill/>
          </a:ln>
        </p:spPr>
      </p:pic>
      <p:sp>
        <p:nvSpPr>
          <p:cNvPr id="529" name="Google Shape;529;g2cecfa039a1_0_4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cecfa039a1_0_4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1" name="Google Shape;531;g2cecfa039a1_0_491"/>
          <p:cNvSpPr/>
          <p:nvPr/>
        </p:nvSpPr>
        <p:spPr>
          <a:xfrm>
            <a:off x="6054423" y="11049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The Timeline</a:t>
            </a:r>
            <a:endParaRPr b="0" i="0" sz="8000" u="none" cap="none" strike="noStrike">
              <a:solidFill>
                <a:schemeClr val="dk1"/>
              </a:solidFill>
              <a:latin typeface="Calibri"/>
              <a:ea typeface="Calibri"/>
              <a:cs typeface="Calibri"/>
              <a:sym typeface="Calibri"/>
            </a:endParaRPr>
          </a:p>
        </p:txBody>
      </p:sp>
      <p:sp>
        <p:nvSpPr>
          <p:cNvPr id="532" name="Google Shape;532;g2cecfa039a1_0_491"/>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cecfa039a1_0_491"/>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2cecfa039a1_0_491"/>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35" name="Google Shape;535;g2cecfa039a1_0_491"/>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36" name="Google Shape;536;g2cecfa039a1_0_491"/>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37" name="Google Shape;537;g2cecfa039a1_0_491"/>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38" name="Google Shape;538;g2cecfa039a1_0_491"/>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39" name="Google Shape;539;g2cecfa039a1_0_491"/>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cecfa039a1_0_491"/>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cecfa039a1_0_491"/>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War</a:t>
            </a:r>
            <a:endParaRPr b="0" i="0" sz="3600" u="none" cap="none" strike="noStrike">
              <a:solidFill>
                <a:schemeClr val="dk1"/>
              </a:solidFill>
              <a:latin typeface="Calibri"/>
              <a:ea typeface="Calibri"/>
              <a:cs typeface="Calibri"/>
              <a:sym typeface="Calibri"/>
            </a:endParaRPr>
          </a:p>
        </p:txBody>
      </p:sp>
      <p:sp>
        <p:nvSpPr>
          <p:cNvPr id="542" name="Google Shape;542;g2cecfa039a1_0_491"/>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43" name="Google Shape;543;g2cecfa039a1_0_491"/>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cecfa039a1_0_491"/>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cecfa039a1_0_491"/>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Transformation</a:t>
            </a:r>
            <a:endParaRPr b="0" i="0" sz="3600" u="none" cap="none" strike="noStrike">
              <a:solidFill>
                <a:schemeClr val="dk1"/>
              </a:solidFill>
              <a:latin typeface="Calibri"/>
              <a:ea typeface="Calibri"/>
              <a:cs typeface="Calibri"/>
              <a:sym typeface="Calibri"/>
            </a:endParaRPr>
          </a:p>
        </p:txBody>
      </p:sp>
      <p:sp>
        <p:nvSpPr>
          <p:cNvPr id="546" name="Google Shape;546;g2cecfa039a1_0_491"/>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47" name="Google Shape;547;g2cecfa039a1_0_491"/>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ecfa039a1_0_491"/>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cecfa039a1_0_491"/>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Rise</a:t>
            </a:r>
            <a:endParaRPr b="0" i="0" sz="3600" u="none" cap="none" strike="noStrike">
              <a:solidFill>
                <a:schemeClr val="dk1"/>
              </a:solidFill>
              <a:latin typeface="Calibri"/>
              <a:ea typeface="Calibri"/>
              <a:cs typeface="Calibri"/>
              <a:sym typeface="Calibri"/>
            </a:endParaRPr>
          </a:p>
        </p:txBody>
      </p:sp>
      <p:sp>
        <p:nvSpPr>
          <p:cNvPr id="550" name="Google Shape;550;g2cecfa039a1_0_491"/>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51" name="Google Shape;551;g2cecfa039a1_0_491"/>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cecfa039a1_0_491"/>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cecfa039a1_0_491"/>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Invasion</a:t>
            </a:r>
            <a:endParaRPr b="0" i="0" sz="3600" u="none" cap="none" strike="noStrike">
              <a:solidFill>
                <a:schemeClr val="dk1"/>
              </a:solidFill>
              <a:latin typeface="Calibri"/>
              <a:ea typeface="Calibri"/>
              <a:cs typeface="Calibri"/>
              <a:sym typeface="Calibri"/>
            </a:endParaRPr>
          </a:p>
        </p:txBody>
      </p:sp>
      <p:sp>
        <p:nvSpPr>
          <p:cNvPr id="554" name="Google Shape;554;g2cecfa039a1_0_491"/>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55" name="Google Shape;555;g2cecfa039a1_0_491"/>
          <p:cNvSpPr/>
          <p:nvPr/>
        </p:nvSpPr>
        <p:spPr>
          <a:xfrm rot="-5400000">
            <a:off x="760757" y="8502769"/>
            <a:ext cx="1308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sso One"/>
              <a:buNone/>
            </a:pPr>
            <a:r>
              <a:rPr b="0" i="0" lang="en-US" sz="3600" u="none" cap="none" strike="noStrike">
                <a:solidFill>
                  <a:srgbClr val="000000"/>
                </a:solidFill>
                <a:latin typeface="Russo One"/>
                <a:ea typeface="Russo One"/>
                <a:cs typeface="Russo One"/>
                <a:sym typeface="Russo One"/>
              </a:rPr>
              <a:t>2020</a:t>
            </a:r>
            <a:endParaRPr b="0" i="0" sz="3600" u="none" cap="none" strike="noStrike">
              <a:solidFill>
                <a:schemeClr val="dk1"/>
              </a:solidFill>
              <a:latin typeface="Calibri"/>
              <a:ea typeface="Calibri"/>
              <a:cs typeface="Calibri"/>
              <a:sym typeface="Calibri"/>
            </a:endParaRPr>
          </a:p>
        </p:txBody>
      </p:sp>
      <p:sp>
        <p:nvSpPr>
          <p:cNvPr id="556" name="Google Shape;556;g2cecfa039a1_0_491"/>
          <p:cNvSpPr/>
          <p:nvPr/>
        </p:nvSpPr>
        <p:spPr>
          <a:xfrm rot="-5400000">
            <a:off x="12096922" y="8518766"/>
            <a:ext cx="1270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sso One"/>
              <a:buNone/>
            </a:pPr>
            <a:r>
              <a:rPr b="0" i="0" lang="en-US" sz="3600" u="none" cap="none" strike="noStrike">
                <a:solidFill>
                  <a:srgbClr val="000000"/>
                </a:solidFill>
                <a:latin typeface="Russo One"/>
                <a:ea typeface="Russo One"/>
                <a:cs typeface="Russo One"/>
                <a:sym typeface="Russo One"/>
              </a:rPr>
              <a:t>2022</a:t>
            </a:r>
            <a:endParaRPr b="0" i="0" sz="3600" u="none" cap="none" strike="noStrike">
              <a:solidFill>
                <a:schemeClr val="dk1"/>
              </a:solidFill>
              <a:latin typeface="Calibri"/>
              <a:ea typeface="Calibri"/>
              <a:cs typeface="Calibri"/>
              <a:sym typeface="Calibri"/>
            </a:endParaRPr>
          </a:p>
        </p:txBody>
      </p:sp>
      <p:sp>
        <p:nvSpPr>
          <p:cNvPr id="557" name="Google Shape;557;g2cecfa039a1_0_491"/>
          <p:cNvSpPr/>
          <p:nvPr/>
        </p:nvSpPr>
        <p:spPr>
          <a:xfrm rot="-5400000">
            <a:off x="6457412" y="6637511"/>
            <a:ext cx="1194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sso One"/>
              <a:buNone/>
            </a:pPr>
            <a:r>
              <a:rPr b="0" i="0" lang="en-US" sz="3600" u="none" cap="none" strike="noStrike">
                <a:solidFill>
                  <a:srgbClr val="000000"/>
                </a:solidFill>
                <a:latin typeface="Russo One"/>
                <a:ea typeface="Russo One"/>
                <a:cs typeface="Russo One"/>
                <a:sym typeface="Russo One"/>
              </a:rPr>
              <a:t>2021</a:t>
            </a:r>
            <a:endParaRPr b="0" i="0" sz="3600" u="none" cap="none" strike="noStrike">
              <a:solidFill>
                <a:schemeClr val="dk1"/>
              </a:solidFill>
              <a:latin typeface="Calibri"/>
              <a:ea typeface="Calibri"/>
              <a:cs typeface="Calibri"/>
              <a:sym typeface="Calibri"/>
            </a:endParaRPr>
          </a:p>
        </p:txBody>
      </p:sp>
      <p:sp>
        <p:nvSpPr>
          <p:cNvPr id="558" name="Google Shape;558;g2cecfa039a1_0_491"/>
          <p:cNvSpPr/>
          <p:nvPr/>
        </p:nvSpPr>
        <p:spPr>
          <a:xfrm rot="-5400000">
            <a:off x="17749129" y="6588366"/>
            <a:ext cx="1270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sso One"/>
              <a:buNone/>
            </a:pPr>
            <a:r>
              <a:rPr b="0" i="0" lang="en-US" sz="3600" u="none" cap="none" strike="noStrike">
                <a:solidFill>
                  <a:srgbClr val="000000"/>
                </a:solidFill>
                <a:latin typeface="Russo One"/>
                <a:ea typeface="Russo One"/>
                <a:cs typeface="Russo One"/>
                <a:sym typeface="Russo O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563" name="Shape 563"/>
        <p:cNvGrpSpPr/>
        <p:nvPr/>
      </p:nvGrpSpPr>
      <p:grpSpPr>
        <a:xfrm>
          <a:off x="0" y="0"/>
          <a:ext cx="0" cy="0"/>
          <a:chOff x="0" y="0"/>
          <a:chExt cx="0" cy="0"/>
        </a:xfrm>
      </p:grpSpPr>
      <p:pic>
        <p:nvPicPr>
          <p:cNvPr descr=" " id="564" name="Google Shape;564;g2cecfa039a1_0_527"/>
          <p:cNvPicPr preferRelativeResize="0"/>
          <p:nvPr/>
        </p:nvPicPr>
        <p:blipFill rotWithShape="1">
          <a:blip r:embed="rId3">
            <a:alphaModFix/>
          </a:blip>
          <a:srcRect b="0" l="0" r="0" t="0"/>
          <a:stretch/>
        </p:blipFill>
        <p:spPr>
          <a:xfrm>
            <a:off x="20779797" y="711200"/>
            <a:ext cx="2819768" cy="2819400"/>
          </a:xfrm>
          <a:prstGeom prst="rect">
            <a:avLst/>
          </a:prstGeom>
          <a:noFill/>
          <a:ln>
            <a:noFill/>
          </a:ln>
        </p:spPr>
      </p:pic>
      <p:pic>
        <p:nvPicPr>
          <p:cNvPr descr=" " id="565" name="Google Shape;565;g2cecfa039a1_0_527"/>
          <p:cNvPicPr preferRelativeResize="0"/>
          <p:nvPr/>
        </p:nvPicPr>
        <p:blipFill rotWithShape="1">
          <a:blip r:embed="rId4">
            <a:alphaModFix/>
          </a:blip>
          <a:srcRect b="0" l="0" r="0" t="0"/>
          <a:stretch/>
        </p:blipFill>
        <p:spPr>
          <a:xfrm>
            <a:off x="495362" y="10528300"/>
            <a:ext cx="11703172" cy="2819400"/>
          </a:xfrm>
          <a:prstGeom prst="rect">
            <a:avLst/>
          </a:prstGeom>
          <a:noFill/>
          <a:ln>
            <a:noFill/>
          </a:ln>
        </p:spPr>
      </p:pic>
      <p:sp>
        <p:nvSpPr>
          <p:cNvPr id="566" name="Google Shape;566;g2cecfa039a1_0_5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cecfa039a1_0_52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8" name="Google Shape;568;g2cecfa039a1_0_527"/>
          <p:cNvSpPr/>
          <p:nvPr/>
        </p:nvSpPr>
        <p:spPr>
          <a:xfrm>
            <a:off x="9267925" y="7112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Our Team</a:t>
            </a:r>
            <a:endParaRPr b="0" i="0" sz="8000" u="none" cap="none" strike="noStrike">
              <a:solidFill>
                <a:schemeClr val="dk1"/>
              </a:solidFill>
              <a:latin typeface="Calibri"/>
              <a:ea typeface="Calibri"/>
              <a:cs typeface="Calibri"/>
              <a:sym typeface="Calibri"/>
            </a:endParaRPr>
          </a:p>
        </p:txBody>
      </p:sp>
      <p:sp>
        <p:nvSpPr>
          <p:cNvPr id="569" name="Google Shape;569;g2cecfa039a1_0_527"/>
          <p:cNvSpPr/>
          <p:nvPr/>
        </p:nvSpPr>
        <p:spPr>
          <a:xfrm>
            <a:off x="255301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cecfa039a1_0_527"/>
          <p:cNvPicPr preferRelativeResize="0"/>
          <p:nvPr/>
        </p:nvPicPr>
        <p:blipFill rotWithShape="1">
          <a:blip r:embed="rId6">
            <a:alphaModFix/>
          </a:blip>
          <a:srcRect b="0" l="0" r="0" t="0"/>
          <a:stretch/>
        </p:blipFill>
        <p:spPr>
          <a:xfrm>
            <a:off x="2553019" y="2997200"/>
            <a:ext cx="6096762" cy="6096000"/>
          </a:xfrm>
          <a:prstGeom prst="rect">
            <a:avLst/>
          </a:prstGeom>
          <a:noFill/>
          <a:ln>
            <a:noFill/>
          </a:ln>
        </p:spPr>
      </p:pic>
      <p:sp>
        <p:nvSpPr>
          <p:cNvPr id="571" name="Google Shape;571;g2cecfa039a1_0_527"/>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cecfa039a1_0_527"/>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ecfa039a1_0_527"/>
          <p:cNvSpPr/>
          <p:nvPr/>
        </p:nvSpPr>
        <p:spPr>
          <a:xfrm>
            <a:off x="245140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Eldruin</a:t>
            </a:r>
            <a:endParaRPr b="0" i="0" sz="4800" u="none" cap="none" strike="noStrike">
              <a:solidFill>
                <a:schemeClr val="dk1"/>
              </a:solidFill>
              <a:latin typeface="Calibri"/>
              <a:ea typeface="Calibri"/>
              <a:cs typeface="Calibri"/>
              <a:sym typeface="Calibri"/>
            </a:endParaRPr>
          </a:p>
        </p:txBody>
      </p:sp>
      <p:sp>
        <p:nvSpPr>
          <p:cNvPr id="574" name="Google Shape;574;g2cecfa039a1_0_527"/>
          <p:cNvSpPr/>
          <p:nvPr/>
        </p:nvSpPr>
        <p:spPr>
          <a:xfrm>
            <a:off x="248527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75" name="Google Shape;575;g2cecfa039a1_0_527"/>
          <p:cNvSpPr/>
          <p:nvPr/>
        </p:nvSpPr>
        <p:spPr>
          <a:xfrm>
            <a:off x="9513489" y="54356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cecfa039a1_0_527"/>
          <p:cNvPicPr preferRelativeResize="0"/>
          <p:nvPr/>
        </p:nvPicPr>
        <p:blipFill rotWithShape="1">
          <a:blip r:embed="rId7">
            <a:alphaModFix/>
          </a:blip>
          <a:srcRect b="0" l="0" r="0" t="0"/>
          <a:stretch/>
        </p:blipFill>
        <p:spPr>
          <a:xfrm>
            <a:off x="9513489" y="5435600"/>
            <a:ext cx="6096762" cy="6096000"/>
          </a:xfrm>
          <a:prstGeom prst="rect">
            <a:avLst/>
          </a:prstGeom>
          <a:noFill/>
          <a:ln>
            <a:noFill/>
          </a:ln>
        </p:spPr>
      </p:pic>
      <p:sp>
        <p:nvSpPr>
          <p:cNvPr id="577" name="Google Shape;577;g2cecfa039a1_0_527"/>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cecfa039a1_0_527"/>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cecfa039a1_0_527"/>
          <p:cNvSpPr/>
          <p:nvPr/>
        </p:nvSpPr>
        <p:spPr>
          <a:xfrm>
            <a:off x="9411876" y="11734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Elementalen</a:t>
            </a:r>
            <a:endParaRPr b="0" i="0" sz="4800" u="none" cap="none" strike="noStrike">
              <a:solidFill>
                <a:schemeClr val="dk1"/>
              </a:solidFill>
              <a:latin typeface="Calibri"/>
              <a:ea typeface="Calibri"/>
              <a:cs typeface="Calibri"/>
              <a:sym typeface="Calibri"/>
            </a:endParaRPr>
          </a:p>
        </p:txBody>
      </p:sp>
      <p:sp>
        <p:nvSpPr>
          <p:cNvPr id="580" name="Google Shape;580;g2cecfa039a1_0_527"/>
          <p:cNvSpPr/>
          <p:nvPr/>
        </p:nvSpPr>
        <p:spPr>
          <a:xfrm>
            <a:off x="9445747" y="12623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81" name="Google Shape;581;g2cecfa039a1_0_527"/>
          <p:cNvSpPr/>
          <p:nvPr/>
        </p:nvSpPr>
        <p:spPr>
          <a:xfrm>
            <a:off x="1647395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cecfa039a1_0_527"/>
          <p:cNvPicPr preferRelativeResize="0"/>
          <p:nvPr/>
        </p:nvPicPr>
        <p:blipFill rotWithShape="1">
          <a:blip r:embed="rId8">
            <a:alphaModFix/>
          </a:blip>
          <a:srcRect b="0" l="0" r="0" t="0"/>
          <a:stretch/>
        </p:blipFill>
        <p:spPr>
          <a:xfrm>
            <a:off x="16473959" y="2997200"/>
            <a:ext cx="6096762" cy="6096000"/>
          </a:xfrm>
          <a:prstGeom prst="rect">
            <a:avLst/>
          </a:prstGeom>
          <a:noFill/>
          <a:ln>
            <a:noFill/>
          </a:ln>
        </p:spPr>
      </p:pic>
      <p:sp>
        <p:nvSpPr>
          <p:cNvPr id="583" name="Google Shape;583;g2cecfa039a1_0_527"/>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cecfa039a1_0_527"/>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cecfa039a1_0_527"/>
          <p:cNvSpPr/>
          <p:nvPr/>
        </p:nvSpPr>
        <p:spPr>
          <a:xfrm>
            <a:off x="1637234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Lunaria</a:t>
            </a:r>
            <a:endParaRPr b="0" i="0" sz="4800" u="none" cap="none" strike="noStrike">
              <a:solidFill>
                <a:schemeClr val="dk1"/>
              </a:solidFill>
              <a:latin typeface="Calibri"/>
              <a:ea typeface="Calibri"/>
              <a:cs typeface="Calibri"/>
              <a:sym typeface="Calibri"/>
            </a:endParaRPr>
          </a:p>
        </p:txBody>
      </p:sp>
      <p:sp>
        <p:nvSpPr>
          <p:cNvPr id="586" name="Google Shape;586;g2cecfa039a1_0_527"/>
          <p:cNvSpPr/>
          <p:nvPr/>
        </p:nvSpPr>
        <p:spPr>
          <a:xfrm>
            <a:off x="1640621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591" name="Shape 591"/>
        <p:cNvGrpSpPr/>
        <p:nvPr/>
      </p:nvGrpSpPr>
      <p:grpSpPr>
        <a:xfrm>
          <a:off x="0" y="0"/>
          <a:ext cx="0" cy="0"/>
          <a:chOff x="0" y="0"/>
          <a:chExt cx="0" cy="0"/>
        </a:xfrm>
      </p:grpSpPr>
      <p:pic>
        <p:nvPicPr>
          <p:cNvPr descr=" " id="592" name="Google Shape;592;g2cecfa039a1_0_554"/>
          <p:cNvPicPr preferRelativeResize="0"/>
          <p:nvPr/>
        </p:nvPicPr>
        <p:blipFill rotWithShape="1">
          <a:blip r:embed="rId3">
            <a:alphaModFix/>
          </a:blip>
          <a:srcRect b="0" l="0" r="0" t="0"/>
          <a:stretch/>
        </p:blipFill>
        <p:spPr>
          <a:xfrm>
            <a:off x="762095" y="825500"/>
            <a:ext cx="6043311" cy="2819400"/>
          </a:xfrm>
          <a:prstGeom prst="rect">
            <a:avLst/>
          </a:prstGeom>
          <a:noFill/>
          <a:ln>
            <a:noFill/>
          </a:ln>
        </p:spPr>
      </p:pic>
      <p:pic>
        <p:nvPicPr>
          <p:cNvPr descr=" " id="593" name="Google Shape;593;g2cecfa039a1_0_554"/>
          <p:cNvPicPr preferRelativeResize="0"/>
          <p:nvPr/>
        </p:nvPicPr>
        <p:blipFill rotWithShape="1">
          <a:blip r:embed="rId4">
            <a:alphaModFix/>
          </a:blip>
          <a:srcRect b="0" l="0" r="0" t="0"/>
          <a:stretch/>
        </p:blipFill>
        <p:spPr>
          <a:xfrm>
            <a:off x="19433429" y="10401300"/>
            <a:ext cx="4229629" cy="2819400"/>
          </a:xfrm>
          <a:prstGeom prst="rect">
            <a:avLst/>
          </a:prstGeom>
          <a:noFill/>
          <a:ln>
            <a:noFill/>
          </a:ln>
        </p:spPr>
      </p:pic>
      <p:pic>
        <p:nvPicPr>
          <p:cNvPr descr=" " id="594" name="Google Shape;594;g2cecfa039a1_0_554"/>
          <p:cNvPicPr preferRelativeResize="0"/>
          <p:nvPr/>
        </p:nvPicPr>
        <p:blipFill rotWithShape="1">
          <a:blip r:embed="rId5">
            <a:alphaModFix/>
          </a:blip>
          <a:srcRect b="0" l="0" r="0" t="0"/>
          <a:stretch/>
        </p:blipFill>
        <p:spPr>
          <a:xfrm>
            <a:off x="14505213" y="0"/>
            <a:ext cx="9881835" cy="13716000"/>
          </a:xfrm>
          <a:prstGeom prst="rect">
            <a:avLst/>
          </a:prstGeom>
          <a:noFill/>
          <a:ln>
            <a:noFill/>
          </a:ln>
        </p:spPr>
      </p:pic>
      <p:sp>
        <p:nvSpPr>
          <p:cNvPr id="595" name="Google Shape;595;g2cecfa039a1_0_5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cecfa039a1_0_55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7" name="Google Shape;597;g2cecfa039a1_0_554"/>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cecfa039a1_0_554"/>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cecfa039a1_0_554"/>
          <p:cNvPicPr preferRelativeResize="0"/>
          <p:nvPr/>
        </p:nvPicPr>
        <p:blipFill rotWithShape="1">
          <a:blip r:embed="rId7">
            <a:alphaModFix/>
          </a:blip>
          <a:srcRect b="0" l="0" r="0" t="0"/>
          <a:stretch/>
        </p:blipFill>
        <p:spPr>
          <a:xfrm>
            <a:off x="1243419" y="2082800"/>
            <a:ext cx="1120413" cy="1066800"/>
          </a:xfrm>
          <a:prstGeom prst="rect">
            <a:avLst/>
          </a:prstGeom>
          <a:noFill/>
          <a:ln>
            <a:noFill/>
          </a:ln>
        </p:spPr>
      </p:pic>
      <p:pic>
        <p:nvPicPr>
          <p:cNvPr descr=" " id="600" name="Google Shape;600;g2cecfa039a1_0_554"/>
          <p:cNvPicPr preferRelativeResize="0"/>
          <p:nvPr/>
        </p:nvPicPr>
        <p:blipFill rotWithShape="1">
          <a:blip r:embed="rId8">
            <a:alphaModFix/>
          </a:blip>
          <a:srcRect b="0" l="0" r="0" t="0"/>
          <a:stretch/>
        </p:blipFill>
        <p:spPr>
          <a:xfrm>
            <a:off x="1765521" y="3429000"/>
            <a:ext cx="38105" cy="1625600"/>
          </a:xfrm>
          <a:prstGeom prst="rect">
            <a:avLst/>
          </a:prstGeom>
          <a:noFill/>
          <a:ln>
            <a:noFill/>
          </a:ln>
        </p:spPr>
      </p:pic>
      <p:sp>
        <p:nvSpPr>
          <p:cNvPr id="601" name="Google Shape;601;g2cecfa039a1_0_554"/>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cecfa039a1_0_554"/>
          <p:cNvPicPr preferRelativeResize="0"/>
          <p:nvPr/>
        </p:nvPicPr>
        <p:blipFill rotWithShape="1">
          <a:blip r:embed="rId9">
            <a:alphaModFix/>
          </a:blip>
          <a:srcRect b="0" l="0" r="0" t="0"/>
          <a:stretch/>
        </p:blipFill>
        <p:spPr>
          <a:xfrm>
            <a:off x="1143143" y="5334000"/>
            <a:ext cx="1320965" cy="1066800"/>
          </a:xfrm>
          <a:prstGeom prst="rect">
            <a:avLst/>
          </a:prstGeom>
          <a:noFill/>
          <a:ln>
            <a:noFill/>
          </a:ln>
        </p:spPr>
      </p:pic>
      <p:pic>
        <p:nvPicPr>
          <p:cNvPr descr=" " id="603" name="Google Shape;603;g2cecfa039a1_0_554"/>
          <p:cNvPicPr preferRelativeResize="0"/>
          <p:nvPr/>
        </p:nvPicPr>
        <p:blipFill rotWithShape="1">
          <a:blip r:embed="rId8">
            <a:alphaModFix/>
          </a:blip>
          <a:srcRect b="0" l="0" r="0" t="0"/>
          <a:stretch/>
        </p:blipFill>
        <p:spPr>
          <a:xfrm>
            <a:off x="1765521" y="6680200"/>
            <a:ext cx="38105" cy="1625600"/>
          </a:xfrm>
          <a:prstGeom prst="rect">
            <a:avLst/>
          </a:prstGeom>
          <a:noFill/>
          <a:ln>
            <a:noFill/>
          </a:ln>
        </p:spPr>
      </p:pic>
      <p:sp>
        <p:nvSpPr>
          <p:cNvPr id="604" name="Google Shape;604;g2cecfa039a1_0_554"/>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g2cecfa039a1_0_554"/>
          <p:cNvPicPr preferRelativeResize="0"/>
          <p:nvPr/>
        </p:nvPicPr>
        <p:blipFill rotWithShape="1">
          <a:blip r:embed="rId10">
            <a:alphaModFix/>
          </a:blip>
          <a:srcRect b="0" l="0" r="0" t="0"/>
          <a:stretch/>
        </p:blipFill>
        <p:spPr>
          <a:xfrm>
            <a:off x="1326730" y="8585175"/>
            <a:ext cx="953794" cy="1066825"/>
          </a:xfrm>
          <a:prstGeom prst="rect">
            <a:avLst/>
          </a:prstGeom>
          <a:noFill/>
          <a:ln>
            <a:noFill/>
          </a:ln>
        </p:spPr>
      </p:pic>
      <p:pic>
        <p:nvPicPr>
          <p:cNvPr descr=" " id="606" name="Google Shape;606;g2cecfa039a1_0_554"/>
          <p:cNvPicPr preferRelativeResize="0"/>
          <p:nvPr/>
        </p:nvPicPr>
        <p:blipFill rotWithShape="1">
          <a:blip r:embed="rId8">
            <a:alphaModFix/>
          </a:blip>
          <a:srcRect b="0" l="0" r="0" t="0"/>
          <a:stretch/>
        </p:blipFill>
        <p:spPr>
          <a:xfrm>
            <a:off x="1765521" y="9931400"/>
            <a:ext cx="38105" cy="1625600"/>
          </a:xfrm>
          <a:prstGeom prst="rect">
            <a:avLst/>
          </a:prstGeom>
          <a:noFill/>
          <a:ln>
            <a:noFill/>
          </a:ln>
        </p:spPr>
      </p:pic>
      <p:sp>
        <p:nvSpPr>
          <p:cNvPr id="607" name="Google Shape;607;g2cecfa039a1_0_554"/>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cecfa039a1_0_554"/>
          <p:cNvPicPr preferRelativeResize="0"/>
          <p:nvPr/>
        </p:nvPicPr>
        <p:blipFill rotWithShape="1">
          <a:blip r:embed="rId11">
            <a:alphaModFix/>
          </a:blip>
          <a:srcRect b="0" l="0" r="0" t="0"/>
          <a:stretch/>
        </p:blipFill>
        <p:spPr>
          <a:xfrm>
            <a:off x="1168534" y="11836400"/>
            <a:ext cx="1270190" cy="1066800"/>
          </a:xfrm>
          <a:prstGeom prst="rect">
            <a:avLst/>
          </a:prstGeom>
          <a:noFill/>
          <a:ln>
            <a:noFill/>
          </a:ln>
        </p:spPr>
      </p:pic>
      <p:sp>
        <p:nvSpPr>
          <p:cNvPr id="609" name="Google Shape;609;g2cecfa039a1_0_554"/>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10" name="Google Shape;610;g2cecfa039a1_0_554"/>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11" name="Google Shape;611;g2cecfa039a1_0_554"/>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12" name="Google Shape;612;g2cecfa039a1_0_554"/>
          <p:cNvSpPr/>
          <p:nvPr/>
        </p:nvSpPr>
        <p:spPr>
          <a:xfrm>
            <a:off x="1460683" y="4064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617" name="Shape 617"/>
        <p:cNvGrpSpPr/>
        <p:nvPr/>
      </p:nvGrpSpPr>
      <p:grpSpPr>
        <a:xfrm>
          <a:off x="0" y="0"/>
          <a:ext cx="0" cy="0"/>
          <a:chOff x="0" y="0"/>
          <a:chExt cx="0" cy="0"/>
        </a:xfrm>
      </p:grpSpPr>
      <p:pic>
        <p:nvPicPr>
          <p:cNvPr descr=" " id="618" name="Google Shape;618;g2cecfa039a1_0_579"/>
          <p:cNvPicPr preferRelativeResize="0"/>
          <p:nvPr/>
        </p:nvPicPr>
        <p:blipFill rotWithShape="1">
          <a:blip r:embed="rId3">
            <a:alphaModFix/>
          </a:blip>
          <a:srcRect b="0" l="0" r="0" t="0"/>
          <a:stretch/>
        </p:blipFill>
        <p:spPr>
          <a:xfrm>
            <a:off x="17324965" y="990600"/>
            <a:ext cx="6428467" cy="2819400"/>
          </a:xfrm>
          <a:prstGeom prst="rect">
            <a:avLst/>
          </a:prstGeom>
          <a:noFill/>
          <a:ln>
            <a:noFill/>
          </a:ln>
        </p:spPr>
      </p:pic>
      <p:pic>
        <p:nvPicPr>
          <p:cNvPr descr=" " id="619" name="Google Shape;619;g2cecfa039a1_0_579"/>
          <p:cNvPicPr preferRelativeResize="0"/>
          <p:nvPr/>
        </p:nvPicPr>
        <p:blipFill rotWithShape="1">
          <a:blip r:embed="rId4">
            <a:alphaModFix/>
          </a:blip>
          <a:srcRect b="0" l="0" r="0" t="0"/>
          <a:stretch/>
        </p:blipFill>
        <p:spPr>
          <a:xfrm>
            <a:off x="978022" y="10464800"/>
            <a:ext cx="2892272" cy="2819400"/>
          </a:xfrm>
          <a:prstGeom prst="rect">
            <a:avLst/>
          </a:prstGeom>
          <a:noFill/>
          <a:ln>
            <a:noFill/>
          </a:ln>
        </p:spPr>
      </p:pic>
      <p:sp>
        <p:nvSpPr>
          <p:cNvPr id="620" name="Google Shape;620;g2cecfa039a1_0_5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cecfa039a1_0_5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2" name="Google Shape;622;g2cecfa039a1_0_579"/>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cecfa039a1_0_579"/>
          <p:cNvSpPr/>
          <p:nvPr/>
        </p:nvSpPr>
        <p:spPr>
          <a:xfrm>
            <a:off x="10618527" y="571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cecfa039a1_0_579"/>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25" name="Google Shape;625;g2cecfa039a1_0_579"/>
          <p:cNvSpPr/>
          <p:nvPr/>
        </p:nvSpPr>
        <p:spPr>
          <a:xfrm>
            <a:off x="10923365" y="2806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cecfa039a1_0_579"/>
          <p:cNvSpPr/>
          <p:nvPr/>
        </p:nvSpPr>
        <p:spPr>
          <a:xfrm>
            <a:off x="10847156" y="2806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Chloe Ng</a:t>
            </a:r>
            <a:endParaRPr b="0" i="0" sz="3600" u="none" cap="none" strike="noStrike">
              <a:solidFill>
                <a:schemeClr val="dk1"/>
              </a:solidFill>
              <a:latin typeface="Calibri"/>
              <a:ea typeface="Calibri"/>
              <a:cs typeface="Calibri"/>
              <a:sym typeface="Calibri"/>
            </a:endParaRPr>
          </a:p>
        </p:txBody>
      </p:sp>
      <p:sp>
        <p:nvSpPr>
          <p:cNvPr id="627" name="Google Shape;627;g2cecfa039a1_0_579"/>
          <p:cNvSpPr/>
          <p:nvPr/>
        </p:nvSpPr>
        <p:spPr>
          <a:xfrm>
            <a:off x="10855623" y="3454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28" name="Google Shape;628;g2cecfa039a1_0_579"/>
          <p:cNvSpPr/>
          <p:nvPr/>
        </p:nvSpPr>
        <p:spPr>
          <a:xfrm>
            <a:off x="203225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cecfa039a1_0_579"/>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30" name="Google Shape;630;g2cecfa039a1_0_579"/>
          <p:cNvSpPr/>
          <p:nvPr/>
        </p:nvSpPr>
        <p:spPr>
          <a:xfrm>
            <a:off x="233709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cecfa039a1_0_579"/>
          <p:cNvSpPr/>
          <p:nvPr/>
        </p:nvSpPr>
        <p:spPr>
          <a:xfrm>
            <a:off x="2260883"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Lyrisa</a:t>
            </a:r>
            <a:endParaRPr b="0" i="0" sz="3600" u="none" cap="none" strike="noStrike">
              <a:solidFill>
                <a:schemeClr val="dk1"/>
              </a:solidFill>
              <a:latin typeface="Calibri"/>
              <a:ea typeface="Calibri"/>
              <a:cs typeface="Calibri"/>
              <a:sym typeface="Calibri"/>
            </a:endParaRPr>
          </a:p>
        </p:txBody>
      </p:sp>
      <p:sp>
        <p:nvSpPr>
          <p:cNvPr id="632" name="Google Shape;632;g2cecfa039a1_0_579"/>
          <p:cNvSpPr/>
          <p:nvPr/>
        </p:nvSpPr>
        <p:spPr>
          <a:xfrm>
            <a:off x="226935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33" name="Google Shape;633;g2cecfa039a1_0_579"/>
          <p:cNvSpPr/>
          <p:nvPr/>
        </p:nvSpPr>
        <p:spPr>
          <a:xfrm>
            <a:off x="6325391"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cecfa039a1_0_579"/>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635" name="Google Shape;635;g2cecfa039a1_0_579"/>
          <p:cNvSpPr/>
          <p:nvPr/>
        </p:nvSpPr>
        <p:spPr>
          <a:xfrm>
            <a:off x="6630229"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ecfa039a1_0_579"/>
          <p:cNvSpPr/>
          <p:nvPr/>
        </p:nvSpPr>
        <p:spPr>
          <a:xfrm>
            <a:off x="655401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Lucian</a:t>
            </a:r>
            <a:endParaRPr b="0" i="0" sz="3600" u="none" cap="none" strike="noStrike">
              <a:solidFill>
                <a:schemeClr val="dk1"/>
              </a:solidFill>
              <a:latin typeface="Calibri"/>
              <a:ea typeface="Calibri"/>
              <a:cs typeface="Calibri"/>
              <a:sym typeface="Calibri"/>
            </a:endParaRPr>
          </a:p>
        </p:txBody>
      </p:sp>
      <p:sp>
        <p:nvSpPr>
          <p:cNvPr id="637" name="Google Shape;637;g2cecfa039a1_0_579"/>
          <p:cNvSpPr/>
          <p:nvPr/>
        </p:nvSpPr>
        <p:spPr>
          <a:xfrm>
            <a:off x="656248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38" name="Google Shape;638;g2cecfa039a1_0_579"/>
          <p:cNvSpPr/>
          <p:nvPr/>
        </p:nvSpPr>
        <p:spPr>
          <a:xfrm>
            <a:off x="10618527"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cecfa039a1_0_579"/>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640" name="Google Shape;640;g2cecfa039a1_0_579"/>
          <p:cNvSpPr/>
          <p:nvPr/>
        </p:nvSpPr>
        <p:spPr>
          <a:xfrm>
            <a:off x="10923365"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cecfa039a1_0_579"/>
          <p:cNvSpPr/>
          <p:nvPr/>
        </p:nvSpPr>
        <p:spPr>
          <a:xfrm>
            <a:off x="10847156"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Elvina</a:t>
            </a:r>
            <a:endParaRPr b="0" i="0" sz="3600" u="none" cap="none" strike="noStrike">
              <a:solidFill>
                <a:schemeClr val="dk1"/>
              </a:solidFill>
              <a:latin typeface="Calibri"/>
              <a:ea typeface="Calibri"/>
              <a:cs typeface="Calibri"/>
              <a:sym typeface="Calibri"/>
            </a:endParaRPr>
          </a:p>
        </p:txBody>
      </p:sp>
      <p:sp>
        <p:nvSpPr>
          <p:cNvPr id="642" name="Google Shape;642;g2cecfa039a1_0_579"/>
          <p:cNvSpPr/>
          <p:nvPr/>
        </p:nvSpPr>
        <p:spPr>
          <a:xfrm>
            <a:off x="10855623"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43" name="Google Shape;643;g2cecfa039a1_0_579"/>
          <p:cNvSpPr/>
          <p:nvPr/>
        </p:nvSpPr>
        <p:spPr>
          <a:xfrm>
            <a:off x="1491166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cecfa039a1_0_579"/>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645" name="Google Shape;645;g2cecfa039a1_0_579"/>
          <p:cNvSpPr/>
          <p:nvPr/>
        </p:nvSpPr>
        <p:spPr>
          <a:xfrm>
            <a:off x="1521650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cecfa039a1_0_579"/>
          <p:cNvSpPr/>
          <p:nvPr/>
        </p:nvSpPr>
        <p:spPr>
          <a:xfrm>
            <a:off x="15140292"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Seraphina</a:t>
            </a:r>
            <a:endParaRPr b="0" i="0" sz="3600" u="none" cap="none" strike="noStrike">
              <a:solidFill>
                <a:schemeClr val="dk1"/>
              </a:solidFill>
              <a:latin typeface="Calibri"/>
              <a:ea typeface="Calibri"/>
              <a:cs typeface="Calibri"/>
              <a:sym typeface="Calibri"/>
            </a:endParaRPr>
          </a:p>
        </p:txBody>
      </p:sp>
      <p:sp>
        <p:nvSpPr>
          <p:cNvPr id="647" name="Google Shape;647;g2cecfa039a1_0_579"/>
          <p:cNvSpPr/>
          <p:nvPr/>
        </p:nvSpPr>
        <p:spPr>
          <a:xfrm>
            <a:off x="1514876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48" name="Google Shape;648;g2cecfa039a1_0_579"/>
          <p:cNvSpPr/>
          <p:nvPr/>
        </p:nvSpPr>
        <p:spPr>
          <a:xfrm>
            <a:off x="19204800"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cecfa039a1_0_579"/>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650" name="Google Shape;650;g2cecfa039a1_0_579"/>
          <p:cNvSpPr/>
          <p:nvPr/>
        </p:nvSpPr>
        <p:spPr>
          <a:xfrm>
            <a:off x="19509638"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cecfa039a1_0_579"/>
          <p:cNvSpPr/>
          <p:nvPr/>
        </p:nvSpPr>
        <p:spPr>
          <a:xfrm>
            <a:off x="1943342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Kaelen</a:t>
            </a:r>
            <a:endParaRPr b="0" i="0" sz="3600" u="none" cap="none" strike="noStrike">
              <a:solidFill>
                <a:schemeClr val="dk1"/>
              </a:solidFill>
              <a:latin typeface="Calibri"/>
              <a:ea typeface="Calibri"/>
              <a:cs typeface="Calibri"/>
              <a:sym typeface="Calibri"/>
            </a:endParaRPr>
          </a:p>
        </p:txBody>
      </p:sp>
      <p:sp>
        <p:nvSpPr>
          <p:cNvPr id="652" name="Google Shape;652;g2cecfa039a1_0_579"/>
          <p:cNvSpPr/>
          <p:nvPr/>
        </p:nvSpPr>
        <p:spPr>
          <a:xfrm>
            <a:off x="1944189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53" name="Google Shape;653;g2cecfa039a1_0_579"/>
          <p:cNvSpPr/>
          <p:nvPr/>
        </p:nvSpPr>
        <p:spPr>
          <a:xfrm>
            <a:off x="4267733"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cecfa039a1_0_579"/>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655" name="Google Shape;655;g2cecfa039a1_0_579"/>
          <p:cNvSpPr/>
          <p:nvPr/>
        </p:nvSpPr>
        <p:spPr>
          <a:xfrm>
            <a:off x="4572572"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cecfa039a1_0_579"/>
          <p:cNvSpPr/>
          <p:nvPr/>
        </p:nvSpPr>
        <p:spPr>
          <a:xfrm>
            <a:off x="4496362"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Aurielle</a:t>
            </a:r>
            <a:endParaRPr b="0" i="0" sz="3600" u="none" cap="none" strike="noStrike">
              <a:solidFill>
                <a:schemeClr val="dk1"/>
              </a:solidFill>
              <a:latin typeface="Calibri"/>
              <a:ea typeface="Calibri"/>
              <a:cs typeface="Calibri"/>
              <a:sym typeface="Calibri"/>
            </a:endParaRPr>
          </a:p>
        </p:txBody>
      </p:sp>
      <p:sp>
        <p:nvSpPr>
          <p:cNvPr id="657" name="Google Shape;657;g2cecfa039a1_0_579"/>
          <p:cNvSpPr/>
          <p:nvPr/>
        </p:nvSpPr>
        <p:spPr>
          <a:xfrm>
            <a:off x="4504830"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58" name="Google Shape;658;g2cecfa039a1_0_579"/>
          <p:cNvSpPr/>
          <p:nvPr/>
        </p:nvSpPr>
        <p:spPr>
          <a:xfrm>
            <a:off x="17121740"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cecfa039a1_0_579"/>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60" name="Google Shape;660;g2cecfa039a1_0_579"/>
          <p:cNvSpPr/>
          <p:nvPr/>
        </p:nvSpPr>
        <p:spPr>
          <a:xfrm>
            <a:off x="17426578"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cecfa039a1_0_579"/>
          <p:cNvSpPr/>
          <p:nvPr/>
        </p:nvSpPr>
        <p:spPr>
          <a:xfrm>
            <a:off x="17350369"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Dariana</a:t>
            </a:r>
            <a:endParaRPr b="0" i="0" sz="3600" u="none" cap="none" strike="noStrike">
              <a:solidFill>
                <a:schemeClr val="dk1"/>
              </a:solidFill>
              <a:latin typeface="Calibri"/>
              <a:ea typeface="Calibri"/>
              <a:cs typeface="Calibri"/>
              <a:sym typeface="Calibri"/>
            </a:endParaRPr>
          </a:p>
        </p:txBody>
      </p:sp>
      <p:sp>
        <p:nvSpPr>
          <p:cNvPr id="662" name="Google Shape;662;g2cecfa039a1_0_579"/>
          <p:cNvSpPr/>
          <p:nvPr/>
        </p:nvSpPr>
        <p:spPr>
          <a:xfrm>
            <a:off x="17358836"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63" name="Google Shape;663;g2cecfa039a1_0_579"/>
          <p:cNvSpPr/>
          <p:nvPr/>
        </p:nvSpPr>
        <p:spPr>
          <a:xfrm>
            <a:off x="10618527"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cecfa039a1_0_579"/>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665" name="Google Shape;665;g2cecfa039a1_0_579"/>
          <p:cNvSpPr/>
          <p:nvPr/>
        </p:nvSpPr>
        <p:spPr>
          <a:xfrm>
            <a:off x="10923365"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cecfa039a1_0_579"/>
          <p:cNvSpPr/>
          <p:nvPr/>
        </p:nvSpPr>
        <p:spPr>
          <a:xfrm>
            <a:off x="10847156"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Theronis</a:t>
            </a:r>
            <a:endParaRPr b="0" i="0" sz="3600" u="none" cap="none" strike="noStrike">
              <a:solidFill>
                <a:schemeClr val="dk1"/>
              </a:solidFill>
              <a:latin typeface="Calibri"/>
              <a:ea typeface="Calibri"/>
              <a:cs typeface="Calibri"/>
              <a:sym typeface="Calibri"/>
            </a:endParaRPr>
          </a:p>
        </p:txBody>
      </p:sp>
      <p:sp>
        <p:nvSpPr>
          <p:cNvPr id="667" name="Google Shape;667;g2cecfa039a1_0_579"/>
          <p:cNvSpPr/>
          <p:nvPr/>
        </p:nvSpPr>
        <p:spPr>
          <a:xfrm>
            <a:off x="10855623"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68" name="Google Shape;668;g2cecfa039a1_0_579"/>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669" name="Google Shape;669;g2cecfa039a1_0_579"/>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670" name="Google Shape;670;g2cecfa039a1_0_579"/>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671" name="Google Shape;671;g2cecfa039a1_0_579"/>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672" name="Google Shape;672;g2cecfa039a1_0_579"/>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673" name="Google Shape;673;g2cecfa039a1_0_579"/>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674" name="Google Shape;674;g2cecfa039a1_0_579"/>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675" name="Google Shape;675;g2cecfa039a1_0_579"/>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676" name="Google Shape;676;g2cecfa039a1_0_579"/>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7" name="Google Shape;677;g2cecfa039a1_0_579"/>
          <p:cNvSpPr/>
          <p:nvPr/>
        </p:nvSpPr>
        <p:spPr>
          <a:xfrm rot="-5400000">
            <a:off x="-4405786" y="4912855"/>
            <a:ext cx="107541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682" name="Shape 682"/>
        <p:cNvGrpSpPr/>
        <p:nvPr/>
      </p:nvGrpSpPr>
      <p:grpSpPr>
        <a:xfrm>
          <a:off x="0" y="0"/>
          <a:ext cx="0" cy="0"/>
          <a:chOff x="0" y="0"/>
          <a:chExt cx="0" cy="0"/>
        </a:xfrm>
      </p:grpSpPr>
      <p:pic>
        <p:nvPicPr>
          <p:cNvPr descr=" " id="683" name="Google Shape;683;g2cecfa039a1_0_643"/>
          <p:cNvPicPr preferRelativeResize="0"/>
          <p:nvPr/>
        </p:nvPicPr>
        <p:blipFill rotWithShape="1">
          <a:blip r:embed="rId3">
            <a:alphaModFix/>
          </a:blip>
          <a:srcRect b="0" l="0" r="0" t="0"/>
          <a:stretch/>
        </p:blipFill>
        <p:spPr>
          <a:xfrm>
            <a:off x="1917940" y="10947400"/>
            <a:ext cx="12041105" cy="2032000"/>
          </a:xfrm>
          <a:prstGeom prst="rect">
            <a:avLst/>
          </a:prstGeom>
          <a:noFill/>
          <a:ln>
            <a:noFill/>
          </a:ln>
        </p:spPr>
      </p:pic>
      <p:pic>
        <p:nvPicPr>
          <p:cNvPr descr=" " id="684" name="Google Shape;684;g2cecfa039a1_0_643"/>
          <p:cNvPicPr preferRelativeResize="0"/>
          <p:nvPr/>
        </p:nvPicPr>
        <p:blipFill rotWithShape="1">
          <a:blip r:embed="rId4">
            <a:alphaModFix/>
          </a:blip>
          <a:srcRect b="0" l="0" r="0" t="0"/>
          <a:stretch/>
        </p:blipFill>
        <p:spPr>
          <a:xfrm>
            <a:off x="16588273" y="1638300"/>
            <a:ext cx="2576106" cy="2819400"/>
          </a:xfrm>
          <a:prstGeom prst="rect">
            <a:avLst/>
          </a:prstGeom>
          <a:noFill/>
          <a:ln>
            <a:noFill/>
          </a:ln>
        </p:spPr>
      </p:pic>
      <p:pic>
        <p:nvPicPr>
          <p:cNvPr descr=" " id="685" name="Google Shape;685;g2cecfa039a1_0_643"/>
          <p:cNvPicPr preferRelativeResize="0"/>
          <p:nvPr/>
        </p:nvPicPr>
        <p:blipFill rotWithShape="1">
          <a:blip r:embed="rId5">
            <a:alphaModFix/>
          </a:blip>
          <a:srcRect b="0" l="0" r="0" t="0"/>
          <a:stretch/>
        </p:blipFill>
        <p:spPr>
          <a:xfrm>
            <a:off x="19164488" y="1638300"/>
            <a:ext cx="2576106" cy="2819400"/>
          </a:xfrm>
          <a:prstGeom prst="rect">
            <a:avLst/>
          </a:prstGeom>
          <a:noFill/>
          <a:ln>
            <a:noFill/>
          </a:ln>
        </p:spPr>
      </p:pic>
      <p:sp>
        <p:nvSpPr>
          <p:cNvPr id="686" name="Google Shape;686;g2cecfa039a1_0_6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cecfa039a1_0_64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88" name="Google Shape;688;g2cecfa039a1_0_643"/>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89" name="Google Shape;689;g2cecfa039a1_0_643"/>
          <p:cNvPicPr preferRelativeResize="0"/>
          <p:nvPr/>
        </p:nvPicPr>
        <p:blipFill rotWithShape="1">
          <a:blip r:embed="rId8">
            <a:alphaModFix/>
          </a:blip>
          <a:srcRect b="0" l="0" r="0" t="0"/>
          <a:stretch/>
        </p:blipFill>
        <p:spPr>
          <a:xfrm>
            <a:off x="10847156" y="1447800"/>
            <a:ext cx="12942918" cy="10820400"/>
          </a:xfrm>
          <a:prstGeom prst="rect">
            <a:avLst/>
          </a:prstGeom>
          <a:noFill/>
          <a:ln>
            <a:noFill/>
          </a:ln>
        </p:spPr>
      </p:pic>
      <p:sp>
        <p:nvSpPr>
          <p:cNvPr id="690" name="Google Shape;690;g2cecfa039a1_0_643"/>
          <p:cNvSpPr/>
          <p:nvPr/>
        </p:nvSpPr>
        <p:spPr>
          <a:xfrm>
            <a:off x="1613102" y="3035300"/>
            <a:ext cx="95727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Thank you for choosing EaTemp</a:t>
            </a:r>
            <a:endParaRPr b="0" i="0" sz="8000" u="none" cap="none" strike="noStrike">
              <a:solidFill>
                <a:schemeClr val="dk1"/>
              </a:solidFill>
              <a:latin typeface="Calibri"/>
              <a:ea typeface="Calibri"/>
              <a:cs typeface="Calibri"/>
              <a:sym typeface="Calibri"/>
            </a:endParaRPr>
          </a:p>
        </p:txBody>
      </p:sp>
      <p:sp>
        <p:nvSpPr>
          <p:cNvPr id="691" name="Google Shape;691;g2cecfa039a1_0_643"/>
          <p:cNvSpPr/>
          <p:nvPr/>
        </p:nvSpPr>
        <p:spPr>
          <a:xfrm>
            <a:off x="1613102"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38" name="Shape 38"/>
        <p:cNvGrpSpPr/>
        <p:nvPr/>
      </p:nvGrpSpPr>
      <p:grpSpPr>
        <a:xfrm>
          <a:off x="0" y="0"/>
          <a:ext cx="0" cy="0"/>
          <a:chOff x="0" y="0"/>
          <a:chExt cx="0" cy="0"/>
        </a:xfrm>
      </p:grpSpPr>
      <p:pic>
        <p:nvPicPr>
          <p:cNvPr descr=" " id="39" name="Google Shape;39;g2cecfa039a1_0_21"/>
          <p:cNvPicPr preferRelativeResize="0"/>
          <p:nvPr/>
        </p:nvPicPr>
        <p:blipFill rotWithShape="1">
          <a:blip r:embed="rId3">
            <a:alphaModFix/>
          </a:blip>
          <a:srcRect b="0" l="0" r="0" t="0"/>
          <a:stretch/>
        </p:blipFill>
        <p:spPr>
          <a:xfrm>
            <a:off x="762095" y="825500"/>
            <a:ext cx="6043311" cy="2819400"/>
          </a:xfrm>
          <a:prstGeom prst="rect">
            <a:avLst/>
          </a:prstGeom>
          <a:noFill/>
          <a:ln>
            <a:noFill/>
          </a:ln>
        </p:spPr>
      </p:pic>
      <p:pic>
        <p:nvPicPr>
          <p:cNvPr descr=" " id="40" name="Google Shape;40;g2cecfa039a1_0_21"/>
          <p:cNvPicPr preferRelativeResize="0"/>
          <p:nvPr/>
        </p:nvPicPr>
        <p:blipFill rotWithShape="1">
          <a:blip r:embed="rId4">
            <a:alphaModFix/>
          </a:blip>
          <a:srcRect b="0" l="0" r="0" t="0"/>
          <a:stretch/>
        </p:blipFill>
        <p:spPr>
          <a:xfrm>
            <a:off x="19433429" y="10401300"/>
            <a:ext cx="4229629" cy="2819400"/>
          </a:xfrm>
          <a:prstGeom prst="rect">
            <a:avLst/>
          </a:prstGeom>
          <a:noFill/>
          <a:ln>
            <a:noFill/>
          </a:ln>
        </p:spPr>
      </p:pic>
      <p:sp>
        <p:nvSpPr>
          <p:cNvPr id="41" name="Google Shape;41;g2cecfa039a1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cecfa039a1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cecfa039a1_0_21"/>
          <p:cNvSpPr/>
          <p:nvPr/>
        </p:nvSpPr>
        <p:spPr>
          <a:xfrm>
            <a:off x="4902813" y="1320800"/>
            <a:ext cx="15123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12800"/>
              <a:buFont typeface="Russo One"/>
              <a:buNone/>
            </a:pPr>
            <a:r>
              <a:rPr b="0" i="0" lang="en-US" sz="12800" u="none" cap="none" strike="noStrike">
                <a:solidFill>
                  <a:srgbClr val="082FB7"/>
                </a:solidFill>
                <a:latin typeface="Russo One"/>
                <a:ea typeface="Russo One"/>
                <a:cs typeface="Russo One"/>
                <a:sym typeface="Russo One"/>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cecfa039a1_0_21"/>
          <p:cNvSpPr/>
          <p:nvPr/>
        </p:nvSpPr>
        <p:spPr>
          <a:xfrm>
            <a:off x="8129016"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cecfa039a1_0_21"/>
          <p:cNvSpPr/>
          <p:nvPr/>
        </p:nvSpPr>
        <p:spPr>
          <a:xfrm>
            <a:off x="8129016"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cecfa039a1_0_21"/>
          <p:cNvSpPr/>
          <p:nvPr/>
        </p:nvSpPr>
        <p:spPr>
          <a:xfrm>
            <a:off x="7925791" y="4648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Introduction</a:t>
            </a:r>
            <a:endParaRPr b="0" i="0" sz="4800" u="none" cap="none" strike="noStrike">
              <a:solidFill>
                <a:schemeClr val="dk1"/>
              </a:solidFill>
              <a:latin typeface="Calibri"/>
              <a:ea typeface="Calibri"/>
              <a:cs typeface="Calibri"/>
              <a:sym typeface="Calibri"/>
            </a:endParaRPr>
          </a:p>
        </p:txBody>
      </p:sp>
      <p:sp>
        <p:nvSpPr>
          <p:cNvPr id="47" name="Google Shape;47;g2cecfa039a1_0_21"/>
          <p:cNvSpPr/>
          <p:nvPr/>
        </p:nvSpPr>
        <p:spPr>
          <a:xfrm>
            <a:off x="7993532" y="5486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8" name="Google Shape;48;g2cecfa039a1_0_21"/>
          <p:cNvPicPr preferRelativeResize="0"/>
          <p:nvPr/>
        </p:nvPicPr>
        <p:blipFill rotWithShape="1">
          <a:blip r:embed="rId6">
            <a:alphaModFix/>
          </a:blip>
          <a:srcRect b="0" l="0" r="0" t="0"/>
          <a:stretch/>
        </p:blipFill>
        <p:spPr>
          <a:xfrm>
            <a:off x="14263883" y="4521200"/>
            <a:ext cx="1625803" cy="1625600"/>
          </a:xfrm>
          <a:prstGeom prst="rect">
            <a:avLst/>
          </a:prstGeom>
          <a:noFill/>
          <a:ln>
            <a:noFill/>
          </a:ln>
        </p:spPr>
      </p:pic>
      <p:sp>
        <p:nvSpPr>
          <p:cNvPr id="49" name="Google Shape;49;g2cecfa039a1_0_21"/>
          <p:cNvSpPr/>
          <p:nvPr/>
        </p:nvSpPr>
        <p:spPr>
          <a:xfrm>
            <a:off x="14263883" y="4521200"/>
            <a:ext cx="1625700" cy="1625700"/>
          </a:xfrm>
          <a:prstGeom prst="roundRect">
            <a:avLst>
              <a:gd fmla="val 781313" name="adj"/>
            </a:avLst>
          </a:prstGeom>
          <a:noFill/>
          <a:ln cap="flat" cmpd="sng" w="50800">
            <a:solidFill>
              <a:srgbClr val="082F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ecfa039a1_0_21"/>
          <p:cNvSpPr/>
          <p:nvPr/>
        </p:nvSpPr>
        <p:spPr>
          <a:xfrm>
            <a:off x="14644930" y="4864100"/>
            <a:ext cx="863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82FB7"/>
              </a:buClr>
              <a:buSzPts val="4800"/>
              <a:buFont typeface="Russo One"/>
              <a:buNone/>
            </a:pPr>
            <a:r>
              <a:rPr b="0" i="0" lang="en-US" sz="4800" u="none" cap="none" strike="noStrike">
                <a:solidFill>
                  <a:srgbClr val="082FB7"/>
                </a:solidFill>
                <a:latin typeface="Russo One"/>
                <a:ea typeface="Russo One"/>
                <a:cs typeface="Russo One"/>
                <a:sym typeface="Russo One"/>
              </a:rPr>
              <a:t>01</a:t>
            </a:r>
            <a:endParaRPr b="0" i="0" sz="4800" u="none" cap="none" strike="noStrike">
              <a:solidFill>
                <a:schemeClr val="dk1"/>
              </a:solidFill>
              <a:latin typeface="Calibri"/>
              <a:ea typeface="Calibri"/>
              <a:cs typeface="Calibri"/>
              <a:sym typeface="Calibri"/>
            </a:endParaRPr>
          </a:p>
        </p:txBody>
      </p:sp>
      <p:sp>
        <p:nvSpPr>
          <p:cNvPr id="51" name="Google Shape;51;g2cecfa039a1_0_21"/>
          <p:cNvSpPr/>
          <p:nvPr/>
        </p:nvSpPr>
        <p:spPr>
          <a:xfrm>
            <a:off x="15089486"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ecfa039a1_0_21"/>
          <p:cNvSpPr/>
          <p:nvPr/>
        </p:nvSpPr>
        <p:spPr>
          <a:xfrm>
            <a:off x="15089486"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ecfa039a1_0_21"/>
          <p:cNvSpPr/>
          <p:nvPr/>
        </p:nvSpPr>
        <p:spPr>
          <a:xfrm>
            <a:off x="14886261" y="4648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Encounters</a:t>
            </a:r>
            <a:endParaRPr b="0" i="0" sz="4800" u="none" cap="none" strike="noStrike">
              <a:solidFill>
                <a:schemeClr val="dk1"/>
              </a:solidFill>
              <a:latin typeface="Calibri"/>
              <a:ea typeface="Calibri"/>
              <a:cs typeface="Calibri"/>
              <a:sym typeface="Calibri"/>
            </a:endParaRPr>
          </a:p>
        </p:txBody>
      </p:sp>
      <p:sp>
        <p:nvSpPr>
          <p:cNvPr id="54" name="Google Shape;54;g2cecfa039a1_0_21"/>
          <p:cNvSpPr/>
          <p:nvPr/>
        </p:nvSpPr>
        <p:spPr>
          <a:xfrm>
            <a:off x="14954002" y="5486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pic>
        <p:nvPicPr>
          <p:cNvPr descr=" " id="55" name="Google Shape;55;g2cecfa039a1_0_21"/>
          <p:cNvPicPr preferRelativeResize="0"/>
          <p:nvPr/>
        </p:nvPicPr>
        <p:blipFill rotWithShape="1">
          <a:blip r:embed="rId6">
            <a:alphaModFix/>
          </a:blip>
          <a:srcRect b="0" l="0" r="0" t="0"/>
          <a:stretch/>
        </p:blipFill>
        <p:spPr>
          <a:xfrm>
            <a:off x="21224353" y="4521200"/>
            <a:ext cx="1625803" cy="1625600"/>
          </a:xfrm>
          <a:prstGeom prst="rect">
            <a:avLst/>
          </a:prstGeom>
          <a:noFill/>
          <a:ln>
            <a:noFill/>
          </a:ln>
        </p:spPr>
      </p:pic>
      <p:sp>
        <p:nvSpPr>
          <p:cNvPr id="56" name="Google Shape;56;g2cecfa039a1_0_21"/>
          <p:cNvSpPr/>
          <p:nvPr/>
        </p:nvSpPr>
        <p:spPr>
          <a:xfrm>
            <a:off x="21224353" y="4521200"/>
            <a:ext cx="1625700" cy="1625700"/>
          </a:xfrm>
          <a:prstGeom prst="roundRect">
            <a:avLst>
              <a:gd fmla="val 781313" name="adj"/>
            </a:avLst>
          </a:prstGeom>
          <a:noFill/>
          <a:ln cap="flat" cmpd="sng" w="50800">
            <a:solidFill>
              <a:srgbClr val="082F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ecfa039a1_0_21"/>
          <p:cNvSpPr/>
          <p:nvPr/>
        </p:nvSpPr>
        <p:spPr>
          <a:xfrm>
            <a:off x="21548243" y="4864100"/>
            <a:ext cx="978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82FB7"/>
              </a:buClr>
              <a:buSzPts val="4800"/>
              <a:buFont typeface="Russo One"/>
              <a:buNone/>
            </a:pPr>
            <a:r>
              <a:rPr b="0" i="0" lang="en-US" sz="4800" u="none" cap="none" strike="noStrike">
                <a:solidFill>
                  <a:srgbClr val="082FB7"/>
                </a:solidFill>
                <a:latin typeface="Russo One"/>
                <a:ea typeface="Russo One"/>
                <a:cs typeface="Russo One"/>
                <a:sym typeface="Russo One"/>
              </a:rPr>
              <a:t>02</a:t>
            </a:r>
            <a:endParaRPr b="0" i="0" sz="4800" u="none" cap="none" strike="noStrike">
              <a:solidFill>
                <a:schemeClr val="dk1"/>
              </a:solidFill>
              <a:latin typeface="Calibri"/>
              <a:ea typeface="Calibri"/>
              <a:cs typeface="Calibri"/>
              <a:sym typeface="Calibri"/>
            </a:endParaRPr>
          </a:p>
        </p:txBody>
      </p:sp>
      <p:sp>
        <p:nvSpPr>
          <p:cNvPr id="58" name="Google Shape;58;g2cecfa039a1_0_21"/>
          <p:cNvSpPr/>
          <p:nvPr/>
        </p:nvSpPr>
        <p:spPr>
          <a:xfrm>
            <a:off x="8129016"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ecfa039a1_0_21"/>
          <p:cNvSpPr/>
          <p:nvPr/>
        </p:nvSpPr>
        <p:spPr>
          <a:xfrm>
            <a:off x="8129016"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cecfa039a1_0_21"/>
          <p:cNvSpPr/>
          <p:nvPr/>
        </p:nvSpPr>
        <p:spPr>
          <a:xfrm>
            <a:off x="7925791" y="76327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Wonders</a:t>
            </a:r>
            <a:endParaRPr b="0" i="0" sz="4800" u="none" cap="none" strike="noStrike">
              <a:solidFill>
                <a:schemeClr val="dk1"/>
              </a:solidFill>
              <a:latin typeface="Calibri"/>
              <a:ea typeface="Calibri"/>
              <a:cs typeface="Calibri"/>
              <a:sym typeface="Calibri"/>
            </a:endParaRPr>
          </a:p>
        </p:txBody>
      </p:sp>
      <p:sp>
        <p:nvSpPr>
          <p:cNvPr id="61" name="Google Shape;61;g2cecfa039a1_0_21"/>
          <p:cNvSpPr/>
          <p:nvPr/>
        </p:nvSpPr>
        <p:spPr>
          <a:xfrm>
            <a:off x="7993532" y="8470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2" name="Google Shape;62;g2cecfa039a1_0_21"/>
          <p:cNvPicPr preferRelativeResize="0"/>
          <p:nvPr/>
        </p:nvPicPr>
        <p:blipFill rotWithShape="1">
          <a:blip r:embed="rId6">
            <a:alphaModFix/>
          </a:blip>
          <a:srcRect b="0" l="0" r="0" t="0"/>
          <a:stretch/>
        </p:blipFill>
        <p:spPr>
          <a:xfrm>
            <a:off x="14263883" y="7505700"/>
            <a:ext cx="1625803" cy="1625600"/>
          </a:xfrm>
          <a:prstGeom prst="rect">
            <a:avLst/>
          </a:prstGeom>
          <a:noFill/>
          <a:ln>
            <a:noFill/>
          </a:ln>
        </p:spPr>
      </p:pic>
      <p:sp>
        <p:nvSpPr>
          <p:cNvPr id="63" name="Google Shape;63;g2cecfa039a1_0_21"/>
          <p:cNvSpPr/>
          <p:nvPr/>
        </p:nvSpPr>
        <p:spPr>
          <a:xfrm>
            <a:off x="14263883" y="7505700"/>
            <a:ext cx="1625700" cy="1625700"/>
          </a:xfrm>
          <a:prstGeom prst="roundRect">
            <a:avLst>
              <a:gd fmla="val 781313" name="adj"/>
            </a:avLst>
          </a:prstGeom>
          <a:noFill/>
          <a:ln cap="flat" cmpd="sng" w="50800">
            <a:solidFill>
              <a:srgbClr val="082F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ecfa039a1_0_21"/>
          <p:cNvSpPr/>
          <p:nvPr/>
        </p:nvSpPr>
        <p:spPr>
          <a:xfrm>
            <a:off x="14581422" y="7848600"/>
            <a:ext cx="990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82FB7"/>
              </a:buClr>
              <a:buSzPts val="4800"/>
              <a:buFont typeface="Russo One"/>
              <a:buNone/>
            </a:pPr>
            <a:r>
              <a:rPr b="0" i="0" lang="en-US" sz="4800" u="none" cap="none" strike="noStrike">
                <a:solidFill>
                  <a:srgbClr val="082FB7"/>
                </a:solidFill>
                <a:latin typeface="Russo One"/>
                <a:ea typeface="Russo One"/>
                <a:cs typeface="Russo One"/>
                <a:sym typeface="Russo One"/>
              </a:rPr>
              <a:t>03</a:t>
            </a:r>
            <a:endParaRPr b="0" i="0" sz="4800" u="none" cap="none" strike="noStrike">
              <a:solidFill>
                <a:schemeClr val="dk1"/>
              </a:solidFill>
              <a:latin typeface="Calibri"/>
              <a:ea typeface="Calibri"/>
              <a:cs typeface="Calibri"/>
              <a:sym typeface="Calibri"/>
            </a:endParaRPr>
          </a:p>
        </p:txBody>
      </p:sp>
      <p:sp>
        <p:nvSpPr>
          <p:cNvPr id="65" name="Google Shape;65;g2cecfa039a1_0_21"/>
          <p:cNvSpPr/>
          <p:nvPr/>
        </p:nvSpPr>
        <p:spPr>
          <a:xfrm>
            <a:off x="15089486"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cecfa039a1_0_21"/>
          <p:cNvSpPr/>
          <p:nvPr/>
        </p:nvSpPr>
        <p:spPr>
          <a:xfrm>
            <a:off x="15089486"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ecfa039a1_0_21"/>
          <p:cNvSpPr/>
          <p:nvPr/>
        </p:nvSpPr>
        <p:spPr>
          <a:xfrm>
            <a:off x="14886261" y="76327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Magic</a:t>
            </a:r>
            <a:endParaRPr b="0" i="0" sz="4800" u="none" cap="none" strike="noStrike">
              <a:solidFill>
                <a:schemeClr val="dk1"/>
              </a:solidFill>
              <a:latin typeface="Calibri"/>
              <a:ea typeface="Calibri"/>
              <a:cs typeface="Calibri"/>
              <a:sym typeface="Calibri"/>
            </a:endParaRPr>
          </a:p>
        </p:txBody>
      </p:sp>
      <p:sp>
        <p:nvSpPr>
          <p:cNvPr id="68" name="Google Shape;68;g2cecfa039a1_0_21"/>
          <p:cNvSpPr/>
          <p:nvPr/>
        </p:nvSpPr>
        <p:spPr>
          <a:xfrm>
            <a:off x="14954002" y="8470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pic>
        <p:nvPicPr>
          <p:cNvPr descr=" " id="69" name="Google Shape;69;g2cecfa039a1_0_21"/>
          <p:cNvPicPr preferRelativeResize="0"/>
          <p:nvPr/>
        </p:nvPicPr>
        <p:blipFill rotWithShape="1">
          <a:blip r:embed="rId6">
            <a:alphaModFix/>
          </a:blip>
          <a:srcRect b="0" l="0" r="0" t="0"/>
          <a:stretch/>
        </p:blipFill>
        <p:spPr>
          <a:xfrm>
            <a:off x="21224353" y="7505700"/>
            <a:ext cx="1625803" cy="1625600"/>
          </a:xfrm>
          <a:prstGeom prst="rect">
            <a:avLst/>
          </a:prstGeom>
          <a:noFill/>
          <a:ln>
            <a:noFill/>
          </a:ln>
        </p:spPr>
      </p:pic>
      <p:sp>
        <p:nvSpPr>
          <p:cNvPr id="70" name="Google Shape;70;g2cecfa039a1_0_21"/>
          <p:cNvSpPr/>
          <p:nvPr/>
        </p:nvSpPr>
        <p:spPr>
          <a:xfrm>
            <a:off x="21224353" y="7505700"/>
            <a:ext cx="1625700" cy="1625700"/>
          </a:xfrm>
          <a:prstGeom prst="roundRect">
            <a:avLst>
              <a:gd fmla="val 781313" name="adj"/>
            </a:avLst>
          </a:prstGeom>
          <a:noFill/>
          <a:ln cap="flat" cmpd="sng" w="50800">
            <a:solidFill>
              <a:srgbClr val="082F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ecfa039a1_0_21"/>
          <p:cNvSpPr/>
          <p:nvPr/>
        </p:nvSpPr>
        <p:spPr>
          <a:xfrm>
            <a:off x="21529191" y="7848600"/>
            <a:ext cx="1016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82FB7"/>
              </a:buClr>
              <a:buSzPts val="4800"/>
              <a:buFont typeface="Russo One"/>
              <a:buNone/>
            </a:pPr>
            <a:r>
              <a:rPr b="0" i="0" lang="en-US" sz="4800" u="none" cap="none" strike="noStrike">
                <a:solidFill>
                  <a:srgbClr val="082FB7"/>
                </a:solidFill>
                <a:latin typeface="Russo One"/>
                <a:ea typeface="Russo One"/>
                <a:cs typeface="Russo One"/>
                <a:sym typeface="Russo One"/>
              </a:rPr>
              <a:t>04</a:t>
            </a:r>
            <a:endParaRPr b="0" i="0" sz="4800" u="none" cap="none" strike="noStrike">
              <a:solidFill>
                <a:schemeClr val="dk1"/>
              </a:solidFill>
              <a:latin typeface="Calibri"/>
              <a:ea typeface="Calibri"/>
              <a:cs typeface="Calibri"/>
              <a:sym typeface="Calibri"/>
            </a:endParaRPr>
          </a:p>
        </p:txBody>
      </p:sp>
      <p:sp>
        <p:nvSpPr>
          <p:cNvPr id="72" name="Google Shape;72;g2cecfa039a1_0_21"/>
          <p:cNvSpPr/>
          <p:nvPr/>
        </p:nvSpPr>
        <p:spPr>
          <a:xfrm>
            <a:off x="8129016"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cecfa039a1_0_21"/>
          <p:cNvSpPr/>
          <p:nvPr/>
        </p:nvSpPr>
        <p:spPr>
          <a:xfrm>
            <a:off x="8129016"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cecfa039a1_0_21"/>
          <p:cNvSpPr/>
          <p:nvPr/>
        </p:nvSpPr>
        <p:spPr>
          <a:xfrm>
            <a:off x="7925791" y="10617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Adventure</a:t>
            </a:r>
            <a:endParaRPr b="0" i="0" sz="4800" u="none" cap="none" strike="noStrike">
              <a:solidFill>
                <a:schemeClr val="dk1"/>
              </a:solidFill>
              <a:latin typeface="Calibri"/>
              <a:ea typeface="Calibri"/>
              <a:cs typeface="Calibri"/>
              <a:sym typeface="Calibri"/>
            </a:endParaRPr>
          </a:p>
        </p:txBody>
      </p:sp>
      <p:sp>
        <p:nvSpPr>
          <p:cNvPr id="75" name="Google Shape;75;g2cecfa039a1_0_21"/>
          <p:cNvSpPr/>
          <p:nvPr/>
        </p:nvSpPr>
        <p:spPr>
          <a:xfrm>
            <a:off x="7993532" y="11455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6" name="Google Shape;76;g2cecfa039a1_0_21"/>
          <p:cNvPicPr preferRelativeResize="0"/>
          <p:nvPr/>
        </p:nvPicPr>
        <p:blipFill rotWithShape="1">
          <a:blip r:embed="rId6">
            <a:alphaModFix/>
          </a:blip>
          <a:srcRect b="0" l="0" r="0" t="0"/>
          <a:stretch/>
        </p:blipFill>
        <p:spPr>
          <a:xfrm>
            <a:off x="14263883" y="10490200"/>
            <a:ext cx="1625803" cy="1625600"/>
          </a:xfrm>
          <a:prstGeom prst="rect">
            <a:avLst/>
          </a:prstGeom>
          <a:noFill/>
          <a:ln>
            <a:noFill/>
          </a:ln>
        </p:spPr>
      </p:pic>
      <p:sp>
        <p:nvSpPr>
          <p:cNvPr id="77" name="Google Shape;77;g2cecfa039a1_0_21"/>
          <p:cNvSpPr/>
          <p:nvPr/>
        </p:nvSpPr>
        <p:spPr>
          <a:xfrm>
            <a:off x="14263883" y="10490200"/>
            <a:ext cx="1625700" cy="1625700"/>
          </a:xfrm>
          <a:prstGeom prst="roundRect">
            <a:avLst>
              <a:gd fmla="val 781313" name="adj"/>
            </a:avLst>
          </a:prstGeom>
          <a:noFill/>
          <a:ln cap="flat" cmpd="sng" w="50800">
            <a:solidFill>
              <a:srgbClr val="082F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cecfa039a1_0_21"/>
          <p:cNvSpPr/>
          <p:nvPr/>
        </p:nvSpPr>
        <p:spPr>
          <a:xfrm>
            <a:off x="14587773" y="10833100"/>
            <a:ext cx="978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82FB7"/>
              </a:buClr>
              <a:buSzPts val="4800"/>
              <a:buFont typeface="Russo One"/>
              <a:buNone/>
            </a:pPr>
            <a:r>
              <a:rPr b="0" i="0" lang="en-US" sz="4800" u="none" cap="none" strike="noStrike">
                <a:solidFill>
                  <a:srgbClr val="082FB7"/>
                </a:solidFill>
                <a:latin typeface="Russo One"/>
                <a:ea typeface="Russo One"/>
                <a:cs typeface="Russo One"/>
                <a:sym typeface="Russo One"/>
              </a:rPr>
              <a:t>05</a:t>
            </a:r>
            <a:endParaRPr b="0" i="0" sz="4800" u="none" cap="none" strike="noStrike">
              <a:solidFill>
                <a:schemeClr val="dk1"/>
              </a:solidFill>
              <a:latin typeface="Calibri"/>
              <a:ea typeface="Calibri"/>
              <a:cs typeface="Calibri"/>
              <a:sym typeface="Calibri"/>
            </a:endParaRPr>
          </a:p>
        </p:txBody>
      </p:sp>
      <p:sp>
        <p:nvSpPr>
          <p:cNvPr id="79" name="Google Shape;79;g2cecfa039a1_0_21"/>
          <p:cNvSpPr/>
          <p:nvPr/>
        </p:nvSpPr>
        <p:spPr>
          <a:xfrm>
            <a:off x="15089486"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cecfa039a1_0_21"/>
          <p:cNvSpPr/>
          <p:nvPr/>
        </p:nvSpPr>
        <p:spPr>
          <a:xfrm>
            <a:off x="15089486"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cecfa039a1_0_21"/>
          <p:cNvSpPr/>
          <p:nvPr/>
        </p:nvSpPr>
        <p:spPr>
          <a:xfrm>
            <a:off x="14886261" y="10617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Conclusion</a:t>
            </a:r>
            <a:endParaRPr b="0" i="0" sz="4800" u="none" cap="none" strike="noStrike">
              <a:solidFill>
                <a:schemeClr val="dk1"/>
              </a:solidFill>
              <a:latin typeface="Calibri"/>
              <a:ea typeface="Calibri"/>
              <a:cs typeface="Calibri"/>
              <a:sym typeface="Calibri"/>
            </a:endParaRPr>
          </a:p>
        </p:txBody>
      </p:sp>
      <p:sp>
        <p:nvSpPr>
          <p:cNvPr id="82" name="Google Shape;82;g2cecfa039a1_0_21"/>
          <p:cNvSpPr/>
          <p:nvPr/>
        </p:nvSpPr>
        <p:spPr>
          <a:xfrm>
            <a:off x="14954002" y="11455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3" name="Google Shape;83;g2cecfa039a1_0_21"/>
          <p:cNvPicPr preferRelativeResize="0"/>
          <p:nvPr/>
        </p:nvPicPr>
        <p:blipFill rotWithShape="1">
          <a:blip r:embed="rId6">
            <a:alphaModFix/>
          </a:blip>
          <a:srcRect b="0" l="0" r="0" t="0"/>
          <a:stretch/>
        </p:blipFill>
        <p:spPr>
          <a:xfrm>
            <a:off x="21224353" y="10490200"/>
            <a:ext cx="1625803" cy="1625600"/>
          </a:xfrm>
          <a:prstGeom prst="rect">
            <a:avLst/>
          </a:prstGeom>
          <a:noFill/>
          <a:ln>
            <a:noFill/>
          </a:ln>
        </p:spPr>
      </p:pic>
      <p:sp>
        <p:nvSpPr>
          <p:cNvPr id="84" name="Google Shape;84;g2cecfa039a1_0_21"/>
          <p:cNvSpPr/>
          <p:nvPr/>
        </p:nvSpPr>
        <p:spPr>
          <a:xfrm>
            <a:off x="21224353" y="10490200"/>
            <a:ext cx="1625700" cy="1625700"/>
          </a:xfrm>
          <a:prstGeom prst="roundRect">
            <a:avLst>
              <a:gd fmla="val 781313" name="adj"/>
            </a:avLst>
          </a:prstGeom>
          <a:noFill/>
          <a:ln cap="flat" cmpd="sng" w="50800">
            <a:solidFill>
              <a:srgbClr val="082F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cecfa039a1_0_21"/>
          <p:cNvSpPr/>
          <p:nvPr/>
        </p:nvSpPr>
        <p:spPr>
          <a:xfrm>
            <a:off x="21535542" y="10833100"/>
            <a:ext cx="1003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82FB7"/>
              </a:buClr>
              <a:buSzPts val="4800"/>
              <a:buFont typeface="Russo One"/>
              <a:buNone/>
            </a:pPr>
            <a:r>
              <a:rPr b="0" i="0" lang="en-US" sz="4800" u="none" cap="none" strike="noStrike">
                <a:solidFill>
                  <a:srgbClr val="082FB7"/>
                </a:solidFill>
                <a:latin typeface="Russo One"/>
                <a:ea typeface="Russo One"/>
                <a:cs typeface="Russo One"/>
                <a:sym typeface="Russo One"/>
              </a:rPr>
              <a:t>06</a:t>
            </a:r>
            <a:endParaRPr b="0" i="0" sz="4800" u="none" cap="none" strike="noStrike">
              <a:solidFill>
                <a:schemeClr val="dk1"/>
              </a:solidFill>
              <a:latin typeface="Calibri"/>
              <a:ea typeface="Calibri"/>
              <a:cs typeface="Calibri"/>
              <a:sym typeface="Calibri"/>
            </a:endParaRPr>
          </a:p>
        </p:txBody>
      </p:sp>
      <p:pic>
        <p:nvPicPr>
          <p:cNvPr descr=" " id="86" name="Google Shape;86;g2cecfa039a1_0_21"/>
          <p:cNvPicPr preferRelativeResize="0"/>
          <p:nvPr/>
        </p:nvPicPr>
        <p:blipFill rotWithShape="1">
          <a:blip r:embed="rId7">
            <a:alphaModFix/>
          </a:blip>
          <a:srcRect b="0" l="0" r="0" t="0"/>
          <a:stretch/>
        </p:blipFill>
        <p:spPr>
          <a:xfrm>
            <a:off x="762095" y="3911600"/>
            <a:ext cx="8992724" cy="857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91" name="Shape 91"/>
        <p:cNvGrpSpPr/>
        <p:nvPr/>
      </p:nvGrpSpPr>
      <p:grpSpPr>
        <a:xfrm>
          <a:off x="0" y="0"/>
          <a:ext cx="0" cy="0"/>
          <a:chOff x="0" y="0"/>
          <a:chExt cx="0" cy="0"/>
        </a:xfrm>
      </p:grpSpPr>
      <p:pic>
        <p:nvPicPr>
          <p:cNvPr descr=" " id="92" name="Google Shape;92;g2cecfa039a1_0_73"/>
          <p:cNvPicPr preferRelativeResize="0"/>
          <p:nvPr/>
        </p:nvPicPr>
        <p:blipFill rotWithShape="1">
          <a:blip r:embed="rId3">
            <a:alphaModFix/>
          </a:blip>
          <a:srcRect b="0" l="0" r="0" t="0"/>
          <a:stretch/>
        </p:blipFill>
        <p:spPr>
          <a:xfrm>
            <a:off x="17324965" y="990600"/>
            <a:ext cx="6428467" cy="2819400"/>
          </a:xfrm>
          <a:prstGeom prst="rect">
            <a:avLst/>
          </a:prstGeom>
          <a:noFill/>
          <a:ln>
            <a:noFill/>
          </a:ln>
        </p:spPr>
      </p:pic>
      <p:pic>
        <p:nvPicPr>
          <p:cNvPr descr=" " id="93" name="Google Shape;93;g2cecfa039a1_0_73"/>
          <p:cNvPicPr preferRelativeResize="0"/>
          <p:nvPr/>
        </p:nvPicPr>
        <p:blipFill rotWithShape="1">
          <a:blip r:embed="rId4">
            <a:alphaModFix/>
          </a:blip>
          <a:srcRect b="0" l="0" r="0" t="0"/>
          <a:stretch/>
        </p:blipFill>
        <p:spPr>
          <a:xfrm>
            <a:off x="978022" y="10464800"/>
            <a:ext cx="2892272" cy="2819400"/>
          </a:xfrm>
          <a:prstGeom prst="rect">
            <a:avLst/>
          </a:prstGeom>
          <a:noFill/>
          <a:ln>
            <a:noFill/>
          </a:ln>
        </p:spPr>
      </p:pic>
      <p:sp>
        <p:nvSpPr>
          <p:cNvPr id="94" name="Google Shape;94;g2cecfa039a1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cecfa039a1_0_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6" name="Google Shape;96;g2cecfa039a1_0_73"/>
          <p:cNvSpPr/>
          <p:nvPr/>
        </p:nvSpPr>
        <p:spPr>
          <a:xfrm>
            <a:off x="2959470" y="2743200"/>
            <a:ext cx="16495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g2cecfa039a1_0_73"/>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2cecfa039a1_0_73"/>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103" name="Shape 103"/>
        <p:cNvGrpSpPr/>
        <p:nvPr/>
      </p:nvGrpSpPr>
      <p:grpSpPr>
        <a:xfrm>
          <a:off x="0" y="0"/>
          <a:ext cx="0" cy="0"/>
          <a:chOff x="0" y="0"/>
          <a:chExt cx="0" cy="0"/>
        </a:xfrm>
      </p:grpSpPr>
      <p:pic>
        <p:nvPicPr>
          <p:cNvPr descr=" " id="104" name="Google Shape;104;g2cecfa039a1_0_84"/>
          <p:cNvPicPr preferRelativeResize="0"/>
          <p:nvPr/>
        </p:nvPicPr>
        <p:blipFill rotWithShape="1">
          <a:blip r:embed="rId3">
            <a:alphaModFix/>
          </a:blip>
          <a:srcRect b="0" l="0" r="0" t="0"/>
          <a:stretch/>
        </p:blipFill>
        <p:spPr>
          <a:xfrm>
            <a:off x="20779797" y="711200"/>
            <a:ext cx="2819768" cy="2819400"/>
          </a:xfrm>
          <a:prstGeom prst="rect">
            <a:avLst/>
          </a:prstGeom>
          <a:noFill/>
          <a:ln>
            <a:noFill/>
          </a:ln>
        </p:spPr>
      </p:pic>
      <p:pic>
        <p:nvPicPr>
          <p:cNvPr descr=" " id="105" name="Google Shape;105;g2cecfa039a1_0_84"/>
          <p:cNvPicPr preferRelativeResize="0"/>
          <p:nvPr/>
        </p:nvPicPr>
        <p:blipFill rotWithShape="1">
          <a:blip r:embed="rId4">
            <a:alphaModFix/>
          </a:blip>
          <a:srcRect b="0" l="0" r="0" t="0"/>
          <a:stretch/>
        </p:blipFill>
        <p:spPr>
          <a:xfrm>
            <a:off x="495362" y="10528300"/>
            <a:ext cx="11703172" cy="2819400"/>
          </a:xfrm>
          <a:prstGeom prst="rect">
            <a:avLst/>
          </a:prstGeom>
          <a:noFill/>
          <a:ln>
            <a:noFill/>
          </a:ln>
        </p:spPr>
      </p:pic>
      <p:sp>
        <p:nvSpPr>
          <p:cNvPr id="106" name="Google Shape;106;g2cecfa039a1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cecfa039a1_0_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8" name="Google Shape;108;g2cecfa039a1_0_84"/>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09" name="Google Shape;109;g2cecfa039a1_0_84"/>
          <p:cNvSpPr/>
          <p:nvPr/>
        </p:nvSpPr>
        <p:spPr>
          <a:xfrm>
            <a:off x="1816327"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cecfa039a1_0_84"/>
          <p:cNvPicPr preferRelativeResize="0"/>
          <p:nvPr/>
        </p:nvPicPr>
        <p:blipFill rotWithShape="1">
          <a:blip r:embed="rId7">
            <a:alphaModFix/>
          </a:blip>
          <a:srcRect b="0" l="0" r="0" t="0"/>
          <a:stretch/>
        </p:blipFill>
        <p:spPr>
          <a:xfrm>
            <a:off x="1790924" y="9931400"/>
            <a:ext cx="1676597" cy="1676400"/>
          </a:xfrm>
          <a:prstGeom prst="rect">
            <a:avLst/>
          </a:prstGeom>
          <a:noFill/>
          <a:ln>
            <a:noFill/>
          </a:ln>
        </p:spPr>
      </p:pic>
      <p:sp>
        <p:nvSpPr>
          <p:cNvPr id="111" name="Google Shape;111;g2cecfa039a1_0_84"/>
          <p:cNvSpPr/>
          <p:nvPr/>
        </p:nvSpPr>
        <p:spPr>
          <a:xfrm>
            <a:off x="3848569" y="9499600"/>
            <a:ext cx="7875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cecfa039a1_0_84"/>
          <p:cNvSpPr/>
          <p:nvPr/>
        </p:nvSpPr>
        <p:spPr>
          <a:xfrm>
            <a:off x="3848569" y="9499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2cecfa039a1_0_84"/>
          <p:cNvSpPr/>
          <p:nvPr/>
        </p:nvSpPr>
        <p:spPr>
          <a:xfrm>
            <a:off x="3848569" y="104394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4" name="Google Shape;114;g2cecfa039a1_0_84"/>
          <p:cNvSpPr/>
          <p:nvPr/>
        </p:nvSpPr>
        <p:spPr>
          <a:xfrm>
            <a:off x="12676184"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cecfa039a1_0_84"/>
          <p:cNvPicPr preferRelativeResize="0"/>
          <p:nvPr/>
        </p:nvPicPr>
        <p:blipFill rotWithShape="1">
          <a:blip r:embed="rId8">
            <a:alphaModFix/>
          </a:blip>
          <a:srcRect b="0" l="0" r="0" t="0"/>
          <a:stretch/>
        </p:blipFill>
        <p:spPr>
          <a:xfrm>
            <a:off x="12650781" y="9931400"/>
            <a:ext cx="1676616" cy="1676400"/>
          </a:xfrm>
          <a:prstGeom prst="rect">
            <a:avLst/>
          </a:prstGeom>
          <a:noFill/>
          <a:ln>
            <a:noFill/>
          </a:ln>
        </p:spPr>
      </p:pic>
      <p:sp>
        <p:nvSpPr>
          <p:cNvPr id="116" name="Google Shape;116;g2cecfa039a1_0_84"/>
          <p:cNvSpPr/>
          <p:nvPr/>
        </p:nvSpPr>
        <p:spPr>
          <a:xfrm>
            <a:off x="14708445" y="9499600"/>
            <a:ext cx="7875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cecfa039a1_0_84"/>
          <p:cNvSpPr/>
          <p:nvPr/>
        </p:nvSpPr>
        <p:spPr>
          <a:xfrm>
            <a:off x="14708445" y="9499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18" name="Google Shape;118;g2cecfa039a1_0_84"/>
          <p:cNvSpPr/>
          <p:nvPr/>
        </p:nvSpPr>
        <p:spPr>
          <a:xfrm>
            <a:off x="14708445" y="104394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123" name="Shape 123"/>
        <p:cNvGrpSpPr/>
        <p:nvPr/>
      </p:nvGrpSpPr>
      <p:grpSpPr>
        <a:xfrm>
          <a:off x="0" y="0"/>
          <a:ext cx="0" cy="0"/>
          <a:chOff x="0" y="0"/>
          <a:chExt cx="0" cy="0"/>
        </a:xfrm>
      </p:grpSpPr>
      <p:pic>
        <p:nvPicPr>
          <p:cNvPr descr=" " id="124" name="Google Shape;124;g2cecfa039a1_0_103"/>
          <p:cNvPicPr preferRelativeResize="0"/>
          <p:nvPr/>
        </p:nvPicPr>
        <p:blipFill rotWithShape="1">
          <a:blip r:embed="rId3">
            <a:alphaModFix/>
          </a:blip>
          <a:srcRect b="0" l="0" r="0" t="0"/>
          <a:stretch/>
        </p:blipFill>
        <p:spPr>
          <a:xfrm>
            <a:off x="762095" y="825500"/>
            <a:ext cx="6043311" cy="2819400"/>
          </a:xfrm>
          <a:prstGeom prst="rect">
            <a:avLst/>
          </a:prstGeom>
          <a:noFill/>
          <a:ln>
            <a:noFill/>
          </a:ln>
        </p:spPr>
      </p:pic>
      <p:pic>
        <p:nvPicPr>
          <p:cNvPr descr=" " id="125" name="Google Shape;125;g2cecfa039a1_0_103"/>
          <p:cNvPicPr preferRelativeResize="0"/>
          <p:nvPr/>
        </p:nvPicPr>
        <p:blipFill rotWithShape="1">
          <a:blip r:embed="rId4">
            <a:alphaModFix/>
          </a:blip>
          <a:srcRect b="0" l="0" r="0" t="0"/>
          <a:stretch/>
        </p:blipFill>
        <p:spPr>
          <a:xfrm>
            <a:off x="19433429" y="10401300"/>
            <a:ext cx="4229629" cy="2819400"/>
          </a:xfrm>
          <a:prstGeom prst="rect">
            <a:avLst/>
          </a:prstGeom>
          <a:noFill/>
          <a:ln>
            <a:noFill/>
          </a:ln>
        </p:spPr>
      </p:pic>
      <p:sp>
        <p:nvSpPr>
          <p:cNvPr id="126" name="Google Shape;126;g2cecfa039a1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cecfa039a1_0_10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8" name="Google Shape;128;g2cecfa039a1_0_103"/>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cecfa039a1_0_103"/>
          <p:cNvSpPr/>
          <p:nvPr/>
        </p:nvSpPr>
        <p:spPr>
          <a:xfrm>
            <a:off x="914514" y="3492500"/>
            <a:ext cx="5538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cecfa039a1_0_103"/>
          <p:cNvSpPr/>
          <p:nvPr/>
        </p:nvSpPr>
        <p:spPr>
          <a:xfrm>
            <a:off x="914514" y="3492500"/>
            <a:ext cx="5741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cecfa039a1_0_103"/>
          <p:cNvSpPr/>
          <p:nvPr/>
        </p:nvSpPr>
        <p:spPr>
          <a:xfrm>
            <a:off x="914514"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cecfa039a1_0_103"/>
          <p:cNvSpPr/>
          <p:nvPr/>
        </p:nvSpPr>
        <p:spPr>
          <a:xfrm>
            <a:off x="914514"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2cecfa039a1_0_103"/>
          <p:cNvPicPr preferRelativeResize="0"/>
          <p:nvPr/>
        </p:nvPicPr>
        <p:blipFill rotWithShape="1">
          <a:blip r:embed="rId6">
            <a:alphaModFix/>
          </a:blip>
          <a:srcRect b="0" l="0" r="0" t="0"/>
          <a:stretch/>
        </p:blipFill>
        <p:spPr>
          <a:xfrm>
            <a:off x="914514" y="7048500"/>
            <a:ext cx="7023978" cy="5207000"/>
          </a:xfrm>
          <a:prstGeom prst="rect">
            <a:avLst/>
          </a:prstGeom>
          <a:noFill/>
          <a:ln>
            <a:noFill/>
          </a:ln>
        </p:spPr>
      </p:pic>
      <p:sp>
        <p:nvSpPr>
          <p:cNvPr id="134" name="Google Shape;134;g2cecfa039a1_0_103"/>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ecfa039a1_0_103"/>
          <p:cNvSpPr/>
          <p:nvPr/>
        </p:nvSpPr>
        <p:spPr>
          <a:xfrm>
            <a:off x="15826178" y="3492500"/>
            <a:ext cx="5538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cecfa039a1_0_103"/>
          <p:cNvSpPr/>
          <p:nvPr/>
        </p:nvSpPr>
        <p:spPr>
          <a:xfrm>
            <a:off x="15826178" y="3492500"/>
            <a:ext cx="5741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cecfa039a1_0_103"/>
          <p:cNvSpPr/>
          <p:nvPr/>
        </p:nvSpPr>
        <p:spPr>
          <a:xfrm>
            <a:off x="15826178"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ecfa039a1_0_103"/>
          <p:cNvSpPr/>
          <p:nvPr/>
        </p:nvSpPr>
        <p:spPr>
          <a:xfrm>
            <a:off x="15826178"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cecfa039a1_0_103"/>
          <p:cNvPicPr preferRelativeResize="0"/>
          <p:nvPr/>
        </p:nvPicPr>
        <p:blipFill rotWithShape="1">
          <a:blip r:embed="rId7">
            <a:alphaModFix/>
          </a:blip>
          <a:srcRect b="0" l="0" r="0" t="0"/>
          <a:stretch/>
        </p:blipFill>
        <p:spPr>
          <a:xfrm>
            <a:off x="15826178" y="7048500"/>
            <a:ext cx="7023978" cy="5207000"/>
          </a:xfrm>
          <a:prstGeom prst="rect">
            <a:avLst/>
          </a:prstGeom>
          <a:noFill/>
          <a:ln>
            <a:noFill/>
          </a:ln>
        </p:spPr>
      </p:pic>
      <p:sp>
        <p:nvSpPr>
          <p:cNvPr id="140" name="Google Shape;140;g2cecfa039a1_0_103"/>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cecfa039a1_0_103"/>
          <p:cNvSpPr/>
          <p:nvPr/>
        </p:nvSpPr>
        <p:spPr>
          <a:xfrm>
            <a:off x="8370346" y="1498600"/>
            <a:ext cx="46233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cecfa039a1_0_103"/>
          <p:cNvSpPr/>
          <p:nvPr/>
        </p:nvSpPr>
        <p:spPr>
          <a:xfrm>
            <a:off x="8370346" y="1498600"/>
            <a:ext cx="4826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43" name="Google Shape;143;g2cecfa039a1_0_103"/>
          <p:cNvSpPr/>
          <p:nvPr/>
        </p:nvSpPr>
        <p:spPr>
          <a:xfrm>
            <a:off x="8370346" y="28448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cecfa039a1_0_103"/>
          <p:cNvSpPr/>
          <p:nvPr/>
        </p:nvSpPr>
        <p:spPr>
          <a:xfrm>
            <a:off x="8370346" y="28448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g2cecfa039a1_0_103"/>
          <p:cNvPicPr preferRelativeResize="0"/>
          <p:nvPr/>
        </p:nvPicPr>
        <p:blipFill rotWithShape="1">
          <a:blip r:embed="rId8">
            <a:alphaModFix/>
          </a:blip>
          <a:srcRect b="0" l="0" r="0" t="0"/>
          <a:stretch/>
        </p:blipFill>
        <p:spPr>
          <a:xfrm>
            <a:off x="8370346" y="5054600"/>
            <a:ext cx="7023978" cy="520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150" name="Shape 150"/>
        <p:cNvGrpSpPr/>
        <p:nvPr/>
      </p:nvGrpSpPr>
      <p:grpSpPr>
        <a:xfrm>
          <a:off x="0" y="0"/>
          <a:ext cx="0" cy="0"/>
          <a:chOff x="0" y="0"/>
          <a:chExt cx="0" cy="0"/>
        </a:xfrm>
      </p:grpSpPr>
      <p:pic>
        <p:nvPicPr>
          <p:cNvPr descr=" " id="151" name="Google Shape;151;g2cecfa039a1_0_129"/>
          <p:cNvPicPr preferRelativeResize="0"/>
          <p:nvPr/>
        </p:nvPicPr>
        <p:blipFill rotWithShape="1">
          <a:blip r:embed="rId3">
            <a:alphaModFix/>
          </a:blip>
          <a:srcRect b="0" l="0" r="0" t="0"/>
          <a:stretch/>
        </p:blipFill>
        <p:spPr>
          <a:xfrm>
            <a:off x="1917940" y="10947400"/>
            <a:ext cx="12041105" cy="2032000"/>
          </a:xfrm>
          <a:prstGeom prst="rect">
            <a:avLst/>
          </a:prstGeom>
          <a:noFill/>
          <a:ln>
            <a:noFill/>
          </a:ln>
        </p:spPr>
      </p:pic>
      <p:pic>
        <p:nvPicPr>
          <p:cNvPr descr=" " id="152" name="Google Shape;152;g2cecfa039a1_0_129"/>
          <p:cNvPicPr preferRelativeResize="0"/>
          <p:nvPr/>
        </p:nvPicPr>
        <p:blipFill rotWithShape="1">
          <a:blip r:embed="rId4">
            <a:alphaModFix/>
          </a:blip>
          <a:srcRect b="0" l="0" r="0" t="0"/>
          <a:stretch/>
        </p:blipFill>
        <p:spPr>
          <a:xfrm>
            <a:off x="16588273" y="1638300"/>
            <a:ext cx="2576106" cy="2819400"/>
          </a:xfrm>
          <a:prstGeom prst="rect">
            <a:avLst/>
          </a:prstGeom>
          <a:noFill/>
          <a:ln>
            <a:noFill/>
          </a:ln>
        </p:spPr>
      </p:pic>
      <p:pic>
        <p:nvPicPr>
          <p:cNvPr descr=" " id="153" name="Google Shape;153;g2cecfa039a1_0_129"/>
          <p:cNvPicPr preferRelativeResize="0"/>
          <p:nvPr/>
        </p:nvPicPr>
        <p:blipFill rotWithShape="1">
          <a:blip r:embed="rId5">
            <a:alphaModFix/>
          </a:blip>
          <a:srcRect b="0" l="0" r="0" t="0"/>
          <a:stretch/>
        </p:blipFill>
        <p:spPr>
          <a:xfrm>
            <a:off x="19164488" y="1638300"/>
            <a:ext cx="2576106" cy="2819400"/>
          </a:xfrm>
          <a:prstGeom prst="rect">
            <a:avLst/>
          </a:prstGeom>
          <a:noFill/>
          <a:ln>
            <a:noFill/>
          </a:ln>
        </p:spPr>
      </p:pic>
      <p:sp>
        <p:nvSpPr>
          <p:cNvPr id="154" name="Google Shape;154;g2cecfa039a1_0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g2cecfa039a1_0_12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6" name="Google Shape;156;g2cecfa039a1_0_129"/>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57" name="Google Shape;157;g2cecfa039a1_0_129"/>
          <p:cNvSpPr/>
          <p:nvPr/>
        </p:nvSpPr>
        <p:spPr>
          <a:xfrm>
            <a:off x="5842730" y="4229100"/>
            <a:ext cx="13603500" cy="52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cecfa039a1_0_129"/>
          <p:cNvSpPr/>
          <p:nvPr/>
        </p:nvSpPr>
        <p:spPr>
          <a:xfrm>
            <a:off x="5842730" y="4229100"/>
            <a:ext cx="13806600" cy="46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9" name="Google Shape;159;g2cecfa039a1_0_129"/>
          <p:cNvSpPr/>
          <p:nvPr/>
        </p:nvSpPr>
        <p:spPr>
          <a:xfrm>
            <a:off x="15089486" y="8953500"/>
            <a:ext cx="4509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164" name="Shape 164"/>
        <p:cNvGrpSpPr/>
        <p:nvPr/>
      </p:nvGrpSpPr>
      <p:grpSpPr>
        <a:xfrm>
          <a:off x="0" y="0"/>
          <a:ext cx="0" cy="0"/>
          <a:chOff x="0" y="0"/>
          <a:chExt cx="0" cy="0"/>
        </a:xfrm>
      </p:grpSpPr>
      <p:pic>
        <p:nvPicPr>
          <p:cNvPr descr=" " id="165" name="Google Shape;165;g2cecfa039a1_0_142"/>
          <p:cNvPicPr preferRelativeResize="0"/>
          <p:nvPr/>
        </p:nvPicPr>
        <p:blipFill rotWithShape="1">
          <a:blip r:embed="rId3">
            <a:alphaModFix/>
          </a:blip>
          <a:srcRect b="0" l="0" r="0" t="0"/>
          <a:stretch/>
        </p:blipFill>
        <p:spPr>
          <a:xfrm>
            <a:off x="17324965" y="990600"/>
            <a:ext cx="6428467" cy="2819400"/>
          </a:xfrm>
          <a:prstGeom prst="rect">
            <a:avLst/>
          </a:prstGeom>
          <a:noFill/>
          <a:ln>
            <a:noFill/>
          </a:ln>
        </p:spPr>
      </p:pic>
      <p:pic>
        <p:nvPicPr>
          <p:cNvPr descr=" " id="166" name="Google Shape;166;g2cecfa039a1_0_142"/>
          <p:cNvPicPr preferRelativeResize="0"/>
          <p:nvPr/>
        </p:nvPicPr>
        <p:blipFill rotWithShape="1">
          <a:blip r:embed="rId4">
            <a:alphaModFix/>
          </a:blip>
          <a:srcRect b="0" l="0" r="0" t="0"/>
          <a:stretch/>
        </p:blipFill>
        <p:spPr>
          <a:xfrm>
            <a:off x="978022" y="10464800"/>
            <a:ext cx="2892272" cy="2819400"/>
          </a:xfrm>
          <a:prstGeom prst="rect">
            <a:avLst/>
          </a:prstGeom>
          <a:noFill/>
          <a:ln>
            <a:noFill/>
          </a:ln>
        </p:spPr>
      </p:pic>
      <p:sp>
        <p:nvSpPr>
          <p:cNvPr id="167" name="Google Shape;167;g2cecfa039a1_0_1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cecfa039a1_0_14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9" name="Google Shape;169;g2cecfa039a1_0_142"/>
          <p:cNvPicPr preferRelativeResize="0"/>
          <p:nvPr/>
        </p:nvPicPr>
        <p:blipFill rotWithShape="1">
          <a:blip r:embed="rId6">
            <a:alphaModFix/>
          </a:blip>
          <a:srcRect b="0" l="0" r="0" t="0"/>
          <a:stretch/>
        </p:blipFill>
        <p:spPr>
          <a:xfrm>
            <a:off x="1524191" y="1866900"/>
            <a:ext cx="7595549" cy="10147300"/>
          </a:xfrm>
          <a:prstGeom prst="rect">
            <a:avLst/>
          </a:prstGeom>
          <a:noFill/>
          <a:ln>
            <a:noFill/>
          </a:ln>
        </p:spPr>
      </p:pic>
      <p:pic>
        <p:nvPicPr>
          <p:cNvPr descr=" " id="170" name="Google Shape;170;g2cecfa039a1_0_142"/>
          <p:cNvPicPr preferRelativeResize="0"/>
          <p:nvPr/>
        </p:nvPicPr>
        <p:blipFill rotWithShape="1">
          <a:blip r:embed="rId7">
            <a:alphaModFix/>
          </a:blip>
          <a:srcRect b="0" l="0" r="0" t="0"/>
          <a:stretch/>
        </p:blipFill>
        <p:spPr>
          <a:xfrm>
            <a:off x="9335667" y="1866900"/>
            <a:ext cx="5728416" cy="10147300"/>
          </a:xfrm>
          <a:prstGeom prst="rect">
            <a:avLst/>
          </a:prstGeom>
          <a:noFill/>
          <a:ln>
            <a:noFill/>
          </a:ln>
        </p:spPr>
      </p:pic>
      <p:sp>
        <p:nvSpPr>
          <p:cNvPr id="171" name="Google Shape;171;g2cecfa039a1_0_142"/>
          <p:cNvSpPr/>
          <p:nvPr/>
        </p:nvSpPr>
        <p:spPr>
          <a:xfrm>
            <a:off x="16004000" y="3111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ecfa039a1_0_142"/>
          <p:cNvSpPr/>
          <p:nvPr/>
        </p:nvSpPr>
        <p:spPr>
          <a:xfrm>
            <a:off x="16004000" y="3111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 Technique</a:t>
            </a:r>
            <a:endParaRPr b="0" i="0" sz="4800" u="none" cap="none" strike="noStrike">
              <a:solidFill>
                <a:schemeClr val="dk1"/>
              </a:solidFill>
              <a:latin typeface="Calibri"/>
              <a:ea typeface="Calibri"/>
              <a:cs typeface="Calibri"/>
              <a:sym typeface="Calibri"/>
            </a:endParaRPr>
          </a:p>
        </p:txBody>
      </p:sp>
      <p:sp>
        <p:nvSpPr>
          <p:cNvPr id="173" name="Google Shape;173;g2cecfa039a1_0_142"/>
          <p:cNvSpPr/>
          <p:nvPr/>
        </p:nvSpPr>
        <p:spPr>
          <a:xfrm>
            <a:off x="16004000" y="4889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4" name="Google Shape;174;g2cecfa039a1_0_142"/>
          <p:cNvSpPr/>
          <p:nvPr/>
        </p:nvSpPr>
        <p:spPr>
          <a:xfrm>
            <a:off x="16004000" y="6540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ecfa039a1_0_142"/>
          <p:cNvSpPr/>
          <p:nvPr/>
        </p:nvSpPr>
        <p:spPr>
          <a:xfrm>
            <a:off x="16004000" y="6540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Art of Unicorn Sighting</a:t>
            </a:r>
            <a:endParaRPr b="0" i="0" sz="4800" u="none" cap="none" strike="noStrike">
              <a:solidFill>
                <a:schemeClr val="dk1"/>
              </a:solidFill>
              <a:latin typeface="Calibri"/>
              <a:ea typeface="Calibri"/>
              <a:cs typeface="Calibri"/>
              <a:sym typeface="Calibri"/>
            </a:endParaRPr>
          </a:p>
        </p:txBody>
      </p:sp>
      <p:sp>
        <p:nvSpPr>
          <p:cNvPr id="176" name="Google Shape;176;g2cecfa039a1_0_142"/>
          <p:cNvSpPr/>
          <p:nvPr/>
        </p:nvSpPr>
        <p:spPr>
          <a:xfrm>
            <a:off x="16004000" y="8318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CEFF"/>
        </a:solidFill>
      </p:bgPr>
    </p:bg>
    <p:spTree>
      <p:nvGrpSpPr>
        <p:cNvPr id="181" name="Shape 181"/>
        <p:cNvGrpSpPr/>
        <p:nvPr/>
      </p:nvGrpSpPr>
      <p:grpSpPr>
        <a:xfrm>
          <a:off x="0" y="0"/>
          <a:ext cx="0" cy="0"/>
          <a:chOff x="0" y="0"/>
          <a:chExt cx="0" cy="0"/>
        </a:xfrm>
      </p:grpSpPr>
      <p:pic>
        <p:nvPicPr>
          <p:cNvPr descr=" " id="182" name="Google Shape;182;g2cecfa039a1_0_158"/>
          <p:cNvPicPr preferRelativeResize="0"/>
          <p:nvPr/>
        </p:nvPicPr>
        <p:blipFill rotWithShape="1">
          <a:blip r:embed="rId3">
            <a:alphaModFix/>
          </a:blip>
          <a:srcRect b="0" l="0" r="0" t="0"/>
          <a:stretch/>
        </p:blipFill>
        <p:spPr>
          <a:xfrm>
            <a:off x="20779797" y="711200"/>
            <a:ext cx="2819768" cy="2819400"/>
          </a:xfrm>
          <a:prstGeom prst="rect">
            <a:avLst/>
          </a:prstGeom>
          <a:noFill/>
          <a:ln>
            <a:noFill/>
          </a:ln>
        </p:spPr>
      </p:pic>
      <p:pic>
        <p:nvPicPr>
          <p:cNvPr descr=" " id="183" name="Google Shape;183;g2cecfa039a1_0_158"/>
          <p:cNvPicPr preferRelativeResize="0"/>
          <p:nvPr/>
        </p:nvPicPr>
        <p:blipFill rotWithShape="1">
          <a:blip r:embed="rId4">
            <a:alphaModFix/>
          </a:blip>
          <a:srcRect b="0" l="0" r="0" t="0"/>
          <a:stretch/>
        </p:blipFill>
        <p:spPr>
          <a:xfrm>
            <a:off x="495362" y="10528300"/>
            <a:ext cx="11703172" cy="2819400"/>
          </a:xfrm>
          <a:prstGeom prst="rect">
            <a:avLst/>
          </a:prstGeom>
          <a:noFill/>
          <a:ln>
            <a:noFill/>
          </a:ln>
        </p:spPr>
      </p:pic>
      <p:sp>
        <p:nvSpPr>
          <p:cNvPr id="184" name="Google Shape;184;g2cecfa039a1_0_158"/>
          <p:cNvSpPr/>
          <p:nvPr/>
        </p:nvSpPr>
        <p:spPr>
          <a:xfrm>
            <a:off x="2091528" y="15748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2FB7"/>
              </a:buClr>
              <a:buSzPts val="8000"/>
              <a:buFont typeface="Russo One"/>
              <a:buNone/>
            </a:pPr>
            <a:r>
              <a:rPr b="0" i="0" lang="en-US" sz="8000" u="none" cap="none" strike="noStrike">
                <a:solidFill>
                  <a:srgbClr val="082FB7"/>
                </a:solidFill>
                <a:latin typeface="Russo One"/>
                <a:ea typeface="Russo One"/>
                <a:cs typeface="Russo One"/>
                <a:sym typeface="Russo One"/>
              </a:rPr>
              <a:t>The Magic of Dragons: A Research</a:t>
            </a:r>
            <a:endParaRPr b="0" i="0" sz="8000" u="none" cap="none" strike="noStrike">
              <a:solidFill>
                <a:schemeClr val="dk1"/>
              </a:solidFill>
              <a:latin typeface="Calibri"/>
              <a:ea typeface="Calibri"/>
              <a:cs typeface="Calibri"/>
              <a:sym typeface="Calibri"/>
            </a:endParaRPr>
          </a:p>
        </p:txBody>
      </p:sp>
      <p:sp>
        <p:nvSpPr>
          <p:cNvPr id="185" name="Google Shape;185;g2cecfa039a1_0_158"/>
          <p:cNvSpPr/>
          <p:nvPr/>
        </p:nvSpPr>
        <p:spPr>
          <a:xfrm>
            <a:off x="14352794" y="4025900"/>
            <a:ext cx="6642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ecfa039a1_0_158"/>
          <p:cNvSpPr/>
          <p:nvPr/>
        </p:nvSpPr>
        <p:spPr>
          <a:xfrm>
            <a:off x="15260957" y="4025900"/>
            <a:ext cx="4826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87" name="Google Shape;187;g2cecfa039a1_0_158"/>
          <p:cNvSpPr/>
          <p:nvPr/>
        </p:nvSpPr>
        <p:spPr>
          <a:xfrm>
            <a:off x="14352794" y="5067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cecfa039a1_0_158"/>
          <p:cNvPicPr preferRelativeResize="0"/>
          <p:nvPr/>
        </p:nvPicPr>
        <p:blipFill rotWithShape="1">
          <a:blip r:embed="rId5">
            <a:alphaModFix/>
          </a:blip>
          <a:srcRect b="0" l="0" r="0" t="0"/>
          <a:stretch/>
        </p:blipFill>
        <p:spPr>
          <a:xfrm>
            <a:off x="14352794" y="5067300"/>
            <a:ext cx="6642930" cy="6642100"/>
          </a:xfrm>
          <a:prstGeom prst="rect">
            <a:avLst/>
          </a:prstGeom>
          <a:noFill/>
          <a:ln>
            <a:noFill/>
          </a:ln>
        </p:spPr>
      </p:pic>
      <p:pic>
        <p:nvPicPr>
          <p:cNvPr descr=" " id="189" name="Google Shape;189;g2cecfa039a1_0_158"/>
          <p:cNvPicPr preferRelativeResize="0"/>
          <p:nvPr/>
        </p:nvPicPr>
        <p:blipFill rotWithShape="1">
          <a:blip r:embed="rId6">
            <a:alphaModFix/>
          </a:blip>
          <a:srcRect b="0" l="0" r="0" t="0"/>
          <a:stretch/>
        </p:blipFill>
        <p:spPr>
          <a:xfrm>
            <a:off x="14352791" y="5067300"/>
            <a:ext cx="6642933" cy="6642100"/>
          </a:xfrm>
          <a:prstGeom prst="rect">
            <a:avLst/>
          </a:prstGeom>
          <a:noFill/>
          <a:ln>
            <a:noFill/>
          </a:ln>
        </p:spPr>
      </p:pic>
      <p:sp>
        <p:nvSpPr>
          <p:cNvPr id="190" name="Google Shape;190;g2cecfa039a1_0_158"/>
          <p:cNvSpPr/>
          <p:nvPr/>
        </p:nvSpPr>
        <p:spPr>
          <a:xfrm>
            <a:off x="15762670" y="6464300"/>
            <a:ext cx="3835800" cy="3835500"/>
          </a:xfrm>
          <a:prstGeom prst="roundRect">
            <a:avLst>
              <a:gd fmla="val 3311285" name="adj"/>
            </a:avLst>
          </a:prstGeom>
          <a:solidFill>
            <a:srgbClr val="D5E3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cecfa039a1_0_158"/>
          <p:cNvPicPr preferRelativeResize="0"/>
          <p:nvPr/>
        </p:nvPicPr>
        <p:blipFill rotWithShape="1">
          <a:blip r:embed="rId7">
            <a:alphaModFix/>
          </a:blip>
          <a:srcRect b="0" l="0" r="0" t="0"/>
          <a:stretch/>
        </p:blipFill>
        <p:spPr>
          <a:xfrm>
            <a:off x="16890122" y="7023100"/>
            <a:ext cx="1580976" cy="1676400"/>
          </a:xfrm>
          <a:prstGeom prst="rect">
            <a:avLst/>
          </a:prstGeom>
          <a:noFill/>
          <a:ln>
            <a:noFill/>
          </a:ln>
        </p:spPr>
      </p:pic>
      <p:sp>
        <p:nvSpPr>
          <p:cNvPr id="192" name="Google Shape;192;g2cecfa039a1_0_158"/>
          <p:cNvSpPr/>
          <p:nvPr/>
        </p:nvSpPr>
        <p:spPr>
          <a:xfrm>
            <a:off x="15915089" y="8978900"/>
            <a:ext cx="3531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ecfa039a1_0_158"/>
          <p:cNvSpPr/>
          <p:nvPr/>
        </p:nvSpPr>
        <p:spPr>
          <a:xfrm>
            <a:off x="15813476" y="8978900"/>
            <a:ext cx="373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a:t>
            </a:r>
            <a:endParaRPr b="0" i="0" sz="4800" u="none" cap="none" strike="noStrike">
              <a:solidFill>
                <a:schemeClr val="dk1"/>
              </a:solidFill>
              <a:latin typeface="Calibri"/>
              <a:ea typeface="Calibri"/>
              <a:cs typeface="Calibri"/>
              <a:sym typeface="Calibri"/>
            </a:endParaRPr>
          </a:p>
        </p:txBody>
      </p:sp>
      <p:sp>
        <p:nvSpPr>
          <p:cNvPr id="194" name="Google Shape;194;g2cecfa039a1_0_1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cecfa039a1_0_15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6" name="Google Shape;196;g2cecfa039a1_0_158"/>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ecfa039a1_0_158"/>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ecfa039a1_0_158"/>
          <p:cNvSpPr/>
          <p:nvPr/>
        </p:nvSpPr>
        <p:spPr>
          <a:xfrm>
            <a:off x="3149994"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Archery</a:t>
            </a:r>
            <a:endParaRPr b="0" i="0" sz="4800" u="none" cap="none" strike="noStrike">
              <a:solidFill>
                <a:schemeClr val="dk1"/>
              </a:solidFill>
              <a:latin typeface="Calibri"/>
              <a:ea typeface="Calibri"/>
              <a:cs typeface="Calibri"/>
              <a:sym typeface="Calibri"/>
            </a:endParaRPr>
          </a:p>
        </p:txBody>
      </p:sp>
      <p:sp>
        <p:nvSpPr>
          <p:cNvPr id="199" name="Google Shape;199;g2cecfa039a1_0_158"/>
          <p:cNvSpPr/>
          <p:nvPr/>
        </p:nvSpPr>
        <p:spPr>
          <a:xfrm>
            <a:off x="3149994"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0" name="Google Shape;200;g2cecfa039a1_0_158"/>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ecfa039a1_0_158"/>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cecfa039a1_0_158"/>
          <p:cNvSpPr/>
          <p:nvPr/>
        </p:nvSpPr>
        <p:spPr>
          <a:xfrm>
            <a:off x="8370346"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a:t>
            </a:r>
            <a:endParaRPr b="0" i="0" sz="4800" u="none" cap="none" strike="noStrike">
              <a:solidFill>
                <a:schemeClr val="dk1"/>
              </a:solidFill>
              <a:latin typeface="Calibri"/>
              <a:ea typeface="Calibri"/>
              <a:cs typeface="Calibri"/>
              <a:sym typeface="Calibri"/>
            </a:endParaRPr>
          </a:p>
        </p:txBody>
      </p:sp>
      <p:sp>
        <p:nvSpPr>
          <p:cNvPr id="203" name="Google Shape;203;g2cecfa039a1_0_158"/>
          <p:cNvSpPr/>
          <p:nvPr/>
        </p:nvSpPr>
        <p:spPr>
          <a:xfrm>
            <a:off x="8370346"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4" name="Google Shape;204;g2cecfa039a1_0_158"/>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cecfa039a1_0_158"/>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ecfa039a1_0_158"/>
          <p:cNvSpPr/>
          <p:nvPr/>
        </p:nvSpPr>
        <p:spPr>
          <a:xfrm>
            <a:off x="8370346"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Music</a:t>
            </a:r>
            <a:endParaRPr b="0" i="0" sz="4800" u="none" cap="none" strike="noStrike">
              <a:solidFill>
                <a:schemeClr val="dk1"/>
              </a:solidFill>
              <a:latin typeface="Calibri"/>
              <a:ea typeface="Calibri"/>
              <a:cs typeface="Calibri"/>
              <a:sym typeface="Calibri"/>
            </a:endParaRPr>
          </a:p>
        </p:txBody>
      </p:sp>
      <p:sp>
        <p:nvSpPr>
          <p:cNvPr id="207" name="Google Shape;207;g2cecfa039a1_0_158"/>
          <p:cNvSpPr/>
          <p:nvPr/>
        </p:nvSpPr>
        <p:spPr>
          <a:xfrm>
            <a:off x="8370346"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8" name="Google Shape;208;g2cecfa039a1_0_158"/>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ecfa039a1_0_158"/>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ecfa039a1_0_158"/>
          <p:cNvSpPr/>
          <p:nvPr/>
        </p:nvSpPr>
        <p:spPr>
          <a:xfrm>
            <a:off x="3149994"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Life</a:t>
            </a:r>
            <a:endParaRPr b="0" i="0" sz="4800" u="none" cap="none" strike="noStrike">
              <a:solidFill>
                <a:schemeClr val="dk1"/>
              </a:solidFill>
              <a:latin typeface="Calibri"/>
              <a:ea typeface="Calibri"/>
              <a:cs typeface="Calibri"/>
              <a:sym typeface="Calibri"/>
            </a:endParaRPr>
          </a:p>
        </p:txBody>
      </p:sp>
      <p:sp>
        <p:nvSpPr>
          <p:cNvPr id="211" name="Google Shape;211;g2cecfa039a1_0_158"/>
          <p:cNvSpPr/>
          <p:nvPr/>
        </p:nvSpPr>
        <p:spPr>
          <a:xfrm>
            <a:off x="3149994"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2024-04-23T04:04:16Z</dcterms:created>
  <dc:creator>PptxGenJS</dc:creator>
</cp:coreProperties>
</file>