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slideLayout" Target="../slideLayouts/slideLayout1.xml"/><Relationship Id="rId3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sp>
        <p:nvSpPr>
          <p:cNvPr id="4" name="Text 0"/>
          <p:cNvSpPr/>
          <p:nvPr/>
        </p:nvSpPr>
        <p:spPr>
          <a:xfrm>
            <a:off x="866775" y="6419850"/>
            <a:ext cx="9446895" cy="1680210"/>
          </a:xfrm>
          <a:prstGeom prst="rect">
            <a:avLst/>
          </a:prstGeom>
          <a:noFill/>
          <a:ln/>
        </p:spPr>
        <p:txBody>
          <a:bodyPr wrap="square" lIns="0" tIns="0" rIns="0" bIns="0" rtlCol="0" anchor="t"/>
          <a:lstStyle/>
          <a:p>
            <a:pPr algn="l" indent="0" marL="0">
              <a:buNone/>
            </a:pPr>
            <a:r>
              <a:rPr lang="en-US" sz="4800" b="1" u="none" dirty="0">
                <a:solidFill>
                  <a:srgbClr val="0E0E0E"/>
                </a:solidFill>
                <a:latin typeface="Lato" pitchFamily="34" charset="0"/>
                <a:ea typeface="Lato" pitchFamily="34" charset="-122"/>
                <a:cs typeface="Lato" pitchFamily="34" charset="-120"/>
              </a:rPr>
              <a:t>FREE PRESENTATION TEMPLATE BY EATEMP</a:t>
            </a:r>
            <a:endParaRPr lang="en-US" sz="4800" dirty="0"/>
          </a:p>
        </p:txBody>
      </p:sp>
      <p:grpSp>
        <p:nvGrpSpPr>
          <p:cNvPr id="41000"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828675" y="1571625"/>
            <a:ext cx="11125200" cy="5219700"/>
          </a:xfrm>
          <a:prstGeom prst="rect">
            <a:avLst/>
          </a:prstGeom>
          <a:noFill/>
          <a:ln/>
        </p:spPr>
        <p:txBody>
          <a:bodyPr wrap="square" lIns="0" tIns="0" rIns="0" bIns="0" rtlCol="0" anchor="t"/>
          <a:lstStyle/>
          <a:p>
            <a:pPr algn="l" indent="0" marL="0">
              <a:buNone/>
            </a:pPr>
            <a:r>
              <a:rPr lang="en-US" sz="15000" u="none" dirty="0">
                <a:solidFill>
                  <a:srgbClr val="000000"/>
                </a:solidFill>
                <a:latin typeface="Emblema One" pitchFamily="34" charset="0"/>
                <a:ea typeface="Emblema One" pitchFamily="34" charset="-122"/>
                <a:cs typeface="Emblema One" pitchFamily="34" charset="-120"/>
              </a:rPr>
              <a:t>Hydro</a:t>
            </a:r>
            <a:pPr algn="l" indent="0" marL="0">
              <a:buNone/>
            </a:pPr>
            <a:r>
              <a:rPr lang="en-US" sz="15000" u="none" dirty="0">
                <a:solidFill>
                  <a:srgbClr val="4093B7"/>
                </a:solidFill>
                <a:latin typeface="Emblema One" pitchFamily="34" charset="0"/>
                <a:ea typeface="Emblema One" pitchFamily="34" charset="-122"/>
                <a:cs typeface="Emblema One" pitchFamily="34" charset="-120"/>
              </a:rPr>
              <a:t> Energy </a:t>
            </a:r>
            <a:endParaRPr lang="en-US" sz="15000" dirty="0"/>
          </a:p>
        </p:txBody>
      </p:sp>
      <p:pic>
        <p:nvPicPr>
          <p:cNvPr id="8" name="Image 3" descr="preencoded.png">    </p:cNvPr>
          <p:cNvPicPr>
            <a:picLocks noChangeAspect="1"/>
          </p:cNvPicPr>
          <p:nvPr/>
        </p:nvPicPr>
        <p:blipFill>
          <a:blip r:embed="rId4"/>
          <a:stretch>
            <a:fillRect/>
          </a:stretch>
        </p:blipFill>
        <p:spPr>
          <a:xfrm>
            <a:off x="8915400" y="1028700"/>
            <a:ext cx="8610600" cy="8229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1F1F5"/>
        </a:solidFill>
      </p:bgPr>
    </p:bg>
    <p:spTree>
      <p:nvGrpSpPr>
        <p:cNvPr id="1" name=""/>
        <p:cNvGrpSpPr/>
        <p:nvPr/>
      </p:nvGrpSpPr>
      <p:grpSpPr>
        <a:xfrm>
          <a:off x="0" y="0"/>
          <a:ext cx="0" cy="0"/>
          <a:chOff x="0" y="0"/>
          <a:chExt cx="0" cy="0"/>
        </a:xfrm>
      </p:grpSpPr>
      <p:grpSp>
        <p:nvGrpSpPr>
          <p:cNvPr id="10373" name="Group"/>
          <p:cNvGrpSpPr/>
          <p:nvPr/>
        </p:nvGrpSpPr>
        <p:grpSpPr>
          <a:xfrm>
            <a:off x="4838700" y="0"/>
            <a:ext cx="12192000" cy="10287000"/>
            <a:chOff x="4838700" y="0"/>
            <a:chExt cx="12192000" cy="10287000"/>
          </a:xfrm>
        </p:grpSpPr>
        <p:pic>
          <p:nvPicPr>
            <p:cNvPr id="2" name="Image 0" descr="preencoded.png">    </p:cNvPr>
            <p:cNvPicPr>
              <a:picLocks noChangeAspect="1"/>
            </p:cNvPicPr>
            <p:nvPr/>
          </p:nvPicPr>
          <p:blipFill>
            <a:blip r:embed="rId1"/>
            <a:stretch>
              <a:fillRect/>
            </a:stretch>
          </p:blipFill>
          <p:spPr>
            <a:xfrm>
              <a:off x="4838700" y="0"/>
              <a:ext cx="12192000" cy="10287000"/>
            </a:xfrm>
            <a:prstGeom prst="rect">
              <a:avLst/>
            </a:prstGeom>
          </p:spPr>
        </p:pic>
        <p:pic>
          <p:nvPicPr>
            <p:cNvPr id="3" name="Image 1" descr="preencoded.png">    </p:cNvPr>
            <p:cNvPicPr>
              <a:picLocks noChangeAspect="1"/>
            </p:cNvPicPr>
            <p:nvPr/>
          </p:nvPicPr>
          <p:blipFill>
            <a:blip r:embed="rId2"/>
            <a:stretch>
              <a:fillRect/>
            </a:stretch>
          </p:blipFill>
          <p:spPr>
            <a:xfrm>
              <a:off x="10877550" y="0"/>
              <a:ext cx="4953000" cy="3886200"/>
            </a:xfrm>
            <a:prstGeom prst="rect">
              <a:avLst/>
            </a:prstGeom>
          </p:spPr>
        </p:pic>
        <p:pic>
          <p:nvPicPr>
            <p:cNvPr id="4" name="Image 2" descr="preencoded.png">    </p:cNvPr>
            <p:cNvPicPr>
              <a:picLocks noChangeAspect="1"/>
            </p:cNvPicPr>
            <p:nvPr/>
          </p:nvPicPr>
          <p:blipFill>
            <a:blip r:embed="rId3"/>
            <a:stretch>
              <a:fillRect/>
            </a:stretch>
          </p:blipFill>
          <p:spPr>
            <a:xfrm>
              <a:off x="6134100" y="7419975"/>
              <a:ext cx="3219450" cy="2781300"/>
            </a:xfrm>
            <a:prstGeom prst="rect">
              <a:avLst/>
            </a:prstGeom>
          </p:spPr>
        </p:pic>
      </p:grpSp>
      <p:grpSp>
        <p:nvGrpSpPr>
          <p:cNvPr id="1725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9639300" y="2943225"/>
            <a:ext cx="6837045" cy="1884045"/>
          </a:xfrm>
          <a:prstGeom prst="rect">
            <a:avLst/>
          </a:prstGeom>
          <a:noFill/>
          <a:ln/>
        </p:spPr>
        <p:txBody>
          <a:bodyPr wrap="square" lIns="0" tIns="0" rIns="0" bIns="0" rtlCol="0" anchor="t"/>
          <a:lstStyle/>
          <a:p>
            <a:pPr algn="l" indent="0" marL="0">
              <a:buNone/>
            </a:pPr>
            <a:r>
              <a:rPr lang="en-US" sz="9600" u="none" dirty="0">
                <a:solidFill>
                  <a:srgbClr val="4093B7"/>
                </a:solidFill>
                <a:latin typeface="Emblema One" pitchFamily="34" charset="0"/>
                <a:ea typeface="Emblema One" pitchFamily="34" charset="-122"/>
                <a:cs typeface="Emblema One" pitchFamily="34" charset="-120"/>
              </a:rPr>
              <a:t>Welcome</a:t>
            </a:r>
            <a:endParaRPr lang="en-US" sz="9600" dirty="0"/>
          </a:p>
        </p:txBody>
      </p:sp>
      <p:sp>
        <p:nvSpPr>
          <p:cNvPr id="8" name="Text 2"/>
          <p:cNvSpPr/>
          <p:nvPr/>
        </p:nvSpPr>
        <p:spPr>
          <a:xfrm>
            <a:off x="9639300" y="5191125"/>
            <a:ext cx="6985635" cy="22783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4" descr="preencoded.png">    </p:cNvPr>
          <p:cNvPicPr>
            <a:picLocks noChangeAspect="1"/>
          </p:cNvPicPr>
          <p:nvPr/>
        </p:nvPicPr>
        <p:blipFill>
          <a:blip r:embed="rId5"/>
          <a:stretch>
            <a:fillRect/>
          </a:stretch>
        </p:blipFill>
        <p:spPr>
          <a:xfrm>
            <a:off x="742950" y="1095375"/>
            <a:ext cx="8191500" cy="7991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4158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2743200" y="690563"/>
            <a:ext cx="13237845" cy="1884045"/>
          </a:xfrm>
          <a:prstGeom prst="rect">
            <a:avLst/>
          </a:prstGeom>
          <a:noFill/>
          <a:ln/>
        </p:spPr>
        <p:txBody>
          <a:bodyPr wrap="square" lIns="0" tIns="0" rIns="0" bIns="0" rtlCol="0" anchor="t"/>
          <a:lstStyle/>
          <a:p>
            <a:pPr algn="l" indent="0" marL="0">
              <a:buNone/>
            </a:pPr>
            <a:r>
              <a:rPr lang="en-US" sz="9600" u="none" dirty="0">
                <a:solidFill>
                  <a:srgbClr val="4093B7"/>
                </a:solidFill>
                <a:latin typeface="Emblema One" pitchFamily="34" charset="0"/>
                <a:ea typeface="Emblema One" pitchFamily="34" charset="-122"/>
                <a:cs typeface="Emblema One" pitchFamily="34" charset="-120"/>
              </a:rPr>
              <a:t>Table of Contents</a:t>
            </a:r>
            <a:endParaRPr lang="en-US" sz="9600" dirty="0"/>
          </a:p>
        </p:txBody>
      </p:sp>
      <p:grpSp>
        <p:nvGrpSpPr>
          <p:cNvPr id="28801" name="Group"/>
          <p:cNvGrpSpPr/>
          <p:nvPr/>
        </p:nvGrpSpPr>
        <p:grpSpPr>
          <a:xfrm>
            <a:off x="914400" y="3390900"/>
            <a:ext cx="1219200" cy="1219200"/>
            <a:chOff x="914400" y="3390900"/>
            <a:chExt cx="1219200" cy="1219200"/>
          </a:xfrm>
        </p:grpSpPr>
        <p:sp>
          <p:nvSpPr>
            <p:cNvPr id="6" name="Shape 2"/>
            <p:cNvSpPr/>
            <p:nvPr/>
          </p:nvSpPr>
          <p:spPr>
            <a:xfrm>
              <a:off x="914400" y="3390900"/>
              <a:ext cx="1219200" cy="1219200"/>
            </a:xfrm>
            <a:prstGeom prst="ellipse">
              <a:avLst/>
            </a:prstGeom>
            <a:solidFill>
              <a:srgbClr val="AED5E6"/>
            </a:solidFill>
            <a:ln/>
          </p:spPr>
        </p:sp>
        <p:sp>
          <p:nvSpPr>
            <p:cNvPr id="7" name="Text 3"/>
            <p:cNvSpPr/>
            <p:nvPr/>
          </p:nvSpPr>
          <p:spPr>
            <a:xfrm>
              <a:off x="1163003" y="3649028"/>
              <a:ext cx="721995" cy="702945"/>
            </a:xfrm>
            <a:prstGeom prst="rect">
              <a:avLst/>
            </a:prstGeom>
            <a:noFill/>
            <a:ln/>
          </p:spPr>
          <p:txBody>
            <a:bodyPr wrap="square" lIns="0" tIns="0" rIns="0" bIns="0" rtlCol="0" anchor="ctr"/>
            <a:lstStyle/>
            <a:p>
              <a:pPr algn="ctr" indent="0" marL="0">
                <a:buNone/>
              </a:pPr>
              <a:r>
                <a:rPr lang="en-US" sz="3600" u="none" dirty="0">
                  <a:solidFill>
                    <a:srgbClr val="4093B7"/>
                  </a:solidFill>
                  <a:latin typeface="Emblema One" pitchFamily="34" charset="0"/>
                  <a:ea typeface="Emblema One" pitchFamily="34" charset="-122"/>
                  <a:cs typeface="Emblema One" pitchFamily="34" charset="-120"/>
                </a:rPr>
                <a:t>01</a:t>
              </a:r>
              <a:endParaRPr lang="en-US" sz="3600" dirty="0"/>
            </a:p>
          </p:txBody>
        </p:sp>
      </p:grpSp>
      <p:grpSp>
        <p:nvGrpSpPr>
          <p:cNvPr id="83795" name="Group"/>
          <p:cNvGrpSpPr/>
          <p:nvPr/>
        </p:nvGrpSpPr>
        <p:grpSpPr>
          <a:xfrm>
            <a:off x="914400" y="4762500"/>
            <a:ext cx="5577840" cy="1087755"/>
            <a:chOff x="914400" y="4762500"/>
            <a:chExt cx="5577840" cy="1087755"/>
          </a:xfrm>
        </p:grpSpPr>
        <p:sp>
          <p:nvSpPr>
            <p:cNvPr id="8" name="Text 4"/>
            <p:cNvSpPr/>
            <p:nvPr/>
          </p:nvSpPr>
          <p:spPr>
            <a:xfrm>
              <a:off x="914400" y="4762500"/>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Introduction</a:t>
              </a:r>
              <a:endParaRPr lang="en-US" sz="3600" dirty="0"/>
            </a:p>
          </p:txBody>
        </p:sp>
        <p:sp>
          <p:nvSpPr>
            <p:cNvPr id="9" name="Text 5"/>
            <p:cNvSpPr/>
            <p:nvPr/>
          </p:nvSpPr>
          <p:spPr>
            <a:xfrm>
              <a:off x="914400" y="53816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48534" name="Group"/>
          <p:cNvGrpSpPr/>
          <p:nvPr/>
        </p:nvGrpSpPr>
        <p:grpSpPr>
          <a:xfrm>
            <a:off x="914400" y="6867525"/>
            <a:ext cx="1219200" cy="1219200"/>
            <a:chOff x="914400" y="6867525"/>
            <a:chExt cx="1219200" cy="1219200"/>
          </a:xfrm>
        </p:grpSpPr>
        <p:sp>
          <p:nvSpPr>
            <p:cNvPr id="10" name="Shape 6"/>
            <p:cNvSpPr/>
            <p:nvPr/>
          </p:nvSpPr>
          <p:spPr>
            <a:xfrm>
              <a:off x="914400" y="6867525"/>
              <a:ext cx="1219200" cy="1219200"/>
            </a:xfrm>
            <a:prstGeom prst="rect">
              <a:avLst/>
            </a:prstGeom>
            <a:solidFill>
              <a:srgbClr val="AED5E6"/>
            </a:solidFill>
            <a:ln/>
          </p:spPr>
        </p:sp>
        <p:sp>
          <p:nvSpPr>
            <p:cNvPr id="11" name="Text 7"/>
            <p:cNvSpPr/>
            <p:nvPr/>
          </p:nvSpPr>
          <p:spPr>
            <a:xfrm>
              <a:off x="1124903" y="7125653"/>
              <a:ext cx="798195" cy="702945"/>
            </a:xfrm>
            <a:prstGeom prst="rect">
              <a:avLst/>
            </a:prstGeom>
            <a:noFill/>
            <a:ln/>
          </p:spPr>
          <p:txBody>
            <a:bodyPr wrap="square" lIns="0" tIns="0" rIns="0" bIns="0" rtlCol="0" anchor="ctr"/>
            <a:lstStyle/>
            <a:p>
              <a:pPr algn="ctr" indent="0" marL="0">
                <a:buNone/>
              </a:pPr>
              <a:r>
                <a:rPr lang="en-US" sz="3600" u="none" dirty="0">
                  <a:solidFill>
                    <a:srgbClr val="4093B7"/>
                  </a:solidFill>
                  <a:latin typeface="Emblema One" pitchFamily="34" charset="0"/>
                  <a:ea typeface="Emblema One" pitchFamily="34" charset="-122"/>
                  <a:cs typeface="Emblema One" pitchFamily="34" charset="-120"/>
                </a:rPr>
                <a:t>02</a:t>
              </a:r>
              <a:endParaRPr lang="en-US" sz="3600" dirty="0"/>
            </a:p>
          </p:txBody>
        </p:sp>
      </p:grpSp>
      <p:grpSp>
        <p:nvGrpSpPr>
          <p:cNvPr id="68259" name="Group"/>
          <p:cNvGrpSpPr/>
          <p:nvPr/>
        </p:nvGrpSpPr>
        <p:grpSpPr>
          <a:xfrm>
            <a:off x="914400" y="8239125"/>
            <a:ext cx="5577840" cy="1087755"/>
            <a:chOff x="914400" y="8239125"/>
            <a:chExt cx="5577840" cy="1087755"/>
          </a:xfrm>
        </p:grpSpPr>
        <p:sp>
          <p:nvSpPr>
            <p:cNvPr id="12" name="Text 8"/>
            <p:cNvSpPr/>
            <p:nvPr/>
          </p:nvSpPr>
          <p:spPr>
            <a:xfrm>
              <a:off x="914400" y="8239125"/>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Encounters</a:t>
              </a:r>
              <a:endParaRPr lang="en-US" sz="3600" dirty="0"/>
            </a:p>
          </p:txBody>
        </p:sp>
        <p:sp>
          <p:nvSpPr>
            <p:cNvPr id="13" name="Text 9"/>
            <p:cNvSpPr/>
            <p:nvPr/>
          </p:nvSpPr>
          <p:spPr>
            <a:xfrm>
              <a:off x="914400" y="88582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40044" name="Group"/>
          <p:cNvGrpSpPr/>
          <p:nvPr/>
        </p:nvGrpSpPr>
        <p:grpSpPr>
          <a:xfrm>
            <a:off x="6400800" y="3390900"/>
            <a:ext cx="1219200" cy="1219200"/>
            <a:chOff x="6400800" y="3390900"/>
            <a:chExt cx="1219200" cy="1219200"/>
          </a:xfrm>
        </p:grpSpPr>
        <p:sp>
          <p:nvSpPr>
            <p:cNvPr id="14" name="Shape 10"/>
            <p:cNvSpPr/>
            <p:nvPr/>
          </p:nvSpPr>
          <p:spPr>
            <a:xfrm>
              <a:off x="6400800" y="3390900"/>
              <a:ext cx="1219200" cy="1219200"/>
            </a:xfrm>
            <a:prstGeom prst="rect">
              <a:avLst/>
            </a:prstGeom>
            <a:solidFill>
              <a:srgbClr val="AED5E6"/>
            </a:solidFill>
            <a:ln/>
          </p:spPr>
        </p:sp>
        <p:sp>
          <p:nvSpPr>
            <p:cNvPr id="15" name="Text 11"/>
            <p:cNvSpPr/>
            <p:nvPr/>
          </p:nvSpPr>
          <p:spPr>
            <a:xfrm>
              <a:off x="6611303" y="3649028"/>
              <a:ext cx="798195" cy="702945"/>
            </a:xfrm>
            <a:prstGeom prst="rect">
              <a:avLst/>
            </a:prstGeom>
            <a:noFill/>
            <a:ln/>
          </p:spPr>
          <p:txBody>
            <a:bodyPr wrap="square" lIns="0" tIns="0" rIns="0" bIns="0" rtlCol="0" anchor="ctr"/>
            <a:lstStyle/>
            <a:p>
              <a:pPr algn="ctr" indent="0" marL="0">
                <a:buNone/>
              </a:pPr>
              <a:r>
                <a:rPr lang="en-US" sz="3600" u="none" dirty="0">
                  <a:solidFill>
                    <a:srgbClr val="4093B7"/>
                  </a:solidFill>
                  <a:latin typeface="Emblema One" pitchFamily="34" charset="0"/>
                  <a:ea typeface="Emblema One" pitchFamily="34" charset="-122"/>
                  <a:cs typeface="Emblema One" pitchFamily="34" charset="-120"/>
                </a:rPr>
                <a:t>03</a:t>
              </a:r>
              <a:endParaRPr lang="en-US" sz="3600" dirty="0"/>
            </a:p>
          </p:txBody>
        </p:sp>
      </p:grpSp>
      <p:grpSp>
        <p:nvGrpSpPr>
          <p:cNvPr id="22035" name="Group"/>
          <p:cNvGrpSpPr/>
          <p:nvPr/>
        </p:nvGrpSpPr>
        <p:grpSpPr>
          <a:xfrm>
            <a:off x="6400800" y="4762500"/>
            <a:ext cx="5577840" cy="1087755"/>
            <a:chOff x="6400800" y="4762500"/>
            <a:chExt cx="5577840" cy="1087755"/>
          </a:xfrm>
        </p:grpSpPr>
        <p:sp>
          <p:nvSpPr>
            <p:cNvPr id="16" name="Text 12"/>
            <p:cNvSpPr/>
            <p:nvPr/>
          </p:nvSpPr>
          <p:spPr>
            <a:xfrm>
              <a:off x="6400800" y="4762500"/>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Wonders</a:t>
              </a:r>
              <a:endParaRPr lang="en-US" sz="3600" dirty="0"/>
            </a:p>
          </p:txBody>
        </p:sp>
        <p:sp>
          <p:nvSpPr>
            <p:cNvPr id="17" name="Text 13"/>
            <p:cNvSpPr/>
            <p:nvPr/>
          </p:nvSpPr>
          <p:spPr>
            <a:xfrm>
              <a:off x="6400800" y="538162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26048" name="Group"/>
          <p:cNvGrpSpPr/>
          <p:nvPr/>
        </p:nvGrpSpPr>
        <p:grpSpPr>
          <a:xfrm>
            <a:off x="6400800" y="6867525"/>
            <a:ext cx="1219200" cy="1219200"/>
            <a:chOff x="6400800" y="6867525"/>
            <a:chExt cx="1219200" cy="1219200"/>
          </a:xfrm>
        </p:grpSpPr>
        <p:sp>
          <p:nvSpPr>
            <p:cNvPr id="18" name="Shape 14"/>
            <p:cNvSpPr/>
            <p:nvPr/>
          </p:nvSpPr>
          <p:spPr>
            <a:xfrm>
              <a:off x="6400800" y="6867525"/>
              <a:ext cx="1219200" cy="1219200"/>
            </a:xfrm>
            <a:prstGeom prst="ellipse">
              <a:avLst/>
            </a:prstGeom>
            <a:solidFill>
              <a:srgbClr val="AED5E6"/>
            </a:solidFill>
            <a:ln/>
          </p:spPr>
        </p:sp>
        <p:sp>
          <p:nvSpPr>
            <p:cNvPr id="19" name="Text 15"/>
            <p:cNvSpPr/>
            <p:nvPr/>
          </p:nvSpPr>
          <p:spPr>
            <a:xfrm>
              <a:off x="6611303" y="7125653"/>
              <a:ext cx="798195" cy="702945"/>
            </a:xfrm>
            <a:prstGeom prst="rect">
              <a:avLst/>
            </a:prstGeom>
            <a:noFill/>
            <a:ln/>
          </p:spPr>
          <p:txBody>
            <a:bodyPr wrap="square" lIns="0" tIns="0" rIns="0" bIns="0" rtlCol="0" anchor="ctr"/>
            <a:lstStyle/>
            <a:p>
              <a:pPr algn="ctr" indent="0" marL="0">
                <a:buNone/>
              </a:pPr>
              <a:r>
                <a:rPr lang="en-US" sz="3600" u="none" dirty="0">
                  <a:solidFill>
                    <a:srgbClr val="4093B7"/>
                  </a:solidFill>
                  <a:latin typeface="Emblema One" pitchFamily="34" charset="0"/>
                  <a:ea typeface="Emblema One" pitchFamily="34" charset="-122"/>
                  <a:cs typeface="Emblema One" pitchFamily="34" charset="-120"/>
                </a:rPr>
                <a:t>04</a:t>
              </a:r>
              <a:endParaRPr lang="en-US" sz="3600" dirty="0"/>
            </a:p>
          </p:txBody>
        </p:sp>
      </p:grpSp>
      <p:grpSp>
        <p:nvGrpSpPr>
          <p:cNvPr id="48254" name="Group"/>
          <p:cNvGrpSpPr/>
          <p:nvPr/>
        </p:nvGrpSpPr>
        <p:grpSpPr>
          <a:xfrm>
            <a:off x="6400800" y="8239125"/>
            <a:ext cx="5577840" cy="1087755"/>
            <a:chOff x="6400800" y="8239125"/>
            <a:chExt cx="5577840" cy="1087755"/>
          </a:xfrm>
        </p:grpSpPr>
        <p:sp>
          <p:nvSpPr>
            <p:cNvPr id="20" name="Text 16"/>
            <p:cNvSpPr/>
            <p:nvPr/>
          </p:nvSpPr>
          <p:spPr>
            <a:xfrm>
              <a:off x="6400800" y="8239125"/>
              <a:ext cx="55778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Magic</a:t>
              </a:r>
              <a:endParaRPr lang="en-US" sz="3600" dirty="0"/>
            </a:p>
          </p:txBody>
        </p:sp>
        <p:sp>
          <p:nvSpPr>
            <p:cNvPr id="21" name="Text 17"/>
            <p:cNvSpPr/>
            <p:nvPr/>
          </p:nvSpPr>
          <p:spPr>
            <a:xfrm>
              <a:off x="6400800" y="885825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pic>
        <p:nvPicPr>
          <p:cNvPr id="22" name="Image 2" descr="preencoded.png">    </p:cNvPr>
          <p:cNvPicPr>
            <a:picLocks noChangeAspect="1"/>
          </p:cNvPicPr>
          <p:nvPr/>
        </p:nvPicPr>
        <p:blipFill>
          <a:blip r:embed="rId3"/>
          <a:stretch>
            <a:fillRect/>
          </a:stretch>
        </p:blipFill>
        <p:spPr>
          <a:xfrm>
            <a:off x="9477375" y="2228850"/>
            <a:ext cx="7639050" cy="7296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86700"/>
            <a:ext cx="17449800" cy="2400300"/>
          </a:xfrm>
          <a:prstGeom prst="rect">
            <a:avLst/>
          </a:prstGeom>
        </p:spPr>
      </p:pic>
      <p:pic>
        <p:nvPicPr>
          <p:cNvPr id="3" name="Image 1" descr="preencoded.png">    </p:cNvPr>
          <p:cNvPicPr>
            <a:picLocks noChangeAspect="1"/>
          </p:cNvPicPr>
          <p:nvPr/>
        </p:nvPicPr>
        <p:blipFill>
          <a:blip r:embed="rId2"/>
          <a:stretch>
            <a:fillRect/>
          </a:stretch>
        </p:blipFill>
        <p:spPr>
          <a:xfrm>
            <a:off x="13249275" y="0"/>
            <a:ext cx="5038725" cy="4229100"/>
          </a:xfrm>
          <a:prstGeom prst="rect">
            <a:avLst/>
          </a:prstGeom>
        </p:spPr>
      </p:pic>
      <p:grpSp>
        <p:nvGrpSpPr>
          <p:cNvPr id="9586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1824038"/>
            <a:ext cx="146304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The Realm of the Extraordinary</a:t>
            </a:r>
            <a:endParaRPr lang="en-US" sz="6000" dirty="0"/>
          </a:p>
        </p:txBody>
      </p:sp>
      <p:grpSp>
        <p:nvGrpSpPr>
          <p:cNvPr id="87448" name="Group"/>
          <p:cNvGrpSpPr/>
          <p:nvPr/>
        </p:nvGrpSpPr>
        <p:grpSpPr>
          <a:xfrm>
            <a:off x="2219325" y="3552825"/>
            <a:ext cx="13910310" cy="3364230"/>
            <a:chOff x="2219325" y="3552825"/>
            <a:chExt cx="13910310" cy="3364230"/>
          </a:xfrm>
        </p:grpSpPr>
        <p:sp>
          <p:nvSpPr>
            <p:cNvPr id="7" name="Text 2"/>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pic>
        <p:nvPicPr>
          <p:cNvPr id="4" name="Image 2" descr="preencoded.png">    </p:cNvPr>
          <p:cNvPicPr>
            <a:picLocks noChangeAspect="1"/>
          </p:cNvPicPr>
          <p:nvPr/>
        </p:nvPicPr>
        <p:blipFill>
          <a:blip r:embed="rId3"/>
          <a:stretch>
            <a:fillRect/>
          </a:stretch>
        </p:blipFill>
        <p:spPr>
          <a:xfrm>
            <a:off x="0" y="5381625"/>
            <a:ext cx="18288000" cy="4905375"/>
          </a:xfrm>
          <a:prstGeom prst="rect">
            <a:avLst/>
          </a:prstGeom>
        </p:spPr>
      </p:pic>
      <p:grpSp>
        <p:nvGrpSpPr>
          <p:cNvPr id="5894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24412" name="Group"/>
          <p:cNvGrpSpPr/>
          <p:nvPr/>
        </p:nvGrpSpPr>
        <p:grpSpPr>
          <a:xfrm>
            <a:off x="1428750" y="1238250"/>
            <a:ext cx="7400925" cy="3324225"/>
            <a:chOff x="1428750" y="1238250"/>
            <a:chExt cx="7400925" cy="3324225"/>
          </a:xfrm>
        </p:grpSpPr>
        <p:sp>
          <p:nvSpPr>
            <p:cNvPr id="7" name="Shape 1"/>
            <p:cNvSpPr/>
            <p:nvPr/>
          </p:nvSpPr>
          <p:spPr>
            <a:xfrm>
              <a:off x="1428750" y="1238250"/>
              <a:ext cx="7400925" cy="3324225"/>
            </a:xfrm>
            <a:prstGeom prst="rect">
              <a:avLst/>
            </a:prstGeom>
            <a:solidFill>
              <a:srgbClr val="AED5E6"/>
            </a:solidFill>
            <a:ln/>
          </p:spPr>
        </p:sp>
        <p:pic>
          <p:nvPicPr>
            <p:cNvPr id="8" name="Image 4" descr="preencoded.png">    </p:cNvPr>
            <p:cNvPicPr>
              <a:picLocks noChangeAspect="1"/>
            </p:cNvPicPr>
            <p:nvPr/>
          </p:nvPicPr>
          <p:blipFill>
            <a:blip r:embed="rId5"/>
            <a:stretch>
              <a:fillRect/>
            </a:stretch>
          </p:blipFill>
          <p:spPr>
            <a:xfrm>
              <a:off x="4619621" y="1438273"/>
              <a:ext cx="1019184" cy="990604"/>
            </a:xfrm>
            <a:prstGeom prst="rect">
              <a:avLst/>
            </a:prstGeom>
          </p:spPr>
        </p:pic>
        <p:grpSp>
          <p:nvGrpSpPr>
            <p:cNvPr id="32961" name="Group"/>
            <p:cNvGrpSpPr/>
            <p:nvPr/>
          </p:nvGrpSpPr>
          <p:grpSpPr>
            <a:xfrm>
              <a:off x="1687830" y="2628900"/>
              <a:ext cx="6882765" cy="1811655"/>
              <a:chOff x="1687830" y="2628900"/>
              <a:chExt cx="6882765" cy="1811655"/>
            </a:xfrm>
          </p:grpSpPr>
          <p:sp>
            <p:nvSpPr>
              <p:cNvPr id="9" name="Text 2"/>
              <p:cNvSpPr/>
              <p:nvPr/>
            </p:nvSpPr>
            <p:spPr>
              <a:xfrm>
                <a:off x="1687830" y="2628900"/>
                <a:ext cx="6882765"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Unicorn Sightings</a:t>
                </a:r>
                <a:endParaRPr lang="en-US" sz="3600" dirty="0"/>
              </a:p>
            </p:txBody>
          </p:sp>
          <p:sp>
            <p:nvSpPr>
              <p:cNvPr id="10" name="Text 3"/>
              <p:cNvSpPr/>
              <p:nvPr/>
            </p:nvSpPr>
            <p:spPr>
              <a:xfrm>
                <a:off x="1703070" y="3248025"/>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88999" name="Group"/>
          <p:cNvGrpSpPr/>
          <p:nvPr/>
        </p:nvGrpSpPr>
        <p:grpSpPr>
          <a:xfrm>
            <a:off x="9458325" y="1200150"/>
            <a:ext cx="7400925" cy="3324225"/>
            <a:chOff x="9458325" y="1200150"/>
            <a:chExt cx="7400925" cy="3324225"/>
          </a:xfrm>
        </p:grpSpPr>
        <p:sp>
          <p:nvSpPr>
            <p:cNvPr id="11" name="Shape 4"/>
            <p:cNvSpPr/>
            <p:nvPr/>
          </p:nvSpPr>
          <p:spPr>
            <a:xfrm>
              <a:off x="9458325" y="1200150"/>
              <a:ext cx="7400925" cy="3324225"/>
            </a:xfrm>
            <a:prstGeom prst="rect">
              <a:avLst/>
            </a:prstGeom>
            <a:solidFill>
              <a:srgbClr val="AED5E6"/>
            </a:solidFill>
            <a:ln/>
          </p:spPr>
        </p:sp>
        <p:pic>
          <p:nvPicPr>
            <p:cNvPr id="12" name="Image 5" descr="preencoded.png">    </p:cNvPr>
            <p:cNvPicPr>
              <a:picLocks noChangeAspect="1"/>
            </p:cNvPicPr>
            <p:nvPr/>
          </p:nvPicPr>
          <p:blipFill>
            <a:blip r:embed="rId6"/>
            <a:stretch>
              <a:fillRect/>
            </a:stretch>
          </p:blipFill>
          <p:spPr>
            <a:xfrm>
              <a:off x="12711113" y="1400175"/>
              <a:ext cx="895350" cy="990600"/>
            </a:xfrm>
            <a:prstGeom prst="rect">
              <a:avLst/>
            </a:prstGeom>
          </p:spPr>
        </p:pic>
        <p:grpSp>
          <p:nvGrpSpPr>
            <p:cNvPr id="36697" name="Group"/>
            <p:cNvGrpSpPr/>
            <p:nvPr/>
          </p:nvGrpSpPr>
          <p:grpSpPr>
            <a:xfrm>
              <a:off x="9717405" y="2590800"/>
              <a:ext cx="6882765" cy="1811655"/>
              <a:chOff x="9717405" y="2590800"/>
              <a:chExt cx="6882765" cy="1811655"/>
            </a:xfrm>
          </p:grpSpPr>
          <p:sp>
            <p:nvSpPr>
              <p:cNvPr id="13" name="Text 5"/>
              <p:cNvSpPr/>
              <p:nvPr/>
            </p:nvSpPr>
            <p:spPr>
              <a:xfrm>
                <a:off x="9717405" y="2590800"/>
                <a:ext cx="6882765"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Dragon Taming</a:t>
                </a:r>
                <a:endParaRPr lang="en-US" sz="3600" dirty="0"/>
              </a:p>
            </p:txBody>
          </p:sp>
          <p:sp>
            <p:nvSpPr>
              <p:cNvPr id="14" name="Text 6"/>
              <p:cNvSpPr/>
              <p:nvPr/>
            </p:nvSpPr>
            <p:spPr>
              <a:xfrm>
                <a:off x="9732645" y="3209925"/>
                <a:ext cx="685228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1970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78163" name="Group"/>
          <p:cNvGrpSpPr/>
          <p:nvPr/>
        </p:nvGrpSpPr>
        <p:grpSpPr>
          <a:xfrm>
            <a:off x="2200275" y="1038225"/>
            <a:ext cx="6096000" cy="5772150"/>
            <a:chOff x="2200275" y="1038225"/>
            <a:chExt cx="6096000" cy="5772150"/>
          </a:xfrm>
        </p:grpSpPr>
        <p:pic>
          <p:nvPicPr>
            <p:cNvPr id="5" name="Image 2" descr="preencoded.png">    </p:cNvPr>
            <p:cNvPicPr>
              <a:picLocks noChangeAspect="1"/>
            </p:cNvPicPr>
            <p:nvPr/>
          </p:nvPicPr>
          <p:blipFill>
            <a:blip r:embed="rId3"/>
            <a:stretch>
              <a:fillRect/>
            </a:stretch>
          </p:blipFill>
          <p:spPr>
            <a:xfrm>
              <a:off x="2200275" y="1038225"/>
              <a:ext cx="6096000" cy="5772150"/>
            </a:xfrm>
            <a:prstGeom prst="rect">
              <a:avLst/>
            </a:prstGeom>
          </p:spPr>
        </p:pic>
        <p:grpSp>
          <p:nvGrpSpPr>
            <p:cNvPr id="97559" name="Group"/>
            <p:cNvGrpSpPr/>
            <p:nvPr/>
          </p:nvGrpSpPr>
          <p:grpSpPr>
            <a:xfrm>
              <a:off x="2200275" y="7267575"/>
              <a:ext cx="6096000" cy="1000125"/>
              <a:chOff x="2200275" y="7267575"/>
              <a:chExt cx="6096000" cy="1000125"/>
            </a:xfrm>
          </p:grpSpPr>
          <p:sp>
            <p:nvSpPr>
              <p:cNvPr id="6" name="Shape 1"/>
              <p:cNvSpPr/>
              <p:nvPr/>
            </p:nvSpPr>
            <p:spPr>
              <a:xfrm>
                <a:off x="2200275" y="7267575"/>
                <a:ext cx="6096000" cy="1000125"/>
              </a:xfrm>
              <a:prstGeom prst="rect">
                <a:avLst/>
              </a:prstGeom>
              <a:solidFill>
                <a:srgbClr val="AED5E6"/>
              </a:solidFill>
              <a:ln/>
            </p:spPr>
          </p:sp>
          <p:sp>
            <p:nvSpPr>
              <p:cNvPr id="7" name="Text 2"/>
              <p:cNvSpPr/>
              <p:nvPr/>
            </p:nvSpPr>
            <p:spPr>
              <a:xfrm>
                <a:off x="2771775" y="7496175"/>
                <a:ext cx="5008245" cy="702945"/>
              </a:xfrm>
              <a:prstGeom prst="rect">
                <a:avLst/>
              </a:prstGeom>
              <a:noFill/>
              <a:ln/>
            </p:spPr>
            <p:txBody>
              <a:bodyPr wrap="square" lIns="0" tIns="0" rIns="0" bIns="0" rtlCol="0" anchor="t"/>
              <a:lstStyle/>
              <a:p>
                <a:pPr algn="l" indent="0" marL="0">
                  <a:buNone/>
                </a:pPr>
                <a:r>
                  <a:rPr lang="en-US" sz="3600" u="none" dirty="0">
                    <a:solidFill>
                      <a:srgbClr val="4093B7"/>
                    </a:solidFill>
                    <a:latin typeface="Emblema One" pitchFamily="34" charset="0"/>
                    <a:ea typeface="Emblema One" pitchFamily="34" charset="-122"/>
                    <a:cs typeface="Emblema One" pitchFamily="34" charset="-120"/>
                  </a:rPr>
                  <a:t>Unicorn Sightings</a:t>
                </a:r>
                <a:endParaRPr lang="en-US" sz="3600" dirty="0"/>
              </a:p>
            </p:txBody>
          </p:sp>
        </p:grpSp>
        <p:grpSp>
          <p:nvGrpSpPr>
            <p:cNvPr id="12094" name="Group"/>
            <p:cNvGrpSpPr/>
            <p:nvPr/>
          </p:nvGrpSpPr>
          <p:grpSpPr>
            <a:xfrm>
              <a:off x="2200275" y="8724900"/>
              <a:ext cx="6156960" cy="830580"/>
              <a:chOff x="2200275" y="8724900"/>
              <a:chExt cx="6156960" cy="830580"/>
            </a:xfrm>
          </p:grpSpPr>
          <p:sp>
            <p:nvSpPr>
              <p:cNvPr id="8"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78996" name="Group"/>
          <p:cNvGrpSpPr/>
          <p:nvPr/>
        </p:nvGrpSpPr>
        <p:grpSpPr>
          <a:xfrm>
            <a:off x="9991725" y="1038225"/>
            <a:ext cx="6096000" cy="5772150"/>
            <a:chOff x="9991725" y="1038225"/>
            <a:chExt cx="6096000" cy="5772150"/>
          </a:xfrm>
        </p:grpSpPr>
        <p:pic>
          <p:nvPicPr>
            <p:cNvPr id="9" name="Image 3" descr="preencoded.png">    </p:cNvPr>
            <p:cNvPicPr>
              <a:picLocks noChangeAspect="1"/>
            </p:cNvPicPr>
            <p:nvPr/>
          </p:nvPicPr>
          <p:blipFill>
            <a:blip r:embed="rId4"/>
            <a:stretch>
              <a:fillRect/>
            </a:stretch>
          </p:blipFill>
          <p:spPr>
            <a:xfrm>
              <a:off x="9991725" y="1038225"/>
              <a:ext cx="6096000" cy="5772150"/>
            </a:xfrm>
            <a:prstGeom prst="rect">
              <a:avLst/>
            </a:prstGeom>
          </p:spPr>
        </p:pic>
        <p:grpSp>
          <p:nvGrpSpPr>
            <p:cNvPr id="73100" name="Group"/>
            <p:cNvGrpSpPr/>
            <p:nvPr/>
          </p:nvGrpSpPr>
          <p:grpSpPr>
            <a:xfrm>
              <a:off x="9991725" y="7267575"/>
              <a:ext cx="6096000" cy="1000125"/>
              <a:chOff x="9991725" y="7267575"/>
              <a:chExt cx="6096000" cy="1000125"/>
            </a:xfrm>
          </p:grpSpPr>
          <p:sp>
            <p:nvSpPr>
              <p:cNvPr id="10" name="Shape 4"/>
              <p:cNvSpPr/>
              <p:nvPr/>
            </p:nvSpPr>
            <p:spPr>
              <a:xfrm>
                <a:off x="9991725" y="7267575"/>
                <a:ext cx="6096000" cy="1000125"/>
              </a:xfrm>
              <a:prstGeom prst="rect">
                <a:avLst/>
              </a:prstGeom>
              <a:solidFill>
                <a:srgbClr val="AED5E6"/>
              </a:solidFill>
              <a:ln/>
            </p:spPr>
          </p:sp>
          <p:sp>
            <p:nvSpPr>
              <p:cNvPr id="11" name="Text 5"/>
              <p:cNvSpPr/>
              <p:nvPr/>
            </p:nvSpPr>
            <p:spPr>
              <a:xfrm>
                <a:off x="10563225" y="7496175"/>
                <a:ext cx="4398645" cy="702945"/>
              </a:xfrm>
              <a:prstGeom prst="rect">
                <a:avLst/>
              </a:prstGeom>
              <a:noFill/>
              <a:ln/>
            </p:spPr>
            <p:txBody>
              <a:bodyPr wrap="square" lIns="0" tIns="0" rIns="0" bIns="0" rtlCol="0" anchor="t"/>
              <a:lstStyle/>
              <a:p>
                <a:pPr algn="l" indent="0" marL="0">
                  <a:buNone/>
                </a:pPr>
                <a:r>
                  <a:rPr lang="en-US" sz="3600" u="none" dirty="0">
                    <a:solidFill>
                      <a:srgbClr val="4093B7"/>
                    </a:solidFill>
                    <a:latin typeface="Emblema One" pitchFamily="34" charset="0"/>
                    <a:ea typeface="Emblema One" pitchFamily="34" charset="-122"/>
                    <a:cs typeface="Emblema One" pitchFamily="34" charset="-120"/>
                  </a:rPr>
                  <a:t>Dragon Taming</a:t>
                </a:r>
                <a:endParaRPr lang="en-US" sz="3600" dirty="0"/>
              </a:p>
            </p:txBody>
          </p:sp>
        </p:grpSp>
        <p:grpSp>
          <p:nvGrpSpPr>
            <p:cNvPr id="84221" name="Group"/>
            <p:cNvGrpSpPr/>
            <p:nvPr/>
          </p:nvGrpSpPr>
          <p:grpSpPr>
            <a:xfrm>
              <a:off x="9991725" y="8724900"/>
              <a:ext cx="6156960" cy="830580"/>
              <a:chOff x="9991725" y="8724900"/>
              <a:chExt cx="6156960" cy="830580"/>
            </a:xfrm>
          </p:grpSpPr>
          <p:sp>
            <p:nvSpPr>
              <p:cNvPr id="12"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1F1F5"/>
        </a:solidFill>
      </p:bgPr>
    </p:bg>
    <p:spTree>
      <p:nvGrpSpPr>
        <p:cNvPr id="1" name=""/>
        <p:cNvGrpSpPr/>
        <p:nvPr/>
      </p:nvGrpSpPr>
      <p:grpSpPr>
        <a:xfrm>
          <a:off x="0" y="0"/>
          <a:ext cx="0" cy="0"/>
          <a:chOff x="0" y="0"/>
          <a:chExt cx="0" cy="0"/>
        </a:xfrm>
      </p:grpSpPr>
      <p:grpSp>
        <p:nvGrpSpPr>
          <p:cNvPr id="23941" name="Group"/>
          <p:cNvGrpSpPr/>
          <p:nvPr/>
        </p:nvGrpSpPr>
        <p:grpSpPr>
          <a:xfrm>
            <a:off x="1809750" y="0"/>
            <a:ext cx="12192000" cy="10287000"/>
            <a:chOff x="1809750" y="0"/>
            <a:chExt cx="12192000" cy="10287000"/>
          </a:xfrm>
        </p:grpSpPr>
        <p:pic>
          <p:nvPicPr>
            <p:cNvPr id="2" name="Image 0" descr="preencoded.png">    </p:cNvPr>
            <p:cNvPicPr>
              <a:picLocks noChangeAspect="1"/>
            </p:cNvPicPr>
            <p:nvPr/>
          </p:nvPicPr>
          <p:blipFill>
            <a:blip r:embed="rId1"/>
            <a:stretch>
              <a:fillRect/>
            </a:stretch>
          </p:blipFill>
          <p:spPr>
            <a:xfrm>
              <a:off x="1809750" y="0"/>
              <a:ext cx="12192000" cy="10287000"/>
            </a:xfrm>
            <a:prstGeom prst="rect">
              <a:avLst/>
            </a:prstGeom>
          </p:spPr>
        </p:pic>
        <p:pic>
          <p:nvPicPr>
            <p:cNvPr id="3" name="Image 1" descr="preencoded.png">    </p:cNvPr>
            <p:cNvPicPr>
              <a:picLocks noChangeAspect="1"/>
            </p:cNvPicPr>
            <p:nvPr/>
          </p:nvPicPr>
          <p:blipFill>
            <a:blip r:embed="rId2"/>
            <a:stretch>
              <a:fillRect/>
            </a:stretch>
          </p:blipFill>
          <p:spPr>
            <a:xfrm>
              <a:off x="7848600" y="0"/>
              <a:ext cx="4953000" cy="3886200"/>
            </a:xfrm>
            <a:prstGeom prst="rect">
              <a:avLst/>
            </a:prstGeom>
          </p:spPr>
        </p:pic>
        <p:pic>
          <p:nvPicPr>
            <p:cNvPr id="4" name="Image 2" descr="preencoded.png">    </p:cNvPr>
            <p:cNvPicPr>
              <a:picLocks noChangeAspect="1"/>
            </p:cNvPicPr>
            <p:nvPr/>
          </p:nvPicPr>
          <p:blipFill>
            <a:blip r:embed="rId3"/>
            <a:stretch>
              <a:fillRect/>
            </a:stretch>
          </p:blipFill>
          <p:spPr>
            <a:xfrm>
              <a:off x="3105150" y="7419975"/>
              <a:ext cx="3219450" cy="2781300"/>
            </a:xfrm>
            <a:prstGeom prst="rect">
              <a:avLst/>
            </a:prstGeom>
          </p:spPr>
        </p:pic>
      </p:grpSp>
      <p:grpSp>
        <p:nvGrpSpPr>
          <p:cNvPr id="1373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600075" y="561975"/>
            <a:ext cx="4474464" cy="3328416"/>
          </a:xfrm>
          <a:prstGeom prst="rect">
            <a:avLst/>
          </a:prstGeom>
        </p:spPr>
      </p:pic>
      <p:grpSp>
        <p:nvGrpSpPr>
          <p:cNvPr id="66043" name="Group"/>
          <p:cNvGrpSpPr/>
          <p:nvPr/>
        </p:nvGrpSpPr>
        <p:grpSpPr>
          <a:xfrm>
            <a:off x="3619500" y="1838325"/>
            <a:ext cx="6539865" cy="6730365"/>
            <a:chOff x="3619500" y="1838325"/>
            <a:chExt cx="6539865" cy="6730365"/>
          </a:xfrm>
        </p:grpSpPr>
        <p:sp>
          <p:nvSpPr>
            <p:cNvPr id="8" name="Text 1"/>
            <p:cNvSpPr/>
            <p:nvPr/>
          </p:nvSpPr>
          <p:spPr>
            <a:xfrm>
              <a:off x="3619500" y="1838325"/>
              <a:ext cx="6511290" cy="613219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6257925" y="8039100"/>
              <a:ext cx="390144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Emblema One" pitchFamily="34" charset="0"/>
                  <a:ea typeface="Emblema One" pitchFamily="34" charset="-122"/>
                  <a:cs typeface="Emblema One" pitchFamily="34" charset="-120"/>
                </a:rPr>
                <a:t>The Dream Weaver</a:t>
              </a:r>
              <a:endParaRPr lang="en-US" sz="2700" dirty="0"/>
            </a:p>
          </p:txBody>
        </p:sp>
      </p:grpSp>
      <p:pic>
        <p:nvPicPr>
          <p:cNvPr id="10" name="Image 5" descr="preencoded.png">    </p:cNvPr>
          <p:cNvPicPr>
            <a:picLocks noChangeAspect="1"/>
          </p:cNvPicPr>
          <p:nvPr/>
        </p:nvPicPr>
        <p:blipFill>
          <a:blip r:embed="rId6"/>
          <a:stretch>
            <a:fillRect/>
          </a:stretch>
        </p:blipFill>
        <p:spPr>
          <a:xfrm>
            <a:off x="10039350" y="1381125"/>
            <a:ext cx="7867650" cy="75247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sp>
        <p:nvSpPr>
          <p:cNvPr id="4" name="Text 0"/>
          <p:cNvSpPr/>
          <p:nvPr/>
        </p:nvSpPr>
        <p:spPr>
          <a:xfrm>
            <a:off x="1552575" y="1047750"/>
            <a:ext cx="15459075"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The Magic of Dragons: A Research</a:t>
            </a:r>
            <a:endParaRPr lang="en-US" sz="6000" dirty="0"/>
          </a:p>
        </p:txBody>
      </p:sp>
      <p:grpSp>
        <p:nvGrpSpPr>
          <p:cNvPr id="20518" name="Group"/>
          <p:cNvGrpSpPr/>
          <p:nvPr/>
        </p:nvGrpSpPr>
        <p:grpSpPr>
          <a:xfrm>
            <a:off x="10648950" y="3305175"/>
            <a:ext cx="6153150" cy="6153150"/>
            <a:chOff x="10648950" y="3305175"/>
            <a:chExt cx="6153150" cy="6153150"/>
          </a:xfrm>
        </p:grpSpPr>
        <p:sp>
          <p:nvSpPr>
            <p:cNvPr id="5" name="Shape 1"/>
            <p:cNvSpPr/>
            <p:nvPr/>
          </p:nvSpPr>
          <p:spPr>
            <a:xfrm>
              <a:off x="10648950" y="3305175"/>
              <a:ext cx="6153150" cy="6153150"/>
            </a:xfrm>
            <a:prstGeom prst="ellipse">
              <a:avLst/>
            </a:prstGeom>
            <a:solidFill>
              <a:srgbClr val="4093B7"/>
            </a:solidFill>
            <a:ln/>
          </p:spPr>
        </p:sp>
        <p:sp>
          <p:nvSpPr>
            <p:cNvPr id="6" name="Shape 2"/>
            <p:cNvSpPr/>
            <p:nvPr/>
          </p:nvSpPr>
          <p:spPr>
            <a:xfrm>
              <a:off x="11420475" y="4724400"/>
              <a:ext cx="4619625" cy="4619625"/>
            </a:xfrm>
            <a:prstGeom prst="ellipse">
              <a:avLst/>
            </a:prstGeom>
            <a:solidFill>
              <a:srgbClr val="AED5E6"/>
            </a:solidFill>
            <a:ln/>
          </p:spPr>
        </p:sp>
        <p:sp>
          <p:nvSpPr>
            <p:cNvPr id="7" name="Shape 3"/>
            <p:cNvSpPr/>
            <p:nvPr/>
          </p:nvSpPr>
          <p:spPr>
            <a:xfrm>
              <a:off x="12192000" y="6134100"/>
              <a:ext cx="3067050" cy="3067050"/>
            </a:xfrm>
            <a:prstGeom prst="ellipse">
              <a:avLst/>
            </a:prstGeom>
            <a:solidFill>
              <a:srgbClr val="E1F1F5"/>
            </a:solidFill>
            <a:ln/>
          </p:spPr>
        </p:sp>
        <p:sp>
          <p:nvSpPr>
            <p:cNvPr id="8" name="Text 4"/>
            <p:cNvSpPr/>
            <p:nvPr/>
          </p:nvSpPr>
          <p:spPr>
            <a:xfrm>
              <a:off x="13064490" y="3710940"/>
              <a:ext cx="1303020" cy="702945"/>
            </a:xfrm>
            <a:prstGeom prst="rect">
              <a:avLst/>
            </a:prstGeom>
            <a:noFill/>
            <a:ln/>
          </p:spPr>
          <p:txBody>
            <a:bodyPr wrap="square" lIns="0" tIns="0" rIns="0" bIns="0" rtlCol="0" anchor="ctr"/>
            <a:lstStyle/>
            <a:p>
              <a:pPr algn="ctr" indent="0" marL="0">
                <a:buNone/>
              </a:pPr>
              <a:r>
                <a:rPr lang="en-US" sz="3600" u="none" dirty="0">
                  <a:solidFill>
                    <a:srgbClr val="FFFFFF"/>
                  </a:solidFill>
                  <a:latin typeface="Emblema One" pitchFamily="34" charset="0"/>
                  <a:ea typeface="Emblema One" pitchFamily="34" charset="-122"/>
                  <a:cs typeface="Emblema One" pitchFamily="34" charset="-120"/>
                </a:rPr>
                <a:t>6.7M</a:t>
              </a:r>
              <a:endParaRPr lang="en-US" sz="3600" dirty="0"/>
            </a:p>
          </p:txBody>
        </p:sp>
        <p:sp>
          <p:nvSpPr>
            <p:cNvPr id="9" name="Text 5"/>
            <p:cNvSpPr/>
            <p:nvPr/>
          </p:nvSpPr>
          <p:spPr>
            <a:xfrm>
              <a:off x="13074015" y="7320915"/>
              <a:ext cx="1303020" cy="702945"/>
            </a:xfrm>
            <a:prstGeom prst="rect">
              <a:avLst/>
            </a:prstGeom>
            <a:noFill/>
            <a:ln/>
          </p:spPr>
          <p:txBody>
            <a:bodyPr wrap="square" lIns="0" tIns="0" rIns="0" bIns="0" rtlCol="0" anchor="ctr"/>
            <a:lstStyle/>
            <a:p>
              <a:pPr algn="ctr" indent="0" marL="0">
                <a:buNone/>
              </a:pPr>
              <a:r>
                <a:rPr lang="en-US" sz="3600" u="none" dirty="0">
                  <a:solidFill>
                    <a:srgbClr val="272727"/>
                  </a:solidFill>
                  <a:latin typeface="Emblema One" pitchFamily="34" charset="0"/>
                  <a:ea typeface="Emblema One" pitchFamily="34" charset="-122"/>
                  <a:cs typeface="Emblema One" pitchFamily="34" charset="-120"/>
                </a:rPr>
                <a:t>2.3M</a:t>
              </a:r>
              <a:endParaRPr lang="en-US" sz="3600" dirty="0"/>
            </a:p>
          </p:txBody>
        </p:sp>
        <p:sp>
          <p:nvSpPr>
            <p:cNvPr id="10" name="Text 6"/>
            <p:cNvSpPr/>
            <p:nvPr/>
          </p:nvSpPr>
          <p:spPr>
            <a:xfrm>
              <a:off x="13074015" y="5120640"/>
              <a:ext cx="1303020" cy="702945"/>
            </a:xfrm>
            <a:prstGeom prst="rect">
              <a:avLst/>
            </a:prstGeom>
            <a:noFill/>
            <a:ln/>
          </p:spPr>
          <p:txBody>
            <a:bodyPr wrap="square" lIns="0" tIns="0" rIns="0" bIns="0" rtlCol="0" anchor="ctr"/>
            <a:lstStyle/>
            <a:p>
              <a:pPr algn="ctr" indent="0" marL="0">
                <a:buNone/>
              </a:pPr>
              <a:r>
                <a:rPr lang="en-US" sz="3600" u="none" dirty="0">
                  <a:solidFill>
                    <a:srgbClr val="272727"/>
                  </a:solidFill>
                  <a:latin typeface="Emblema One" pitchFamily="34" charset="0"/>
                  <a:ea typeface="Emblema One" pitchFamily="34" charset="-122"/>
                  <a:cs typeface="Emblema One" pitchFamily="34" charset="-120"/>
                </a:rPr>
                <a:t>4.4M</a:t>
              </a:r>
              <a:endParaRPr lang="en-US" sz="3600" dirty="0"/>
            </a:p>
          </p:txBody>
        </p:sp>
      </p:grpSp>
      <p:grpSp>
        <p:nvGrpSpPr>
          <p:cNvPr id="86754"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71026" name="Group"/>
          <p:cNvGrpSpPr/>
          <p:nvPr/>
        </p:nvGrpSpPr>
        <p:grpSpPr>
          <a:xfrm>
            <a:off x="2771775" y="2667000"/>
            <a:ext cx="704850" cy="628650"/>
            <a:chOff x="2771775" y="2667000"/>
            <a:chExt cx="704850" cy="628650"/>
          </a:xfrm>
        </p:grpSpPr>
        <p:pic>
          <p:nvPicPr>
            <p:cNvPr id="13" name="Image 3" descr="preencoded.png">    </p:cNvPr>
            <p:cNvPicPr>
              <a:picLocks noChangeAspect="1"/>
            </p:cNvPicPr>
            <p:nvPr/>
          </p:nvPicPr>
          <p:blipFill>
            <a:blip r:embed="rId4"/>
            <a:stretch>
              <a:fillRect/>
            </a:stretch>
          </p:blipFill>
          <p:spPr>
            <a:xfrm>
              <a:off x="2771775" y="2667000"/>
              <a:ext cx="704850" cy="628650"/>
            </a:xfrm>
            <a:prstGeom prst="rect">
              <a:avLst/>
            </a:prstGeom>
          </p:spPr>
        </p:pic>
        <p:grpSp>
          <p:nvGrpSpPr>
            <p:cNvPr id="95146" name="Group"/>
            <p:cNvGrpSpPr/>
            <p:nvPr/>
          </p:nvGrpSpPr>
          <p:grpSpPr>
            <a:xfrm>
              <a:off x="2800350" y="3495675"/>
              <a:ext cx="6404610" cy="830580"/>
              <a:chOff x="2800350" y="3495675"/>
              <a:chExt cx="6404610" cy="830580"/>
            </a:xfrm>
          </p:grpSpPr>
          <p:sp>
            <p:nvSpPr>
              <p:cNvPr id="14" name="Text 8"/>
              <p:cNvSpPr/>
              <p:nvPr/>
            </p:nvSpPr>
            <p:spPr>
              <a:xfrm>
                <a:off x="2800350" y="34956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82215" name="Group"/>
          <p:cNvGrpSpPr/>
          <p:nvPr/>
        </p:nvGrpSpPr>
        <p:grpSpPr>
          <a:xfrm>
            <a:off x="2771768" y="5181616"/>
            <a:ext cx="704864" cy="637900"/>
            <a:chOff x="2771768" y="5181616"/>
            <a:chExt cx="704864" cy="637900"/>
          </a:xfrm>
        </p:grpSpPr>
        <p:pic>
          <p:nvPicPr>
            <p:cNvPr id="15" name="Image 4" descr="preencoded.png">    </p:cNvPr>
            <p:cNvPicPr>
              <a:picLocks noChangeAspect="1"/>
            </p:cNvPicPr>
            <p:nvPr/>
          </p:nvPicPr>
          <p:blipFill>
            <a:blip r:embed="rId5"/>
            <a:stretch>
              <a:fillRect/>
            </a:stretch>
          </p:blipFill>
          <p:spPr>
            <a:xfrm>
              <a:off x="2771768" y="5181616"/>
              <a:ext cx="704864" cy="637900"/>
            </a:xfrm>
            <a:prstGeom prst="rect">
              <a:avLst/>
            </a:prstGeom>
          </p:spPr>
        </p:pic>
        <p:grpSp>
          <p:nvGrpSpPr>
            <p:cNvPr id="33613" name="Group"/>
            <p:cNvGrpSpPr/>
            <p:nvPr/>
          </p:nvGrpSpPr>
          <p:grpSpPr>
            <a:xfrm>
              <a:off x="2800350" y="6019558"/>
              <a:ext cx="6404610" cy="830580"/>
              <a:chOff x="2800350" y="6019558"/>
              <a:chExt cx="6404610" cy="830580"/>
            </a:xfrm>
          </p:grpSpPr>
          <p:sp>
            <p:nvSpPr>
              <p:cNvPr id="16" name="Text 9"/>
              <p:cNvSpPr/>
              <p:nvPr/>
            </p:nvSpPr>
            <p:spPr>
              <a:xfrm>
                <a:off x="2800350" y="6019558"/>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99852" name="Group"/>
          <p:cNvGrpSpPr/>
          <p:nvPr/>
        </p:nvGrpSpPr>
        <p:grpSpPr>
          <a:xfrm>
            <a:off x="2771773" y="7696209"/>
            <a:ext cx="704854" cy="582481"/>
            <a:chOff x="2771773" y="7696209"/>
            <a:chExt cx="704854" cy="582481"/>
          </a:xfrm>
        </p:grpSpPr>
        <p:pic>
          <p:nvPicPr>
            <p:cNvPr id="17" name="Image 5" descr="preencoded.png">    </p:cNvPr>
            <p:cNvPicPr>
              <a:picLocks noChangeAspect="1"/>
            </p:cNvPicPr>
            <p:nvPr/>
          </p:nvPicPr>
          <p:blipFill>
            <a:blip r:embed="rId6"/>
            <a:stretch>
              <a:fillRect/>
            </a:stretch>
          </p:blipFill>
          <p:spPr>
            <a:xfrm>
              <a:off x="2771773" y="7696209"/>
              <a:ext cx="704854" cy="582481"/>
            </a:xfrm>
            <a:prstGeom prst="rect">
              <a:avLst/>
            </a:prstGeom>
          </p:spPr>
        </p:pic>
        <p:grpSp>
          <p:nvGrpSpPr>
            <p:cNvPr id="59195" name="Group"/>
            <p:cNvGrpSpPr/>
            <p:nvPr/>
          </p:nvGrpSpPr>
          <p:grpSpPr>
            <a:xfrm>
              <a:off x="2800350" y="8478720"/>
              <a:ext cx="6404610" cy="830580"/>
              <a:chOff x="2800350" y="8478720"/>
              <a:chExt cx="6404610" cy="830580"/>
            </a:xfrm>
          </p:grpSpPr>
          <p:sp>
            <p:nvSpPr>
              <p:cNvPr id="18" name="Text 10"/>
              <p:cNvSpPr/>
              <p:nvPr/>
            </p:nvSpPr>
            <p:spPr>
              <a:xfrm>
                <a:off x="2800350" y="8478720"/>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86700"/>
            <a:ext cx="17449800" cy="2400300"/>
          </a:xfrm>
          <a:prstGeom prst="rect">
            <a:avLst/>
          </a:prstGeom>
        </p:spPr>
      </p:pic>
      <p:pic>
        <p:nvPicPr>
          <p:cNvPr id="3" name="Image 1" descr="preencoded.png">    </p:cNvPr>
          <p:cNvPicPr>
            <a:picLocks noChangeAspect="1"/>
          </p:cNvPicPr>
          <p:nvPr/>
        </p:nvPicPr>
        <p:blipFill>
          <a:blip r:embed="rId2"/>
          <a:stretch>
            <a:fillRect/>
          </a:stretch>
        </p:blipFill>
        <p:spPr>
          <a:xfrm>
            <a:off x="13249275" y="0"/>
            <a:ext cx="5038725" cy="4229100"/>
          </a:xfrm>
          <a:prstGeom prst="rect">
            <a:avLst/>
          </a:prstGeom>
        </p:spPr>
      </p:pic>
      <p:grpSp>
        <p:nvGrpSpPr>
          <p:cNvPr id="3196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353175" y="933450"/>
            <a:ext cx="5857875"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Pricing Plan</a:t>
            </a:r>
            <a:endParaRPr lang="en-US" sz="6000" dirty="0"/>
          </a:p>
        </p:txBody>
      </p:sp>
      <p:grpSp>
        <p:nvGrpSpPr>
          <p:cNvPr id="16993" name="Group"/>
          <p:cNvGrpSpPr/>
          <p:nvPr/>
        </p:nvGrpSpPr>
        <p:grpSpPr>
          <a:xfrm>
            <a:off x="1333500" y="2724150"/>
            <a:ext cx="15630525" cy="5867400"/>
            <a:chOff x="1333500" y="2724150"/>
            <a:chExt cx="15630525" cy="5867400"/>
          </a:xfrm>
        </p:grpSpPr>
        <p:sp>
          <p:nvSpPr>
            <p:cNvPr id="7" name="Shape 2"/>
            <p:cNvSpPr/>
            <p:nvPr/>
          </p:nvSpPr>
          <p:spPr>
            <a:xfrm>
              <a:off x="1333500" y="2724150"/>
              <a:ext cx="4829175" cy="5867400"/>
            </a:xfrm>
            <a:prstGeom prst="rect">
              <a:avLst/>
            </a:prstGeom>
            <a:solidFill>
              <a:srgbClr val="AED5E6"/>
            </a:solidFill>
            <a:ln/>
          </p:spPr>
        </p:sp>
        <p:pic>
          <p:nvPicPr>
            <p:cNvPr id="8" name="Image 3" descr="preencoded.png">    </p:cNvPr>
            <p:cNvPicPr>
              <a:picLocks noChangeAspect="1"/>
            </p:cNvPicPr>
            <p:nvPr/>
          </p:nvPicPr>
          <p:blipFill>
            <a:blip r:embed="rId4"/>
            <a:stretch>
              <a:fillRect/>
            </a:stretch>
          </p:blipFill>
          <p:spPr>
            <a:xfrm>
              <a:off x="3252791" y="3038479"/>
              <a:ext cx="990592" cy="990592"/>
            </a:xfrm>
            <a:prstGeom prst="rect">
              <a:avLst/>
            </a:prstGeom>
          </p:spPr>
        </p:pic>
        <p:sp>
          <p:nvSpPr>
            <p:cNvPr id="9" name="Shape 3"/>
            <p:cNvSpPr/>
            <p:nvPr/>
          </p:nvSpPr>
          <p:spPr>
            <a:xfrm>
              <a:off x="6734175" y="2724150"/>
              <a:ext cx="4829175" cy="5867400"/>
            </a:xfrm>
            <a:prstGeom prst="rect">
              <a:avLst/>
            </a:prstGeom>
            <a:solidFill>
              <a:srgbClr val="AED5E6"/>
            </a:solidFill>
            <a:ln/>
          </p:spPr>
        </p:sp>
        <p:pic>
          <p:nvPicPr>
            <p:cNvPr id="10" name="Image 4" descr="preencoded.png">    </p:cNvPr>
            <p:cNvPicPr>
              <a:picLocks noChangeAspect="1"/>
            </p:cNvPicPr>
            <p:nvPr/>
          </p:nvPicPr>
          <p:blipFill>
            <a:blip r:embed="rId5"/>
            <a:stretch>
              <a:fillRect/>
            </a:stretch>
          </p:blipFill>
          <p:spPr>
            <a:xfrm>
              <a:off x="8624886" y="3038475"/>
              <a:ext cx="1047753" cy="990600"/>
            </a:xfrm>
            <a:prstGeom prst="rect">
              <a:avLst/>
            </a:prstGeom>
          </p:spPr>
        </p:pic>
        <p:sp>
          <p:nvSpPr>
            <p:cNvPr id="11" name="Shape 4"/>
            <p:cNvSpPr/>
            <p:nvPr/>
          </p:nvSpPr>
          <p:spPr>
            <a:xfrm>
              <a:off x="12134850" y="2724150"/>
              <a:ext cx="4829175" cy="5867400"/>
            </a:xfrm>
            <a:prstGeom prst="rect">
              <a:avLst/>
            </a:prstGeom>
            <a:solidFill>
              <a:srgbClr val="AED5E6"/>
            </a:solidFill>
            <a:ln/>
          </p:spPr>
        </p:sp>
        <p:pic>
          <p:nvPicPr>
            <p:cNvPr id="12" name="Image 5" descr="preencoded.png">    </p:cNvPr>
            <p:cNvPicPr>
              <a:picLocks noChangeAspect="1"/>
            </p:cNvPicPr>
            <p:nvPr/>
          </p:nvPicPr>
          <p:blipFill>
            <a:blip r:embed="rId6"/>
            <a:stretch>
              <a:fillRect/>
            </a:stretch>
          </p:blipFill>
          <p:spPr>
            <a:xfrm>
              <a:off x="14120813" y="3038475"/>
              <a:ext cx="857250" cy="990600"/>
            </a:xfrm>
            <a:prstGeom prst="rect">
              <a:avLst/>
            </a:prstGeom>
          </p:spPr>
        </p:pic>
        <p:sp>
          <p:nvSpPr>
            <p:cNvPr id="13" name="Text 5"/>
            <p:cNvSpPr/>
            <p:nvPr/>
          </p:nvSpPr>
          <p:spPr>
            <a:xfrm>
              <a:off x="2939415" y="4229100"/>
              <a:ext cx="1617345" cy="702945"/>
            </a:xfrm>
            <a:prstGeom prst="rect">
              <a:avLst/>
            </a:prstGeom>
            <a:noFill/>
            <a:ln/>
          </p:spPr>
          <p:txBody>
            <a:bodyPr wrap="square" lIns="0" tIns="0" rIns="0" bIns="0" rtlCol="0" anchor="t"/>
            <a:lstStyle/>
            <a:p>
              <a:pPr algn="ctr" indent="0" marL="0">
                <a:buNone/>
              </a:pPr>
              <a:r>
                <a:rPr lang="en-US" sz="3600" u="none" dirty="0">
                  <a:solidFill>
                    <a:srgbClr val="4E98C2"/>
                  </a:solidFill>
                  <a:latin typeface="Emblema One" pitchFamily="34" charset="0"/>
                  <a:ea typeface="Emblema One" pitchFamily="34" charset="-122"/>
                  <a:cs typeface="Emblema One" pitchFamily="34" charset="-120"/>
                </a:rPr>
                <a:t>Basic</a:t>
              </a:r>
              <a:endParaRPr lang="en-US" sz="3600" dirty="0"/>
            </a:p>
          </p:txBody>
        </p:sp>
        <p:sp>
          <p:nvSpPr>
            <p:cNvPr id="14" name="Text 6"/>
            <p:cNvSpPr/>
            <p:nvPr/>
          </p:nvSpPr>
          <p:spPr>
            <a:xfrm>
              <a:off x="1676400" y="50006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a small party with fellow adventurers.</a:t>
              </a:r>
              <a:endParaRPr lang="en-US" sz="2400" dirty="0"/>
            </a:p>
          </p:txBody>
        </p:sp>
        <p:sp>
          <p:nvSpPr>
            <p:cNvPr id="15" name="Text 7"/>
            <p:cNvSpPr/>
            <p:nvPr/>
          </p:nvSpPr>
          <p:spPr>
            <a:xfrm>
              <a:off x="2277428" y="7705725"/>
              <a:ext cx="294132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$10/month</a:t>
              </a:r>
              <a:endParaRPr lang="en-US" sz="3600" dirty="0"/>
            </a:p>
          </p:txBody>
        </p:sp>
        <p:sp>
          <p:nvSpPr>
            <p:cNvPr id="16" name="Text 8"/>
            <p:cNvSpPr/>
            <p:nvPr/>
          </p:nvSpPr>
          <p:spPr>
            <a:xfrm>
              <a:off x="8459153" y="4229100"/>
              <a:ext cx="1379220" cy="702945"/>
            </a:xfrm>
            <a:prstGeom prst="rect">
              <a:avLst/>
            </a:prstGeom>
            <a:noFill/>
            <a:ln/>
          </p:spPr>
          <p:txBody>
            <a:bodyPr wrap="square" lIns="0" tIns="0" rIns="0" bIns="0" rtlCol="0" anchor="t"/>
            <a:lstStyle/>
            <a:p>
              <a:pPr algn="ctr" indent="0" marL="0">
                <a:buNone/>
              </a:pPr>
              <a:r>
                <a:rPr lang="en-US" sz="3600" u="none" dirty="0">
                  <a:solidFill>
                    <a:srgbClr val="4E98C2"/>
                  </a:solidFill>
                  <a:latin typeface="Emblema One" pitchFamily="34" charset="0"/>
                  <a:ea typeface="Emblema One" pitchFamily="34" charset="-122"/>
                  <a:cs typeface="Emblema One" pitchFamily="34" charset="-120"/>
                </a:rPr>
                <a:t>Elite</a:t>
              </a:r>
              <a:endParaRPr lang="en-US" sz="3600" dirty="0"/>
            </a:p>
          </p:txBody>
        </p:sp>
        <p:sp>
          <p:nvSpPr>
            <p:cNvPr id="17" name="Text 9"/>
            <p:cNvSpPr/>
            <p:nvPr/>
          </p:nvSpPr>
          <p:spPr>
            <a:xfrm>
              <a:off x="7077075" y="50006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larger parties with adventurers.</a:t>
              </a:r>
              <a:endParaRPr lang="en-US" sz="2400" dirty="0"/>
            </a:p>
          </p:txBody>
        </p:sp>
        <p:sp>
          <p:nvSpPr>
            <p:cNvPr id="18" name="Text 10"/>
            <p:cNvSpPr/>
            <p:nvPr/>
          </p:nvSpPr>
          <p:spPr>
            <a:xfrm>
              <a:off x="7640003" y="7705725"/>
              <a:ext cx="301752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$50/month</a:t>
              </a:r>
              <a:endParaRPr lang="en-US" sz="3600" dirty="0"/>
            </a:p>
          </p:txBody>
        </p:sp>
        <p:sp>
          <p:nvSpPr>
            <p:cNvPr id="19" name="Text 11"/>
            <p:cNvSpPr/>
            <p:nvPr/>
          </p:nvSpPr>
          <p:spPr>
            <a:xfrm>
              <a:off x="13016865" y="4229100"/>
              <a:ext cx="3065145" cy="702945"/>
            </a:xfrm>
            <a:prstGeom prst="rect">
              <a:avLst/>
            </a:prstGeom>
            <a:noFill/>
            <a:ln/>
          </p:spPr>
          <p:txBody>
            <a:bodyPr wrap="square" lIns="0" tIns="0" rIns="0" bIns="0" rtlCol="0" anchor="t"/>
            <a:lstStyle/>
            <a:p>
              <a:pPr algn="ctr" indent="0" marL="0">
                <a:buNone/>
              </a:pPr>
              <a:r>
                <a:rPr lang="en-US" sz="3600" u="none" dirty="0">
                  <a:solidFill>
                    <a:srgbClr val="4E98C2"/>
                  </a:solidFill>
                  <a:latin typeface="Emblema One" pitchFamily="34" charset="0"/>
                  <a:ea typeface="Emblema One" pitchFamily="34" charset="-122"/>
                  <a:cs typeface="Emblema One" pitchFamily="34" charset="-120"/>
                </a:rPr>
                <a:t>Legendary</a:t>
              </a:r>
              <a:endParaRPr lang="en-US" sz="3600" dirty="0"/>
            </a:p>
          </p:txBody>
        </p:sp>
        <p:sp>
          <p:nvSpPr>
            <p:cNvPr id="20" name="Text 12"/>
            <p:cNvSpPr/>
            <p:nvPr/>
          </p:nvSpPr>
          <p:spPr>
            <a:xfrm>
              <a:off x="12477750" y="50006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The ability to form the largest parties.</a:t>
              </a:r>
              <a:endParaRPr lang="en-US" sz="2400" dirty="0"/>
            </a:p>
          </p:txBody>
        </p:sp>
        <p:sp>
          <p:nvSpPr>
            <p:cNvPr id="21" name="Text 13"/>
            <p:cNvSpPr/>
            <p:nvPr/>
          </p:nvSpPr>
          <p:spPr>
            <a:xfrm>
              <a:off x="12916853" y="7705725"/>
              <a:ext cx="326517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1236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65881" name="Group"/>
          <p:cNvGrpSpPr/>
          <p:nvPr/>
        </p:nvGrpSpPr>
        <p:grpSpPr>
          <a:xfrm>
            <a:off x="285750" y="1609725"/>
            <a:ext cx="17726025" cy="6781800"/>
            <a:chOff x="285750" y="1609725"/>
            <a:chExt cx="17726025" cy="6781800"/>
          </a:xfrm>
        </p:grpSpPr>
        <p:sp>
          <p:nvSpPr>
            <p:cNvPr id="5" name="Shape 1"/>
            <p:cNvSpPr/>
            <p:nvPr/>
          </p:nvSpPr>
          <p:spPr>
            <a:xfrm>
              <a:off x="285750" y="2705100"/>
              <a:ext cx="4010025" cy="5686425"/>
            </a:xfrm>
            <a:prstGeom prst="rect">
              <a:avLst/>
            </a:prstGeom>
            <a:solidFill>
              <a:srgbClr val="AED5E6"/>
            </a:solidFill>
            <a:ln/>
          </p:spPr>
        </p:sp>
        <p:pic>
          <p:nvPicPr>
            <p:cNvPr id="6" name="Image 2" descr="preencoded.png">    </p:cNvPr>
            <p:cNvPicPr>
              <a:picLocks noChangeAspect="1"/>
            </p:cNvPicPr>
            <p:nvPr/>
          </p:nvPicPr>
          <p:blipFill>
            <a:blip r:embed="rId3"/>
            <a:stretch>
              <a:fillRect/>
            </a:stretch>
          </p:blipFill>
          <p:spPr>
            <a:xfrm>
              <a:off x="1744670" y="5416562"/>
              <a:ext cx="1092180" cy="1092182"/>
            </a:xfrm>
            <a:prstGeom prst="rect">
              <a:avLst/>
            </a:prstGeom>
          </p:spPr>
        </p:pic>
        <p:sp>
          <p:nvSpPr>
            <p:cNvPr id="7" name="Shape 2"/>
            <p:cNvSpPr/>
            <p:nvPr/>
          </p:nvSpPr>
          <p:spPr>
            <a:xfrm>
              <a:off x="4857750" y="2705100"/>
              <a:ext cx="4010025" cy="5686425"/>
            </a:xfrm>
            <a:prstGeom prst="rect">
              <a:avLst/>
            </a:prstGeom>
            <a:solidFill>
              <a:srgbClr val="AED5E6"/>
            </a:solidFill>
            <a:ln/>
          </p:spPr>
        </p:sp>
        <p:pic>
          <p:nvPicPr>
            <p:cNvPr id="8" name="Image 3" descr="preencoded.png">    </p:cNvPr>
            <p:cNvPicPr>
              <a:picLocks noChangeAspect="1"/>
            </p:cNvPicPr>
            <p:nvPr/>
          </p:nvPicPr>
          <p:blipFill>
            <a:blip r:embed="rId4"/>
            <a:stretch>
              <a:fillRect/>
            </a:stretch>
          </p:blipFill>
          <p:spPr>
            <a:xfrm>
              <a:off x="6405563" y="5505450"/>
              <a:ext cx="894080" cy="892810"/>
            </a:xfrm>
            <a:prstGeom prst="rect">
              <a:avLst/>
            </a:prstGeom>
          </p:spPr>
        </p:pic>
        <p:sp>
          <p:nvSpPr>
            <p:cNvPr id="9" name="Shape 3"/>
            <p:cNvSpPr/>
            <p:nvPr/>
          </p:nvSpPr>
          <p:spPr>
            <a:xfrm>
              <a:off x="9429750" y="2705100"/>
              <a:ext cx="4010025" cy="5686425"/>
            </a:xfrm>
            <a:prstGeom prst="rect">
              <a:avLst/>
            </a:prstGeom>
            <a:solidFill>
              <a:srgbClr val="AED5E6"/>
            </a:solidFill>
            <a:ln/>
          </p:spPr>
        </p:sp>
        <p:pic>
          <p:nvPicPr>
            <p:cNvPr id="10" name="Image 4" descr="preencoded.png">    </p:cNvPr>
            <p:cNvPicPr>
              <a:picLocks noChangeAspect="1"/>
            </p:cNvPicPr>
            <p:nvPr/>
          </p:nvPicPr>
          <p:blipFill>
            <a:blip r:embed="rId5"/>
            <a:stretch>
              <a:fillRect/>
            </a:stretch>
          </p:blipFill>
          <p:spPr>
            <a:xfrm>
              <a:off x="10901344" y="5356622"/>
              <a:ext cx="1139446" cy="1139446"/>
            </a:xfrm>
            <a:prstGeom prst="rect">
              <a:avLst/>
            </a:prstGeom>
          </p:spPr>
        </p:pic>
        <p:sp>
          <p:nvSpPr>
            <p:cNvPr id="11" name="Shape 4"/>
            <p:cNvSpPr/>
            <p:nvPr/>
          </p:nvSpPr>
          <p:spPr>
            <a:xfrm>
              <a:off x="14001750" y="2705100"/>
              <a:ext cx="4010025" cy="5686425"/>
            </a:xfrm>
            <a:prstGeom prst="rect">
              <a:avLst/>
            </a:prstGeom>
            <a:solidFill>
              <a:srgbClr val="AED5E6"/>
            </a:solidFill>
            <a:ln/>
          </p:spPr>
        </p:sp>
        <p:pic>
          <p:nvPicPr>
            <p:cNvPr id="12" name="Image 5" descr="preencoded.png">    </p:cNvPr>
            <p:cNvPicPr>
              <a:picLocks noChangeAspect="1"/>
            </p:cNvPicPr>
            <p:nvPr/>
          </p:nvPicPr>
          <p:blipFill>
            <a:blip r:embed="rId6"/>
            <a:stretch>
              <a:fillRect/>
            </a:stretch>
          </p:blipFill>
          <p:spPr>
            <a:xfrm>
              <a:off x="15473363" y="5353047"/>
              <a:ext cx="1117600" cy="1219200"/>
            </a:xfrm>
            <a:prstGeom prst="rect">
              <a:avLst/>
            </a:prstGeom>
          </p:spPr>
        </p:pic>
        <p:sp>
          <p:nvSpPr>
            <p:cNvPr id="13" name="Shape 5"/>
            <p:cNvSpPr/>
            <p:nvPr/>
          </p:nvSpPr>
          <p:spPr>
            <a:xfrm>
              <a:off x="1495425" y="1609725"/>
              <a:ext cx="1600200" cy="1600200"/>
            </a:xfrm>
            <a:prstGeom prst="ellipse">
              <a:avLst/>
            </a:prstGeom>
            <a:solidFill>
              <a:srgbClr val="4E98C2"/>
            </a:solidFill>
            <a:ln w="38100">
              <a:solidFill>
                <a:srgbClr val="272727"/>
              </a:solidFill>
              <a:prstDash val="solid"/>
            </a:ln>
          </p:spPr>
        </p:sp>
        <p:sp>
          <p:nvSpPr>
            <p:cNvPr id="14" name="Shape 6"/>
            <p:cNvSpPr/>
            <p:nvPr/>
          </p:nvSpPr>
          <p:spPr>
            <a:xfrm>
              <a:off x="6067425" y="1609725"/>
              <a:ext cx="1600200" cy="1600200"/>
            </a:xfrm>
            <a:prstGeom prst="ellipse">
              <a:avLst/>
            </a:prstGeom>
            <a:solidFill>
              <a:srgbClr val="4E98C2"/>
            </a:solidFill>
            <a:ln w="38100">
              <a:solidFill>
                <a:srgbClr val="272727"/>
              </a:solidFill>
              <a:prstDash val="solid"/>
            </a:ln>
          </p:spPr>
        </p:sp>
        <p:sp>
          <p:nvSpPr>
            <p:cNvPr id="15" name="Shape 7"/>
            <p:cNvSpPr/>
            <p:nvPr/>
          </p:nvSpPr>
          <p:spPr>
            <a:xfrm>
              <a:off x="10639425" y="1609725"/>
              <a:ext cx="1600200" cy="1600200"/>
            </a:xfrm>
            <a:prstGeom prst="ellipse">
              <a:avLst/>
            </a:prstGeom>
            <a:solidFill>
              <a:srgbClr val="4E98C2"/>
            </a:solidFill>
            <a:ln w="38100">
              <a:solidFill>
                <a:srgbClr val="272727"/>
              </a:solidFill>
              <a:prstDash val="solid"/>
            </a:ln>
          </p:spPr>
        </p:sp>
        <p:sp>
          <p:nvSpPr>
            <p:cNvPr id="16" name="Shape 8"/>
            <p:cNvSpPr/>
            <p:nvPr/>
          </p:nvSpPr>
          <p:spPr>
            <a:xfrm>
              <a:off x="15211425" y="1609725"/>
              <a:ext cx="1600200" cy="1600200"/>
            </a:xfrm>
            <a:prstGeom prst="ellipse">
              <a:avLst/>
            </a:prstGeom>
            <a:solidFill>
              <a:srgbClr val="4E98C2"/>
            </a:solidFill>
            <a:ln w="38100">
              <a:solidFill>
                <a:srgbClr val="272727"/>
              </a:solidFill>
              <a:prstDash val="solid"/>
            </a:ln>
          </p:spPr>
        </p:sp>
        <p:sp>
          <p:nvSpPr>
            <p:cNvPr id="17" name="Text 9"/>
            <p:cNvSpPr/>
            <p:nvPr/>
          </p:nvSpPr>
          <p:spPr>
            <a:xfrm>
              <a:off x="480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Eclipse</a:t>
              </a:r>
              <a:endParaRPr lang="en-US" sz="2700" dirty="0"/>
            </a:p>
          </p:txBody>
        </p:sp>
        <p:sp>
          <p:nvSpPr>
            <p:cNvPr id="18" name="Text 10"/>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19" name="Text 11"/>
            <p:cNvSpPr/>
            <p:nvPr/>
          </p:nvSpPr>
          <p:spPr>
            <a:xfrm>
              <a:off x="480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Quest</a:t>
              </a:r>
              <a:endParaRPr lang="en-US" sz="2700" dirty="0"/>
            </a:p>
          </p:txBody>
        </p:sp>
        <p:sp>
          <p:nvSpPr>
            <p:cNvPr id="20" name="Text 12"/>
            <p:cNvSpPr/>
            <p:nvPr/>
          </p:nvSpPr>
          <p:spPr>
            <a:xfrm>
              <a:off x="483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1" name="Text 13"/>
            <p:cNvSpPr/>
            <p:nvPr/>
          </p:nvSpPr>
          <p:spPr>
            <a:xfrm>
              <a:off x="5052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Eclipse</a:t>
              </a:r>
              <a:endParaRPr lang="en-US" sz="2700" dirty="0"/>
            </a:p>
          </p:txBody>
        </p:sp>
        <p:sp>
          <p:nvSpPr>
            <p:cNvPr id="22" name="Text 14"/>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3" name="Text 15"/>
            <p:cNvSpPr/>
            <p:nvPr/>
          </p:nvSpPr>
          <p:spPr>
            <a:xfrm>
              <a:off x="5052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Quest</a:t>
              </a:r>
              <a:endParaRPr lang="en-US" sz="2700" dirty="0"/>
            </a:p>
          </p:txBody>
        </p:sp>
        <p:sp>
          <p:nvSpPr>
            <p:cNvPr id="24" name="Text 16"/>
            <p:cNvSpPr/>
            <p:nvPr/>
          </p:nvSpPr>
          <p:spPr>
            <a:xfrm>
              <a:off x="5055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5" name="Text 17"/>
            <p:cNvSpPr/>
            <p:nvPr/>
          </p:nvSpPr>
          <p:spPr>
            <a:xfrm>
              <a:off x="9624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Eclipse</a:t>
              </a:r>
              <a:endParaRPr lang="en-US" sz="2700" dirty="0"/>
            </a:p>
          </p:txBody>
        </p:sp>
        <p:sp>
          <p:nvSpPr>
            <p:cNvPr id="26" name="Text 18"/>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7" name="Text 19"/>
            <p:cNvSpPr/>
            <p:nvPr/>
          </p:nvSpPr>
          <p:spPr>
            <a:xfrm>
              <a:off x="9624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Quest</a:t>
              </a:r>
              <a:endParaRPr lang="en-US" sz="2700" dirty="0"/>
            </a:p>
          </p:txBody>
        </p:sp>
        <p:sp>
          <p:nvSpPr>
            <p:cNvPr id="28" name="Text 20"/>
            <p:cNvSpPr/>
            <p:nvPr/>
          </p:nvSpPr>
          <p:spPr>
            <a:xfrm>
              <a:off x="9627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9" name="Text 21"/>
            <p:cNvSpPr/>
            <p:nvPr/>
          </p:nvSpPr>
          <p:spPr>
            <a:xfrm>
              <a:off x="14196060" y="3762375"/>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Eclipse</a:t>
              </a:r>
              <a:endParaRPr lang="en-US" sz="2700" dirty="0"/>
            </a:p>
          </p:txBody>
        </p:sp>
        <p:sp>
          <p:nvSpPr>
            <p:cNvPr id="30" name="Text 22"/>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31" name="Text 23"/>
            <p:cNvSpPr/>
            <p:nvPr/>
          </p:nvSpPr>
          <p:spPr>
            <a:xfrm>
              <a:off x="14196060" y="6877050"/>
              <a:ext cx="3621405" cy="529590"/>
            </a:xfrm>
            <a:prstGeom prst="rect">
              <a:avLst/>
            </a:prstGeom>
            <a:noFill/>
            <a:ln/>
          </p:spPr>
          <p:txBody>
            <a:bodyPr wrap="square" lIns="0" tIns="0" rIns="0" bIns="0" rtlCol="0" anchor="t"/>
            <a:lstStyle/>
            <a:p>
              <a:pPr algn="ctr" indent="0" marL="0">
                <a:buNone/>
              </a:pPr>
              <a:r>
                <a:rPr lang="en-US" sz="2700" u="none" dirty="0">
                  <a:solidFill>
                    <a:srgbClr val="0E0E0E"/>
                  </a:solidFill>
                  <a:latin typeface="Emblema One" pitchFamily="34" charset="0"/>
                  <a:ea typeface="Emblema One" pitchFamily="34" charset="-122"/>
                  <a:cs typeface="Emblema One" pitchFamily="34" charset="-120"/>
                </a:rPr>
                <a:t>Quest</a:t>
              </a:r>
              <a:endParaRPr lang="en-US" sz="2700" dirty="0"/>
            </a:p>
          </p:txBody>
        </p:sp>
        <p:sp>
          <p:nvSpPr>
            <p:cNvPr id="32" name="Text 24"/>
            <p:cNvSpPr/>
            <p:nvPr/>
          </p:nvSpPr>
          <p:spPr>
            <a:xfrm>
              <a:off x="14199870" y="74390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3" name="Text 25"/>
            <p:cNvSpPr/>
            <p:nvPr/>
          </p:nvSpPr>
          <p:spPr>
            <a:xfrm>
              <a:off x="2038350" y="1957388"/>
              <a:ext cx="78105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Emblema One" pitchFamily="34" charset="0"/>
                  <a:ea typeface="Emblema One" pitchFamily="34" charset="-122"/>
                  <a:cs typeface="Emblema One" pitchFamily="34" charset="-120"/>
                </a:rPr>
                <a:t>S</a:t>
              </a:r>
              <a:endParaRPr lang="en-US" sz="6000" dirty="0"/>
            </a:p>
          </p:txBody>
        </p:sp>
        <p:sp>
          <p:nvSpPr>
            <p:cNvPr id="34" name="Text 26"/>
            <p:cNvSpPr/>
            <p:nvPr/>
          </p:nvSpPr>
          <p:spPr>
            <a:xfrm>
              <a:off x="6486525" y="1957388"/>
              <a:ext cx="102870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Emblema One" pitchFamily="34" charset="0"/>
                  <a:ea typeface="Emblema One" pitchFamily="34" charset="-122"/>
                  <a:cs typeface="Emblema One" pitchFamily="34" charset="-120"/>
                </a:rPr>
                <a:t>W</a:t>
              </a:r>
              <a:endParaRPr lang="en-US" sz="6000" dirty="0"/>
            </a:p>
          </p:txBody>
        </p:sp>
        <p:sp>
          <p:nvSpPr>
            <p:cNvPr id="35" name="Text 27"/>
            <p:cNvSpPr/>
            <p:nvPr/>
          </p:nvSpPr>
          <p:spPr>
            <a:xfrm>
              <a:off x="11153775" y="1957388"/>
              <a:ext cx="83820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Emblema One" pitchFamily="34" charset="0"/>
                  <a:ea typeface="Emblema One" pitchFamily="34" charset="-122"/>
                  <a:cs typeface="Emblema One" pitchFamily="34" charset="-120"/>
                </a:rPr>
                <a:t>O</a:t>
              </a:r>
              <a:endParaRPr lang="en-US" sz="6000" dirty="0"/>
            </a:p>
          </p:txBody>
        </p:sp>
        <p:sp>
          <p:nvSpPr>
            <p:cNvPr id="36" name="Text 28"/>
            <p:cNvSpPr/>
            <p:nvPr/>
          </p:nvSpPr>
          <p:spPr>
            <a:xfrm>
              <a:off x="15725775" y="1957388"/>
              <a:ext cx="838200" cy="1171575"/>
            </a:xfrm>
            <a:prstGeom prst="rect">
              <a:avLst/>
            </a:prstGeom>
            <a:noFill/>
            <a:ln/>
          </p:spPr>
          <p:txBody>
            <a:bodyPr wrap="square" lIns="0" tIns="0" rIns="0" bIns="0" rtlCol="0" anchor="t"/>
            <a:lstStyle/>
            <a:p>
              <a:pPr algn="l" indent="0" marL="0">
                <a:buNone/>
              </a:pPr>
              <a:r>
                <a:rPr lang="en-US" sz="6000" u="none" dirty="0">
                  <a:solidFill>
                    <a:srgbClr val="FFFFFF"/>
                  </a:solidFill>
                  <a:latin typeface="Emblema One" pitchFamily="34" charset="0"/>
                  <a:ea typeface="Emblema One" pitchFamily="34" charset="-122"/>
                  <a:cs typeface="Emblema One" pitchFamily="34" charset="-120"/>
                </a:rPr>
                <a:t>T</a:t>
              </a:r>
              <a:endParaRPr lang="en-US" sz="6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grpSp>
        <p:nvGrpSpPr>
          <p:cNvPr id="3364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1400175"/>
            <a:ext cx="9772650" cy="8886825"/>
          </a:xfrm>
          <a:prstGeom prst="rect">
            <a:avLst/>
          </a:prstGeom>
        </p:spPr>
      </p:pic>
      <p:sp>
        <p:nvSpPr>
          <p:cNvPr id="7" name="Text 1"/>
          <p:cNvSpPr/>
          <p:nvPr/>
        </p:nvSpPr>
        <p:spPr>
          <a:xfrm>
            <a:off x="6734175" y="971550"/>
            <a:ext cx="5095875" cy="1171575"/>
          </a:xfrm>
          <a:prstGeom prst="rect">
            <a:avLst/>
          </a:prstGeom>
          <a:noFill/>
          <a:ln/>
        </p:spPr>
        <p:txBody>
          <a:bodyPr wrap="square" lIns="0" tIns="0" rIns="0" bIns="0" rtlCol="0" anchor="t"/>
          <a:lstStyle/>
          <a:p>
            <a:pPr algn="l" indent="0" marL="0">
              <a:buNone/>
            </a:pPr>
            <a:r>
              <a:rPr lang="en-US" sz="6000" u="none" dirty="0">
                <a:solidFill>
                  <a:srgbClr val="0E0E0E"/>
                </a:solidFill>
                <a:latin typeface="Emblema One" pitchFamily="34" charset="0"/>
                <a:ea typeface="Emblema One" pitchFamily="34" charset="-122"/>
                <a:cs typeface="Emblema One" pitchFamily="34" charset="-120"/>
              </a:rPr>
              <a:t>Some Data</a:t>
            </a:r>
            <a:endParaRPr lang="en-US" sz="6000" dirty="0"/>
          </a:p>
        </p:txBody>
      </p:sp>
      <p:grpSp>
        <p:nvGrpSpPr>
          <p:cNvPr id="61677" name="Group"/>
          <p:cNvGrpSpPr/>
          <p:nvPr/>
        </p:nvGrpSpPr>
        <p:grpSpPr>
          <a:xfrm>
            <a:off x="6315075" y="2867025"/>
            <a:ext cx="2705100" cy="1400175"/>
            <a:chOff x="6315075" y="2867025"/>
            <a:chExt cx="2705100" cy="1400175"/>
          </a:xfrm>
        </p:grpSpPr>
        <p:sp>
          <p:nvSpPr>
            <p:cNvPr id="8" name="Shape 2"/>
            <p:cNvSpPr/>
            <p:nvPr/>
          </p:nvSpPr>
          <p:spPr>
            <a:xfrm>
              <a:off x="6315075" y="2867025"/>
              <a:ext cx="2705100" cy="1362075"/>
            </a:xfrm>
            <a:prstGeom prst="rect">
              <a:avLst/>
            </a:prstGeom>
            <a:solidFill>
              <a:srgbClr val="AED5E6"/>
            </a:solidFill>
            <a:ln/>
          </p:spPr>
        </p:sp>
        <p:sp>
          <p:nvSpPr>
            <p:cNvPr id="9" name="Text 3"/>
            <p:cNvSpPr/>
            <p:nvPr/>
          </p:nvSpPr>
          <p:spPr>
            <a:xfrm>
              <a:off x="6886575" y="3095625"/>
              <a:ext cx="18288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70%</a:t>
              </a:r>
              <a:endParaRPr lang="en-US" sz="6000" dirty="0"/>
            </a:p>
          </p:txBody>
        </p:sp>
      </p:grpSp>
      <p:grpSp>
        <p:nvGrpSpPr>
          <p:cNvPr id="61887" name="Group"/>
          <p:cNvGrpSpPr/>
          <p:nvPr/>
        </p:nvGrpSpPr>
        <p:grpSpPr>
          <a:xfrm>
            <a:off x="9172575" y="3124200"/>
            <a:ext cx="5983605" cy="954405"/>
            <a:chOff x="9172575" y="3124200"/>
            <a:chExt cx="5983605" cy="954405"/>
          </a:xfrm>
        </p:grpSpPr>
        <p:sp>
          <p:nvSpPr>
            <p:cNvPr id="10" name="Text 4"/>
            <p:cNvSpPr/>
            <p:nvPr/>
          </p:nvSpPr>
          <p:spPr>
            <a:xfrm>
              <a:off x="9172575" y="3124200"/>
              <a:ext cx="59836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Emblema One" pitchFamily="34" charset="0"/>
                  <a:ea typeface="Emblema One" pitchFamily="34" charset="-122"/>
                  <a:cs typeface="Emblema One" pitchFamily="34" charset="-120"/>
                </a:rPr>
                <a:t>Enchanted Creatures</a:t>
              </a:r>
              <a:endParaRPr lang="en-US" sz="2700" dirty="0"/>
            </a:p>
          </p:txBody>
        </p:sp>
        <p:sp>
          <p:nvSpPr>
            <p:cNvPr id="11" name="Text 5"/>
            <p:cNvSpPr/>
            <p:nvPr/>
          </p:nvSpPr>
          <p:spPr>
            <a:xfrm>
              <a:off x="9172575" y="3609975"/>
              <a:ext cx="59759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52809" name="Group"/>
          <p:cNvGrpSpPr/>
          <p:nvPr/>
        </p:nvGrpSpPr>
        <p:grpSpPr>
          <a:xfrm>
            <a:off x="8448675" y="4724400"/>
            <a:ext cx="2705100" cy="1400175"/>
            <a:chOff x="8448675" y="4724400"/>
            <a:chExt cx="2705100" cy="1400175"/>
          </a:xfrm>
        </p:grpSpPr>
        <p:sp>
          <p:nvSpPr>
            <p:cNvPr id="12" name="Shape 6"/>
            <p:cNvSpPr/>
            <p:nvPr/>
          </p:nvSpPr>
          <p:spPr>
            <a:xfrm>
              <a:off x="8448675" y="4724400"/>
              <a:ext cx="2705100" cy="1362075"/>
            </a:xfrm>
            <a:prstGeom prst="rect">
              <a:avLst/>
            </a:prstGeom>
            <a:solidFill>
              <a:srgbClr val="AED5E6"/>
            </a:solidFill>
            <a:ln/>
          </p:spPr>
        </p:sp>
        <p:sp>
          <p:nvSpPr>
            <p:cNvPr id="13" name="Text 7"/>
            <p:cNvSpPr/>
            <p:nvPr/>
          </p:nvSpPr>
          <p:spPr>
            <a:xfrm>
              <a:off x="9020175" y="4953000"/>
              <a:ext cx="18288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60%</a:t>
              </a:r>
              <a:endParaRPr lang="en-US" sz="6000" dirty="0"/>
            </a:p>
          </p:txBody>
        </p:sp>
      </p:grpSp>
      <p:grpSp>
        <p:nvGrpSpPr>
          <p:cNvPr id="23467" name="Group"/>
          <p:cNvGrpSpPr/>
          <p:nvPr/>
        </p:nvGrpSpPr>
        <p:grpSpPr>
          <a:xfrm>
            <a:off x="11306175" y="4981575"/>
            <a:ext cx="5983605" cy="954405"/>
            <a:chOff x="11306175" y="4981575"/>
            <a:chExt cx="5983605" cy="954405"/>
          </a:xfrm>
        </p:grpSpPr>
        <p:sp>
          <p:nvSpPr>
            <p:cNvPr id="14" name="Text 8"/>
            <p:cNvSpPr/>
            <p:nvPr/>
          </p:nvSpPr>
          <p:spPr>
            <a:xfrm>
              <a:off x="11306175" y="4981575"/>
              <a:ext cx="59836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Emblema One" pitchFamily="34" charset="0"/>
                  <a:ea typeface="Emblema One" pitchFamily="34" charset="-122"/>
                  <a:cs typeface="Emblema One" pitchFamily="34" charset="-120"/>
                </a:rPr>
                <a:t>Magic-Wielding Individuals</a:t>
              </a:r>
              <a:endParaRPr lang="en-US" sz="2700" dirty="0"/>
            </a:p>
          </p:txBody>
        </p:sp>
        <p:sp>
          <p:nvSpPr>
            <p:cNvPr id="15" name="Text 9"/>
            <p:cNvSpPr/>
            <p:nvPr/>
          </p:nvSpPr>
          <p:spPr>
            <a:xfrm>
              <a:off x="11306175" y="5467350"/>
              <a:ext cx="59759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58247" name="Group"/>
          <p:cNvGrpSpPr/>
          <p:nvPr/>
        </p:nvGrpSpPr>
        <p:grpSpPr>
          <a:xfrm>
            <a:off x="9020175" y="6867525"/>
            <a:ext cx="2705100" cy="1400175"/>
            <a:chOff x="9020175" y="6867525"/>
            <a:chExt cx="2705100" cy="1400175"/>
          </a:xfrm>
        </p:grpSpPr>
        <p:sp>
          <p:nvSpPr>
            <p:cNvPr id="16" name="Shape 10"/>
            <p:cNvSpPr/>
            <p:nvPr/>
          </p:nvSpPr>
          <p:spPr>
            <a:xfrm>
              <a:off x="9020175" y="6867525"/>
              <a:ext cx="2705100" cy="1362075"/>
            </a:xfrm>
            <a:prstGeom prst="rect">
              <a:avLst/>
            </a:prstGeom>
            <a:solidFill>
              <a:srgbClr val="AED5E6"/>
            </a:solidFill>
            <a:ln/>
          </p:spPr>
        </p:sp>
        <p:sp>
          <p:nvSpPr>
            <p:cNvPr id="17" name="Text 11"/>
            <p:cNvSpPr/>
            <p:nvPr/>
          </p:nvSpPr>
          <p:spPr>
            <a:xfrm>
              <a:off x="9591675" y="7096125"/>
              <a:ext cx="18288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90%</a:t>
              </a:r>
              <a:endParaRPr lang="en-US" sz="6000" dirty="0"/>
            </a:p>
          </p:txBody>
        </p:sp>
      </p:grpSp>
      <p:grpSp>
        <p:nvGrpSpPr>
          <p:cNvPr id="31449" name="Group"/>
          <p:cNvGrpSpPr/>
          <p:nvPr/>
        </p:nvGrpSpPr>
        <p:grpSpPr>
          <a:xfrm>
            <a:off x="11877675" y="7124700"/>
            <a:ext cx="5983605" cy="954405"/>
            <a:chOff x="11877675" y="7124700"/>
            <a:chExt cx="5983605" cy="954405"/>
          </a:xfrm>
        </p:grpSpPr>
        <p:sp>
          <p:nvSpPr>
            <p:cNvPr id="18" name="Text 12"/>
            <p:cNvSpPr/>
            <p:nvPr/>
          </p:nvSpPr>
          <p:spPr>
            <a:xfrm>
              <a:off x="11877675" y="7124700"/>
              <a:ext cx="598360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Emblema One" pitchFamily="34" charset="0"/>
                  <a:ea typeface="Emblema One" pitchFamily="34" charset="-122"/>
                  <a:cs typeface="Emblema One" pitchFamily="34" charset="-120"/>
                </a:rPr>
                <a:t>Spells Cast</a:t>
              </a:r>
              <a:endParaRPr lang="en-US" sz="2700" dirty="0"/>
            </a:p>
          </p:txBody>
        </p:sp>
        <p:sp>
          <p:nvSpPr>
            <p:cNvPr id="19" name="Text 13"/>
            <p:cNvSpPr/>
            <p:nvPr/>
          </p:nvSpPr>
          <p:spPr>
            <a:xfrm>
              <a:off x="11877675" y="7610475"/>
              <a:ext cx="59759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1F1F5"/>
        </a:solidFill>
      </p:bgPr>
    </p:bg>
    <p:spTree>
      <p:nvGrpSpPr>
        <p:cNvPr id="1" name=""/>
        <p:cNvGrpSpPr/>
        <p:nvPr/>
      </p:nvGrpSpPr>
      <p:grpSpPr>
        <a:xfrm>
          <a:off x="0" y="0"/>
          <a:ext cx="0" cy="0"/>
          <a:chOff x="0" y="0"/>
          <a:chExt cx="0" cy="0"/>
        </a:xfrm>
      </p:grpSpPr>
      <p:grpSp>
        <p:nvGrpSpPr>
          <p:cNvPr id="38779" name="Group"/>
          <p:cNvGrpSpPr/>
          <p:nvPr/>
        </p:nvGrpSpPr>
        <p:grpSpPr>
          <a:xfrm>
            <a:off x="3048000" y="0"/>
            <a:ext cx="12192000" cy="10287000"/>
            <a:chOff x="3048000" y="0"/>
            <a:chExt cx="12192000" cy="10287000"/>
          </a:xfrm>
        </p:grpSpPr>
        <p:pic>
          <p:nvPicPr>
            <p:cNvPr id="2" name="Image 0" descr="preencoded.png">    </p:cNvPr>
            <p:cNvPicPr>
              <a:picLocks noChangeAspect="1"/>
            </p:cNvPicPr>
            <p:nvPr/>
          </p:nvPicPr>
          <p:blipFill>
            <a:blip r:embed="rId1"/>
            <a:stretch>
              <a:fillRect/>
            </a:stretch>
          </p:blipFill>
          <p:spPr>
            <a:xfrm>
              <a:off x="3048000" y="0"/>
              <a:ext cx="12192000" cy="10287000"/>
            </a:xfrm>
            <a:prstGeom prst="rect">
              <a:avLst/>
            </a:prstGeom>
          </p:spPr>
        </p:pic>
        <p:pic>
          <p:nvPicPr>
            <p:cNvPr id="3" name="Image 1" descr="preencoded.png">    </p:cNvPr>
            <p:cNvPicPr>
              <a:picLocks noChangeAspect="1"/>
            </p:cNvPicPr>
            <p:nvPr/>
          </p:nvPicPr>
          <p:blipFill>
            <a:blip r:embed="rId2"/>
            <a:stretch>
              <a:fillRect/>
            </a:stretch>
          </p:blipFill>
          <p:spPr>
            <a:xfrm>
              <a:off x="9086850" y="0"/>
              <a:ext cx="4953000" cy="3886200"/>
            </a:xfrm>
            <a:prstGeom prst="rect">
              <a:avLst/>
            </a:prstGeom>
          </p:spPr>
        </p:pic>
        <p:pic>
          <p:nvPicPr>
            <p:cNvPr id="4" name="Image 2" descr="preencoded.png">    </p:cNvPr>
            <p:cNvPicPr>
              <a:picLocks noChangeAspect="1"/>
            </p:cNvPicPr>
            <p:nvPr/>
          </p:nvPicPr>
          <p:blipFill>
            <a:blip r:embed="rId3"/>
            <a:stretch>
              <a:fillRect/>
            </a:stretch>
          </p:blipFill>
          <p:spPr>
            <a:xfrm>
              <a:off x="4343400" y="7419975"/>
              <a:ext cx="3219450" cy="2781300"/>
            </a:xfrm>
            <a:prstGeom prst="rect">
              <a:avLst/>
            </a:prstGeom>
          </p:spPr>
        </p:pic>
      </p:grpSp>
      <p:grpSp>
        <p:nvGrpSpPr>
          <p:cNvPr id="6873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10130" name="Group"/>
          <p:cNvGrpSpPr/>
          <p:nvPr/>
        </p:nvGrpSpPr>
        <p:grpSpPr>
          <a:xfrm>
            <a:off x="5641658" y="6515100"/>
            <a:ext cx="7014210" cy="830580"/>
            <a:chOff x="5641658" y="6515100"/>
            <a:chExt cx="7014210" cy="830580"/>
          </a:xfrm>
        </p:grpSpPr>
        <p:grpSp>
          <p:nvGrpSpPr>
            <p:cNvPr id="89993" name="Group"/>
            <p:cNvGrpSpPr/>
            <p:nvPr/>
          </p:nvGrpSpPr>
          <p:grpSpPr>
            <a:xfrm>
              <a:off x="3177540" y="3048000"/>
              <a:ext cx="11942445" cy="3375660"/>
              <a:chOff x="3177540" y="3048000"/>
              <a:chExt cx="11942445" cy="3375660"/>
            </a:xfrm>
          </p:grpSpPr>
          <p:sp>
            <p:nvSpPr>
              <p:cNvPr id="7" name="Text 1"/>
              <p:cNvSpPr/>
              <p:nvPr/>
            </p:nvSpPr>
            <p:spPr>
              <a:xfrm>
                <a:off x="5019675" y="3048000"/>
                <a:ext cx="8924925" cy="2943225"/>
              </a:xfrm>
              <a:prstGeom prst="rect">
                <a:avLst/>
              </a:prstGeom>
              <a:noFill/>
              <a:ln/>
            </p:spPr>
            <p:txBody>
              <a:bodyPr wrap="square" lIns="0" tIns="0" rIns="0" bIns="0" rtlCol="0" anchor="t"/>
              <a:lstStyle/>
              <a:p>
                <a:pPr algn="l" indent="0" marL="0">
                  <a:buNone/>
                </a:pPr>
                <a:r>
                  <a:rPr lang="en-US" sz="15000" u="none" dirty="0">
                    <a:solidFill>
                      <a:srgbClr val="FFFFFF"/>
                    </a:solidFill>
                    <a:latin typeface="Emblema One" pitchFamily="34" charset="0"/>
                    <a:ea typeface="Emblema One" pitchFamily="34" charset="-122"/>
                    <a:cs typeface="Emblema One" pitchFamily="34" charset="-120"/>
                  </a:rPr>
                  <a:t>234,567</a:t>
                </a:r>
                <a:endParaRPr lang="en-US" sz="15000" dirty="0"/>
              </a:p>
            </p:txBody>
          </p:sp>
          <p:sp>
            <p:nvSpPr>
              <p:cNvPr id="8" name="Text 2"/>
              <p:cNvSpPr/>
              <p:nvPr/>
            </p:nvSpPr>
            <p:spPr>
              <a:xfrm>
                <a:off x="3177540" y="5476875"/>
                <a:ext cx="11942445" cy="946785"/>
              </a:xfrm>
              <a:prstGeom prst="rect">
                <a:avLst/>
              </a:prstGeom>
              <a:noFill/>
              <a:ln/>
            </p:spPr>
            <p:txBody>
              <a:bodyPr wrap="square" lIns="0" tIns="0" rIns="0" bIns="0" rtlCol="0" anchor="t"/>
              <a:lstStyle/>
              <a:p>
                <a:pPr algn="ctr"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9" name="Text 3"/>
            <p:cNvSpPr/>
            <p:nvPr/>
          </p:nvSpPr>
          <p:spPr>
            <a:xfrm>
              <a:off x="5641658" y="6515100"/>
              <a:ext cx="701421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5869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38890" name="Group"/>
          <p:cNvGrpSpPr/>
          <p:nvPr/>
        </p:nvGrpSpPr>
        <p:grpSpPr>
          <a:xfrm>
            <a:off x="1664018" y="2085975"/>
            <a:ext cx="7237095" cy="1884045"/>
            <a:chOff x="1664018" y="2085975"/>
            <a:chExt cx="7237095" cy="1884045"/>
          </a:xfrm>
        </p:grpSpPr>
        <p:sp>
          <p:nvSpPr>
            <p:cNvPr id="5" name="Text 1"/>
            <p:cNvSpPr/>
            <p:nvPr/>
          </p:nvSpPr>
          <p:spPr>
            <a:xfrm>
              <a:off x="1664018" y="2085975"/>
              <a:ext cx="7237095" cy="1884045"/>
            </a:xfrm>
            <a:prstGeom prst="rect">
              <a:avLst/>
            </a:prstGeom>
            <a:noFill/>
            <a:ln/>
          </p:spPr>
          <p:txBody>
            <a:bodyPr wrap="square" lIns="0" tIns="0" rIns="0" bIns="0" rtlCol="0" anchor="t"/>
            <a:lstStyle/>
            <a:p>
              <a:pPr algn="r" indent="0" marL="0">
                <a:buNone/>
              </a:pPr>
              <a:r>
                <a:rPr lang="en-US" sz="9600" u="none" dirty="0">
                  <a:solidFill>
                    <a:srgbClr val="4093B7"/>
                  </a:solidFill>
                  <a:latin typeface="Emblema One" pitchFamily="34" charset="0"/>
                  <a:ea typeface="Emblema One" pitchFamily="34" charset="-122"/>
                  <a:cs typeface="Emblema One" pitchFamily="34" charset="-120"/>
                </a:rPr>
                <a:t>233 Coins</a:t>
              </a:r>
              <a:endParaRPr lang="en-US" sz="9600" dirty="0"/>
            </a:p>
          </p:txBody>
        </p:sp>
      </p:grpSp>
      <p:grpSp>
        <p:nvGrpSpPr>
          <p:cNvPr id="70147" name="Group"/>
          <p:cNvGrpSpPr/>
          <p:nvPr/>
        </p:nvGrpSpPr>
        <p:grpSpPr>
          <a:xfrm>
            <a:off x="2512695" y="4000500"/>
            <a:ext cx="5966460" cy="468630"/>
            <a:chOff x="2512695" y="4000500"/>
            <a:chExt cx="5966460" cy="468630"/>
          </a:xfrm>
        </p:grpSpPr>
        <p:sp>
          <p:nvSpPr>
            <p:cNvPr id="6" name="Text 2"/>
            <p:cNvSpPr/>
            <p:nvPr/>
          </p:nvSpPr>
          <p:spPr>
            <a:xfrm>
              <a:off x="2512695" y="40005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32427" name="Group"/>
          <p:cNvGrpSpPr/>
          <p:nvPr/>
        </p:nvGrpSpPr>
        <p:grpSpPr>
          <a:xfrm>
            <a:off x="1511618" y="5648325"/>
            <a:ext cx="7541895" cy="1884045"/>
            <a:chOff x="1511618" y="5648325"/>
            <a:chExt cx="7541895" cy="1884045"/>
          </a:xfrm>
        </p:grpSpPr>
        <p:sp>
          <p:nvSpPr>
            <p:cNvPr id="7" name="Text 3"/>
            <p:cNvSpPr/>
            <p:nvPr/>
          </p:nvSpPr>
          <p:spPr>
            <a:xfrm>
              <a:off x="1511618" y="5648325"/>
              <a:ext cx="7541895" cy="1884045"/>
            </a:xfrm>
            <a:prstGeom prst="rect">
              <a:avLst/>
            </a:prstGeom>
            <a:noFill/>
            <a:ln/>
          </p:spPr>
          <p:txBody>
            <a:bodyPr wrap="square" lIns="0" tIns="0" rIns="0" bIns="0" rtlCol="0" anchor="t"/>
            <a:lstStyle/>
            <a:p>
              <a:pPr algn="r" indent="0" marL="0">
                <a:buNone/>
              </a:pPr>
              <a:r>
                <a:rPr lang="en-US" sz="9600" u="none" dirty="0">
                  <a:solidFill>
                    <a:srgbClr val="4093B7"/>
                  </a:solidFill>
                  <a:latin typeface="Emblema One" pitchFamily="34" charset="0"/>
                  <a:ea typeface="Emblema One" pitchFamily="34" charset="-122"/>
                  <a:cs typeface="Emblema One" pitchFamily="34" charset="-120"/>
                </a:rPr>
                <a:t>456 Hours</a:t>
              </a:r>
              <a:endParaRPr lang="en-US" sz="9600" dirty="0"/>
            </a:p>
          </p:txBody>
        </p:sp>
      </p:grpSp>
      <p:grpSp>
        <p:nvGrpSpPr>
          <p:cNvPr id="32123" name="Group"/>
          <p:cNvGrpSpPr/>
          <p:nvPr/>
        </p:nvGrpSpPr>
        <p:grpSpPr>
          <a:xfrm>
            <a:off x="2512695" y="7562850"/>
            <a:ext cx="5966460" cy="468630"/>
            <a:chOff x="2512695" y="7562850"/>
            <a:chExt cx="5966460" cy="468630"/>
          </a:xfrm>
        </p:grpSpPr>
        <p:sp>
          <p:nvSpPr>
            <p:cNvPr id="8" name="Text 4"/>
            <p:cNvSpPr/>
            <p:nvPr/>
          </p:nvSpPr>
          <p:spPr>
            <a:xfrm>
              <a:off x="2512695" y="75628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48757" name="Group"/>
          <p:cNvGrpSpPr/>
          <p:nvPr/>
        </p:nvGrpSpPr>
        <p:grpSpPr>
          <a:xfrm>
            <a:off x="12130088" y="1857375"/>
            <a:ext cx="3590925" cy="2112645"/>
            <a:chOff x="12130088" y="1857375"/>
            <a:chExt cx="3590925" cy="2112645"/>
          </a:xfrm>
        </p:grpSpPr>
        <p:sp>
          <p:nvSpPr>
            <p:cNvPr id="9" name="Shape 5"/>
            <p:cNvSpPr/>
            <p:nvPr/>
          </p:nvSpPr>
          <p:spPr>
            <a:xfrm>
              <a:off x="12130088" y="1857375"/>
              <a:ext cx="3590925" cy="1914525"/>
            </a:xfrm>
            <a:prstGeom prst="rect">
              <a:avLst/>
            </a:prstGeom>
            <a:solidFill>
              <a:srgbClr val="AED5E6"/>
            </a:solidFill>
            <a:ln/>
          </p:spPr>
        </p:sp>
        <p:sp>
          <p:nvSpPr>
            <p:cNvPr id="10" name="Text 6"/>
            <p:cNvSpPr/>
            <p:nvPr/>
          </p:nvSpPr>
          <p:spPr>
            <a:xfrm>
              <a:off x="12274868" y="2085975"/>
              <a:ext cx="2874645" cy="1884045"/>
            </a:xfrm>
            <a:prstGeom prst="rect">
              <a:avLst/>
            </a:prstGeom>
            <a:noFill/>
            <a:ln/>
          </p:spPr>
          <p:txBody>
            <a:bodyPr wrap="square" lIns="0" tIns="0" rIns="0" bIns="0" rtlCol="0" anchor="t"/>
            <a:lstStyle/>
            <a:p>
              <a:pPr algn="r" indent="0" marL="0">
                <a:buNone/>
              </a:pPr>
              <a:r>
                <a:rPr lang="en-US" sz="9600" u="none" dirty="0">
                  <a:solidFill>
                    <a:srgbClr val="4093B7"/>
                  </a:solidFill>
                  <a:latin typeface="Emblema One" pitchFamily="34" charset="0"/>
                  <a:ea typeface="Emblema One" pitchFamily="34" charset="-122"/>
                  <a:cs typeface="Emblema One" pitchFamily="34" charset="-120"/>
                </a:rPr>
                <a:t>85%</a:t>
              </a:r>
              <a:endParaRPr lang="en-US" sz="9600" dirty="0"/>
            </a:p>
          </p:txBody>
        </p:sp>
      </p:grpSp>
      <p:grpSp>
        <p:nvGrpSpPr>
          <p:cNvPr id="50241" name="Group"/>
          <p:cNvGrpSpPr/>
          <p:nvPr/>
        </p:nvGrpSpPr>
        <p:grpSpPr>
          <a:xfrm>
            <a:off x="10942320" y="4000500"/>
            <a:ext cx="5966460" cy="468630"/>
            <a:chOff x="10942320" y="4000500"/>
            <a:chExt cx="5966460" cy="468630"/>
          </a:xfrm>
        </p:grpSpPr>
        <p:sp>
          <p:nvSpPr>
            <p:cNvPr id="11" name="Text 7"/>
            <p:cNvSpPr/>
            <p:nvPr/>
          </p:nvSpPr>
          <p:spPr>
            <a:xfrm>
              <a:off x="10942320" y="40005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85825" name="Group"/>
          <p:cNvGrpSpPr/>
          <p:nvPr/>
        </p:nvGrpSpPr>
        <p:grpSpPr>
          <a:xfrm>
            <a:off x="10955655" y="5648325"/>
            <a:ext cx="5513070" cy="1884045"/>
            <a:chOff x="10955655" y="5648325"/>
            <a:chExt cx="5513070" cy="1884045"/>
          </a:xfrm>
        </p:grpSpPr>
        <p:sp>
          <p:nvSpPr>
            <p:cNvPr id="12" name="Text 8"/>
            <p:cNvSpPr/>
            <p:nvPr/>
          </p:nvSpPr>
          <p:spPr>
            <a:xfrm>
              <a:off x="10955655" y="5648325"/>
              <a:ext cx="5513070" cy="1884045"/>
            </a:xfrm>
            <a:prstGeom prst="rect">
              <a:avLst/>
            </a:prstGeom>
            <a:noFill/>
            <a:ln/>
          </p:spPr>
          <p:txBody>
            <a:bodyPr wrap="square" lIns="0" tIns="0" rIns="0" bIns="0" rtlCol="0" anchor="t"/>
            <a:lstStyle/>
            <a:p>
              <a:pPr algn="r" indent="0" marL="0">
                <a:buNone/>
              </a:pPr>
              <a:r>
                <a:rPr lang="en-US" sz="9600" u="none" dirty="0">
                  <a:solidFill>
                    <a:srgbClr val="4093B7"/>
                  </a:solidFill>
                  <a:latin typeface="Emblema One" pitchFamily="34" charset="0"/>
                  <a:ea typeface="Emblema One" pitchFamily="34" charset="-122"/>
                  <a:cs typeface="Emblema One" pitchFamily="34" charset="-120"/>
                </a:rPr>
                <a:t>674 Km</a:t>
              </a:r>
              <a:endParaRPr lang="en-US" sz="9600" dirty="0"/>
            </a:p>
          </p:txBody>
        </p:sp>
      </p:grpSp>
      <p:grpSp>
        <p:nvGrpSpPr>
          <p:cNvPr id="71485" name="Group"/>
          <p:cNvGrpSpPr/>
          <p:nvPr/>
        </p:nvGrpSpPr>
        <p:grpSpPr>
          <a:xfrm>
            <a:off x="10942320" y="7562850"/>
            <a:ext cx="5966460" cy="468630"/>
            <a:chOff x="10942320" y="7562850"/>
            <a:chExt cx="5966460" cy="468630"/>
          </a:xfrm>
        </p:grpSpPr>
        <p:sp>
          <p:nvSpPr>
            <p:cNvPr id="13" name="Text 9"/>
            <p:cNvSpPr/>
            <p:nvPr/>
          </p:nvSpPr>
          <p:spPr>
            <a:xfrm>
              <a:off x="10942320" y="75628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86700"/>
            <a:ext cx="17449800" cy="2400300"/>
          </a:xfrm>
          <a:prstGeom prst="rect">
            <a:avLst/>
          </a:prstGeom>
        </p:spPr>
      </p:pic>
      <p:pic>
        <p:nvPicPr>
          <p:cNvPr id="3" name="Image 1" descr="preencoded.png">    </p:cNvPr>
          <p:cNvPicPr>
            <a:picLocks noChangeAspect="1"/>
          </p:cNvPicPr>
          <p:nvPr/>
        </p:nvPicPr>
        <p:blipFill>
          <a:blip r:embed="rId2"/>
          <a:stretch>
            <a:fillRect/>
          </a:stretch>
        </p:blipFill>
        <p:spPr>
          <a:xfrm>
            <a:off x="13249275" y="0"/>
            <a:ext cx="5038725" cy="4229100"/>
          </a:xfrm>
          <a:prstGeom prst="rect">
            <a:avLst/>
          </a:prstGeom>
        </p:spPr>
      </p:pic>
      <p:grpSp>
        <p:nvGrpSpPr>
          <p:cNvPr id="9460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7019925" y="1085850"/>
            <a:ext cx="5667375"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Some Graph</a:t>
            </a:r>
            <a:endParaRPr lang="en-US" sz="6000" dirty="0"/>
          </a:p>
        </p:txBody>
      </p:sp>
      <p:grpSp>
        <p:nvGrpSpPr>
          <p:cNvPr id="21465"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4E98C2"/>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4E98C2"/>
                  </a:solidFill>
                  <a:latin typeface="Lato" pitchFamily="34" charset="0"/>
                  <a:ea typeface="Lato" pitchFamily="34" charset="-122"/>
                  <a:cs typeface="Lato" pitchFamily="34" charset="-120"/>
                </a:rPr>
                <a:t>100</a:t>
              </a:r>
              <a:endParaRPr lang="en-US" sz="1366" dirty="0"/>
            </a:p>
          </p:txBody>
        </p:sp>
      </p:grpSp>
      <p:grpSp>
        <p:nvGrpSpPr>
          <p:cNvPr id="77070"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058650" y="4781550"/>
              <a:ext cx="183642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34.574</a:t>
              </a:r>
              <a:endParaRPr lang="en-US" sz="3600" dirty="0"/>
            </a:p>
          </p:txBody>
        </p:sp>
        <p:sp>
          <p:nvSpPr>
            <p:cNvPr id="52" name="Text 22"/>
            <p:cNvSpPr/>
            <p:nvPr/>
          </p:nvSpPr>
          <p:spPr>
            <a:xfrm>
              <a:off x="12563475" y="5324475"/>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31929" name="Group"/>
          <p:cNvGrpSpPr/>
          <p:nvPr/>
        </p:nvGrpSpPr>
        <p:grpSpPr>
          <a:xfrm>
            <a:off x="9898380" y="7886700"/>
            <a:ext cx="5996940" cy="1449705"/>
            <a:chOff x="9898380" y="7886700"/>
            <a:chExt cx="5996940" cy="1449705"/>
          </a:xfrm>
        </p:grpSpPr>
        <p:sp>
          <p:nvSpPr>
            <p:cNvPr id="53" name="Text 23"/>
            <p:cNvSpPr/>
            <p:nvPr/>
          </p:nvSpPr>
          <p:spPr>
            <a:xfrm>
              <a:off x="9898380" y="7886700"/>
              <a:ext cx="59969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Treasure Found</a:t>
              </a:r>
              <a:endParaRPr lang="en-US" sz="3600" dirty="0"/>
            </a:p>
          </p:txBody>
        </p:sp>
        <p:sp>
          <p:nvSpPr>
            <p:cNvPr id="54" name="Text 24"/>
            <p:cNvSpPr/>
            <p:nvPr/>
          </p:nvSpPr>
          <p:spPr>
            <a:xfrm>
              <a:off x="9913620" y="850582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21138" name="Group"/>
          <p:cNvGrpSpPr/>
          <p:nvPr/>
        </p:nvGrpSpPr>
        <p:grpSpPr>
          <a:xfrm>
            <a:off x="2392680" y="7886700"/>
            <a:ext cx="5996940" cy="1449705"/>
            <a:chOff x="2392680" y="7886700"/>
            <a:chExt cx="5996940" cy="1449705"/>
          </a:xfrm>
        </p:grpSpPr>
        <p:sp>
          <p:nvSpPr>
            <p:cNvPr id="55" name="Text 25"/>
            <p:cNvSpPr/>
            <p:nvPr/>
          </p:nvSpPr>
          <p:spPr>
            <a:xfrm>
              <a:off x="2392680" y="7886700"/>
              <a:ext cx="59969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Spellcasting </a:t>
              </a:r>
              <a:endParaRPr lang="en-US" sz="3600" dirty="0"/>
            </a:p>
          </p:txBody>
        </p:sp>
        <p:sp>
          <p:nvSpPr>
            <p:cNvPr id="56" name="Text 26"/>
            <p:cNvSpPr/>
            <p:nvPr/>
          </p:nvSpPr>
          <p:spPr>
            <a:xfrm>
              <a:off x="2407920" y="850582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grpSp>
        <p:nvGrpSpPr>
          <p:cNvPr id="5990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44012" name="Group"/>
          <p:cNvGrpSpPr/>
          <p:nvPr/>
        </p:nvGrpSpPr>
        <p:grpSpPr>
          <a:xfrm>
            <a:off x="10086975" y="4314825"/>
            <a:ext cx="6644640" cy="1525905"/>
            <a:chOff x="10086975" y="4314825"/>
            <a:chExt cx="6644640" cy="1525905"/>
          </a:xfrm>
        </p:grpSpPr>
        <p:sp>
          <p:nvSpPr>
            <p:cNvPr id="6" name="Text 1"/>
            <p:cNvSpPr/>
            <p:nvPr/>
          </p:nvSpPr>
          <p:spPr>
            <a:xfrm>
              <a:off x="10086975" y="4314825"/>
              <a:ext cx="66446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A web application</a:t>
              </a:r>
              <a:endParaRPr lang="en-US" sz="3600" dirty="0"/>
            </a:p>
          </p:txBody>
        </p:sp>
        <p:sp>
          <p:nvSpPr>
            <p:cNvPr id="7" name="Text 2"/>
            <p:cNvSpPr/>
            <p:nvPr/>
          </p:nvSpPr>
          <p:spPr>
            <a:xfrm>
              <a:off x="10086975" y="501015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4724400" y="1143000"/>
            <a:ext cx="91059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Portal to Adventure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2818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81314" name="Group"/>
          <p:cNvGrpSpPr/>
          <p:nvPr/>
        </p:nvGrpSpPr>
        <p:grpSpPr>
          <a:xfrm>
            <a:off x="2209800" y="3495675"/>
            <a:ext cx="6644640" cy="1525905"/>
            <a:chOff x="2209800" y="3495675"/>
            <a:chExt cx="6644640" cy="1525905"/>
          </a:xfrm>
        </p:grpSpPr>
        <p:sp>
          <p:nvSpPr>
            <p:cNvPr id="5" name="Text 1"/>
            <p:cNvSpPr/>
            <p:nvPr/>
          </p:nvSpPr>
          <p:spPr>
            <a:xfrm>
              <a:off x="2209800" y="3495675"/>
              <a:ext cx="664464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An mobile app</a:t>
              </a:r>
              <a:endParaRPr lang="en-US" sz="3600" dirty="0"/>
            </a:p>
          </p:txBody>
        </p:sp>
        <p:sp>
          <p:nvSpPr>
            <p:cNvPr id="6" name="Text 2"/>
            <p:cNvSpPr/>
            <p:nvPr/>
          </p:nvSpPr>
          <p:spPr>
            <a:xfrm>
              <a:off x="2209800" y="419100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7"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sp>
        <p:nvSpPr>
          <p:cNvPr id="8" name="Text 4"/>
          <p:cNvSpPr/>
          <p:nvPr/>
        </p:nvSpPr>
        <p:spPr>
          <a:xfrm>
            <a:off x="2209800" y="1619250"/>
            <a:ext cx="102489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The Future of Fantasy</a:t>
            </a:r>
            <a:endParaRPr lang="en-US" sz="6000" dirty="0"/>
          </a:p>
        </p:txBody>
      </p:sp>
      <p:pic>
        <p:nvPicPr>
          <p:cNvPr id="9" name="Image 2" descr="preencoded.png">    </p:cNvPr>
          <p:cNvPicPr>
            <a:picLocks noChangeAspect="1"/>
          </p:cNvPicPr>
          <p:nvPr/>
        </p:nvPicPr>
        <p:blipFill>
          <a:blip r:embed="rId3"/>
          <a:stretch>
            <a:fillRect/>
          </a:stretch>
        </p:blipFill>
        <p:spPr>
          <a:xfrm>
            <a:off x="12192000" y="771525"/>
            <a:ext cx="4105275" cy="8886825"/>
          </a:xfrm>
          <a:prstGeom prst="rect">
            <a:avLst/>
          </a:prstGeom>
        </p:spPr>
      </p:pic>
      <p:pic>
        <p:nvPicPr>
          <p:cNvPr id="10" name="Image 3" descr="preencoded.png">    </p:cNvPr>
          <p:cNvPicPr>
            <a:picLocks noChangeAspect="1"/>
          </p:cNvPicPr>
          <p:nvPr/>
        </p:nvPicPr>
        <p:blipFill>
          <a:blip r:embed="rId4"/>
          <a:stretch>
            <a:fillRect/>
          </a:stretch>
        </p:blipFill>
        <p:spPr>
          <a:xfrm>
            <a:off x="12334875"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86700"/>
            <a:ext cx="17449800" cy="2400300"/>
          </a:xfrm>
          <a:prstGeom prst="rect">
            <a:avLst/>
          </a:prstGeom>
        </p:spPr>
      </p:pic>
      <p:pic>
        <p:nvPicPr>
          <p:cNvPr id="3" name="Image 1" descr="preencoded.png">    </p:cNvPr>
          <p:cNvPicPr>
            <a:picLocks noChangeAspect="1"/>
          </p:cNvPicPr>
          <p:nvPr/>
        </p:nvPicPr>
        <p:blipFill>
          <a:blip r:embed="rId2"/>
          <a:stretch>
            <a:fillRect/>
          </a:stretch>
        </p:blipFill>
        <p:spPr>
          <a:xfrm>
            <a:off x="13249275" y="0"/>
            <a:ext cx="5038725" cy="4229100"/>
          </a:xfrm>
          <a:prstGeom prst="rect">
            <a:avLst/>
          </a:prstGeom>
        </p:spPr>
      </p:pic>
      <p:grpSp>
        <p:nvGrpSpPr>
          <p:cNvPr id="7603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grpSp>
        <p:nvGrpSpPr>
          <p:cNvPr id="94459" name="Group"/>
          <p:cNvGrpSpPr/>
          <p:nvPr/>
        </p:nvGrpSpPr>
        <p:grpSpPr>
          <a:xfrm>
            <a:off x="657225" y="6276975"/>
            <a:ext cx="4377690" cy="2068830"/>
            <a:chOff x="657225" y="6276975"/>
            <a:chExt cx="4377690" cy="2068830"/>
          </a:xfrm>
        </p:grpSpPr>
        <p:sp>
          <p:nvSpPr>
            <p:cNvPr id="6" name="Text 1"/>
            <p:cNvSpPr/>
            <p:nvPr/>
          </p:nvSpPr>
          <p:spPr>
            <a:xfrm>
              <a:off x="657225" y="6276975"/>
              <a:ext cx="4377690" cy="1245870"/>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A web application</a:t>
              </a:r>
              <a:endParaRPr lang="en-US" sz="3600" dirty="0"/>
            </a:p>
          </p:txBody>
        </p:sp>
        <p:sp>
          <p:nvSpPr>
            <p:cNvPr id="7" name="Text 2"/>
            <p:cNvSpPr/>
            <p:nvPr/>
          </p:nvSpPr>
          <p:spPr>
            <a:xfrm>
              <a:off x="657225" y="7515225"/>
              <a:ext cx="4347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sp>
        <p:nvSpPr>
          <p:cNvPr id="8" name="Text 3"/>
          <p:cNvSpPr/>
          <p:nvPr/>
        </p:nvSpPr>
        <p:spPr>
          <a:xfrm>
            <a:off x="657225" y="1152525"/>
            <a:ext cx="6115050" cy="3886200"/>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A Gateway to</a:t>
            </a:r>
            <a:endParaRPr lang="en-US" sz="6000" dirty="0"/>
          </a:p>
          <a:p>
            <a:pPr algn="l" indent="0" marL="0">
              <a:buNone/>
            </a:pPr>
            <a:r>
              <a:rPr lang="en-US" sz="6000" u="none" dirty="0">
                <a:solidFill>
                  <a:srgbClr val="4093B7"/>
                </a:solidFill>
                <a:latin typeface="Emblema One" pitchFamily="34" charset="0"/>
                <a:ea typeface="Emblema One" pitchFamily="34" charset="-122"/>
                <a:cs typeface="Emblema One" pitchFamily="34" charset="-120"/>
              </a:rPr>
              <a:t>a World of </a:t>
            </a:r>
            <a:endParaRPr lang="en-US" sz="6000" dirty="0"/>
          </a:p>
          <a:p>
            <a:pPr algn="l" indent="0" marL="0">
              <a:buNone/>
            </a:pPr>
            <a:r>
              <a:rPr lang="en-US" sz="6000" u="none" dirty="0">
                <a:solidFill>
                  <a:srgbClr val="4093B7"/>
                </a:solidFill>
                <a:latin typeface="Emblema One" pitchFamily="34" charset="0"/>
                <a:ea typeface="Emblema One" pitchFamily="34" charset="-122"/>
                <a:cs typeface="Emblema One" pitchFamily="34" charset="-120"/>
              </a:rPr>
              <a:t>Fantasy and </a:t>
            </a:r>
            <a:endParaRPr lang="en-US" sz="6000" dirty="0"/>
          </a:p>
          <a:p>
            <a:pPr algn="l" indent="0" marL="0">
              <a:buNone/>
            </a:pPr>
            <a:r>
              <a:rPr lang="en-US" sz="6000" u="none" dirty="0">
                <a:solidFill>
                  <a:srgbClr val="4093B7"/>
                </a:solidFill>
                <a:latin typeface="Emblema One" pitchFamily="34" charset="0"/>
                <a:ea typeface="Emblema One" pitchFamily="34" charset="-122"/>
                <a:cs typeface="Emblema One" pitchFamily="34" charset="-120"/>
              </a:rPr>
              <a:t>Wonder</a:t>
            </a:r>
            <a:endParaRPr lang="en-US" sz="6000" dirty="0"/>
          </a:p>
        </p:txBody>
      </p:sp>
      <p:sp>
        <p:nvSpPr>
          <p:cNvPr id="9" name="Text 4"/>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62807" name="Group"/>
          <p:cNvGrpSpPr/>
          <p:nvPr/>
        </p:nvGrpSpPr>
        <p:grpSpPr>
          <a:xfrm>
            <a:off x="6610350" y="561975"/>
            <a:ext cx="6429375" cy="9248775"/>
            <a:chOff x="6610350" y="561975"/>
            <a:chExt cx="6429375" cy="9248775"/>
          </a:xfrm>
        </p:grpSpPr>
        <p:pic>
          <p:nvPicPr>
            <p:cNvPr id="10"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855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5676900" y="752475"/>
            <a:ext cx="720090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A Magic Picture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3500"/>
            <a:ext cx="18288000" cy="5143500"/>
          </a:xfrm>
          <a:prstGeom prst="rect">
            <a:avLst/>
          </a:prstGeom>
        </p:spPr>
      </p:pic>
      <p:grpSp>
        <p:nvGrpSpPr>
          <p:cNvPr id="1505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381000" y="2933700"/>
            <a:ext cx="10858500" cy="5895975"/>
          </a:xfrm>
          <a:prstGeom prst="rect">
            <a:avLst/>
          </a:prstGeom>
        </p:spPr>
      </p:pic>
      <p:sp>
        <p:nvSpPr>
          <p:cNvPr id="6" name="Text 1"/>
          <p:cNvSpPr/>
          <p:nvPr/>
        </p:nvSpPr>
        <p:spPr>
          <a:xfrm>
            <a:off x="3133725" y="938213"/>
            <a:ext cx="1228725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Fantasy Realm at a Glance</a:t>
            </a:r>
            <a:endParaRPr lang="en-US" sz="6000" dirty="0"/>
          </a:p>
        </p:txBody>
      </p:sp>
      <p:grpSp>
        <p:nvGrpSpPr>
          <p:cNvPr id="86114" name="Group"/>
          <p:cNvGrpSpPr/>
          <p:nvPr/>
        </p:nvGrpSpPr>
        <p:grpSpPr>
          <a:xfrm>
            <a:off x="12087225" y="2790825"/>
            <a:ext cx="5292090" cy="1449705"/>
            <a:chOff x="12087225" y="2790825"/>
            <a:chExt cx="5292090" cy="1449705"/>
          </a:xfrm>
        </p:grpSpPr>
        <p:sp>
          <p:nvSpPr>
            <p:cNvPr id="7" name="Text 2"/>
            <p:cNvSpPr/>
            <p:nvPr/>
          </p:nvSpPr>
          <p:spPr>
            <a:xfrm>
              <a:off x="12087225" y="2790825"/>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The Forest</a:t>
              </a:r>
              <a:endParaRPr lang="en-US" sz="3600" dirty="0"/>
            </a:p>
          </p:txBody>
        </p:sp>
        <p:sp>
          <p:nvSpPr>
            <p:cNvPr id="8" name="Text 3"/>
            <p:cNvSpPr/>
            <p:nvPr/>
          </p:nvSpPr>
          <p:spPr>
            <a:xfrm>
              <a:off x="12087225" y="340995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38460" name="Group"/>
          <p:cNvGrpSpPr/>
          <p:nvPr/>
        </p:nvGrpSpPr>
        <p:grpSpPr>
          <a:xfrm>
            <a:off x="12087225" y="5167313"/>
            <a:ext cx="5292090" cy="1449705"/>
            <a:chOff x="12087225" y="5167313"/>
            <a:chExt cx="5292090" cy="1449705"/>
          </a:xfrm>
        </p:grpSpPr>
        <p:sp>
          <p:nvSpPr>
            <p:cNvPr id="9" name="Text 4"/>
            <p:cNvSpPr/>
            <p:nvPr/>
          </p:nvSpPr>
          <p:spPr>
            <a:xfrm>
              <a:off x="12087225" y="5167313"/>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The Caves</a:t>
              </a:r>
              <a:endParaRPr lang="en-US" sz="3600" dirty="0"/>
            </a:p>
          </p:txBody>
        </p:sp>
        <p:sp>
          <p:nvSpPr>
            <p:cNvPr id="10" name="Text 5"/>
            <p:cNvSpPr/>
            <p:nvPr/>
          </p:nvSpPr>
          <p:spPr>
            <a:xfrm>
              <a:off x="12087225" y="5786438"/>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33941" name="Group"/>
          <p:cNvGrpSpPr/>
          <p:nvPr/>
        </p:nvGrpSpPr>
        <p:grpSpPr>
          <a:xfrm>
            <a:off x="12087225" y="7539037"/>
            <a:ext cx="5292090" cy="1449706"/>
            <a:chOff x="12087225" y="7539037"/>
            <a:chExt cx="5292090" cy="1449706"/>
          </a:xfrm>
        </p:grpSpPr>
        <p:sp>
          <p:nvSpPr>
            <p:cNvPr id="11" name="Text 6"/>
            <p:cNvSpPr/>
            <p:nvPr/>
          </p:nvSpPr>
          <p:spPr>
            <a:xfrm>
              <a:off x="12087225" y="7539037"/>
              <a:ext cx="5292090" cy="702945"/>
            </a:xfrm>
            <a:prstGeom prst="rect">
              <a:avLst/>
            </a:prstGeom>
            <a:noFill/>
            <a:ln/>
          </p:spPr>
          <p:txBody>
            <a:bodyPr wrap="square" lIns="0" tIns="0" rIns="0" bIns="0" rtlCol="0" anchor="t"/>
            <a:lstStyle/>
            <a:p>
              <a:pPr algn="l" indent="0" marL="0">
                <a:buNone/>
              </a:pPr>
              <a:r>
                <a:rPr lang="en-US" sz="3600" u="none" dirty="0">
                  <a:solidFill>
                    <a:srgbClr val="0E0E0E"/>
                  </a:solidFill>
                  <a:latin typeface="Emblema One" pitchFamily="34" charset="0"/>
                  <a:ea typeface="Emblema One" pitchFamily="34" charset="-122"/>
                  <a:cs typeface="Emblema One" pitchFamily="34" charset="-120"/>
                </a:rPr>
                <a:t>The Lair</a:t>
              </a:r>
              <a:endParaRPr lang="en-US" sz="3600" dirty="0"/>
            </a:p>
          </p:txBody>
        </p:sp>
        <p:sp>
          <p:nvSpPr>
            <p:cNvPr id="12" name="Text 7"/>
            <p:cNvSpPr/>
            <p:nvPr/>
          </p:nvSpPr>
          <p:spPr>
            <a:xfrm>
              <a:off x="12087225" y="8158163"/>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7886700"/>
            <a:ext cx="17449800" cy="2400300"/>
          </a:xfrm>
          <a:prstGeom prst="rect">
            <a:avLst/>
          </a:prstGeom>
        </p:spPr>
      </p:pic>
      <p:pic>
        <p:nvPicPr>
          <p:cNvPr id="3" name="Image 1" descr="preencoded.png">    </p:cNvPr>
          <p:cNvPicPr>
            <a:picLocks noChangeAspect="1"/>
          </p:cNvPicPr>
          <p:nvPr/>
        </p:nvPicPr>
        <p:blipFill>
          <a:blip r:embed="rId2"/>
          <a:stretch>
            <a:fillRect/>
          </a:stretch>
        </p:blipFill>
        <p:spPr>
          <a:xfrm>
            <a:off x="13249275" y="0"/>
            <a:ext cx="5038725" cy="4229100"/>
          </a:xfrm>
          <a:prstGeom prst="rect">
            <a:avLst/>
          </a:prstGeom>
        </p:spPr>
      </p:pic>
      <p:grpSp>
        <p:nvGrpSpPr>
          <p:cNvPr id="294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714500" y="681038"/>
            <a:ext cx="611505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The Timeline</a:t>
            </a:r>
            <a:endParaRPr lang="en-US" sz="6000" dirty="0"/>
          </a:p>
        </p:txBody>
      </p:sp>
      <p:grpSp>
        <p:nvGrpSpPr>
          <p:cNvPr id="91142" name="Group"/>
          <p:cNvGrpSpPr/>
          <p:nvPr/>
        </p:nvGrpSpPr>
        <p:grpSpPr>
          <a:xfrm>
            <a:off x="1181100" y="2209800"/>
            <a:ext cx="15925800" cy="6410325"/>
            <a:chOff x="1181100" y="2209800"/>
            <a:chExt cx="15925800" cy="6410325"/>
          </a:xfrm>
        </p:grpSpPr>
        <p:sp>
          <p:nvSpPr>
            <p:cNvPr id="7" name="Shape 2"/>
            <p:cNvSpPr/>
            <p:nvPr/>
          </p:nvSpPr>
          <p:spPr>
            <a:xfrm rot="5348179">
              <a:off x="2123967" y="5414963"/>
              <a:ext cx="1895690" cy="0"/>
            </a:xfrm>
            <a:prstGeom prst="line">
              <a:avLst/>
            </a:prstGeom>
            <a:noFill/>
            <a:ln w="28575">
              <a:solidFill>
                <a:srgbClr val="4E98C2"/>
              </a:solidFill>
              <a:prstDash val="solid"/>
            </a:ln>
          </p:spPr>
        </p:sp>
        <p:sp>
          <p:nvSpPr>
            <p:cNvPr id="8" name="Shape 3"/>
            <p:cNvSpPr/>
            <p:nvPr/>
          </p:nvSpPr>
          <p:spPr>
            <a:xfrm rot="5348179">
              <a:off x="6162567" y="5414963"/>
              <a:ext cx="1895690" cy="0"/>
            </a:xfrm>
            <a:prstGeom prst="line">
              <a:avLst/>
            </a:prstGeom>
            <a:noFill/>
            <a:ln w="28575">
              <a:solidFill>
                <a:srgbClr val="4E98C2"/>
              </a:solidFill>
              <a:prstDash val="solid"/>
            </a:ln>
          </p:spPr>
        </p:sp>
        <p:sp>
          <p:nvSpPr>
            <p:cNvPr id="9" name="Shape 4"/>
            <p:cNvSpPr/>
            <p:nvPr/>
          </p:nvSpPr>
          <p:spPr>
            <a:xfrm rot="5348179">
              <a:off x="10201167" y="5414963"/>
              <a:ext cx="1895690" cy="0"/>
            </a:xfrm>
            <a:prstGeom prst="line">
              <a:avLst/>
            </a:prstGeom>
            <a:noFill/>
            <a:ln w="28575">
              <a:solidFill>
                <a:srgbClr val="4E98C2"/>
              </a:solidFill>
              <a:prstDash val="solid"/>
            </a:ln>
          </p:spPr>
        </p:sp>
        <p:sp>
          <p:nvSpPr>
            <p:cNvPr id="10" name="Shape 5"/>
            <p:cNvSpPr/>
            <p:nvPr/>
          </p:nvSpPr>
          <p:spPr>
            <a:xfrm rot="5348179">
              <a:off x="14239767" y="5414963"/>
              <a:ext cx="1895690" cy="0"/>
            </a:xfrm>
            <a:prstGeom prst="line">
              <a:avLst/>
            </a:prstGeom>
            <a:noFill/>
            <a:ln w="28575">
              <a:solidFill>
                <a:srgbClr val="4E98C2"/>
              </a:solidFill>
              <a:prstDash val="solid"/>
            </a:ln>
          </p:spPr>
        </p:sp>
        <p:sp>
          <p:nvSpPr>
            <p:cNvPr id="11" name="Shape 6"/>
            <p:cNvSpPr/>
            <p:nvPr/>
          </p:nvSpPr>
          <p:spPr>
            <a:xfrm>
              <a:off x="1181100" y="4838700"/>
              <a:ext cx="3810000" cy="1143000"/>
            </a:xfrm>
            <a:prstGeom prst="rect">
              <a:avLst/>
            </a:prstGeom>
            <a:solidFill>
              <a:srgbClr val="FFFFFF"/>
            </a:solidFill>
            <a:ln/>
          </p:spPr>
        </p:sp>
        <p:sp>
          <p:nvSpPr>
            <p:cNvPr id="12" name="Shape 7"/>
            <p:cNvSpPr/>
            <p:nvPr/>
          </p:nvSpPr>
          <p:spPr>
            <a:xfrm rot="427501">
              <a:off x="4990210" y="5395913"/>
              <a:ext cx="230379" cy="0"/>
            </a:xfrm>
            <a:prstGeom prst="line">
              <a:avLst/>
            </a:prstGeom>
            <a:noFill/>
            <a:ln w="28575">
              <a:solidFill>
                <a:srgbClr val="4E98C2"/>
              </a:solidFill>
              <a:prstDash val="solid"/>
            </a:ln>
          </p:spPr>
        </p:sp>
        <p:sp>
          <p:nvSpPr>
            <p:cNvPr id="13" name="Shape 8"/>
            <p:cNvSpPr/>
            <p:nvPr/>
          </p:nvSpPr>
          <p:spPr>
            <a:xfrm>
              <a:off x="5219700" y="4838700"/>
              <a:ext cx="3810000" cy="1143000"/>
            </a:xfrm>
            <a:prstGeom prst="rect">
              <a:avLst/>
            </a:prstGeom>
            <a:solidFill>
              <a:srgbClr val="FFFFFF"/>
            </a:solidFill>
            <a:ln/>
          </p:spPr>
        </p:sp>
        <p:sp>
          <p:nvSpPr>
            <p:cNvPr id="14" name="Shape 9"/>
            <p:cNvSpPr/>
            <p:nvPr/>
          </p:nvSpPr>
          <p:spPr>
            <a:xfrm rot="427501">
              <a:off x="9028810" y="5395913"/>
              <a:ext cx="230379" cy="0"/>
            </a:xfrm>
            <a:prstGeom prst="line">
              <a:avLst/>
            </a:prstGeom>
            <a:noFill/>
            <a:ln w="28575">
              <a:solidFill>
                <a:srgbClr val="4E98C2"/>
              </a:solidFill>
              <a:prstDash val="solid"/>
            </a:ln>
          </p:spPr>
        </p:sp>
        <p:sp>
          <p:nvSpPr>
            <p:cNvPr id="15" name="Shape 10"/>
            <p:cNvSpPr/>
            <p:nvPr/>
          </p:nvSpPr>
          <p:spPr>
            <a:xfrm>
              <a:off x="9258300" y="4838700"/>
              <a:ext cx="3810000" cy="1143000"/>
            </a:xfrm>
            <a:prstGeom prst="rect">
              <a:avLst/>
            </a:prstGeom>
            <a:solidFill>
              <a:srgbClr val="FFFFFF"/>
            </a:solidFill>
            <a:ln/>
          </p:spPr>
        </p:sp>
        <p:sp>
          <p:nvSpPr>
            <p:cNvPr id="16" name="Shape 11"/>
            <p:cNvSpPr/>
            <p:nvPr/>
          </p:nvSpPr>
          <p:spPr>
            <a:xfrm rot="427501">
              <a:off x="13067410" y="5395913"/>
              <a:ext cx="230379" cy="0"/>
            </a:xfrm>
            <a:prstGeom prst="line">
              <a:avLst/>
            </a:prstGeom>
            <a:noFill/>
            <a:ln w="28575">
              <a:solidFill>
                <a:srgbClr val="4E98C2"/>
              </a:solidFill>
              <a:prstDash val="solid"/>
            </a:ln>
          </p:spPr>
        </p:sp>
        <p:sp>
          <p:nvSpPr>
            <p:cNvPr id="17" name="Shape 12"/>
            <p:cNvSpPr/>
            <p:nvPr/>
          </p:nvSpPr>
          <p:spPr>
            <a:xfrm>
              <a:off x="13296900" y="4838700"/>
              <a:ext cx="3810000" cy="1143000"/>
            </a:xfrm>
            <a:prstGeom prst="rect">
              <a:avLst/>
            </a:prstGeom>
            <a:solidFill>
              <a:srgbClr val="FFFFFF"/>
            </a:solidFill>
            <a:ln/>
          </p:spPr>
        </p:sp>
        <p:pic>
          <p:nvPicPr>
            <p:cNvPr id="18" name="Image 3" descr="preencoded.png">    </p:cNvPr>
            <p:cNvPicPr>
              <a:picLocks noChangeAspect="1"/>
            </p:cNvPicPr>
            <p:nvPr/>
          </p:nvPicPr>
          <p:blipFill>
            <a:blip r:embed="rId4"/>
            <a:stretch>
              <a:fillRect/>
            </a:stretch>
          </p:blipFill>
          <p:spPr>
            <a:xfrm>
              <a:off x="2590793" y="3619516"/>
              <a:ext cx="990614" cy="781017"/>
            </a:xfrm>
            <a:prstGeom prst="rect">
              <a:avLst/>
            </a:prstGeom>
          </p:spPr>
        </p:pic>
        <p:pic>
          <p:nvPicPr>
            <p:cNvPr id="19" name="Image 4" descr="preencoded.png">    </p:cNvPr>
            <p:cNvPicPr>
              <a:picLocks noChangeAspect="1"/>
            </p:cNvPicPr>
            <p:nvPr/>
          </p:nvPicPr>
          <p:blipFill>
            <a:blip r:embed="rId5"/>
            <a:stretch>
              <a:fillRect/>
            </a:stretch>
          </p:blipFill>
          <p:spPr>
            <a:xfrm>
              <a:off x="6629400" y="6429375"/>
              <a:ext cx="990600" cy="1228725"/>
            </a:xfrm>
            <a:prstGeom prst="rect">
              <a:avLst/>
            </a:prstGeom>
          </p:spPr>
        </p:pic>
        <p:pic>
          <p:nvPicPr>
            <p:cNvPr id="20" name="Image 5" descr="preencoded.png">    </p:cNvPr>
            <p:cNvPicPr>
              <a:picLocks noChangeAspect="1"/>
            </p:cNvPicPr>
            <p:nvPr/>
          </p:nvPicPr>
          <p:blipFill>
            <a:blip r:embed="rId6"/>
            <a:stretch>
              <a:fillRect/>
            </a:stretch>
          </p:blipFill>
          <p:spPr>
            <a:xfrm>
              <a:off x="10668000" y="3686175"/>
              <a:ext cx="990600" cy="714375"/>
            </a:xfrm>
            <a:prstGeom prst="rect">
              <a:avLst/>
            </a:prstGeom>
          </p:spPr>
        </p:pic>
        <p:pic>
          <p:nvPicPr>
            <p:cNvPr id="21" name="Image 6" descr="preencoded.png">    </p:cNvPr>
            <p:cNvPicPr>
              <a:picLocks noChangeAspect="1"/>
            </p:cNvPicPr>
            <p:nvPr/>
          </p:nvPicPr>
          <p:blipFill>
            <a:blip r:embed="rId7"/>
            <a:stretch>
              <a:fillRect/>
            </a:stretch>
          </p:blipFill>
          <p:spPr>
            <a:xfrm>
              <a:off x="14706594" y="6429394"/>
              <a:ext cx="990613" cy="676237"/>
            </a:xfrm>
            <a:prstGeom prst="rect">
              <a:avLst/>
            </a:prstGeom>
          </p:spPr>
        </p:pic>
        <p:sp>
          <p:nvSpPr>
            <p:cNvPr id="22" name="Shape 13"/>
            <p:cNvSpPr/>
            <p:nvPr/>
          </p:nvSpPr>
          <p:spPr>
            <a:xfrm>
              <a:off x="1181100" y="6457950"/>
              <a:ext cx="3810000" cy="2162175"/>
            </a:xfrm>
            <a:prstGeom prst="rect">
              <a:avLst/>
            </a:prstGeom>
            <a:solidFill>
              <a:srgbClr val="AED5E6"/>
            </a:solidFill>
            <a:ln/>
          </p:spPr>
        </p:sp>
        <p:sp>
          <p:nvSpPr>
            <p:cNvPr id="23" name="Shape 14"/>
            <p:cNvSpPr/>
            <p:nvPr/>
          </p:nvSpPr>
          <p:spPr>
            <a:xfrm>
              <a:off x="5219700" y="2209800"/>
              <a:ext cx="3810000" cy="2162175"/>
            </a:xfrm>
            <a:prstGeom prst="rect">
              <a:avLst/>
            </a:prstGeom>
            <a:solidFill>
              <a:srgbClr val="AED5E6"/>
            </a:solidFill>
            <a:ln/>
          </p:spPr>
        </p:sp>
        <p:sp>
          <p:nvSpPr>
            <p:cNvPr id="24" name="Shape 15"/>
            <p:cNvSpPr/>
            <p:nvPr/>
          </p:nvSpPr>
          <p:spPr>
            <a:xfrm>
              <a:off x="9258300" y="6457950"/>
              <a:ext cx="3810000" cy="2162175"/>
            </a:xfrm>
            <a:prstGeom prst="rect">
              <a:avLst/>
            </a:prstGeom>
            <a:solidFill>
              <a:srgbClr val="AED5E6"/>
            </a:solidFill>
            <a:ln/>
          </p:spPr>
        </p:sp>
        <p:sp>
          <p:nvSpPr>
            <p:cNvPr id="25" name="Shape 16"/>
            <p:cNvSpPr/>
            <p:nvPr/>
          </p:nvSpPr>
          <p:spPr>
            <a:xfrm>
              <a:off x="13296900" y="2390775"/>
              <a:ext cx="3810000" cy="1800225"/>
            </a:xfrm>
            <a:prstGeom prst="rect">
              <a:avLst/>
            </a:prstGeom>
            <a:solidFill>
              <a:srgbClr val="AED5E6"/>
            </a:solidFill>
            <a:ln/>
          </p:spPr>
        </p:sp>
        <p:sp>
          <p:nvSpPr>
            <p:cNvPr id="26" name="Text 17"/>
            <p:cNvSpPr/>
            <p:nvPr/>
          </p:nvSpPr>
          <p:spPr>
            <a:xfrm>
              <a:off x="2048828" y="5058728"/>
              <a:ext cx="2074545"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Emblema One" pitchFamily="34" charset="0"/>
                  <a:ea typeface="Emblema One" pitchFamily="34" charset="-122"/>
                  <a:cs typeface="Emblema One" pitchFamily="34" charset="-120"/>
                </a:rPr>
                <a:t>Eclipse</a:t>
              </a:r>
              <a:endParaRPr lang="en-US" sz="3600" dirty="0"/>
            </a:p>
          </p:txBody>
        </p:sp>
        <p:sp>
          <p:nvSpPr>
            <p:cNvPr id="27" name="Text 18"/>
            <p:cNvSpPr/>
            <p:nvPr/>
          </p:nvSpPr>
          <p:spPr>
            <a:xfrm>
              <a:off x="6301740" y="5058728"/>
              <a:ext cx="1645920"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Emblema One" pitchFamily="34" charset="0"/>
                  <a:ea typeface="Emblema One" pitchFamily="34" charset="-122"/>
                  <a:cs typeface="Emblema One" pitchFamily="34" charset="-120"/>
                </a:rPr>
                <a:t>Quest</a:t>
              </a:r>
              <a:endParaRPr lang="en-US" sz="3600" dirty="0"/>
            </a:p>
          </p:txBody>
        </p:sp>
        <p:sp>
          <p:nvSpPr>
            <p:cNvPr id="28" name="Text 19"/>
            <p:cNvSpPr/>
            <p:nvPr/>
          </p:nvSpPr>
          <p:spPr>
            <a:xfrm>
              <a:off x="9516428" y="5058728"/>
              <a:ext cx="3293745"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Emblema One" pitchFamily="34" charset="0"/>
                  <a:ea typeface="Emblema One" pitchFamily="34" charset="-122"/>
                  <a:cs typeface="Emblema One" pitchFamily="34" charset="-120"/>
                </a:rPr>
                <a:t>Foundation</a:t>
              </a:r>
              <a:endParaRPr lang="en-US" sz="3600" dirty="0"/>
            </a:p>
          </p:txBody>
        </p:sp>
        <p:sp>
          <p:nvSpPr>
            <p:cNvPr id="29" name="Text 20"/>
            <p:cNvSpPr/>
            <p:nvPr/>
          </p:nvSpPr>
          <p:spPr>
            <a:xfrm>
              <a:off x="13669328" y="5058728"/>
              <a:ext cx="3065145" cy="702945"/>
            </a:xfrm>
            <a:prstGeom prst="rect">
              <a:avLst/>
            </a:prstGeom>
            <a:noFill/>
            <a:ln/>
          </p:spPr>
          <p:txBody>
            <a:bodyPr wrap="square" lIns="0" tIns="0" rIns="0" bIns="0" rtlCol="0" anchor="t"/>
            <a:lstStyle/>
            <a:p>
              <a:pPr algn="l" indent="0" marL="0">
                <a:buNone/>
              </a:pPr>
              <a:r>
                <a:rPr lang="en-US" sz="3600" u="none" dirty="0">
                  <a:solidFill>
                    <a:srgbClr val="000000"/>
                  </a:solidFill>
                  <a:latin typeface="Emblema One" pitchFamily="34" charset="0"/>
                  <a:ea typeface="Emblema One" pitchFamily="34" charset="-122"/>
                  <a:cs typeface="Emblema One" pitchFamily="34" charset="-120"/>
                </a:rPr>
                <a:t>Transform</a:t>
              </a:r>
              <a:endParaRPr lang="en-US" sz="3600" dirty="0"/>
            </a:p>
          </p:txBody>
        </p:sp>
        <p:sp>
          <p:nvSpPr>
            <p:cNvPr id="30" name="Text 21"/>
            <p:cNvSpPr/>
            <p:nvPr/>
          </p:nvSpPr>
          <p:spPr>
            <a:xfrm>
              <a:off x="1440180" y="668655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April</a:t>
              </a:r>
              <a:endParaRPr lang="en-US" sz="3600" dirty="0"/>
            </a:p>
          </p:txBody>
        </p:sp>
        <p:sp>
          <p:nvSpPr>
            <p:cNvPr id="31" name="Text 22"/>
            <p:cNvSpPr/>
            <p:nvPr/>
          </p:nvSpPr>
          <p:spPr>
            <a:xfrm>
              <a:off x="1455420" y="730567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Eclipse, quest for artifact, volcano disaster</a:t>
              </a:r>
              <a:endParaRPr lang="en-US" sz="2400" dirty="0"/>
            </a:p>
          </p:txBody>
        </p:sp>
        <p:sp>
          <p:nvSpPr>
            <p:cNvPr id="32" name="Text 23"/>
            <p:cNvSpPr/>
            <p:nvPr/>
          </p:nvSpPr>
          <p:spPr>
            <a:xfrm>
              <a:off x="5478780" y="243840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May</a:t>
              </a:r>
              <a:endParaRPr lang="en-US" sz="3600" dirty="0"/>
            </a:p>
          </p:txBody>
        </p:sp>
        <p:sp>
          <p:nvSpPr>
            <p:cNvPr id="33" name="Text 24"/>
            <p:cNvSpPr/>
            <p:nvPr/>
          </p:nvSpPr>
          <p:spPr>
            <a:xfrm>
              <a:off x="5494020" y="305752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Shimmering City, conquest, Unicorn Crystal</a:t>
              </a:r>
              <a:endParaRPr lang="en-US" sz="2400" dirty="0"/>
            </a:p>
          </p:txBody>
        </p:sp>
        <p:sp>
          <p:nvSpPr>
            <p:cNvPr id="34" name="Text 25"/>
            <p:cNvSpPr/>
            <p:nvPr/>
          </p:nvSpPr>
          <p:spPr>
            <a:xfrm>
              <a:off x="9517380" y="6686550"/>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June</a:t>
              </a:r>
              <a:endParaRPr lang="en-US" sz="3600" dirty="0"/>
            </a:p>
          </p:txBody>
        </p:sp>
        <p:sp>
          <p:nvSpPr>
            <p:cNvPr id="35" name="Text 26"/>
            <p:cNvSpPr/>
            <p:nvPr/>
          </p:nvSpPr>
          <p:spPr>
            <a:xfrm>
              <a:off x="9532620" y="7305675"/>
              <a:ext cx="32613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War, curse from artifact, magic discovery</a:t>
              </a:r>
              <a:endParaRPr lang="en-US" sz="2400" dirty="0"/>
            </a:p>
          </p:txBody>
        </p:sp>
        <p:sp>
          <p:nvSpPr>
            <p:cNvPr id="36" name="Text 27"/>
            <p:cNvSpPr/>
            <p:nvPr/>
          </p:nvSpPr>
          <p:spPr>
            <a:xfrm>
              <a:off x="13555980" y="2619375"/>
              <a:ext cx="32918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July</a:t>
              </a:r>
              <a:endParaRPr lang="en-US" sz="3600" dirty="0"/>
            </a:p>
          </p:txBody>
        </p:sp>
        <p:sp>
          <p:nvSpPr>
            <p:cNvPr id="37" name="Text 28"/>
            <p:cNvSpPr/>
            <p:nvPr/>
          </p:nvSpPr>
          <p:spPr>
            <a:xfrm>
              <a:off x="13571220" y="3238500"/>
              <a:ext cx="32613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Kingdom invaded, betrayal, hero's festival</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1F1F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8229600"/>
            <a:ext cx="18288000" cy="20574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2057400"/>
          </a:xfrm>
          <a:prstGeom prst="rect">
            <a:avLst/>
          </a:prstGeom>
        </p:spPr>
      </p:pic>
      <p:grpSp>
        <p:nvGrpSpPr>
          <p:cNvPr id="6751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981825" y="1152525"/>
            <a:ext cx="4591050" cy="1171575"/>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Our Team</a:t>
            </a:r>
            <a:endParaRPr lang="en-US" sz="6000" dirty="0"/>
          </a:p>
        </p:txBody>
      </p:sp>
      <p:grpSp>
        <p:nvGrpSpPr>
          <p:cNvPr id="81512" name="Group"/>
          <p:cNvGrpSpPr/>
          <p:nvPr/>
        </p:nvGrpSpPr>
        <p:grpSpPr>
          <a:xfrm>
            <a:off x="1552575" y="2986088"/>
            <a:ext cx="4572000" cy="4572000"/>
            <a:chOff x="1552575" y="2986088"/>
            <a:chExt cx="4572000" cy="4572000"/>
          </a:xfrm>
        </p:grpSpPr>
        <p:pic>
          <p:nvPicPr>
            <p:cNvPr id="7" name="Image 3" descr="preencoded.png">    </p:cNvPr>
            <p:cNvPicPr>
              <a:picLocks noChangeAspect="1"/>
            </p:cNvPicPr>
            <p:nvPr/>
          </p:nvPicPr>
          <p:blipFill>
            <a:blip r:embed="rId4"/>
            <a:stretch>
              <a:fillRect/>
            </a:stretch>
          </p:blipFill>
          <p:spPr>
            <a:xfrm>
              <a:off x="1552575" y="2986088"/>
              <a:ext cx="4572000" cy="4572000"/>
            </a:xfrm>
            <a:prstGeom prst="rect">
              <a:avLst/>
            </a:prstGeom>
          </p:spPr>
        </p:pic>
        <p:grpSp>
          <p:nvGrpSpPr>
            <p:cNvPr id="89476" name="Group"/>
            <p:cNvGrpSpPr/>
            <p:nvPr/>
          </p:nvGrpSpPr>
          <p:grpSpPr>
            <a:xfrm>
              <a:off x="1506855" y="7710488"/>
              <a:ext cx="4663440" cy="1125855"/>
              <a:chOff x="1506855" y="7710488"/>
              <a:chExt cx="4663440" cy="1125855"/>
            </a:xfrm>
          </p:grpSpPr>
          <p:sp>
            <p:nvSpPr>
              <p:cNvPr id="8" name="Text 2"/>
              <p:cNvSpPr/>
              <p:nvPr/>
            </p:nvSpPr>
            <p:spPr>
              <a:xfrm>
                <a:off x="1506855"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Eldruin</a:t>
                </a:r>
                <a:endParaRPr lang="en-US" sz="3600" dirty="0"/>
              </a:p>
            </p:txBody>
          </p:sp>
          <p:sp>
            <p:nvSpPr>
              <p:cNvPr id="9" name="Text 3"/>
              <p:cNvSpPr/>
              <p:nvPr/>
            </p:nvSpPr>
            <p:spPr>
              <a:xfrm>
                <a:off x="1522095"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27795" name="Group"/>
          <p:cNvGrpSpPr/>
          <p:nvPr/>
        </p:nvGrpSpPr>
        <p:grpSpPr>
          <a:xfrm>
            <a:off x="6858000" y="2986088"/>
            <a:ext cx="4572000" cy="4572000"/>
            <a:chOff x="6858000" y="2986088"/>
            <a:chExt cx="4572000" cy="4572000"/>
          </a:xfrm>
        </p:grpSpPr>
        <p:pic>
          <p:nvPicPr>
            <p:cNvPr id="10" name="Image 4" descr="preencoded.png">    </p:cNvPr>
            <p:cNvPicPr>
              <a:picLocks noChangeAspect="1"/>
            </p:cNvPicPr>
            <p:nvPr/>
          </p:nvPicPr>
          <p:blipFill>
            <a:blip r:embed="rId5"/>
            <a:stretch>
              <a:fillRect/>
            </a:stretch>
          </p:blipFill>
          <p:spPr>
            <a:xfrm>
              <a:off x="6858000" y="2986088"/>
              <a:ext cx="4572000" cy="4572000"/>
            </a:xfrm>
            <a:prstGeom prst="rect">
              <a:avLst/>
            </a:prstGeom>
          </p:spPr>
        </p:pic>
        <p:grpSp>
          <p:nvGrpSpPr>
            <p:cNvPr id="31677" name="Group"/>
            <p:cNvGrpSpPr/>
            <p:nvPr/>
          </p:nvGrpSpPr>
          <p:grpSpPr>
            <a:xfrm>
              <a:off x="6812280" y="7710488"/>
              <a:ext cx="4663440" cy="1125855"/>
              <a:chOff x="6812280" y="7710488"/>
              <a:chExt cx="4663440" cy="1125855"/>
            </a:xfrm>
          </p:grpSpPr>
          <p:sp>
            <p:nvSpPr>
              <p:cNvPr id="11" name="Text 4"/>
              <p:cNvSpPr/>
              <p:nvPr/>
            </p:nvSpPr>
            <p:spPr>
              <a:xfrm>
                <a:off x="6812280"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Elementalen</a:t>
                </a:r>
                <a:endParaRPr lang="en-US" sz="3600" dirty="0"/>
              </a:p>
            </p:txBody>
          </p:sp>
          <p:sp>
            <p:nvSpPr>
              <p:cNvPr id="12" name="Text 5"/>
              <p:cNvSpPr/>
              <p:nvPr/>
            </p:nvSpPr>
            <p:spPr>
              <a:xfrm>
                <a:off x="6827520"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88978" name="Group"/>
          <p:cNvGrpSpPr/>
          <p:nvPr/>
        </p:nvGrpSpPr>
        <p:grpSpPr>
          <a:xfrm>
            <a:off x="12163425" y="2986088"/>
            <a:ext cx="4572000" cy="4572000"/>
            <a:chOff x="12163425" y="2986088"/>
            <a:chExt cx="4572000" cy="4572000"/>
          </a:xfrm>
        </p:grpSpPr>
        <p:pic>
          <p:nvPicPr>
            <p:cNvPr id="13" name="Image 5" descr="preencoded.png">    </p:cNvPr>
            <p:cNvPicPr>
              <a:picLocks noChangeAspect="1"/>
            </p:cNvPicPr>
            <p:nvPr/>
          </p:nvPicPr>
          <p:blipFill>
            <a:blip r:embed="rId6"/>
            <a:stretch>
              <a:fillRect/>
            </a:stretch>
          </p:blipFill>
          <p:spPr>
            <a:xfrm>
              <a:off x="12163425" y="2986088"/>
              <a:ext cx="4572000" cy="4572000"/>
            </a:xfrm>
            <a:prstGeom prst="rect">
              <a:avLst/>
            </a:prstGeom>
          </p:spPr>
        </p:pic>
        <p:grpSp>
          <p:nvGrpSpPr>
            <p:cNvPr id="11567" name="Group"/>
            <p:cNvGrpSpPr/>
            <p:nvPr/>
          </p:nvGrpSpPr>
          <p:grpSpPr>
            <a:xfrm>
              <a:off x="12117705" y="7710488"/>
              <a:ext cx="4663440" cy="1125855"/>
              <a:chOff x="12117705" y="7710488"/>
              <a:chExt cx="4663440" cy="1125855"/>
            </a:xfrm>
          </p:grpSpPr>
          <p:sp>
            <p:nvSpPr>
              <p:cNvPr id="14" name="Text 6"/>
              <p:cNvSpPr/>
              <p:nvPr/>
            </p:nvSpPr>
            <p:spPr>
              <a:xfrm>
                <a:off x="12117705" y="7710488"/>
                <a:ext cx="4663440" cy="702945"/>
              </a:xfrm>
              <a:prstGeom prst="rect">
                <a:avLst/>
              </a:prstGeom>
              <a:noFill/>
              <a:ln/>
            </p:spPr>
            <p:txBody>
              <a:bodyPr wrap="square" lIns="0" tIns="0" rIns="0" bIns="0" rtlCol="0" anchor="t"/>
              <a:lstStyle/>
              <a:p>
                <a:pPr algn="ctr" indent="0" marL="0">
                  <a:buNone/>
                </a:pPr>
                <a:r>
                  <a:rPr lang="en-US" sz="3600" u="none" dirty="0">
                    <a:solidFill>
                      <a:srgbClr val="0E0E0E"/>
                    </a:solidFill>
                    <a:latin typeface="Emblema One" pitchFamily="34" charset="0"/>
                    <a:ea typeface="Emblema One" pitchFamily="34" charset="-122"/>
                    <a:cs typeface="Emblema One" pitchFamily="34" charset="-120"/>
                  </a:rPr>
                  <a:t>Lunaria</a:t>
                </a:r>
                <a:endParaRPr lang="en-US" sz="3600" dirty="0"/>
              </a:p>
            </p:txBody>
          </p:sp>
          <p:sp>
            <p:nvSpPr>
              <p:cNvPr id="15" name="Text 7"/>
              <p:cNvSpPr/>
              <p:nvPr/>
            </p:nvSpPr>
            <p:spPr>
              <a:xfrm>
                <a:off x="12132945" y="8367713"/>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1F1F5"/>
        </a:solidFill>
      </p:bgPr>
    </p:bg>
    <p:spTree>
      <p:nvGrpSpPr>
        <p:cNvPr id="1" name=""/>
        <p:cNvGrpSpPr/>
        <p:nvPr/>
      </p:nvGrpSpPr>
      <p:grpSpPr>
        <a:xfrm>
          <a:off x="0" y="0"/>
          <a:ext cx="0" cy="0"/>
          <a:chOff x="0" y="0"/>
          <a:chExt cx="0" cy="0"/>
        </a:xfrm>
      </p:grpSpPr>
      <p:grpSp>
        <p:nvGrpSpPr>
          <p:cNvPr id="93000" name="Group"/>
          <p:cNvGrpSpPr/>
          <p:nvPr/>
        </p:nvGrpSpPr>
        <p:grpSpPr>
          <a:xfrm>
            <a:off x="7048500" y="0"/>
            <a:ext cx="11239500" cy="10287000"/>
            <a:chOff x="7048500" y="0"/>
            <a:chExt cx="11239500" cy="10287000"/>
          </a:xfrm>
        </p:grpSpPr>
        <p:pic>
          <p:nvPicPr>
            <p:cNvPr id="2" name="Image 0" descr="preencoded.png">    </p:cNvPr>
            <p:cNvPicPr>
              <a:picLocks noChangeAspect="1"/>
            </p:cNvPicPr>
            <p:nvPr/>
          </p:nvPicPr>
          <p:blipFill>
            <a:blip r:embed="rId1"/>
            <a:stretch>
              <a:fillRect/>
            </a:stretch>
          </p:blipFill>
          <p:spPr>
            <a:xfrm>
              <a:off x="7048500" y="0"/>
              <a:ext cx="11239500" cy="10287000"/>
            </a:xfrm>
            <a:prstGeom prst="rect">
              <a:avLst/>
            </a:prstGeom>
          </p:spPr>
        </p:pic>
        <p:pic>
          <p:nvPicPr>
            <p:cNvPr id="3" name="Image 1" descr="preencoded.png">    </p:cNvPr>
            <p:cNvPicPr>
              <a:picLocks noChangeAspect="1"/>
            </p:cNvPicPr>
            <p:nvPr/>
          </p:nvPicPr>
          <p:blipFill>
            <a:blip r:embed="rId2"/>
            <a:stretch>
              <a:fillRect/>
            </a:stretch>
          </p:blipFill>
          <p:spPr>
            <a:xfrm>
              <a:off x="13087350" y="0"/>
              <a:ext cx="4953000" cy="3886200"/>
            </a:xfrm>
            <a:prstGeom prst="rect">
              <a:avLst/>
            </a:prstGeom>
          </p:spPr>
        </p:pic>
        <p:pic>
          <p:nvPicPr>
            <p:cNvPr id="4" name="Image 2" descr="preencoded.png">    </p:cNvPr>
            <p:cNvPicPr>
              <a:picLocks noChangeAspect="1"/>
            </p:cNvPicPr>
            <p:nvPr/>
          </p:nvPicPr>
          <p:blipFill>
            <a:blip r:embed="rId3"/>
            <a:stretch>
              <a:fillRect/>
            </a:stretch>
          </p:blipFill>
          <p:spPr>
            <a:xfrm>
              <a:off x="8343900" y="7419975"/>
              <a:ext cx="3219450" cy="2781300"/>
            </a:xfrm>
            <a:prstGeom prst="rect">
              <a:avLst/>
            </a:prstGeom>
          </p:spPr>
        </p:pic>
      </p:grpSp>
      <p:grpSp>
        <p:nvGrpSpPr>
          <p:cNvPr id="1745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E98C2"/>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9525000" y="2600325"/>
            <a:ext cx="8210550" cy="2076450"/>
          </a:xfrm>
          <a:prstGeom prst="rect">
            <a:avLst/>
          </a:prstGeom>
          <a:noFill/>
          <a:ln/>
        </p:spPr>
        <p:txBody>
          <a:bodyPr wrap="square" lIns="0" tIns="0" rIns="0" bIns="0" rtlCol="0" anchor="t"/>
          <a:lstStyle/>
          <a:p>
            <a:pPr algn="l" indent="0" marL="0">
              <a:buNone/>
            </a:pPr>
            <a:r>
              <a:rPr lang="en-US" sz="6000" u="none" dirty="0">
                <a:solidFill>
                  <a:srgbClr val="4093B7"/>
                </a:solidFill>
                <a:latin typeface="Emblema One" pitchFamily="34" charset="0"/>
                <a:ea typeface="Emblema One" pitchFamily="34" charset="-122"/>
                <a:cs typeface="Emblema One" pitchFamily="34" charset="-120"/>
              </a:rPr>
              <a:t>Thank you for</a:t>
            </a:r>
            <a:endParaRPr lang="en-US" sz="6000" dirty="0"/>
          </a:p>
          <a:p>
            <a:pPr algn="l" indent="0" marL="0">
              <a:buNone/>
            </a:pPr>
            <a:r>
              <a:rPr lang="en-US" sz="6000" u="none" dirty="0">
                <a:solidFill>
                  <a:srgbClr val="4093B7"/>
                </a:solidFill>
                <a:latin typeface="Emblema One" pitchFamily="34" charset="0"/>
                <a:ea typeface="Emblema One" pitchFamily="34" charset="-122"/>
                <a:cs typeface="Emblema One" pitchFamily="34" charset="-120"/>
              </a:rPr>
              <a:t>choosing EaTemp</a:t>
            </a:r>
            <a:endParaRPr lang="en-US" sz="6000" dirty="0"/>
          </a:p>
        </p:txBody>
      </p:sp>
      <p:sp>
        <p:nvSpPr>
          <p:cNvPr id="8" name="Text 2"/>
          <p:cNvSpPr/>
          <p:nvPr/>
        </p:nvSpPr>
        <p:spPr>
          <a:xfrm>
            <a:off x="9525000" y="5191125"/>
            <a:ext cx="7185660" cy="26593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As a new website, we rely on your support to grow, so please help us by sharing our site with your friends and colleagues. </a:t>
            </a:r>
            <a:endParaRPr lang="en-US" sz="2400" dirty="0"/>
          </a:p>
        </p:txBody>
      </p:sp>
      <p:sp>
        <p:nvSpPr>
          <p:cNvPr id="9" name="Text 3"/>
          <p:cNvSpPr/>
          <p:nvPr/>
        </p:nvSpPr>
        <p:spPr>
          <a:xfrm rot="16200000">
            <a:off x="16402050" y="5808345"/>
            <a:ext cx="3345180" cy="468630"/>
          </a:xfrm>
          <a:prstGeom prst="rect">
            <a:avLst/>
          </a:prstGeom>
          <a:noFill/>
          <a:ln/>
        </p:spPr>
        <p:txBody>
          <a:bodyPr wrap="square" lIns="0" tIns="0" rIns="0" bIns="0" rtlCol="0" anchor="t"/>
          <a:lstStyle/>
          <a:p>
            <a:pPr algn="l" indent="0" marL="0">
              <a:buNone/>
            </a:pPr>
            <a:r>
              <a:rPr lang="en-US" sz="2400" u="none" dirty="0">
                <a:solidFill>
                  <a:srgbClr val="000000"/>
                </a:solidFill>
                <a:latin typeface="Lato" pitchFamily="34" charset="0"/>
                <a:ea typeface="Lato" pitchFamily="34" charset="-122"/>
                <a:cs typeface="Lato" pitchFamily="34" charset="-120"/>
              </a:rPr>
              <a:t>Credit | Image: </a:t>
            </a:r>
            <a:pPr algn="l" indent="0" marL="0">
              <a:buNone/>
            </a:pPr>
            <a:r>
              <a:rPr lang="en-US" sz="2400" u="sng" dirty="0">
                <a:solidFill>
                  <a:srgbClr val="000000"/>
                </a:solidFill>
                <a:uFill>
                  <a:solidFill>
                    <a:srgbClr val="FFFFFF"/>
                  </a:solidFill>
                </a:uFill>
                <a:latin typeface="Lato" pitchFamily="34" charset="0"/>
                <a:ea typeface="Lato" pitchFamily="34" charset="-122"/>
                <a:cs typeface="Lato"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00000"/>
                </a:solidFill>
                <a:latin typeface="Lato" pitchFamily="34" charset="0"/>
                <a:ea typeface="Lato" pitchFamily="34" charset="-122"/>
                <a:cs typeface="Lato" pitchFamily="34" charset="-120"/>
              </a:rPr>
              <a:t> </a:t>
            </a:r>
            <a:endParaRPr lang="en-US" sz="2400" dirty="0"/>
          </a:p>
        </p:txBody>
      </p:sp>
      <p:pic>
        <p:nvPicPr>
          <p:cNvPr id="10" name="Image 4" descr="preencoded.png">    </p:cNvPr>
          <p:cNvPicPr>
            <a:picLocks noChangeAspect="1"/>
          </p:cNvPicPr>
          <p:nvPr/>
        </p:nvPicPr>
        <p:blipFill>
          <a:blip r:embed="rId6"/>
          <a:stretch>
            <a:fillRect/>
          </a:stretch>
        </p:blipFill>
        <p:spPr>
          <a:xfrm>
            <a:off x="714375" y="933450"/>
            <a:ext cx="7620000" cy="85058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2026-10-25T07:00:59Z</dcterms:created>
  <dcterms:modified xsi:type="dcterms:W3CDTF">2026-10-25T07:00:59Z</dcterms:modified>
</cp:coreProperties>
</file>