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3716000" cx="24387025"/>
  <p:notesSz cx="13716000" cy="24387025"/>
  <p:embeddedFontLst>
    <p:embeddedFont>
      <p:font typeface="Lato"/>
      <p:bold r:id="rId27"/>
      <p:boldItalic r:id="rId28"/>
    </p:embeddedFont>
    <p:embeddedFont>
      <p:font typeface="Emblema On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jat/Sb/l3rDpZpmq+I441IQ1a+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boldItalic.fntdata"/><Relationship Id="rId27" Type="http://schemas.openxmlformats.org/officeDocument/2006/relationships/font" Target="fonts/La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EmblemaOne-regular.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e74c12ea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e74c12ea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e74c12ea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ce74c12ea8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ce74c12ea8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2ce74c12ea8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ce74c12ea8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ce74c12ea8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2ce74c12ea8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ce74c12ea8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ce74c12ea8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g2ce74c12ea8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ce74c12ea8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ce74c12ea8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ce74c12ea8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ce74c12ea8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ce74c12ea8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2ce74c12ea8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ce74c12ea8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ce74c12ea8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2ce74c12ea8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ce74c12ea8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ce74c12ea8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ce74c12ea8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ce74c12ea8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ce74c12ea8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ce74c12ea8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ce74c12ea8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ce74c12ea8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ce74c12ea8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ce74c12ea8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ce74c12ea8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ce74c12ea8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ce74c12ea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ce74c12ea8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ce74c12ea8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ce74c12ea8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ce74c12ea8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2ce74c12ea8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ce74c12ea8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ce74c12ea8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ce74c12ea8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ce74c12ea8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2ce74c12ea8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2ce74c12ea8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ce74c12ea8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ce74c12ea8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ce74c12ea8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ce74c12ea8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 name="Google Shape;72;g2ce74c12ea8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g2ce74c12ea8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ce74c12ea8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ce74c12ea8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ce74c12ea8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ce74c12ea8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ce74c12ea8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2ce74c12ea8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ce74c12ea8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ce74c12ea8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ce74c12ea8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ce74c12ea8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2ce74c12ea8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2ce74c12ea8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e74c12ea8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ce74c12ea8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ce74c12ea8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png"/><Relationship Id="rId10" Type="http://schemas.openxmlformats.org/officeDocument/2006/relationships/image" Target="../media/image76.png"/><Relationship Id="rId9" Type="http://schemas.openxmlformats.org/officeDocument/2006/relationships/image" Target="../media/image47.png"/><Relationship Id="rId5" Type="http://schemas.openxmlformats.org/officeDocument/2006/relationships/image" Target="../media/image62.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6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0" Type="http://schemas.openxmlformats.org/officeDocument/2006/relationships/image" Target="../media/image85.png"/><Relationship Id="rId22" Type="http://schemas.openxmlformats.org/officeDocument/2006/relationships/image" Target="../media/image82.png"/><Relationship Id="rId21" Type="http://schemas.openxmlformats.org/officeDocument/2006/relationships/image" Target="../media/image90.png"/><Relationship Id="rId24" Type="http://schemas.openxmlformats.org/officeDocument/2006/relationships/image" Target="../media/image86.png"/><Relationship Id="rId23"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69.png"/><Relationship Id="rId26" Type="http://schemas.openxmlformats.org/officeDocument/2006/relationships/image" Target="../media/image94.png"/><Relationship Id="rId25" Type="http://schemas.openxmlformats.org/officeDocument/2006/relationships/image" Target="../media/image92.png"/><Relationship Id="rId28" Type="http://schemas.openxmlformats.org/officeDocument/2006/relationships/image" Target="../media/image77.png"/><Relationship Id="rId27" Type="http://schemas.openxmlformats.org/officeDocument/2006/relationships/image" Target="../media/image128.png"/><Relationship Id="rId5" Type="http://schemas.openxmlformats.org/officeDocument/2006/relationships/image" Target="../media/image2.png"/><Relationship Id="rId6" Type="http://schemas.openxmlformats.org/officeDocument/2006/relationships/image" Target="../media/image66.png"/><Relationship Id="rId29" Type="http://schemas.openxmlformats.org/officeDocument/2006/relationships/image" Target="../media/image81.png"/><Relationship Id="rId7" Type="http://schemas.openxmlformats.org/officeDocument/2006/relationships/image" Target="../media/image65.png"/><Relationship Id="rId8" Type="http://schemas.openxmlformats.org/officeDocument/2006/relationships/image" Target="../media/image70.png"/><Relationship Id="rId11" Type="http://schemas.openxmlformats.org/officeDocument/2006/relationships/image" Target="../media/image74.png"/><Relationship Id="rId10" Type="http://schemas.openxmlformats.org/officeDocument/2006/relationships/image" Target="../media/image67.png"/><Relationship Id="rId13" Type="http://schemas.openxmlformats.org/officeDocument/2006/relationships/image" Target="../media/image72.png"/><Relationship Id="rId12" Type="http://schemas.openxmlformats.org/officeDocument/2006/relationships/image" Target="../media/image71.png"/><Relationship Id="rId15" Type="http://schemas.openxmlformats.org/officeDocument/2006/relationships/image" Target="../media/image103.png"/><Relationship Id="rId14" Type="http://schemas.openxmlformats.org/officeDocument/2006/relationships/image" Target="../media/image114.png"/><Relationship Id="rId17" Type="http://schemas.openxmlformats.org/officeDocument/2006/relationships/image" Target="../media/image75.png"/><Relationship Id="rId16" Type="http://schemas.openxmlformats.org/officeDocument/2006/relationships/image" Target="../media/image80.png"/><Relationship Id="rId19" Type="http://schemas.openxmlformats.org/officeDocument/2006/relationships/image" Target="../media/image120.png"/><Relationship Id="rId18"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84.png"/><Relationship Id="rId7" Type="http://schemas.openxmlformats.org/officeDocument/2006/relationships/image" Target="../media/image10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87.png"/><Relationship Id="rId6" Type="http://schemas.openxmlformats.org/officeDocument/2006/relationships/image" Target="../media/image1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image" Target="../media/image2.png"/><Relationship Id="rId6" Type="http://schemas.openxmlformats.org/officeDocument/2006/relationships/image" Target="../media/image96.png"/><Relationship Id="rId7" Type="http://schemas.openxmlformats.org/officeDocument/2006/relationships/image" Target="../media/image10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134.png"/><Relationship Id="rId5" Type="http://schemas.openxmlformats.org/officeDocument/2006/relationships/image" Target="../media/image2.png"/><Relationship Id="rId6" Type="http://schemas.openxmlformats.org/officeDocument/2006/relationships/image" Target="../media/image105.png"/><Relationship Id="rId7" Type="http://schemas.openxmlformats.org/officeDocument/2006/relationships/image" Target="../media/image129.png"/><Relationship Id="rId8" Type="http://schemas.openxmlformats.org/officeDocument/2006/relationships/image" Target="../media/image118.png"/><Relationship Id="rId11" Type="http://schemas.openxmlformats.org/officeDocument/2006/relationships/image" Target="../media/image131.png"/><Relationship Id="rId10" Type="http://schemas.openxmlformats.org/officeDocument/2006/relationships/image" Target="../media/image130.png"/><Relationship Id="rId12" Type="http://schemas.openxmlformats.org/officeDocument/2006/relationships/image" Target="../media/image1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15.png"/><Relationship Id="rId7" Type="http://schemas.openxmlformats.org/officeDocument/2006/relationships/image" Target="../media/image119.png"/><Relationship Id="rId8" Type="http://schemas.openxmlformats.org/officeDocument/2006/relationships/image" Target="../media/image1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6.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hyperlink" Target="https://unsplash.com/" TargetMode="External"/><Relationship Id="rId8" Type="http://schemas.openxmlformats.org/officeDocument/2006/relationships/image" Target="../media/image1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2.png"/><Relationship Id="rId6" Type="http://schemas.openxmlformats.org/officeDocument/2006/relationships/image" Target="../media/image8.png"/><Relationship Id="rId7" Type="http://schemas.openxmlformats.org/officeDocument/2006/relationships/image" Target="../media/image63.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23.png"/><Relationship Id="rId6"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33.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image" Target="../media/image2.png"/><Relationship Id="rId6" Type="http://schemas.openxmlformats.org/officeDocument/2006/relationships/image" Target="../media/image40.png"/><Relationship Id="rId7" Type="http://schemas.openxmlformats.org/officeDocument/2006/relationships/image" Target="../media/image30.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15" name="Shape 15"/>
        <p:cNvGrpSpPr/>
        <p:nvPr/>
      </p:nvGrpSpPr>
      <p:grpSpPr>
        <a:xfrm>
          <a:off x="0" y="0"/>
          <a:ext cx="0" cy="0"/>
          <a:chOff x="0" y="0"/>
          <a:chExt cx="0" cy="0"/>
        </a:xfrm>
      </p:grpSpPr>
      <p:pic>
        <p:nvPicPr>
          <p:cNvPr descr=" " id="16" name="Google Shape;16;g2ce74c12ea8_0_0"/>
          <p:cNvPicPr preferRelativeResize="0"/>
          <p:nvPr/>
        </p:nvPicPr>
        <p:blipFill rotWithShape="1">
          <a:blip r:embed="rId3">
            <a:alphaModFix/>
          </a:blip>
          <a:srcRect b="0" l="0" r="0" t="0"/>
          <a:stretch/>
        </p:blipFill>
        <p:spPr>
          <a:xfrm>
            <a:off x="0" y="10972800"/>
            <a:ext cx="24387048" cy="2743200"/>
          </a:xfrm>
          <a:prstGeom prst="rect">
            <a:avLst/>
          </a:prstGeom>
          <a:noFill/>
          <a:ln>
            <a:noFill/>
          </a:ln>
        </p:spPr>
      </p:pic>
      <p:pic>
        <p:nvPicPr>
          <p:cNvPr descr=" " id="17" name="Google Shape;17;g2ce74c12ea8_0_0"/>
          <p:cNvPicPr preferRelativeResize="0"/>
          <p:nvPr/>
        </p:nvPicPr>
        <p:blipFill rotWithShape="1">
          <a:blip r:embed="rId4">
            <a:alphaModFix/>
          </a:blip>
          <a:srcRect b="0" l="0" r="0" t="0"/>
          <a:stretch/>
        </p:blipFill>
        <p:spPr>
          <a:xfrm>
            <a:off x="0" y="0"/>
            <a:ext cx="24387048" cy="2743200"/>
          </a:xfrm>
          <a:prstGeom prst="rect">
            <a:avLst/>
          </a:prstGeom>
          <a:noFill/>
          <a:ln>
            <a:noFill/>
          </a:ln>
        </p:spPr>
      </p:pic>
      <p:sp>
        <p:nvSpPr>
          <p:cNvPr id="18" name="Google Shape;18;g2ce74c12ea8_0_0"/>
          <p:cNvSpPr/>
          <p:nvPr/>
        </p:nvSpPr>
        <p:spPr>
          <a:xfrm>
            <a:off x="1155849" y="8559800"/>
            <a:ext cx="104859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ce74c12ea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ce74c12ea8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2ce74c12ea8_0_0"/>
          <p:cNvSpPr/>
          <p:nvPr/>
        </p:nvSpPr>
        <p:spPr>
          <a:xfrm>
            <a:off x="1105038" y="2095500"/>
            <a:ext cx="15174300" cy="691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0000"/>
              <a:buFont typeface="Emblema One"/>
              <a:buNone/>
            </a:pPr>
            <a:r>
              <a:rPr b="0" i="0" lang="en-US" sz="20000" u="none" cap="none" strike="noStrike">
                <a:solidFill>
                  <a:srgbClr val="000000"/>
                </a:solidFill>
                <a:latin typeface="Emblema One"/>
                <a:ea typeface="Emblema One"/>
                <a:cs typeface="Emblema One"/>
                <a:sym typeface="Emblema One"/>
              </a:rPr>
              <a:t>Hydro</a:t>
            </a:r>
            <a:r>
              <a:rPr b="0" i="0" lang="en-US" sz="20000" u="none" cap="none" strike="noStrike">
                <a:solidFill>
                  <a:srgbClr val="4093B7"/>
                </a:solidFill>
                <a:latin typeface="Emblema One"/>
                <a:ea typeface="Emblema One"/>
                <a:cs typeface="Emblema One"/>
                <a:sym typeface="Emblema One"/>
              </a:rPr>
              <a:t> Energy </a:t>
            </a:r>
            <a:endParaRPr b="0" i="0" sz="20000" u="none" cap="none" strike="noStrike">
              <a:solidFill>
                <a:schemeClr val="dk1"/>
              </a:solidFill>
              <a:latin typeface="Calibri"/>
              <a:ea typeface="Calibri"/>
              <a:cs typeface="Calibri"/>
              <a:sym typeface="Calibri"/>
            </a:endParaRPr>
          </a:p>
        </p:txBody>
      </p:sp>
      <p:pic>
        <p:nvPicPr>
          <p:cNvPr descr=" " id="22" name="Google Shape;22;g2ce74c12ea8_0_0"/>
          <p:cNvPicPr preferRelativeResize="0"/>
          <p:nvPr/>
        </p:nvPicPr>
        <p:blipFill rotWithShape="1">
          <a:blip r:embed="rId6">
            <a:alphaModFix/>
          </a:blip>
          <a:srcRect b="0" l="0" r="0" t="0"/>
          <a:stretch/>
        </p:blipFill>
        <p:spPr>
          <a:xfrm>
            <a:off x="11507638" y="1905000"/>
            <a:ext cx="12371346" cy="1115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194" name="Shape 194"/>
        <p:cNvGrpSpPr/>
        <p:nvPr/>
      </p:nvGrpSpPr>
      <p:grpSpPr>
        <a:xfrm>
          <a:off x="0" y="0"/>
          <a:ext cx="0" cy="0"/>
          <a:chOff x="0" y="0"/>
          <a:chExt cx="0" cy="0"/>
        </a:xfrm>
      </p:grpSpPr>
      <p:pic>
        <p:nvPicPr>
          <p:cNvPr descr=" " id="195" name="Google Shape;195;g2ce74c12ea8_0_170"/>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sp>
        <p:nvSpPr>
          <p:cNvPr id="196" name="Google Shape;196;g2ce74c12ea8_0_1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ce74c12ea8_0_1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8" name="Google Shape;198;g2ce74c12ea8_0_170"/>
          <p:cNvPicPr preferRelativeResize="0"/>
          <p:nvPr/>
        </p:nvPicPr>
        <p:blipFill rotWithShape="1">
          <a:blip r:embed="rId5">
            <a:alphaModFix/>
          </a:blip>
          <a:srcRect b="0" l="0" r="0" t="0"/>
          <a:stretch/>
        </p:blipFill>
        <p:spPr>
          <a:xfrm>
            <a:off x="381048" y="2146300"/>
            <a:ext cx="23637654" cy="9144000"/>
          </a:xfrm>
          <a:prstGeom prst="rect">
            <a:avLst/>
          </a:prstGeom>
          <a:noFill/>
          <a:ln>
            <a:noFill/>
          </a:ln>
        </p:spPr>
      </p:pic>
      <p:sp>
        <p:nvSpPr>
          <p:cNvPr id="199" name="Google Shape;199;g2ce74c12ea8_0_170"/>
          <p:cNvSpPr/>
          <p:nvPr/>
        </p:nvSpPr>
        <p:spPr>
          <a:xfrm>
            <a:off x="381048" y="3606800"/>
            <a:ext cx="5347500" cy="75819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ce74c12ea8_0_170"/>
          <p:cNvSpPr/>
          <p:nvPr/>
        </p:nvSpPr>
        <p:spPr>
          <a:xfrm>
            <a:off x="685886"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e74c12ea8_0_170"/>
          <p:cNvSpPr/>
          <p:nvPr/>
        </p:nvSpPr>
        <p:spPr>
          <a:xfrm>
            <a:off x="685886"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ce74c12ea8_0_170"/>
          <p:cNvSpPr/>
          <p:nvPr/>
        </p:nvSpPr>
        <p:spPr>
          <a:xfrm>
            <a:off x="685886"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ce74c12ea8_0_170"/>
          <p:cNvSpPr/>
          <p:nvPr/>
        </p:nvSpPr>
        <p:spPr>
          <a:xfrm>
            <a:off x="609676"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Eclipse</a:t>
            </a:r>
            <a:endParaRPr b="0" i="0" sz="3600" u="none" cap="none" strike="noStrike">
              <a:solidFill>
                <a:schemeClr val="dk1"/>
              </a:solidFill>
              <a:latin typeface="Calibri"/>
              <a:ea typeface="Calibri"/>
              <a:cs typeface="Calibri"/>
              <a:sym typeface="Calibri"/>
            </a:endParaRPr>
          </a:p>
        </p:txBody>
      </p:sp>
      <p:sp>
        <p:nvSpPr>
          <p:cNvPr id="204" name="Google Shape;204;g2ce74c12ea8_0_170"/>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05" name="Google Shape;205;g2ce74c12ea8_0_170"/>
          <p:cNvPicPr preferRelativeResize="0"/>
          <p:nvPr/>
        </p:nvPicPr>
        <p:blipFill rotWithShape="1">
          <a:blip r:embed="rId6">
            <a:alphaModFix/>
          </a:blip>
          <a:srcRect b="0" l="0" r="0" t="0"/>
          <a:stretch/>
        </p:blipFill>
        <p:spPr>
          <a:xfrm>
            <a:off x="2241830" y="7137400"/>
            <a:ext cx="1625803" cy="1625600"/>
          </a:xfrm>
          <a:prstGeom prst="rect">
            <a:avLst/>
          </a:prstGeom>
          <a:noFill/>
          <a:ln>
            <a:noFill/>
          </a:ln>
        </p:spPr>
      </p:pic>
      <p:pic>
        <p:nvPicPr>
          <p:cNvPr descr=" " id="206" name="Google Shape;206;g2ce74c12ea8_0_170"/>
          <p:cNvPicPr preferRelativeResize="0"/>
          <p:nvPr/>
        </p:nvPicPr>
        <p:blipFill rotWithShape="1">
          <a:blip r:embed="rId7">
            <a:alphaModFix/>
          </a:blip>
          <a:srcRect b="0" l="0" r="0" t="0"/>
          <a:stretch/>
        </p:blipFill>
        <p:spPr>
          <a:xfrm>
            <a:off x="2326518" y="7222083"/>
            <a:ext cx="1456422" cy="1456246"/>
          </a:xfrm>
          <a:prstGeom prst="rect">
            <a:avLst/>
          </a:prstGeom>
          <a:noFill/>
          <a:ln>
            <a:noFill/>
          </a:ln>
        </p:spPr>
      </p:pic>
      <p:sp>
        <p:nvSpPr>
          <p:cNvPr id="207" name="Google Shape;207;g2ce74c12ea8_0_170"/>
          <p:cNvSpPr/>
          <p:nvPr/>
        </p:nvSpPr>
        <p:spPr>
          <a:xfrm>
            <a:off x="685886"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ce74c12ea8_0_170"/>
          <p:cNvSpPr/>
          <p:nvPr/>
        </p:nvSpPr>
        <p:spPr>
          <a:xfrm>
            <a:off x="685886"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e74c12ea8_0_170"/>
          <p:cNvSpPr/>
          <p:nvPr/>
        </p:nvSpPr>
        <p:spPr>
          <a:xfrm>
            <a:off x="609676"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Quest</a:t>
            </a:r>
            <a:endParaRPr b="0" i="0" sz="3600" u="none" cap="none" strike="noStrike">
              <a:solidFill>
                <a:schemeClr val="dk1"/>
              </a:solidFill>
              <a:latin typeface="Calibri"/>
              <a:ea typeface="Calibri"/>
              <a:cs typeface="Calibri"/>
              <a:sym typeface="Calibri"/>
            </a:endParaRPr>
          </a:p>
        </p:txBody>
      </p:sp>
      <p:sp>
        <p:nvSpPr>
          <p:cNvPr id="210" name="Google Shape;210;g2ce74c12ea8_0_170"/>
          <p:cNvSpPr/>
          <p:nvPr/>
        </p:nvSpPr>
        <p:spPr>
          <a:xfrm>
            <a:off x="618144"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11" name="Google Shape;211;g2ce74c12ea8_0_170"/>
          <p:cNvSpPr/>
          <p:nvPr/>
        </p:nvSpPr>
        <p:spPr>
          <a:xfrm>
            <a:off x="6477810" y="3606800"/>
            <a:ext cx="5347500" cy="75819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ce74c12ea8_0_170"/>
          <p:cNvSpPr/>
          <p:nvPr/>
        </p:nvSpPr>
        <p:spPr>
          <a:xfrm>
            <a:off x="6782648"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ce74c12ea8_0_170"/>
          <p:cNvSpPr/>
          <p:nvPr/>
        </p:nvSpPr>
        <p:spPr>
          <a:xfrm>
            <a:off x="6782648"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ce74c12ea8_0_170"/>
          <p:cNvSpPr/>
          <p:nvPr/>
        </p:nvSpPr>
        <p:spPr>
          <a:xfrm>
            <a:off x="6782648"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ce74c12ea8_0_170"/>
          <p:cNvSpPr/>
          <p:nvPr/>
        </p:nvSpPr>
        <p:spPr>
          <a:xfrm>
            <a:off x="6706438"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Eclipse</a:t>
            </a:r>
            <a:endParaRPr b="0" i="0" sz="3600" u="none" cap="none" strike="noStrike">
              <a:solidFill>
                <a:schemeClr val="dk1"/>
              </a:solidFill>
              <a:latin typeface="Calibri"/>
              <a:ea typeface="Calibri"/>
              <a:cs typeface="Calibri"/>
              <a:sym typeface="Calibri"/>
            </a:endParaRPr>
          </a:p>
        </p:txBody>
      </p:sp>
      <p:sp>
        <p:nvSpPr>
          <p:cNvPr id="216" name="Google Shape;216;g2ce74c12ea8_0_170"/>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17" name="Google Shape;217;g2ce74c12ea8_0_170"/>
          <p:cNvPicPr preferRelativeResize="0"/>
          <p:nvPr/>
        </p:nvPicPr>
        <p:blipFill rotWithShape="1">
          <a:blip r:embed="rId6">
            <a:alphaModFix/>
          </a:blip>
          <a:srcRect b="0" l="0" r="0" t="0"/>
          <a:stretch/>
        </p:blipFill>
        <p:spPr>
          <a:xfrm>
            <a:off x="8338592" y="7137400"/>
            <a:ext cx="1625803" cy="1625600"/>
          </a:xfrm>
          <a:prstGeom prst="rect">
            <a:avLst/>
          </a:prstGeom>
          <a:noFill/>
          <a:ln>
            <a:noFill/>
          </a:ln>
        </p:spPr>
      </p:pic>
      <p:pic>
        <p:nvPicPr>
          <p:cNvPr descr=" " id="218" name="Google Shape;218;g2ce74c12ea8_0_170"/>
          <p:cNvPicPr preferRelativeResize="0"/>
          <p:nvPr/>
        </p:nvPicPr>
        <p:blipFill rotWithShape="1">
          <a:blip r:embed="rId8">
            <a:alphaModFix/>
          </a:blip>
          <a:srcRect b="0" l="0" r="0" t="0"/>
          <a:stretch/>
        </p:blipFill>
        <p:spPr>
          <a:xfrm>
            <a:off x="8541818" y="7340600"/>
            <a:ext cx="1192256" cy="1190414"/>
          </a:xfrm>
          <a:prstGeom prst="rect">
            <a:avLst/>
          </a:prstGeom>
          <a:noFill/>
          <a:ln>
            <a:noFill/>
          </a:ln>
        </p:spPr>
      </p:pic>
      <p:sp>
        <p:nvSpPr>
          <p:cNvPr id="219" name="Google Shape;219;g2ce74c12ea8_0_170"/>
          <p:cNvSpPr/>
          <p:nvPr/>
        </p:nvSpPr>
        <p:spPr>
          <a:xfrm>
            <a:off x="6782648"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ce74c12ea8_0_170"/>
          <p:cNvSpPr/>
          <p:nvPr/>
        </p:nvSpPr>
        <p:spPr>
          <a:xfrm>
            <a:off x="6782648"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ce74c12ea8_0_170"/>
          <p:cNvSpPr/>
          <p:nvPr/>
        </p:nvSpPr>
        <p:spPr>
          <a:xfrm>
            <a:off x="6706438"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Quest</a:t>
            </a:r>
            <a:endParaRPr b="0" i="0" sz="3600" u="none" cap="none" strike="noStrike">
              <a:solidFill>
                <a:schemeClr val="dk1"/>
              </a:solidFill>
              <a:latin typeface="Calibri"/>
              <a:ea typeface="Calibri"/>
              <a:cs typeface="Calibri"/>
              <a:sym typeface="Calibri"/>
            </a:endParaRPr>
          </a:p>
        </p:txBody>
      </p:sp>
      <p:sp>
        <p:nvSpPr>
          <p:cNvPr id="222" name="Google Shape;222;g2ce74c12ea8_0_170"/>
          <p:cNvSpPr/>
          <p:nvPr/>
        </p:nvSpPr>
        <p:spPr>
          <a:xfrm>
            <a:off x="6714906"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23" name="Google Shape;223;g2ce74c12ea8_0_170"/>
          <p:cNvSpPr/>
          <p:nvPr/>
        </p:nvSpPr>
        <p:spPr>
          <a:xfrm>
            <a:off x="12574572" y="3606800"/>
            <a:ext cx="5347500" cy="75819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ce74c12ea8_0_170"/>
          <p:cNvSpPr/>
          <p:nvPr/>
        </p:nvSpPr>
        <p:spPr>
          <a:xfrm>
            <a:off x="12879410"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ce74c12ea8_0_170"/>
          <p:cNvSpPr/>
          <p:nvPr/>
        </p:nvSpPr>
        <p:spPr>
          <a:xfrm>
            <a:off x="12879410"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ce74c12ea8_0_170"/>
          <p:cNvSpPr/>
          <p:nvPr/>
        </p:nvSpPr>
        <p:spPr>
          <a:xfrm>
            <a:off x="12879410"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ce74c12ea8_0_170"/>
          <p:cNvSpPr/>
          <p:nvPr/>
        </p:nvSpPr>
        <p:spPr>
          <a:xfrm>
            <a:off x="12803200"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Eclipse</a:t>
            </a:r>
            <a:endParaRPr b="0" i="0" sz="3600" u="none" cap="none" strike="noStrike">
              <a:solidFill>
                <a:schemeClr val="dk1"/>
              </a:solidFill>
              <a:latin typeface="Calibri"/>
              <a:ea typeface="Calibri"/>
              <a:cs typeface="Calibri"/>
              <a:sym typeface="Calibri"/>
            </a:endParaRPr>
          </a:p>
        </p:txBody>
      </p:sp>
      <p:sp>
        <p:nvSpPr>
          <p:cNvPr id="228" name="Google Shape;228;g2ce74c12ea8_0_170"/>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9" name="Google Shape;229;g2ce74c12ea8_0_170"/>
          <p:cNvPicPr preferRelativeResize="0"/>
          <p:nvPr/>
        </p:nvPicPr>
        <p:blipFill rotWithShape="1">
          <a:blip r:embed="rId6">
            <a:alphaModFix/>
          </a:blip>
          <a:srcRect b="0" l="0" r="0" t="0"/>
          <a:stretch/>
        </p:blipFill>
        <p:spPr>
          <a:xfrm>
            <a:off x="14435354" y="7137400"/>
            <a:ext cx="1625803" cy="1625600"/>
          </a:xfrm>
          <a:prstGeom prst="rect">
            <a:avLst/>
          </a:prstGeom>
          <a:noFill/>
          <a:ln>
            <a:noFill/>
          </a:ln>
        </p:spPr>
      </p:pic>
      <p:pic>
        <p:nvPicPr>
          <p:cNvPr descr=" " id="230" name="Google Shape;230;g2ce74c12ea8_0_170"/>
          <p:cNvPicPr preferRelativeResize="0"/>
          <p:nvPr/>
        </p:nvPicPr>
        <p:blipFill rotWithShape="1">
          <a:blip r:embed="rId9">
            <a:alphaModFix/>
          </a:blip>
          <a:srcRect b="0" l="0" r="0" t="0"/>
          <a:stretch/>
        </p:blipFill>
        <p:spPr>
          <a:xfrm>
            <a:off x="14536942" y="7142162"/>
            <a:ext cx="1519452" cy="1519262"/>
          </a:xfrm>
          <a:prstGeom prst="rect">
            <a:avLst/>
          </a:prstGeom>
          <a:noFill/>
          <a:ln>
            <a:noFill/>
          </a:ln>
        </p:spPr>
      </p:pic>
      <p:sp>
        <p:nvSpPr>
          <p:cNvPr id="231" name="Google Shape;231;g2ce74c12ea8_0_170"/>
          <p:cNvSpPr/>
          <p:nvPr/>
        </p:nvSpPr>
        <p:spPr>
          <a:xfrm>
            <a:off x="12879410"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ce74c12ea8_0_170"/>
          <p:cNvSpPr/>
          <p:nvPr/>
        </p:nvSpPr>
        <p:spPr>
          <a:xfrm>
            <a:off x="12879410"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ce74c12ea8_0_170"/>
          <p:cNvSpPr/>
          <p:nvPr/>
        </p:nvSpPr>
        <p:spPr>
          <a:xfrm>
            <a:off x="12803200"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Quest</a:t>
            </a:r>
            <a:endParaRPr b="0" i="0" sz="3600" u="none" cap="none" strike="noStrike">
              <a:solidFill>
                <a:schemeClr val="dk1"/>
              </a:solidFill>
              <a:latin typeface="Calibri"/>
              <a:ea typeface="Calibri"/>
              <a:cs typeface="Calibri"/>
              <a:sym typeface="Calibri"/>
            </a:endParaRPr>
          </a:p>
        </p:txBody>
      </p:sp>
      <p:sp>
        <p:nvSpPr>
          <p:cNvPr id="234" name="Google Shape;234;g2ce74c12ea8_0_170"/>
          <p:cNvSpPr/>
          <p:nvPr/>
        </p:nvSpPr>
        <p:spPr>
          <a:xfrm>
            <a:off x="12811668"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35" name="Google Shape;235;g2ce74c12ea8_0_170"/>
          <p:cNvSpPr/>
          <p:nvPr/>
        </p:nvSpPr>
        <p:spPr>
          <a:xfrm>
            <a:off x="18671334" y="3606800"/>
            <a:ext cx="5347500" cy="75819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ce74c12ea8_0_170"/>
          <p:cNvSpPr/>
          <p:nvPr/>
        </p:nvSpPr>
        <p:spPr>
          <a:xfrm>
            <a:off x="18976172"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ce74c12ea8_0_170"/>
          <p:cNvSpPr/>
          <p:nvPr/>
        </p:nvSpPr>
        <p:spPr>
          <a:xfrm>
            <a:off x="18976172"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ce74c12ea8_0_170"/>
          <p:cNvSpPr/>
          <p:nvPr/>
        </p:nvSpPr>
        <p:spPr>
          <a:xfrm>
            <a:off x="18976172"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ce74c12ea8_0_170"/>
          <p:cNvSpPr/>
          <p:nvPr/>
        </p:nvSpPr>
        <p:spPr>
          <a:xfrm>
            <a:off x="18899962"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Eclipse</a:t>
            </a:r>
            <a:endParaRPr b="0" i="0" sz="3600" u="none" cap="none" strike="noStrike">
              <a:solidFill>
                <a:schemeClr val="dk1"/>
              </a:solidFill>
              <a:latin typeface="Calibri"/>
              <a:ea typeface="Calibri"/>
              <a:cs typeface="Calibri"/>
              <a:sym typeface="Calibri"/>
            </a:endParaRPr>
          </a:p>
        </p:txBody>
      </p:sp>
      <p:sp>
        <p:nvSpPr>
          <p:cNvPr id="240" name="Google Shape;240;g2ce74c12ea8_0_170"/>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1" name="Google Shape;241;g2ce74c12ea8_0_170"/>
          <p:cNvPicPr preferRelativeResize="0"/>
          <p:nvPr/>
        </p:nvPicPr>
        <p:blipFill rotWithShape="1">
          <a:blip r:embed="rId6">
            <a:alphaModFix/>
          </a:blip>
          <a:srcRect b="0" l="0" r="0" t="0"/>
          <a:stretch/>
        </p:blipFill>
        <p:spPr>
          <a:xfrm>
            <a:off x="20532116" y="7137400"/>
            <a:ext cx="1625803" cy="1625600"/>
          </a:xfrm>
          <a:prstGeom prst="rect">
            <a:avLst/>
          </a:prstGeom>
          <a:noFill/>
          <a:ln>
            <a:noFill/>
          </a:ln>
        </p:spPr>
      </p:pic>
      <p:pic>
        <p:nvPicPr>
          <p:cNvPr descr=" " id="242" name="Google Shape;242;g2ce74c12ea8_0_170"/>
          <p:cNvPicPr preferRelativeResize="0"/>
          <p:nvPr/>
        </p:nvPicPr>
        <p:blipFill rotWithShape="1">
          <a:blip r:embed="rId10">
            <a:alphaModFix/>
          </a:blip>
          <a:srcRect b="0" l="0" r="0" t="0"/>
          <a:stretch/>
        </p:blipFill>
        <p:spPr>
          <a:xfrm>
            <a:off x="20599860" y="7137400"/>
            <a:ext cx="1490319" cy="1625600"/>
          </a:xfrm>
          <a:prstGeom prst="rect">
            <a:avLst/>
          </a:prstGeom>
          <a:noFill/>
          <a:ln>
            <a:noFill/>
          </a:ln>
        </p:spPr>
      </p:pic>
      <p:sp>
        <p:nvSpPr>
          <p:cNvPr id="243" name="Google Shape;243;g2ce74c12ea8_0_170"/>
          <p:cNvSpPr/>
          <p:nvPr/>
        </p:nvSpPr>
        <p:spPr>
          <a:xfrm>
            <a:off x="18976172"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ce74c12ea8_0_170"/>
          <p:cNvSpPr/>
          <p:nvPr/>
        </p:nvSpPr>
        <p:spPr>
          <a:xfrm>
            <a:off x="18976172"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ce74c12ea8_0_170"/>
          <p:cNvSpPr/>
          <p:nvPr/>
        </p:nvSpPr>
        <p:spPr>
          <a:xfrm>
            <a:off x="18899962"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Quest</a:t>
            </a:r>
            <a:endParaRPr b="0" i="0" sz="3600" u="none" cap="none" strike="noStrike">
              <a:solidFill>
                <a:schemeClr val="dk1"/>
              </a:solidFill>
              <a:latin typeface="Calibri"/>
              <a:ea typeface="Calibri"/>
              <a:cs typeface="Calibri"/>
              <a:sym typeface="Calibri"/>
            </a:endParaRPr>
          </a:p>
        </p:txBody>
      </p:sp>
      <p:sp>
        <p:nvSpPr>
          <p:cNvPr id="246" name="Google Shape;246;g2ce74c12ea8_0_170"/>
          <p:cNvSpPr/>
          <p:nvPr/>
        </p:nvSpPr>
        <p:spPr>
          <a:xfrm>
            <a:off x="18908430"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7" name="Google Shape;247;g2ce74c12ea8_0_170"/>
          <p:cNvSpPr/>
          <p:nvPr/>
        </p:nvSpPr>
        <p:spPr>
          <a:xfrm>
            <a:off x="1994149" y="2146300"/>
            <a:ext cx="2133900" cy="2133600"/>
          </a:xfrm>
          <a:prstGeom prst="roundRect">
            <a:avLst>
              <a:gd fmla="val 198429" name="adj"/>
            </a:avLst>
          </a:prstGeom>
          <a:solidFill>
            <a:srgbClr val="4E98C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e74c12ea8_0_170"/>
          <p:cNvSpPr/>
          <p:nvPr/>
        </p:nvSpPr>
        <p:spPr>
          <a:xfrm>
            <a:off x="2718140" y="2609850"/>
            <a:ext cx="1024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mblema One"/>
              <a:buNone/>
            </a:pPr>
            <a:r>
              <a:rPr b="0" i="0" lang="en-US" sz="8000" u="none" cap="none" strike="noStrike">
                <a:solidFill>
                  <a:srgbClr val="FFFFFF"/>
                </a:solidFill>
                <a:latin typeface="Emblema One"/>
                <a:ea typeface="Emblema One"/>
                <a:cs typeface="Emblema One"/>
                <a:sym typeface="Emblema One"/>
              </a:rPr>
              <a:t>S</a:t>
            </a:r>
            <a:endParaRPr b="0" i="0" sz="8000" u="none" cap="none" strike="noStrike">
              <a:solidFill>
                <a:schemeClr val="dk1"/>
              </a:solidFill>
              <a:latin typeface="Calibri"/>
              <a:ea typeface="Calibri"/>
              <a:cs typeface="Calibri"/>
              <a:sym typeface="Calibri"/>
            </a:endParaRPr>
          </a:p>
        </p:txBody>
      </p:sp>
      <p:sp>
        <p:nvSpPr>
          <p:cNvPr id="249" name="Google Shape;249;g2ce74c12ea8_0_170"/>
          <p:cNvSpPr/>
          <p:nvPr/>
        </p:nvSpPr>
        <p:spPr>
          <a:xfrm>
            <a:off x="8090911" y="2146300"/>
            <a:ext cx="2133900" cy="2133600"/>
          </a:xfrm>
          <a:prstGeom prst="roundRect">
            <a:avLst>
              <a:gd fmla="val 198429" name="adj"/>
            </a:avLst>
          </a:prstGeom>
          <a:solidFill>
            <a:srgbClr val="4E98C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ce74c12ea8_0_170"/>
          <p:cNvSpPr/>
          <p:nvPr/>
        </p:nvSpPr>
        <p:spPr>
          <a:xfrm>
            <a:off x="8649781" y="2609850"/>
            <a:ext cx="13548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mblema One"/>
              <a:buNone/>
            </a:pPr>
            <a:r>
              <a:rPr b="0" i="0" lang="en-US" sz="8000" u="none" cap="none" strike="noStrike">
                <a:solidFill>
                  <a:srgbClr val="FFFFFF"/>
                </a:solidFill>
                <a:latin typeface="Emblema One"/>
                <a:ea typeface="Emblema One"/>
                <a:cs typeface="Emblema One"/>
                <a:sym typeface="Emblema One"/>
              </a:rPr>
              <a:t>W</a:t>
            </a:r>
            <a:endParaRPr b="0" i="0" sz="8000" u="none" cap="none" strike="noStrike">
              <a:solidFill>
                <a:schemeClr val="dk1"/>
              </a:solidFill>
              <a:latin typeface="Calibri"/>
              <a:ea typeface="Calibri"/>
              <a:cs typeface="Calibri"/>
              <a:sym typeface="Calibri"/>
            </a:endParaRPr>
          </a:p>
        </p:txBody>
      </p:sp>
      <p:sp>
        <p:nvSpPr>
          <p:cNvPr id="251" name="Google Shape;251;g2ce74c12ea8_0_170"/>
          <p:cNvSpPr/>
          <p:nvPr/>
        </p:nvSpPr>
        <p:spPr>
          <a:xfrm>
            <a:off x="14187673" y="2146300"/>
            <a:ext cx="2133900" cy="2133600"/>
          </a:xfrm>
          <a:prstGeom prst="roundRect">
            <a:avLst>
              <a:gd fmla="val 198429" name="adj"/>
            </a:avLst>
          </a:prstGeom>
          <a:solidFill>
            <a:srgbClr val="4E98C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ce74c12ea8_0_170"/>
          <p:cNvSpPr/>
          <p:nvPr/>
        </p:nvSpPr>
        <p:spPr>
          <a:xfrm>
            <a:off x="14873559" y="2609850"/>
            <a:ext cx="11007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mblema One"/>
              <a:buNone/>
            </a:pPr>
            <a:r>
              <a:rPr b="0" i="0" lang="en-US" sz="8000" u="none" cap="none" strike="noStrike">
                <a:solidFill>
                  <a:srgbClr val="FFFFFF"/>
                </a:solidFill>
                <a:latin typeface="Emblema One"/>
                <a:ea typeface="Emblema One"/>
                <a:cs typeface="Emblema One"/>
                <a:sym typeface="Emblema One"/>
              </a:rPr>
              <a:t>O</a:t>
            </a:r>
            <a:endParaRPr b="0" i="0" sz="8000" u="none" cap="none" strike="noStrike">
              <a:solidFill>
                <a:schemeClr val="dk1"/>
              </a:solidFill>
              <a:latin typeface="Calibri"/>
              <a:ea typeface="Calibri"/>
              <a:cs typeface="Calibri"/>
              <a:sym typeface="Calibri"/>
            </a:endParaRPr>
          </a:p>
        </p:txBody>
      </p:sp>
      <p:sp>
        <p:nvSpPr>
          <p:cNvPr id="253" name="Google Shape;253;g2ce74c12ea8_0_170"/>
          <p:cNvSpPr/>
          <p:nvPr/>
        </p:nvSpPr>
        <p:spPr>
          <a:xfrm>
            <a:off x="20284435" y="2146300"/>
            <a:ext cx="2133900" cy="2133600"/>
          </a:xfrm>
          <a:prstGeom prst="roundRect">
            <a:avLst>
              <a:gd fmla="val 198429" name="adj"/>
            </a:avLst>
          </a:prstGeom>
          <a:solidFill>
            <a:srgbClr val="4E98C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e74c12ea8_0_170"/>
          <p:cNvSpPr/>
          <p:nvPr/>
        </p:nvSpPr>
        <p:spPr>
          <a:xfrm>
            <a:off x="20970321" y="2609850"/>
            <a:ext cx="11007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mblema One"/>
              <a:buNone/>
            </a:pPr>
            <a:r>
              <a:rPr b="0" i="0" lang="en-US" sz="8000" u="none" cap="none" strike="noStrike">
                <a:solidFill>
                  <a:srgbClr val="FFFFFF"/>
                </a:solidFill>
                <a:latin typeface="Emblema One"/>
                <a:ea typeface="Emblema One"/>
                <a:cs typeface="Emblema One"/>
                <a:sym typeface="Emblema On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259" name="Shape 259"/>
        <p:cNvGrpSpPr/>
        <p:nvPr/>
      </p:nvGrpSpPr>
      <p:grpSpPr>
        <a:xfrm>
          <a:off x="0" y="0"/>
          <a:ext cx="0" cy="0"/>
          <a:chOff x="0" y="0"/>
          <a:chExt cx="0" cy="0"/>
        </a:xfrm>
      </p:grpSpPr>
      <p:pic>
        <p:nvPicPr>
          <p:cNvPr descr=" " id="260" name="Google Shape;260;g2ce74c12ea8_0_234"/>
          <p:cNvPicPr preferRelativeResize="0"/>
          <p:nvPr/>
        </p:nvPicPr>
        <p:blipFill rotWithShape="1">
          <a:blip r:embed="rId3">
            <a:alphaModFix/>
          </a:blip>
          <a:srcRect b="0" l="0" r="0" t="0"/>
          <a:stretch/>
        </p:blipFill>
        <p:spPr>
          <a:xfrm>
            <a:off x="0" y="10972800"/>
            <a:ext cx="24387048" cy="2743200"/>
          </a:xfrm>
          <a:prstGeom prst="rect">
            <a:avLst/>
          </a:prstGeom>
          <a:noFill/>
          <a:ln>
            <a:noFill/>
          </a:ln>
        </p:spPr>
      </p:pic>
      <p:pic>
        <p:nvPicPr>
          <p:cNvPr descr=" " id="261" name="Google Shape;261;g2ce74c12ea8_0_234"/>
          <p:cNvPicPr preferRelativeResize="0"/>
          <p:nvPr/>
        </p:nvPicPr>
        <p:blipFill rotWithShape="1">
          <a:blip r:embed="rId4">
            <a:alphaModFix/>
          </a:blip>
          <a:srcRect b="0" l="0" r="0" t="0"/>
          <a:stretch/>
        </p:blipFill>
        <p:spPr>
          <a:xfrm>
            <a:off x="0" y="0"/>
            <a:ext cx="24387048" cy="2743200"/>
          </a:xfrm>
          <a:prstGeom prst="rect">
            <a:avLst/>
          </a:prstGeom>
          <a:noFill/>
          <a:ln>
            <a:noFill/>
          </a:ln>
        </p:spPr>
      </p:pic>
      <p:sp>
        <p:nvSpPr>
          <p:cNvPr id="262" name="Google Shape;262;g2ce74c12ea8_0_2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g2ce74c12ea8_0_2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64" name="Google Shape;264;g2ce74c12ea8_0_234"/>
          <p:cNvPicPr preferRelativeResize="0"/>
          <p:nvPr/>
        </p:nvPicPr>
        <p:blipFill rotWithShape="1">
          <a:blip r:embed="rId6">
            <a:alphaModFix/>
          </a:blip>
          <a:srcRect b="0" l="0" r="0" t="0"/>
          <a:stretch/>
        </p:blipFill>
        <p:spPr>
          <a:xfrm>
            <a:off x="685886" y="3657600"/>
            <a:ext cx="13984448" cy="9499600"/>
          </a:xfrm>
          <a:prstGeom prst="rect">
            <a:avLst/>
          </a:prstGeom>
          <a:noFill/>
          <a:ln>
            <a:noFill/>
          </a:ln>
        </p:spPr>
      </p:pic>
      <p:sp>
        <p:nvSpPr>
          <p:cNvPr id="265" name="Google Shape;265;g2ce74c12ea8_0_234"/>
          <p:cNvSpPr/>
          <p:nvPr/>
        </p:nvSpPr>
        <p:spPr>
          <a:xfrm>
            <a:off x="8980022" y="1295400"/>
            <a:ext cx="6778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Emblema One"/>
              <a:buNone/>
            </a:pPr>
            <a:r>
              <a:rPr b="0" i="0" lang="en-US" sz="8000" u="none" cap="none" strike="noStrike">
                <a:solidFill>
                  <a:srgbClr val="0E0E0E"/>
                </a:solidFill>
                <a:latin typeface="Emblema One"/>
                <a:ea typeface="Emblema One"/>
                <a:cs typeface="Emblema One"/>
                <a:sym typeface="Emblema One"/>
              </a:rPr>
              <a:t>Some Data</a:t>
            </a:r>
            <a:endParaRPr b="0" i="0" sz="8000" u="none" cap="none" strike="noStrike">
              <a:solidFill>
                <a:schemeClr val="dk1"/>
              </a:solidFill>
              <a:latin typeface="Calibri"/>
              <a:ea typeface="Calibri"/>
              <a:cs typeface="Calibri"/>
              <a:sym typeface="Calibri"/>
            </a:endParaRPr>
          </a:p>
        </p:txBody>
      </p:sp>
      <p:sp>
        <p:nvSpPr>
          <p:cNvPr id="266" name="Google Shape;266;g2ce74c12ea8_0_234"/>
          <p:cNvSpPr/>
          <p:nvPr/>
        </p:nvSpPr>
        <p:spPr>
          <a:xfrm>
            <a:off x="11825178" y="5080000"/>
            <a:ext cx="11698200" cy="666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e74c12ea8_0_234"/>
          <p:cNvSpPr/>
          <p:nvPr/>
        </p:nvSpPr>
        <p:spPr>
          <a:xfrm>
            <a:off x="11825178" y="5080000"/>
            <a:ext cx="116982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e74c12ea8_0_234"/>
          <p:cNvSpPr/>
          <p:nvPr/>
        </p:nvSpPr>
        <p:spPr>
          <a:xfrm>
            <a:off x="11825178" y="5080000"/>
            <a:ext cx="3607200" cy="18162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e74c12ea8_0_234"/>
          <p:cNvSpPr/>
          <p:nvPr/>
        </p:nvSpPr>
        <p:spPr>
          <a:xfrm>
            <a:off x="12587273" y="5384800"/>
            <a:ext cx="24219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70%</a:t>
            </a:r>
            <a:endParaRPr b="0" i="0" sz="8000" u="none" cap="none" strike="noStrike">
              <a:solidFill>
                <a:schemeClr val="dk1"/>
              </a:solidFill>
              <a:latin typeface="Calibri"/>
              <a:ea typeface="Calibri"/>
              <a:cs typeface="Calibri"/>
              <a:sym typeface="Calibri"/>
            </a:endParaRPr>
          </a:p>
        </p:txBody>
      </p:sp>
      <p:sp>
        <p:nvSpPr>
          <p:cNvPr id="270" name="Google Shape;270;g2ce74c12ea8_0_234"/>
          <p:cNvSpPr/>
          <p:nvPr/>
        </p:nvSpPr>
        <p:spPr>
          <a:xfrm>
            <a:off x="15635654" y="5422900"/>
            <a:ext cx="78876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e74c12ea8_0_234"/>
          <p:cNvSpPr/>
          <p:nvPr/>
        </p:nvSpPr>
        <p:spPr>
          <a:xfrm>
            <a:off x="15635654" y="5422900"/>
            <a:ext cx="804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Enchanted Creatures</a:t>
            </a:r>
            <a:endParaRPr b="0" i="0" sz="3600" u="none" cap="none" strike="noStrike">
              <a:solidFill>
                <a:schemeClr val="dk1"/>
              </a:solidFill>
              <a:latin typeface="Calibri"/>
              <a:ea typeface="Calibri"/>
              <a:cs typeface="Calibri"/>
              <a:sym typeface="Calibri"/>
            </a:endParaRPr>
          </a:p>
        </p:txBody>
      </p:sp>
      <p:sp>
        <p:nvSpPr>
          <p:cNvPr id="272" name="Google Shape;272;g2ce74c12ea8_0_234"/>
          <p:cNvSpPr/>
          <p:nvPr/>
        </p:nvSpPr>
        <p:spPr>
          <a:xfrm>
            <a:off x="15635654" y="6070600"/>
            <a:ext cx="8023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73" name="Google Shape;273;g2ce74c12ea8_0_234"/>
          <p:cNvSpPr/>
          <p:nvPr/>
        </p:nvSpPr>
        <p:spPr>
          <a:xfrm>
            <a:off x="11825178" y="7505700"/>
            <a:ext cx="116982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e74c12ea8_0_234"/>
          <p:cNvSpPr/>
          <p:nvPr/>
        </p:nvSpPr>
        <p:spPr>
          <a:xfrm>
            <a:off x="11825178" y="7505700"/>
            <a:ext cx="3607200" cy="18162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e74c12ea8_0_234"/>
          <p:cNvSpPr/>
          <p:nvPr/>
        </p:nvSpPr>
        <p:spPr>
          <a:xfrm>
            <a:off x="12587273" y="7810500"/>
            <a:ext cx="24219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60%</a:t>
            </a:r>
            <a:endParaRPr b="0" i="0" sz="8000" u="none" cap="none" strike="noStrike">
              <a:solidFill>
                <a:schemeClr val="dk1"/>
              </a:solidFill>
              <a:latin typeface="Calibri"/>
              <a:ea typeface="Calibri"/>
              <a:cs typeface="Calibri"/>
              <a:sym typeface="Calibri"/>
            </a:endParaRPr>
          </a:p>
        </p:txBody>
      </p:sp>
      <p:sp>
        <p:nvSpPr>
          <p:cNvPr id="276" name="Google Shape;276;g2ce74c12ea8_0_234"/>
          <p:cNvSpPr/>
          <p:nvPr/>
        </p:nvSpPr>
        <p:spPr>
          <a:xfrm>
            <a:off x="15635654" y="7848600"/>
            <a:ext cx="78876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ce74c12ea8_0_234"/>
          <p:cNvSpPr/>
          <p:nvPr/>
        </p:nvSpPr>
        <p:spPr>
          <a:xfrm>
            <a:off x="15635654" y="7848600"/>
            <a:ext cx="804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Magic-Wielding Individuals</a:t>
            </a:r>
            <a:endParaRPr b="0" i="0" sz="3600" u="none" cap="none" strike="noStrike">
              <a:solidFill>
                <a:schemeClr val="dk1"/>
              </a:solidFill>
              <a:latin typeface="Calibri"/>
              <a:ea typeface="Calibri"/>
              <a:cs typeface="Calibri"/>
              <a:sym typeface="Calibri"/>
            </a:endParaRPr>
          </a:p>
        </p:txBody>
      </p:sp>
      <p:sp>
        <p:nvSpPr>
          <p:cNvPr id="278" name="Google Shape;278;g2ce74c12ea8_0_234"/>
          <p:cNvSpPr/>
          <p:nvPr/>
        </p:nvSpPr>
        <p:spPr>
          <a:xfrm>
            <a:off x="15635654" y="8496300"/>
            <a:ext cx="8023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79" name="Google Shape;279;g2ce74c12ea8_0_234"/>
          <p:cNvSpPr/>
          <p:nvPr/>
        </p:nvSpPr>
        <p:spPr>
          <a:xfrm>
            <a:off x="11825178" y="9931400"/>
            <a:ext cx="116982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e74c12ea8_0_234"/>
          <p:cNvSpPr/>
          <p:nvPr/>
        </p:nvSpPr>
        <p:spPr>
          <a:xfrm>
            <a:off x="11825178" y="9931400"/>
            <a:ext cx="3607200" cy="18162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e74c12ea8_0_234"/>
          <p:cNvSpPr/>
          <p:nvPr/>
        </p:nvSpPr>
        <p:spPr>
          <a:xfrm>
            <a:off x="12587273" y="10236200"/>
            <a:ext cx="24219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90%</a:t>
            </a:r>
            <a:endParaRPr b="0" i="0" sz="8000" u="none" cap="none" strike="noStrike">
              <a:solidFill>
                <a:schemeClr val="dk1"/>
              </a:solidFill>
              <a:latin typeface="Calibri"/>
              <a:ea typeface="Calibri"/>
              <a:cs typeface="Calibri"/>
              <a:sym typeface="Calibri"/>
            </a:endParaRPr>
          </a:p>
        </p:txBody>
      </p:sp>
      <p:sp>
        <p:nvSpPr>
          <p:cNvPr id="282" name="Google Shape;282;g2ce74c12ea8_0_234"/>
          <p:cNvSpPr/>
          <p:nvPr/>
        </p:nvSpPr>
        <p:spPr>
          <a:xfrm>
            <a:off x="15635654" y="10274300"/>
            <a:ext cx="78876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ce74c12ea8_0_234"/>
          <p:cNvSpPr/>
          <p:nvPr/>
        </p:nvSpPr>
        <p:spPr>
          <a:xfrm>
            <a:off x="15635654" y="10274300"/>
            <a:ext cx="804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Spells Cast</a:t>
            </a:r>
            <a:endParaRPr b="0" i="0" sz="3600" u="none" cap="none" strike="noStrike">
              <a:solidFill>
                <a:schemeClr val="dk1"/>
              </a:solidFill>
              <a:latin typeface="Calibri"/>
              <a:ea typeface="Calibri"/>
              <a:cs typeface="Calibri"/>
              <a:sym typeface="Calibri"/>
            </a:endParaRPr>
          </a:p>
        </p:txBody>
      </p:sp>
      <p:sp>
        <p:nvSpPr>
          <p:cNvPr id="284" name="Google Shape;284;g2ce74c12ea8_0_234"/>
          <p:cNvSpPr/>
          <p:nvPr/>
        </p:nvSpPr>
        <p:spPr>
          <a:xfrm>
            <a:off x="15635654" y="10922000"/>
            <a:ext cx="8023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289" name="Shape 289"/>
        <p:cNvGrpSpPr/>
        <p:nvPr/>
      </p:nvGrpSpPr>
      <p:grpSpPr>
        <a:xfrm>
          <a:off x="0" y="0"/>
          <a:ext cx="0" cy="0"/>
          <a:chOff x="0" y="0"/>
          <a:chExt cx="0" cy="0"/>
        </a:xfrm>
      </p:grpSpPr>
      <p:pic>
        <p:nvPicPr>
          <p:cNvPr descr=" " id="290" name="Google Shape;290;g2ce74c12ea8_0_263"/>
          <p:cNvPicPr preferRelativeResize="0"/>
          <p:nvPr/>
        </p:nvPicPr>
        <p:blipFill rotWithShape="1">
          <a:blip r:embed="rId3">
            <a:alphaModFix/>
          </a:blip>
          <a:srcRect b="0" l="0" r="0" t="0"/>
          <a:stretch/>
        </p:blipFill>
        <p:spPr>
          <a:xfrm>
            <a:off x="4064508" y="0"/>
            <a:ext cx="16258032" cy="13716000"/>
          </a:xfrm>
          <a:prstGeom prst="rect">
            <a:avLst/>
          </a:prstGeom>
          <a:noFill/>
          <a:ln>
            <a:noFill/>
          </a:ln>
        </p:spPr>
      </p:pic>
      <p:pic>
        <p:nvPicPr>
          <p:cNvPr descr=" " id="291" name="Google Shape;291;g2ce74c12ea8_0_263"/>
          <p:cNvPicPr preferRelativeResize="0"/>
          <p:nvPr/>
        </p:nvPicPr>
        <p:blipFill rotWithShape="1">
          <a:blip r:embed="rId4">
            <a:alphaModFix/>
          </a:blip>
          <a:srcRect b="0" l="0" r="0" t="0"/>
          <a:stretch/>
        </p:blipFill>
        <p:spPr>
          <a:xfrm>
            <a:off x="12117314" y="0"/>
            <a:ext cx="6604825" cy="5181600"/>
          </a:xfrm>
          <a:prstGeom prst="rect">
            <a:avLst/>
          </a:prstGeom>
          <a:noFill/>
          <a:ln>
            <a:noFill/>
          </a:ln>
        </p:spPr>
      </p:pic>
      <p:pic>
        <p:nvPicPr>
          <p:cNvPr descr=" " id="292" name="Google Shape;292;g2ce74c12ea8_0_263"/>
          <p:cNvPicPr preferRelativeResize="0"/>
          <p:nvPr/>
        </p:nvPicPr>
        <p:blipFill rotWithShape="1">
          <a:blip r:embed="rId5">
            <a:alphaModFix/>
          </a:blip>
          <a:srcRect b="0" l="0" r="0" t="0"/>
          <a:stretch/>
        </p:blipFill>
        <p:spPr>
          <a:xfrm>
            <a:off x="5791924" y="9893300"/>
            <a:ext cx="4293137" cy="3708400"/>
          </a:xfrm>
          <a:prstGeom prst="rect">
            <a:avLst/>
          </a:prstGeom>
          <a:noFill/>
          <a:ln>
            <a:noFill/>
          </a:ln>
        </p:spPr>
      </p:pic>
      <p:sp>
        <p:nvSpPr>
          <p:cNvPr id="293" name="Google Shape;293;g2ce74c12ea8_0_2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4" name="Google Shape;294;g2ce74c12ea8_0_26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95" name="Google Shape;295;g2ce74c12ea8_0_263"/>
          <p:cNvSpPr/>
          <p:nvPr/>
        </p:nvSpPr>
        <p:spPr>
          <a:xfrm>
            <a:off x="4318540" y="4064000"/>
            <a:ext cx="157626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e74c12ea8_0_263"/>
          <p:cNvSpPr/>
          <p:nvPr/>
        </p:nvSpPr>
        <p:spPr>
          <a:xfrm>
            <a:off x="4318540" y="4064000"/>
            <a:ext cx="157626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e74c12ea8_0_263"/>
          <p:cNvSpPr/>
          <p:nvPr/>
        </p:nvSpPr>
        <p:spPr>
          <a:xfrm>
            <a:off x="6693737" y="4064000"/>
            <a:ext cx="11859000" cy="388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0000"/>
              <a:buFont typeface="Emblema One"/>
              <a:buNone/>
            </a:pPr>
            <a:r>
              <a:rPr b="0" i="0" lang="en-US" sz="20000" u="none" cap="none" strike="noStrike">
                <a:solidFill>
                  <a:srgbClr val="FFFFFF"/>
                </a:solidFill>
                <a:latin typeface="Emblema One"/>
                <a:ea typeface="Emblema One"/>
                <a:cs typeface="Emblema One"/>
                <a:sym typeface="Emblema One"/>
              </a:rPr>
              <a:t>234,567</a:t>
            </a:r>
            <a:endParaRPr b="0" i="0" sz="20000" u="none" cap="none" strike="noStrike">
              <a:solidFill>
                <a:schemeClr val="dk1"/>
              </a:solidFill>
              <a:latin typeface="Calibri"/>
              <a:ea typeface="Calibri"/>
              <a:cs typeface="Calibri"/>
              <a:sym typeface="Calibri"/>
            </a:endParaRPr>
          </a:p>
        </p:txBody>
      </p:sp>
      <p:sp>
        <p:nvSpPr>
          <p:cNvPr id="298" name="Google Shape;298;g2ce74c12ea8_0_263"/>
          <p:cNvSpPr/>
          <p:nvPr/>
        </p:nvSpPr>
        <p:spPr>
          <a:xfrm>
            <a:off x="4183056" y="73025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299" name="Google Shape;299;g2ce74c12ea8_0_263"/>
          <p:cNvSpPr/>
          <p:nvPr/>
        </p:nvSpPr>
        <p:spPr>
          <a:xfrm>
            <a:off x="7496054" y="86868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304" name="Shape 304"/>
        <p:cNvGrpSpPr/>
        <p:nvPr/>
      </p:nvGrpSpPr>
      <p:grpSpPr>
        <a:xfrm>
          <a:off x="0" y="0"/>
          <a:ext cx="0" cy="0"/>
          <a:chOff x="0" y="0"/>
          <a:chExt cx="0" cy="0"/>
        </a:xfrm>
      </p:grpSpPr>
      <p:pic>
        <p:nvPicPr>
          <p:cNvPr descr=" " id="305" name="Google Shape;305;g2ce74c12ea8_0_277"/>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sp>
        <p:nvSpPr>
          <p:cNvPr id="306" name="Google Shape;306;g2ce74c12ea8_0_2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7" name="Google Shape;307;g2ce74c12ea8_0_27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8" name="Google Shape;308;g2ce74c12ea8_0_277"/>
          <p:cNvSpPr/>
          <p:nvPr/>
        </p:nvSpPr>
        <p:spPr>
          <a:xfrm>
            <a:off x="3391324" y="2476500"/>
            <a:ext cx="78750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ce74c12ea8_0_277"/>
          <p:cNvSpPr/>
          <p:nvPr/>
        </p:nvSpPr>
        <p:spPr>
          <a:xfrm>
            <a:off x="2025903" y="2476500"/>
            <a:ext cx="10605900" cy="25527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e74c12ea8_0_277"/>
          <p:cNvSpPr/>
          <p:nvPr/>
        </p:nvSpPr>
        <p:spPr>
          <a:xfrm>
            <a:off x="2246064" y="2781300"/>
            <a:ext cx="9623700" cy="2484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093B7"/>
              </a:buClr>
              <a:buSzPts val="12800"/>
              <a:buFont typeface="Emblema One"/>
              <a:buNone/>
            </a:pPr>
            <a:r>
              <a:rPr b="0" i="0" lang="en-US" sz="12800" u="none" cap="none" strike="noStrike">
                <a:solidFill>
                  <a:srgbClr val="4093B7"/>
                </a:solidFill>
                <a:latin typeface="Emblema One"/>
                <a:ea typeface="Emblema One"/>
                <a:cs typeface="Emblema One"/>
                <a:sym typeface="Emblema One"/>
              </a:rPr>
              <a:t>233 Coins</a:t>
            </a:r>
            <a:endParaRPr b="0" i="0" sz="12800" u="none" cap="none" strike="noStrike">
              <a:solidFill>
                <a:schemeClr val="dk1"/>
              </a:solidFill>
              <a:latin typeface="Calibri"/>
              <a:ea typeface="Calibri"/>
              <a:cs typeface="Calibri"/>
              <a:sym typeface="Calibri"/>
            </a:endParaRPr>
          </a:p>
        </p:txBody>
      </p:sp>
      <p:sp>
        <p:nvSpPr>
          <p:cNvPr id="311" name="Google Shape;311;g2ce74c12ea8_0_277"/>
          <p:cNvSpPr/>
          <p:nvPr/>
        </p:nvSpPr>
        <p:spPr>
          <a:xfrm>
            <a:off x="3391324" y="5334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e74c12ea8_0_277"/>
          <p:cNvSpPr/>
          <p:nvPr/>
        </p:nvSpPr>
        <p:spPr>
          <a:xfrm>
            <a:off x="3323582" y="5334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13" name="Google Shape;313;g2ce74c12ea8_0_277"/>
          <p:cNvSpPr/>
          <p:nvPr/>
        </p:nvSpPr>
        <p:spPr>
          <a:xfrm>
            <a:off x="3391324" y="7226300"/>
            <a:ext cx="78750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ce74c12ea8_0_277"/>
          <p:cNvSpPr/>
          <p:nvPr/>
        </p:nvSpPr>
        <p:spPr>
          <a:xfrm>
            <a:off x="1822678" y="7226300"/>
            <a:ext cx="11012400" cy="25527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ce74c12ea8_0_277"/>
          <p:cNvSpPr/>
          <p:nvPr/>
        </p:nvSpPr>
        <p:spPr>
          <a:xfrm>
            <a:off x="2042839" y="7531100"/>
            <a:ext cx="10029900" cy="2484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093B7"/>
              </a:buClr>
              <a:buSzPts val="12800"/>
              <a:buFont typeface="Emblema One"/>
              <a:buNone/>
            </a:pPr>
            <a:r>
              <a:rPr b="0" i="0" lang="en-US" sz="12800" u="none" cap="none" strike="noStrike">
                <a:solidFill>
                  <a:srgbClr val="4093B7"/>
                </a:solidFill>
                <a:latin typeface="Emblema One"/>
                <a:ea typeface="Emblema One"/>
                <a:cs typeface="Emblema One"/>
                <a:sym typeface="Emblema One"/>
              </a:rPr>
              <a:t>456 Hours</a:t>
            </a:r>
            <a:endParaRPr b="0" i="0" sz="12800" u="none" cap="none" strike="noStrike">
              <a:solidFill>
                <a:schemeClr val="dk1"/>
              </a:solidFill>
              <a:latin typeface="Calibri"/>
              <a:ea typeface="Calibri"/>
              <a:cs typeface="Calibri"/>
              <a:sym typeface="Calibri"/>
            </a:endParaRPr>
          </a:p>
        </p:txBody>
      </p:sp>
      <p:sp>
        <p:nvSpPr>
          <p:cNvPr id="316" name="Google Shape;316;g2ce74c12ea8_0_277"/>
          <p:cNvSpPr/>
          <p:nvPr/>
        </p:nvSpPr>
        <p:spPr>
          <a:xfrm>
            <a:off x="3391324" y="10083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e74c12ea8_0_277"/>
          <p:cNvSpPr/>
          <p:nvPr/>
        </p:nvSpPr>
        <p:spPr>
          <a:xfrm>
            <a:off x="3323582" y="10083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18" name="Google Shape;318;g2ce74c12ea8_0_277"/>
          <p:cNvSpPr/>
          <p:nvPr/>
        </p:nvSpPr>
        <p:spPr>
          <a:xfrm>
            <a:off x="14632229" y="2476500"/>
            <a:ext cx="78750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e74c12ea8_0_277"/>
          <p:cNvSpPr/>
          <p:nvPr/>
        </p:nvSpPr>
        <p:spPr>
          <a:xfrm>
            <a:off x="16175472" y="2476500"/>
            <a:ext cx="4788600" cy="25527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e74c12ea8_0_277"/>
          <p:cNvSpPr/>
          <p:nvPr/>
        </p:nvSpPr>
        <p:spPr>
          <a:xfrm>
            <a:off x="16395633" y="2781300"/>
            <a:ext cx="3806100" cy="2484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093B7"/>
              </a:buClr>
              <a:buSzPts val="12800"/>
              <a:buFont typeface="Emblema One"/>
              <a:buNone/>
            </a:pPr>
            <a:r>
              <a:rPr b="0" i="0" lang="en-US" sz="12800" u="none" cap="none" strike="noStrike">
                <a:solidFill>
                  <a:srgbClr val="4093B7"/>
                </a:solidFill>
                <a:latin typeface="Emblema One"/>
                <a:ea typeface="Emblema One"/>
                <a:cs typeface="Emblema One"/>
                <a:sym typeface="Emblema One"/>
              </a:rPr>
              <a:t>85%</a:t>
            </a:r>
            <a:endParaRPr b="0" i="0" sz="12800" u="none" cap="none" strike="noStrike">
              <a:solidFill>
                <a:schemeClr val="dk1"/>
              </a:solidFill>
              <a:latin typeface="Calibri"/>
              <a:ea typeface="Calibri"/>
              <a:cs typeface="Calibri"/>
              <a:sym typeface="Calibri"/>
            </a:endParaRPr>
          </a:p>
        </p:txBody>
      </p:sp>
      <p:sp>
        <p:nvSpPr>
          <p:cNvPr id="321" name="Google Shape;321;g2ce74c12ea8_0_277"/>
          <p:cNvSpPr/>
          <p:nvPr/>
        </p:nvSpPr>
        <p:spPr>
          <a:xfrm>
            <a:off x="14632229" y="5334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ce74c12ea8_0_277"/>
          <p:cNvSpPr/>
          <p:nvPr/>
        </p:nvSpPr>
        <p:spPr>
          <a:xfrm>
            <a:off x="14564487" y="5334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23" name="Google Shape;323;g2ce74c12ea8_0_277"/>
          <p:cNvSpPr/>
          <p:nvPr/>
        </p:nvSpPr>
        <p:spPr>
          <a:xfrm>
            <a:off x="14632229" y="7226300"/>
            <a:ext cx="78750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e74c12ea8_0_277"/>
          <p:cNvSpPr/>
          <p:nvPr/>
        </p:nvSpPr>
        <p:spPr>
          <a:xfrm>
            <a:off x="14416302" y="7226300"/>
            <a:ext cx="8306700" cy="25527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ce74c12ea8_0_277"/>
          <p:cNvSpPr/>
          <p:nvPr/>
        </p:nvSpPr>
        <p:spPr>
          <a:xfrm>
            <a:off x="14636463" y="7531100"/>
            <a:ext cx="7324500" cy="2484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093B7"/>
              </a:buClr>
              <a:buSzPts val="12800"/>
              <a:buFont typeface="Emblema One"/>
              <a:buNone/>
            </a:pPr>
            <a:r>
              <a:rPr b="0" i="0" lang="en-US" sz="12800" u="none" cap="none" strike="noStrike">
                <a:solidFill>
                  <a:srgbClr val="4093B7"/>
                </a:solidFill>
                <a:latin typeface="Emblema One"/>
                <a:ea typeface="Emblema One"/>
                <a:cs typeface="Emblema One"/>
                <a:sym typeface="Emblema One"/>
              </a:rPr>
              <a:t>674 Km</a:t>
            </a:r>
            <a:endParaRPr b="0" i="0" sz="12800" u="none" cap="none" strike="noStrike">
              <a:solidFill>
                <a:schemeClr val="dk1"/>
              </a:solidFill>
              <a:latin typeface="Calibri"/>
              <a:ea typeface="Calibri"/>
              <a:cs typeface="Calibri"/>
              <a:sym typeface="Calibri"/>
            </a:endParaRPr>
          </a:p>
        </p:txBody>
      </p:sp>
      <p:sp>
        <p:nvSpPr>
          <p:cNvPr id="326" name="Google Shape;326;g2ce74c12ea8_0_277"/>
          <p:cNvSpPr/>
          <p:nvPr/>
        </p:nvSpPr>
        <p:spPr>
          <a:xfrm>
            <a:off x="14632229" y="10083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e74c12ea8_0_277"/>
          <p:cNvSpPr/>
          <p:nvPr/>
        </p:nvSpPr>
        <p:spPr>
          <a:xfrm>
            <a:off x="14564487" y="10083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332" name="Shape 332"/>
        <p:cNvGrpSpPr/>
        <p:nvPr/>
      </p:nvGrpSpPr>
      <p:grpSpPr>
        <a:xfrm>
          <a:off x="0" y="0"/>
          <a:ext cx="0" cy="0"/>
          <a:chOff x="0" y="0"/>
          <a:chExt cx="0" cy="0"/>
        </a:xfrm>
      </p:grpSpPr>
      <p:pic>
        <p:nvPicPr>
          <p:cNvPr descr=" " id="333" name="Google Shape;333;g2ce74c12ea8_0_304"/>
          <p:cNvPicPr preferRelativeResize="0"/>
          <p:nvPr/>
        </p:nvPicPr>
        <p:blipFill rotWithShape="1">
          <a:blip r:embed="rId3">
            <a:alphaModFix/>
          </a:blip>
          <a:srcRect b="0" l="0" r="0" t="0"/>
          <a:stretch/>
        </p:blipFill>
        <p:spPr>
          <a:xfrm>
            <a:off x="0" y="10515600"/>
            <a:ext cx="23269308" cy="3200400"/>
          </a:xfrm>
          <a:prstGeom prst="rect">
            <a:avLst/>
          </a:prstGeom>
          <a:noFill/>
          <a:ln>
            <a:noFill/>
          </a:ln>
        </p:spPr>
      </p:pic>
      <p:pic>
        <p:nvPicPr>
          <p:cNvPr descr=" " id="334" name="Google Shape;334;g2ce74c12ea8_0_304"/>
          <p:cNvPicPr preferRelativeResize="0"/>
          <p:nvPr/>
        </p:nvPicPr>
        <p:blipFill rotWithShape="1">
          <a:blip r:embed="rId4">
            <a:alphaModFix/>
          </a:blip>
          <a:srcRect b="0" l="0" r="0" t="0"/>
          <a:stretch/>
        </p:blipFill>
        <p:spPr>
          <a:xfrm>
            <a:off x="17667908" y="0"/>
            <a:ext cx="6719140" cy="5638800"/>
          </a:xfrm>
          <a:prstGeom prst="rect">
            <a:avLst/>
          </a:prstGeom>
          <a:noFill/>
          <a:ln>
            <a:noFill/>
          </a:ln>
        </p:spPr>
      </p:pic>
      <p:sp>
        <p:nvSpPr>
          <p:cNvPr id="335" name="Google Shape;335;g2ce74c12ea8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g2ce74c12ea8_0_3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7" name="Google Shape;337;g2ce74c12ea8_0_304"/>
          <p:cNvSpPr/>
          <p:nvPr/>
        </p:nvSpPr>
        <p:spPr>
          <a:xfrm>
            <a:off x="9361070" y="1447800"/>
            <a:ext cx="7540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Some Graph</a:t>
            </a:r>
            <a:endParaRPr b="0" i="0" sz="8000" u="none" cap="none" strike="noStrike">
              <a:solidFill>
                <a:schemeClr val="dk1"/>
              </a:solidFill>
              <a:latin typeface="Calibri"/>
              <a:ea typeface="Calibri"/>
              <a:cs typeface="Calibri"/>
              <a:sym typeface="Calibri"/>
            </a:endParaRPr>
          </a:p>
        </p:txBody>
      </p:sp>
      <p:sp>
        <p:nvSpPr>
          <p:cNvPr id="338" name="Google Shape;338;g2ce74c12ea8_0_30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ce74c12ea8_0_30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0" name="Google Shape;340;g2ce74c12ea8_0_30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2185"/>
              <a:buFont typeface="Lato"/>
              <a:buNone/>
            </a:pPr>
            <a:r>
              <a:rPr b="0" i="0" lang="en-US" sz="2185" u="none" cap="none" strike="noStrike">
                <a:solidFill>
                  <a:srgbClr val="4E98C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1" name="Google Shape;341;g2ce74c12ea8_0_30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2185"/>
              <a:buFont typeface="Lato"/>
              <a:buNone/>
            </a:pPr>
            <a:r>
              <a:rPr b="0" i="0" lang="en-US" sz="2185" u="none" cap="none" strike="noStrike">
                <a:solidFill>
                  <a:srgbClr val="4E98C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2" name="Google Shape;342;g2ce74c12ea8_0_30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2185"/>
              <a:buFont typeface="Lato"/>
              <a:buNone/>
            </a:pPr>
            <a:r>
              <a:rPr b="0" i="0" lang="en-US" sz="2185" u="none" cap="none" strike="noStrike">
                <a:solidFill>
                  <a:srgbClr val="4E98C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3" name="Google Shape;343;g2ce74c12ea8_0_30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2185"/>
              <a:buFont typeface="Lato"/>
              <a:buNone/>
            </a:pPr>
            <a:r>
              <a:rPr b="0" i="0" lang="en-US" sz="2185" u="none" cap="none" strike="noStrike">
                <a:solidFill>
                  <a:srgbClr val="4E98C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4" name="Google Shape;344;g2ce74c12ea8_0_30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2185"/>
              <a:buFont typeface="Lato"/>
              <a:buNone/>
            </a:pPr>
            <a:r>
              <a:rPr b="0" i="0" lang="en-US" sz="2185" u="none" cap="none" strike="noStrike">
                <a:solidFill>
                  <a:srgbClr val="4E98C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5" name="Google Shape;345;g2ce74c12ea8_0_30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2185"/>
              <a:buFont typeface="Lato"/>
              <a:buNone/>
            </a:pPr>
            <a:r>
              <a:rPr b="0" i="0" lang="en-US" sz="2185" u="none" cap="none" strike="noStrike">
                <a:solidFill>
                  <a:srgbClr val="4E98C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6" name="Google Shape;346;g2ce74c12ea8_0_30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2185"/>
              <a:buFont typeface="Lato"/>
              <a:buNone/>
            </a:pPr>
            <a:r>
              <a:rPr b="0" i="0" lang="en-US" sz="2185" u="none" cap="none" strike="noStrike">
                <a:solidFill>
                  <a:srgbClr val="4E98C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47" name="Google Shape;347;g2ce74c12ea8_0_30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2185"/>
              <a:buFont typeface="Lato"/>
              <a:buNone/>
            </a:pPr>
            <a:r>
              <a:rPr b="0" i="0" lang="en-US" sz="2185" u="none" cap="none" strike="noStrike">
                <a:solidFill>
                  <a:srgbClr val="4E98C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48" name="Google Shape;348;g2ce74c12ea8_0_30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49" name="Google Shape;349;g2ce74c12ea8_0_30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0" name="Google Shape;350;g2ce74c12ea8_0_30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1" name="Google Shape;351;g2ce74c12ea8_0_30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2" name="Google Shape;352;g2ce74c12ea8_0_30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3" name="Google Shape;353;g2ce74c12ea8_0_30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4" name="Google Shape;354;g2ce74c12ea8_0_30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5" name="Google Shape;355;g2ce74c12ea8_0_30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6" name="Google Shape;356;g2ce74c12ea8_0_30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57" name="Google Shape;357;g2ce74c12ea8_0_30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E98C2"/>
              </a:buClr>
              <a:buSzPts val="1820"/>
              <a:buFont typeface="Lato"/>
              <a:buNone/>
            </a:pPr>
            <a:r>
              <a:rPr b="0" i="0" lang="en-US" sz="1820" u="none" cap="none" strike="noStrike">
                <a:solidFill>
                  <a:srgbClr val="4E98C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58" name="Google Shape;358;g2ce74c12ea8_0_304"/>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59" name="Google Shape;359;g2ce74c12ea8_0_30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60" name="Google Shape;360;g2ce74c12ea8_0_30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61" name="Google Shape;361;g2ce74c12ea8_0_30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62" name="Google Shape;362;g2ce74c12ea8_0_30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63" name="Google Shape;363;g2ce74c12ea8_0_30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64" name="Google Shape;364;g2ce74c12ea8_0_30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65" name="Google Shape;365;g2ce74c12ea8_0_30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66" name="Google Shape;366;g2ce74c12ea8_0_304"/>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67" name="Google Shape;367;g2ce74c12ea8_0_304"/>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68" name="Google Shape;368;g2ce74c12ea8_0_30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69" name="Google Shape;369;g2ce74c12ea8_0_30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70" name="Google Shape;370;g2ce74c12ea8_0_30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71" name="Google Shape;371;g2ce74c12ea8_0_30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72" name="Google Shape;372;g2ce74c12ea8_0_30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73" name="Google Shape;373;g2ce74c12ea8_0_30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74" name="Google Shape;374;g2ce74c12ea8_0_30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75" name="Google Shape;375;g2ce74c12ea8_0_30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76" name="Google Shape;376;g2ce74c12ea8_0_30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77" name="Google Shape;377;g2ce74c12ea8_0_30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78" name="Google Shape;378;g2ce74c12ea8_0_30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79" name="Google Shape;379;g2ce74c12ea8_0_30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80" name="Google Shape;380;g2ce74c12ea8_0_30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ce74c12ea8_0_30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2" name="Google Shape;382;g2ce74c12ea8_0_30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83" name="Google Shape;383;g2ce74c12ea8_0_30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84" name="Google Shape;384;g2ce74c12ea8_0_304"/>
          <p:cNvSpPr/>
          <p:nvPr/>
        </p:nvSpPr>
        <p:spPr>
          <a:xfrm>
            <a:off x="16080210" y="6365379"/>
            <a:ext cx="2235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ce74c12ea8_0_304"/>
          <p:cNvSpPr/>
          <p:nvPr/>
        </p:nvSpPr>
        <p:spPr>
          <a:xfrm>
            <a:off x="16080210" y="6375400"/>
            <a:ext cx="24387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34.574</a:t>
            </a:r>
            <a:endParaRPr b="0" i="0" sz="4800" u="none" cap="none" strike="noStrike">
              <a:solidFill>
                <a:schemeClr val="dk1"/>
              </a:solidFill>
              <a:latin typeface="Calibri"/>
              <a:ea typeface="Calibri"/>
              <a:cs typeface="Calibri"/>
              <a:sym typeface="Calibri"/>
            </a:endParaRPr>
          </a:p>
        </p:txBody>
      </p:sp>
      <p:sp>
        <p:nvSpPr>
          <p:cNvPr id="386" name="Google Shape;386;g2ce74c12ea8_0_304"/>
          <p:cNvSpPr/>
          <p:nvPr/>
        </p:nvSpPr>
        <p:spPr>
          <a:xfrm>
            <a:off x="16753394" y="709930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87" name="Google Shape;387;g2ce74c12ea8_0_304"/>
          <p:cNvSpPr/>
          <p:nvPr/>
        </p:nvSpPr>
        <p:spPr>
          <a:xfrm>
            <a:off x="13260457"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ce74c12ea8_0_304"/>
          <p:cNvSpPr/>
          <p:nvPr/>
        </p:nvSpPr>
        <p:spPr>
          <a:xfrm>
            <a:off x="13260457"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ce74c12ea8_0_304"/>
          <p:cNvSpPr/>
          <p:nvPr/>
        </p:nvSpPr>
        <p:spPr>
          <a:xfrm>
            <a:off x="13158845" y="10515600"/>
            <a:ext cx="80781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Treasure Found</a:t>
            </a:r>
            <a:endParaRPr b="0" i="0" sz="4800" u="none" cap="none" strike="noStrike">
              <a:solidFill>
                <a:schemeClr val="dk1"/>
              </a:solidFill>
              <a:latin typeface="Calibri"/>
              <a:ea typeface="Calibri"/>
              <a:cs typeface="Calibri"/>
              <a:sym typeface="Calibri"/>
            </a:endParaRPr>
          </a:p>
        </p:txBody>
      </p:sp>
      <p:sp>
        <p:nvSpPr>
          <p:cNvPr id="390" name="Google Shape;390;g2ce74c12ea8_0_304"/>
          <p:cNvSpPr/>
          <p:nvPr/>
        </p:nvSpPr>
        <p:spPr>
          <a:xfrm>
            <a:off x="13192716" y="113411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1" name="Google Shape;391;g2ce74c12ea8_0_304"/>
          <p:cNvSpPr/>
          <p:nvPr/>
        </p:nvSpPr>
        <p:spPr>
          <a:xfrm>
            <a:off x="3251606"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ce74c12ea8_0_304"/>
          <p:cNvSpPr/>
          <p:nvPr/>
        </p:nvSpPr>
        <p:spPr>
          <a:xfrm>
            <a:off x="3251606"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ce74c12ea8_0_304"/>
          <p:cNvSpPr/>
          <p:nvPr/>
        </p:nvSpPr>
        <p:spPr>
          <a:xfrm>
            <a:off x="3149994" y="10515600"/>
            <a:ext cx="80781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Spellcasting </a:t>
            </a:r>
            <a:endParaRPr b="0" i="0" sz="4800" u="none" cap="none" strike="noStrike">
              <a:solidFill>
                <a:schemeClr val="dk1"/>
              </a:solidFill>
              <a:latin typeface="Calibri"/>
              <a:ea typeface="Calibri"/>
              <a:cs typeface="Calibri"/>
              <a:sym typeface="Calibri"/>
            </a:endParaRPr>
          </a:p>
        </p:txBody>
      </p:sp>
      <p:sp>
        <p:nvSpPr>
          <p:cNvPr id="394" name="Google Shape;394;g2ce74c12ea8_0_304"/>
          <p:cNvSpPr/>
          <p:nvPr/>
        </p:nvSpPr>
        <p:spPr>
          <a:xfrm>
            <a:off x="3183865" y="113411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399" name="Shape 399"/>
        <p:cNvGrpSpPr/>
        <p:nvPr/>
      </p:nvGrpSpPr>
      <p:grpSpPr>
        <a:xfrm>
          <a:off x="0" y="0"/>
          <a:ext cx="0" cy="0"/>
          <a:chOff x="0" y="0"/>
          <a:chExt cx="0" cy="0"/>
        </a:xfrm>
      </p:grpSpPr>
      <p:pic>
        <p:nvPicPr>
          <p:cNvPr descr=" " id="400" name="Google Shape;400;g2ce74c12ea8_0_370"/>
          <p:cNvPicPr preferRelativeResize="0"/>
          <p:nvPr/>
        </p:nvPicPr>
        <p:blipFill rotWithShape="1">
          <a:blip r:embed="rId3">
            <a:alphaModFix/>
          </a:blip>
          <a:srcRect b="0" l="0" r="0" t="0"/>
          <a:stretch/>
        </p:blipFill>
        <p:spPr>
          <a:xfrm>
            <a:off x="0" y="10972800"/>
            <a:ext cx="24387048" cy="2743200"/>
          </a:xfrm>
          <a:prstGeom prst="rect">
            <a:avLst/>
          </a:prstGeom>
          <a:noFill/>
          <a:ln>
            <a:noFill/>
          </a:ln>
        </p:spPr>
      </p:pic>
      <p:pic>
        <p:nvPicPr>
          <p:cNvPr descr=" " id="401" name="Google Shape;401;g2ce74c12ea8_0_370"/>
          <p:cNvPicPr preferRelativeResize="0"/>
          <p:nvPr/>
        </p:nvPicPr>
        <p:blipFill rotWithShape="1">
          <a:blip r:embed="rId4">
            <a:alphaModFix/>
          </a:blip>
          <a:srcRect b="0" l="0" r="0" t="0"/>
          <a:stretch/>
        </p:blipFill>
        <p:spPr>
          <a:xfrm>
            <a:off x="0" y="0"/>
            <a:ext cx="24387048" cy="2743200"/>
          </a:xfrm>
          <a:prstGeom prst="rect">
            <a:avLst/>
          </a:prstGeom>
          <a:noFill/>
          <a:ln>
            <a:noFill/>
          </a:ln>
        </p:spPr>
      </p:pic>
      <p:sp>
        <p:nvSpPr>
          <p:cNvPr id="402" name="Google Shape;402;g2ce74c12ea8_0_3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3" name="Google Shape;403;g2ce74c12ea8_0_3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4" name="Google Shape;404;g2ce74c12ea8_0_370"/>
          <p:cNvSpPr/>
          <p:nvPr/>
        </p:nvSpPr>
        <p:spPr>
          <a:xfrm>
            <a:off x="13450981" y="57531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ce74c12ea8_0_370"/>
          <p:cNvSpPr/>
          <p:nvPr/>
        </p:nvSpPr>
        <p:spPr>
          <a:xfrm>
            <a:off x="13450981" y="57531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ce74c12ea8_0_370"/>
          <p:cNvSpPr/>
          <p:nvPr/>
        </p:nvSpPr>
        <p:spPr>
          <a:xfrm>
            <a:off x="13450981" y="5753100"/>
            <a:ext cx="8941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A web application</a:t>
            </a:r>
            <a:endParaRPr b="0" i="0" sz="4800" u="none" cap="none" strike="noStrike">
              <a:solidFill>
                <a:schemeClr val="dk1"/>
              </a:solidFill>
              <a:latin typeface="Calibri"/>
              <a:ea typeface="Calibri"/>
              <a:cs typeface="Calibri"/>
              <a:sym typeface="Calibri"/>
            </a:endParaRPr>
          </a:p>
        </p:txBody>
      </p:sp>
      <p:sp>
        <p:nvSpPr>
          <p:cNvPr id="407" name="Google Shape;407;g2ce74c12ea8_0_370"/>
          <p:cNvSpPr/>
          <p:nvPr/>
        </p:nvSpPr>
        <p:spPr>
          <a:xfrm>
            <a:off x="13450981" y="66802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08" name="Google Shape;408;g2ce74c12ea8_0_370"/>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09" name="Google Shape;409;g2ce74c12ea8_0_370"/>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10" name="Google Shape;410;g2ce74c12ea8_0_370"/>
          <p:cNvSpPr/>
          <p:nvPr/>
        </p:nvSpPr>
        <p:spPr>
          <a:xfrm>
            <a:off x="6299987" y="1524000"/>
            <a:ext cx="121257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415" name="Shape 415"/>
        <p:cNvGrpSpPr/>
        <p:nvPr/>
      </p:nvGrpSpPr>
      <p:grpSpPr>
        <a:xfrm>
          <a:off x="0" y="0"/>
          <a:ext cx="0" cy="0"/>
          <a:chOff x="0" y="0"/>
          <a:chExt cx="0" cy="0"/>
        </a:xfrm>
      </p:grpSpPr>
      <p:pic>
        <p:nvPicPr>
          <p:cNvPr descr=" " id="416" name="Google Shape;416;g2ce74c12ea8_0_385"/>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sp>
        <p:nvSpPr>
          <p:cNvPr id="417" name="Google Shape;417;g2ce74c12ea8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2ce74c12ea8_0_38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9" name="Google Shape;419;g2ce74c12ea8_0_385"/>
          <p:cNvSpPr/>
          <p:nvPr/>
        </p:nvSpPr>
        <p:spPr>
          <a:xfrm>
            <a:off x="2946768" y="46609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ce74c12ea8_0_385"/>
          <p:cNvSpPr/>
          <p:nvPr/>
        </p:nvSpPr>
        <p:spPr>
          <a:xfrm>
            <a:off x="2946768" y="46609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ce74c12ea8_0_385"/>
          <p:cNvSpPr/>
          <p:nvPr/>
        </p:nvSpPr>
        <p:spPr>
          <a:xfrm>
            <a:off x="2946768" y="4660900"/>
            <a:ext cx="8941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An mobile app</a:t>
            </a:r>
            <a:endParaRPr b="0" i="0" sz="4800" u="none" cap="none" strike="noStrike">
              <a:solidFill>
                <a:schemeClr val="dk1"/>
              </a:solidFill>
              <a:latin typeface="Calibri"/>
              <a:ea typeface="Calibri"/>
              <a:cs typeface="Calibri"/>
              <a:sym typeface="Calibri"/>
            </a:endParaRPr>
          </a:p>
        </p:txBody>
      </p:sp>
      <p:sp>
        <p:nvSpPr>
          <p:cNvPr id="422" name="Google Shape;422;g2ce74c12ea8_0_385"/>
          <p:cNvSpPr/>
          <p:nvPr/>
        </p:nvSpPr>
        <p:spPr>
          <a:xfrm>
            <a:off x="2946768" y="55880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3" name="Google Shape;423;g2ce74c12ea8_0_385"/>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24" name="Google Shape;424;g2ce74c12ea8_0_385"/>
          <p:cNvSpPr/>
          <p:nvPr/>
        </p:nvSpPr>
        <p:spPr>
          <a:xfrm>
            <a:off x="2946768" y="2159000"/>
            <a:ext cx="136500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The Future of Fantasy</a:t>
            </a:r>
            <a:endParaRPr b="0" i="0" sz="8000" u="none" cap="none" strike="noStrike">
              <a:solidFill>
                <a:schemeClr val="dk1"/>
              </a:solidFill>
              <a:latin typeface="Calibri"/>
              <a:ea typeface="Calibri"/>
              <a:cs typeface="Calibri"/>
              <a:sym typeface="Calibri"/>
            </a:endParaRPr>
          </a:p>
        </p:txBody>
      </p:sp>
      <p:pic>
        <p:nvPicPr>
          <p:cNvPr descr=" " id="425" name="Google Shape;425;g2ce74c12ea8_0_385"/>
          <p:cNvPicPr preferRelativeResize="0"/>
          <p:nvPr/>
        </p:nvPicPr>
        <p:blipFill rotWithShape="1">
          <a:blip r:embed="rId5">
            <a:alphaModFix/>
          </a:blip>
          <a:srcRect b="0" l="0" r="0" t="0"/>
          <a:stretch/>
        </p:blipFill>
        <p:spPr>
          <a:xfrm>
            <a:off x="16258032" y="1028700"/>
            <a:ext cx="5474384" cy="11849100"/>
          </a:xfrm>
          <a:prstGeom prst="rect">
            <a:avLst/>
          </a:prstGeom>
          <a:noFill/>
          <a:ln>
            <a:noFill/>
          </a:ln>
        </p:spPr>
      </p:pic>
      <p:pic>
        <p:nvPicPr>
          <p:cNvPr descr=" " id="426" name="Google Shape;426;g2ce74c12ea8_0_385"/>
          <p:cNvPicPr preferRelativeResize="0"/>
          <p:nvPr/>
        </p:nvPicPr>
        <p:blipFill rotWithShape="1">
          <a:blip r:embed="rId6">
            <a:alphaModFix/>
          </a:blip>
          <a:srcRect b="0" l="0" r="0" t="0"/>
          <a:stretch/>
        </p:blipFill>
        <p:spPr>
          <a:xfrm>
            <a:off x="164485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431" name="Shape 431"/>
        <p:cNvGrpSpPr/>
        <p:nvPr/>
      </p:nvGrpSpPr>
      <p:grpSpPr>
        <a:xfrm>
          <a:off x="0" y="0"/>
          <a:ext cx="0" cy="0"/>
          <a:chOff x="0" y="0"/>
          <a:chExt cx="0" cy="0"/>
        </a:xfrm>
      </p:grpSpPr>
      <p:pic>
        <p:nvPicPr>
          <p:cNvPr descr=" " id="432" name="Google Shape;432;g2ce74c12ea8_0_400"/>
          <p:cNvPicPr preferRelativeResize="0"/>
          <p:nvPr/>
        </p:nvPicPr>
        <p:blipFill rotWithShape="1">
          <a:blip r:embed="rId3">
            <a:alphaModFix/>
          </a:blip>
          <a:srcRect b="0" l="0" r="0" t="0"/>
          <a:stretch/>
        </p:blipFill>
        <p:spPr>
          <a:xfrm>
            <a:off x="0" y="10515600"/>
            <a:ext cx="23269308" cy="3200400"/>
          </a:xfrm>
          <a:prstGeom prst="rect">
            <a:avLst/>
          </a:prstGeom>
          <a:noFill/>
          <a:ln>
            <a:noFill/>
          </a:ln>
        </p:spPr>
      </p:pic>
      <p:pic>
        <p:nvPicPr>
          <p:cNvPr descr=" " id="433" name="Google Shape;433;g2ce74c12ea8_0_400"/>
          <p:cNvPicPr preferRelativeResize="0"/>
          <p:nvPr/>
        </p:nvPicPr>
        <p:blipFill rotWithShape="1">
          <a:blip r:embed="rId4">
            <a:alphaModFix/>
          </a:blip>
          <a:srcRect b="0" l="0" r="0" t="0"/>
          <a:stretch/>
        </p:blipFill>
        <p:spPr>
          <a:xfrm>
            <a:off x="17667908" y="0"/>
            <a:ext cx="6719140" cy="5638800"/>
          </a:xfrm>
          <a:prstGeom prst="rect">
            <a:avLst/>
          </a:prstGeom>
          <a:noFill/>
          <a:ln>
            <a:noFill/>
          </a:ln>
        </p:spPr>
      </p:pic>
      <p:sp>
        <p:nvSpPr>
          <p:cNvPr id="434" name="Google Shape;434;g2ce74c12ea8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ce74c12ea8_0_4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6" name="Google Shape;436;g2ce74c12ea8_0_400"/>
          <p:cNvSpPr/>
          <p:nvPr/>
        </p:nvSpPr>
        <p:spPr>
          <a:xfrm>
            <a:off x="876410" y="8369300"/>
            <a:ext cx="57156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ce74c12ea8_0_400"/>
          <p:cNvSpPr/>
          <p:nvPr/>
        </p:nvSpPr>
        <p:spPr>
          <a:xfrm>
            <a:off x="876410" y="8369300"/>
            <a:ext cx="57156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ce74c12ea8_0_400"/>
          <p:cNvSpPr/>
          <p:nvPr/>
        </p:nvSpPr>
        <p:spPr>
          <a:xfrm>
            <a:off x="876410" y="8369300"/>
            <a:ext cx="59190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A web application</a:t>
            </a:r>
            <a:endParaRPr b="0" i="0" sz="4800" u="none" cap="none" strike="noStrike">
              <a:solidFill>
                <a:schemeClr val="dk1"/>
              </a:solidFill>
              <a:latin typeface="Calibri"/>
              <a:ea typeface="Calibri"/>
              <a:cs typeface="Calibri"/>
              <a:sym typeface="Calibri"/>
            </a:endParaRPr>
          </a:p>
        </p:txBody>
      </p:sp>
      <p:sp>
        <p:nvSpPr>
          <p:cNvPr id="439" name="Google Shape;439;g2ce74c12ea8_0_400"/>
          <p:cNvSpPr/>
          <p:nvPr/>
        </p:nvSpPr>
        <p:spPr>
          <a:xfrm>
            <a:off x="876410" y="100203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0" name="Google Shape;440;g2ce74c12ea8_0_400"/>
          <p:cNvSpPr/>
          <p:nvPr/>
        </p:nvSpPr>
        <p:spPr>
          <a:xfrm>
            <a:off x="876410" y="1536700"/>
            <a:ext cx="8137500" cy="516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Wonder</a:t>
            </a:r>
            <a:endParaRPr b="0" i="0" sz="8000" u="none" cap="none" strike="noStrike">
              <a:solidFill>
                <a:schemeClr val="dk1"/>
              </a:solidFill>
              <a:latin typeface="Calibri"/>
              <a:ea typeface="Calibri"/>
              <a:cs typeface="Calibri"/>
              <a:sym typeface="Calibri"/>
            </a:endParaRPr>
          </a:p>
        </p:txBody>
      </p:sp>
      <p:sp>
        <p:nvSpPr>
          <p:cNvPr id="441" name="Google Shape;441;g2ce74c12ea8_0_400"/>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2" name="Google Shape;442;g2ce74c12ea8_0_400"/>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443" name="Google Shape;443;g2ce74c12ea8_0_400"/>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448" name="Shape 448"/>
        <p:cNvGrpSpPr/>
        <p:nvPr/>
      </p:nvGrpSpPr>
      <p:grpSpPr>
        <a:xfrm>
          <a:off x="0" y="0"/>
          <a:ext cx="0" cy="0"/>
          <a:chOff x="0" y="0"/>
          <a:chExt cx="0" cy="0"/>
        </a:xfrm>
      </p:grpSpPr>
      <p:pic>
        <p:nvPicPr>
          <p:cNvPr descr=" " id="449" name="Google Shape;449;g2ce74c12ea8_0_4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0" name="Google Shape;450;g2ce74c12ea8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ce74c12ea8_0_4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2" name="Google Shape;452;g2ce74c12ea8_0_416"/>
          <p:cNvSpPr/>
          <p:nvPr/>
        </p:nvSpPr>
        <p:spPr>
          <a:xfrm>
            <a:off x="7570146" y="1003300"/>
            <a:ext cx="95856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457" name="Shape 457"/>
        <p:cNvGrpSpPr/>
        <p:nvPr/>
      </p:nvGrpSpPr>
      <p:grpSpPr>
        <a:xfrm>
          <a:off x="0" y="0"/>
          <a:ext cx="0" cy="0"/>
          <a:chOff x="0" y="0"/>
          <a:chExt cx="0" cy="0"/>
        </a:xfrm>
      </p:grpSpPr>
      <p:pic>
        <p:nvPicPr>
          <p:cNvPr descr=" " id="458" name="Google Shape;458;g2ce74c12ea8_0_424"/>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sp>
        <p:nvSpPr>
          <p:cNvPr id="459" name="Google Shape;459;g2ce74c12ea8_0_4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g2ce74c12ea8_0_4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61" name="Google Shape;461;g2ce74c12ea8_0_424"/>
          <p:cNvPicPr preferRelativeResize="0"/>
          <p:nvPr/>
        </p:nvPicPr>
        <p:blipFill rotWithShape="1">
          <a:blip r:embed="rId5">
            <a:alphaModFix/>
          </a:blip>
          <a:srcRect b="0" l="0" r="0" t="0"/>
          <a:stretch/>
        </p:blipFill>
        <p:spPr>
          <a:xfrm>
            <a:off x="508063" y="3911600"/>
            <a:ext cx="14479810" cy="7861300"/>
          </a:xfrm>
          <a:prstGeom prst="rect">
            <a:avLst/>
          </a:prstGeom>
          <a:noFill/>
          <a:ln>
            <a:noFill/>
          </a:ln>
        </p:spPr>
      </p:pic>
      <p:sp>
        <p:nvSpPr>
          <p:cNvPr id="462" name="Google Shape;462;g2ce74c12ea8_0_424"/>
          <p:cNvSpPr/>
          <p:nvPr/>
        </p:nvSpPr>
        <p:spPr>
          <a:xfrm>
            <a:off x="4178822" y="1250950"/>
            <a:ext cx="163680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Fantasy Realm at a Glance</a:t>
            </a:r>
            <a:endParaRPr b="0" i="0" sz="8000" u="none" cap="none" strike="noStrike">
              <a:solidFill>
                <a:schemeClr val="dk1"/>
              </a:solidFill>
              <a:latin typeface="Calibri"/>
              <a:ea typeface="Calibri"/>
              <a:cs typeface="Calibri"/>
              <a:sym typeface="Calibri"/>
            </a:endParaRPr>
          </a:p>
        </p:txBody>
      </p:sp>
      <p:sp>
        <p:nvSpPr>
          <p:cNvPr id="463" name="Google Shape;463;g2ce74c12ea8_0_424"/>
          <p:cNvSpPr/>
          <p:nvPr/>
        </p:nvSpPr>
        <p:spPr>
          <a:xfrm>
            <a:off x="16118315" y="372110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ce74c12ea8_0_424"/>
          <p:cNvSpPr/>
          <p:nvPr/>
        </p:nvSpPr>
        <p:spPr>
          <a:xfrm>
            <a:off x="16118315" y="372110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e74c12ea8_0_424"/>
          <p:cNvSpPr/>
          <p:nvPr/>
        </p:nvSpPr>
        <p:spPr>
          <a:xfrm>
            <a:off x="16118315" y="372110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The Forest</a:t>
            </a:r>
            <a:endParaRPr b="0" i="0" sz="4800" u="none" cap="none" strike="noStrike">
              <a:solidFill>
                <a:schemeClr val="dk1"/>
              </a:solidFill>
              <a:latin typeface="Calibri"/>
              <a:ea typeface="Calibri"/>
              <a:cs typeface="Calibri"/>
              <a:sym typeface="Calibri"/>
            </a:endParaRPr>
          </a:p>
        </p:txBody>
      </p:sp>
      <p:sp>
        <p:nvSpPr>
          <p:cNvPr id="466" name="Google Shape;466;g2ce74c12ea8_0_424"/>
          <p:cNvSpPr/>
          <p:nvPr/>
        </p:nvSpPr>
        <p:spPr>
          <a:xfrm>
            <a:off x="16118315" y="4546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67" name="Google Shape;467;g2ce74c12ea8_0_424"/>
          <p:cNvSpPr/>
          <p:nvPr/>
        </p:nvSpPr>
        <p:spPr>
          <a:xfrm>
            <a:off x="16118315" y="68897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ce74c12ea8_0_424"/>
          <p:cNvSpPr/>
          <p:nvPr/>
        </p:nvSpPr>
        <p:spPr>
          <a:xfrm>
            <a:off x="16118315" y="68897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ce74c12ea8_0_424"/>
          <p:cNvSpPr/>
          <p:nvPr/>
        </p:nvSpPr>
        <p:spPr>
          <a:xfrm>
            <a:off x="16118315" y="68897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The Caves</a:t>
            </a:r>
            <a:endParaRPr b="0" i="0" sz="4800" u="none" cap="none" strike="noStrike">
              <a:solidFill>
                <a:schemeClr val="dk1"/>
              </a:solidFill>
              <a:latin typeface="Calibri"/>
              <a:ea typeface="Calibri"/>
              <a:cs typeface="Calibri"/>
              <a:sym typeface="Calibri"/>
            </a:endParaRPr>
          </a:p>
        </p:txBody>
      </p:sp>
      <p:sp>
        <p:nvSpPr>
          <p:cNvPr id="470" name="Google Shape;470;g2ce74c12ea8_0_424"/>
          <p:cNvSpPr/>
          <p:nvPr/>
        </p:nvSpPr>
        <p:spPr>
          <a:xfrm>
            <a:off x="16118315" y="77152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71" name="Google Shape;471;g2ce74c12ea8_0_424"/>
          <p:cNvSpPr/>
          <p:nvPr/>
        </p:nvSpPr>
        <p:spPr>
          <a:xfrm>
            <a:off x="16118315" y="100520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ce74c12ea8_0_424"/>
          <p:cNvSpPr/>
          <p:nvPr/>
        </p:nvSpPr>
        <p:spPr>
          <a:xfrm>
            <a:off x="16118315" y="100520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ce74c12ea8_0_424"/>
          <p:cNvSpPr/>
          <p:nvPr/>
        </p:nvSpPr>
        <p:spPr>
          <a:xfrm>
            <a:off x="16118315" y="100520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The Lair</a:t>
            </a:r>
            <a:endParaRPr b="0" i="0" sz="4800" u="none" cap="none" strike="noStrike">
              <a:solidFill>
                <a:schemeClr val="dk1"/>
              </a:solidFill>
              <a:latin typeface="Calibri"/>
              <a:ea typeface="Calibri"/>
              <a:cs typeface="Calibri"/>
              <a:sym typeface="Calibri"/>
            </a:endParaRPr>
          </a:p>
        </p:txBody>
      </p:sp>
      <p:sp>
        <p:nvSpPr>
          <p:cNvPr id="474" name="Google Shape;474;g2ce74c12ea8_0_424"/>
          <p:cNvSpPr/>
          <p:nvPr/>
        </p:nvSpPr>
        <p:spPr>
          <a:xfrm>
            <a:off x="16118315" y="108775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27" name="Shape 27"/>
        <p:cNvGrpSpPr/>
        <p:nvPr/>
      </p:nvGrpSpPr>
      <p:grpSpPr>
        <a:xfrm>
          <a:off x="0" y="0"/>
          <a:ext cx="0" cy="0"/>
          <a:chOff x="0" y="0"/>
          <a:chExt cx="0" cy="0"/>
        </a:xfrm>
      </p:grpSpPr>
      <p:pic>
        <p:nvPicPr>
          <p:cNvPr descr=" " id="28" name="Google Shape;28;g2ce74c12ea8_0_11"/>
          <p:cNvPicPr preferRelativeResize="0"/>
          <p:nvPr/>
        </p:nvPicPr>
        <p:blipFill rotWithShape="1">
          <a:blip r:embed="rId3">
            <a:alphaModFix/>
          </a:blip>
          <a:srcRect b="0" l="0" r="0" t="0"/>
          <a:stretch/>
        </p:blipFill>
        <p:spPr>
          <a:xfrm>
            <a:off x="6452406" y="0"/>
            <a:ext cx="16258032" cy="13716000"/>
          </a:xfrm>
          <a:prstGeom prst="rect">
            <a:avLst/>
          </a:prstGeom>
          <a:noFill/>
          <a:ln>
            <a:noFill/>
          </a:ln>
        </p:spPr>
      </p:pic>
      <p:pic>
        <p:nvPicPr>
          <p:cNvPr descr=" " id="29" name="Google Shape;29;g2ce74c12ea8_0_11"/>
          <p:cNvPicPr preferRelativeResize="0"/>
          <p:nvPr/>
        </p:nvPicPr>
        <p:blipFill rotWithShape="1">
          <a:blip r:embed="rId4">
            <a:alphaModFix/>
          </a:blip>
          <a:srcRect b="0" l="0" r="0" t="0"/>
          <a:stretch/>
        </p:blipFill>
        <p:spPr>
          <a:xfrm>
            <a:off x="14505213" y="0"/>
            <a:ext cx="6604826" cy="5181600"/>
          </a:xfrm>
          <a:prstGeom prst="rect">
            <a:avLst/>
          </a:prstGeom>
          <a:noFill/>
          <a:ln>
            <a:noFill/>
          </a:ln>
        </p:spPr>
      </p:pic>
      <p:pic>
        <p:nvPicPr>
          <p:cNvPr descr=" " id="30" name="Google Shape;30;g2ce74c12ea8_0_11"/>
          <p:cNvPicPr preferRelativeResize="0"/>
          <p:nvPr/>
        </p:nvPicPr>
        <p:blipFill rotWithShape="1">
          <a:blip r:embed="rId5">
            <a:alphaModFix/>
          </a:blip>
          <a:srcRect b="0" l="0" r="0" t="0"/>
          <a:stretch/>
        </p:blipFill>
        <p:spPr>
          <a:xfrm>
            <a:off x="8179822" y="9893300"/>
            <a:ext cx="4293137" cy="3708400"/>
          </a:xfrm>
          <a:prstGeom prst="rect">
            <a:avLst/>
          </a:prstGeom>
          <a:noFill/>
          <a:ln>
            <a:noFill/>
          </a:ln>
        </p:spPr>
      </p:pic>
      <p:sp>
        <p:nvSpPr>
          <p:cNvPr id="31" name="Google Shape;31;g2ce74c12ea8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ce74c12ea8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2ce74c12ea8_0_11"/>
          <p:cNvSpPr/>
          <p:nvPr/>
        </p:nvSpPr>
        <p:spPr>
          <a:xfrm>
            <a:off x="12854007" y="3924300"/>
            <a:ext cx="9090000" cy="2484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12800"/>
              <a:buFont typeface="Emblema One"/>
              <a:buNone/>
            </a:pPr>
            <a:r>
              <a:rPr b="0" i="0" lang="en-US" sz="12800" u="none" cap="none" strike="noStrike">
                <a:solidFill>
                  <a:srgbClr val="4093B7"/>
                </a:solidFill>
                <a:latin typeface="Emblema One"/>
                <a:ea typeface="Emblema One"/>
                <a:cs typeface="Emblema One"/>
                <a:sym typeface="Emblema One"/>
              </a:rPr>
              <a:t>Welcome</a:t>
            </a:r>
            <a:endParaRPr b="0" i="0" sz="12800" u="none" cap="none" strike="noStrike">
              <a:solidFill>
                <a:schemeClr val="dk1"/>
              </a:solidFill>
              <a:latin typeface="Calibri"/>
              <a:ea typeface="Calibri"/>
              <a:cs typeface="Calibri"/>
              <a:sym typeface="Calibri"/>
            </a:endParaRPr>
          </a:p>
        </p:txBody>
      </p:sp>
      <p:sp>
        <p:nvSpPr>
          <p:cNvPr id="34" name="Google Shape;34;g2ce74c12ea8_0_11"/>
          <p:cNvSpPr/>
          <p:nvPr/>
        </p:nvSpPr>
        <p:spPr>
          <a:xfrm>
            <a:off x="12854007" y="6921500"/>
            <a:ext cx="93696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5" name="Google Shape;35;g2ce74c12ea8_0_11"/>
          <p:cNvPicPr preferRelativeResize="0"/>
          <p:nvPr/>
        </p:nvPicPr>
        <p:blipFill rotWithShape="1">
          <a:blip r:embed="rId7">
            <a:alphaModFix/>
          </a:blip>
          <a:srcRect b="0" l="0" r="0" t="0"/>
          <a:stretch/>
        </p:blipFill>
        <p:spPr>
          <a:xfrm>
            <a:off x="457257" y="1422400"/>
            <a:ext cx="11113889" cy="10998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479" name="Shape 479"/>
        <p:cNvGrpSpPr/>
        <p:nvPr/>
      </p:nvGrpSpPr>
      <p:grpSpPr>
        <a:xfrm>
          <a:off x="0" y="0"/>
          <a:ext cx="0" cy="0"/>
          <a:chOff x="0" y="0"/>
          <a:chExt cx="0" cy="0"/>
        </a:xfrm>
      </p:grpSpPr>
      <p:pic>
        <p:nvPicPr>
          <p:cNvPr descr=" " id="480" name="Google Shape;480;g2ce74c12ea8_0_445"/>
          <p:cNvPicPr preferRelativeResize="0"/>
          <p:nvPr/>
        </p:nvPicPr>
        <p:blipFill rotWithShape="1">
          <a:blip r:embed="rId3">
            <a:alphaModFix/>
          </a:blip>
          <a:srcRect b="0" l="0" r="0" t="0"/>
          <a:stretch/>
        </p:blipFill>
        <p:spPr>
          <a:xfrm>
            <a:off x="0" y="10515600"/>
            <a:ext cx="23269308" cy="3200400"/>
          </a:xfrm>
          <a:prstGeom prst="rect">
            <a:avLst/>
          </a:prstGeom>
          <a:noFill/>
          <a:ln>
            <a:noFill/>
          </a:ln>
        </p:spPr>
      </p:pic>
      <p:pic>
        <p:nvPicPr>
          <p:cNvPr descr=" " id="481" name="Google Shape;481;g2ce74c12ea8_0_445"/>
          <p:cNvPicPr preferRelativeResize="0"/>
          <p:nvPr/>
        </p:nvPicPr>
        <p:blipFill rotWithShape="1">
          <a:blip r:embed="rId4">
            <a:alphaModFix/>
          </a:blip>
          <a:srcRect b="0" l="0" r="0" t="0"/>
          <a:stretch/>
        </p:blipFill>
        <p:spPr>
          <a:xfrm>
            <a:off x="17667908" y="0"/>
            <a:ext cx="6719140" cy="5638800"/>
          </a:xfrm>
          <a:prstGeom prst="rect">
            <a:avLst/>
          </a:prstGeom>
          <a:noFill/>
          <a:ln>
            <a:noFill/>
          </a:ln>
        </p:spPr>
      </p:pic>
      <p:sp>
        <p:nvSpPr>
          <p:cNvPr id="482" name="Google Shape;482;g2ce74c12ea8_0_4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ce74c12ea8_0_4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4" name="Google Shape;484;g2ce74c12ea8_0_445"/>
          <p:cNvSpPr/>
          <p:nvPr/>
        </p:nvSpPr>
        <p:spPr>
          <a:xfrm>
            <a:off x="2286286" y="908050"/>
            <a:ext cx="8137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The Timeline</a:t>
            </a:r>
            <a:endParaRPr b="0" i="0" sz="8000" u="none" cap="none" strike="noStrike">
              <a:solidFill>
                <a:schemeClr val="dk1"/>
              </a:solidFill>
              <a:latin typeface="Calibri"/>
              <a:ea typeface="Calibri"/>
              <a:cs typeface="Calibri"/>
              <a:sym typeface="Calibri"/>
            </a:endParaRPr>
          </a:p>
        </p:txBody>
      </p:sp>
      <p:pic>
        <p:nvPicPr>
          <p:cNvPr descr=" " id="485" name="Google Shape;485;g2ce74c12ea8_0_445"/>
          <p:cNvPicPr preferRelativeResize="0"/>
          <p:nvPr/>
        </p:nvPicPr>
        <p:blipFill rotWithShape="1">
          <a:blip r:embed="rId6">
            <a:alphaModFix/>
          </a:blip>
          <a:srcRect b="0" l="0" r="0" t="0"/>
          <a:stretch/>
        </p:blipFill>
        <p:spPr>
          <a:xfrm>
            <a:off x="1574997" y="3124200"/>
            <a:ext cx="21237054" cy="8191500"/>
          </a:xfrm>
          <a:prstGeom prst="rect">
            <a:avLst/>
          </a:prstGeom>
          <a:noFill/>
          <a:ln>
            <a:noFill/>
          </a:ln>
        </p:spPr>
      </p:pic>
      <p:pic>
        <p:nvPicPr>
          <p:cNvPr descr=" " id="486" name="Google Shape;486;g2ce74c12ea8_0_445"/>
          <p:cNvPicPr preferRelativeResize="0"/>
          <p:nvPr/>
        </p:nvPicPr>
        <p:blipFill rotWithShape="1">
          <a:blip r:embed="rId7">
            <a:alphaModFix/>
          </a:blip>
          <a:srcRect b="0" l="0" r="0" t="0"/>
          <a:stretch/>
        </p:blipFill>
        <p:spPr>
          <a:xfrm>
            <a:off x="4077210" y="5956300"/>
            <a:ext cx="38105" cy="2527300"/>
          </a:xfrm>
          <a:prstGeom prst="rect">
            <a:avLst/>
          </a:prstGeom>
          <a:noFill/>
          <a:ln>
            <a:noFill/>
          </a:ln>
        </p:spPr>
      </p:pic>
      <p:pic>
        <p:nvPicPr>
          <p:cNvPr descr=" " id="487" name="Google Shape;487;g2ce74c12ea8_0_445"/>
          <p:cNvPicPr preferRelativeResize="0"/>
          <p:nvPr/>
        </p:nvPicPr>
        <p:blipFill rotWithShape="1">
          <a:blip r:embed="rId7">
            <a:alphaModFix/>
          </a:blip>
          <a:srcRect b="0" l="0" r="0" t="0"/>
          <a:stretch/>
        </p:blipFill>
        <p:spPr>
          <a:xfrm>
            <a:off x="9462683" y="5956300"/>
            <a:ext cx="38105" cy="2527300"/>
          </a:xfrm>
          <a:prstGeom prst="rect">
            <a:avLst/>
          </a:prstGeom>
          <a:noFill/>
          <a:ln>
            <a:noFill/>
          </a:ln>
        </p:spPr>
      </p:pic>
      <p:pic>
        <p:nvPicPr>
          <p:cNvPr descr=" " id="488" name="Google Shape;488;g2ce74c12ea8_0_445"/>
          <p:cNvPicPr preferRelativeResize="0"/>
          <p:nvPr/>
        </p:nvPicPr>
        <p:blipFill rotWithShape="1">
          <a:blip r:embed="rId7">
            <a:alphaModFix/>
          </a:blip>
          <a:srcRect b="0" l="0" r="0" t="0"/>
          <a:stretch/>
        </p:blipFill>
        <p:spPr>
          <a:xfrm>
            <a:off x="14848156" y="5956300"/>
            <a:ext cx="38105" cy="2527300"/>
          </a:xfrm>
          <a:prstGeom prst="rect">
            <a:avLst/>
          </a:prstGeom>
          <a:noFill/>
          <a:ln>
            <a:noFill/>
          </a:ln>
        </p:spPr>
      </p:pic>
      <p:pic>
        <p:nvPicPr>
          <p:cNvPr descr=" " id="489" name="Google Shape;489;g2ce74c12ea8_0_445"/>
          <p:cNvPicPr preferRelativeResize="0"/>
          <p:nvPr/>
        </p:nvPicPr>
        <p:blipFill rotWithShape="1">
          <a:blip r:embed="rId7">
            <a:alphaModFix/>
          </a:blip>
          <a:srcRect b="0" l="0" r="0" t="0"/>
          <a:stretch/>
        </p:blipFill>
        <p:spPr>
          <a:xfrm>
            <a:off x="20233629" y="5956300"/>
            <a:ext cx="38105" cy="2527300"/>
          </a:xfrm>
          <a:prstGeom prst="rect">
            <a:avLst/>
          </a:prstGeom>
          <a:noFill/>
          <a:ln>
            <a:noFill/>
          </a:ln>
        </p:spPr>
      </p:pic>
      <p:sp>
        <p:nvSpPr>
          <p:cNvPr id="490" name="Google Shape;490;g2ce74c12ea8_0_445"/>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ce74c12ea8_0_445"/>
          <p:cNvSpPr/>
          <p:nvPr/>
        </p:nvSpPr>
        <p:spPr>
          <a:xfrm>
            <a:off x="1574997" y="64516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ce74c12ea8_0_445"/>
          <p:cNvSpPr/>
          <p:nvPr/>
        </p:nvSpPr>
        <p:spPr>
          <a:xfrm>
            <a:off x="2838805" y="6851650"/>
            <a:ext cx="27561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Emblema One"/>
              <a:buNone/>
            </a:pPr>
            <a:r>
              <a:rPr b="0" i="0" lang="en-US" sz="4800" u="none" cap="none" strike="noStrike">
                <a:solidFill>
                  <a:srgbClr val="000000"/>
                </a:solidFill>
                <a:latin typeface="Emblema One"/>
                <a:ea typeface="Emblema One"/>
                <a:cs typeface="Emblema One"/>
                <a:sym typeface="Emblema One"/>
              </a:rPr>
              <a:t>Eclipse</a:t>
            </a:r>
            <a:endParaRPr b="0" i="0" sz="4800" u="none" cap="none" strike="noStrike">
              <a:solidFill>
                <a:schemeClr val="dk1"/>
              </a:solidFill>
              <a:latin typeface="Calibri"/>
              <a:ea typeface="Calibri"/>
              <a:cs typeface="Calibri"/>
              <a:sym typeface="Calibri"/>
            </a:endParaRPr>
          </a:p>
        </p:txBody>
      </p:sp>
      <p:sp>
        <p:nvSpPr>
          <p:cNvPr id="493" name="Google Shape;493;g2ce74c12ea8_0_445"/>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ce74c12ea8_0_445"/>
          <p:cNvPicPr preferRelativeResize="0"/>
          <p:nvPr/>
        </p:nvPicPr>
        <p:blipFill rotWithShape="1">
          <a:blip r:embed="rId8">
            <a:alphaModFix/>
          </a:blip>
          <a:srcRect b="0" l="0" r="0" t="0"/>
          <a:stretch/>
        </p:blipFill>
        <p:spPr>
          <a:xfrm>
            <a:off x="6655632" y="7175500"/>
            <a:ext cx="304838" cy="38100"/>
          </a:xfrm>
          <a:prstGeom prst="rect">
            <a:avLst/>
          </a:prstGeom>
          <a:noFill/>
          <a:ln>
            <a:noFill/>
          </a:ln>
        </p:spPr>
      </p:pic>
      <p:sp>
        <p:nvSpPr>
          <p:cNvPr id="495" name="Google Shape;495;g2ce74c12ea8_0_445"/>
          <p:cNvSpPr/>
          <p:nvPr/>
        </p:nvSpPr>
        <p:spPr>
          <a:xfrm>
            <a:off x="6960470" y="64516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ce74c12ea8_0_445"/>
          <p:cNvSpPr/>
          <p:nvPr/>
        </p:nvSpPr>
        <p:spPr>
          <a:xfrm>
            <a:off x="8510064" y="6851650"/>
            <a:ext cx="21846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Emblema One"/>
              <a:buNone/>
            </a:pPr>
            <a:r>
              <a:rPr b="0" i="0" lang="en-US" sz="4800" u="none" cap="none" strike="noStrike">
                <a:solidFill>
                  <a:srgbClr val="000000"/>
                </a:solidFill>
                <a:latin typeface="Emblema One"/>
                <a:ea typeface="Emblema One"/>
                <a:cs typeface="Emblema One"/>
                <a:sym typeface="Emblema One"/>
              </a:rPr>
              <a:t>Quest</a:t>
            </a:r>
            <a:endParaRPr b="0" i="0" sz="4800" u="none" cap="none" strike="noStrike">
              <a:solidFill>
                <a:schemeClr val="dk1"/>
              </a:solidFill>
              <a:latin typeface="Calibri"/>
              <a:ea typeface="Calibri"/>
              <a:cs typeface="Calibri"/>
              <a:sym typeface="Calibri"/>
            </a:endParaRPr>
          </a:p>
        </p:txBody>
      </p:sp>
      <p:sp>
        <p:nvSpPr>
          <p:cNvPr id="497" name="Google Shape;497;g2ce74c12ea8_0_445"/>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ce74c12ea8_0_445"/>
          <p:cNvPicPr preferRelativeResize="0"/>
          <p:nvPr/>
        </p:nvPicPr>
        <p:blipFill rotWithShape="1">
          <a:blip r:embed="rId8">
            <a:alphaModFix/>
          </a:blip>
          <a:srcRect b="0" l="0" r="0" t="0"/>
          <a:stretch/>
        </p:blipFill>
        <p:spPr>
          <a:xfrm>
            <a:off x="12041105" y="7175500"/>
            <a:ext cx="304838" cy="38100"/>
          </a:xfrm>
          <a:prstGeom prst="rect">
            <a:avLst/>
          </a:prstGeom>
          <a:noFill/>
          <a:ln>
            <a:noFill/>
          </a:ln>
        </p:spPr>
      </p:pic>
      <p:sp>
        <p:nvSpPr>
          <p:cNvPr id="499" name="Google Shape;499;g2ce74c12ea8_0_445"/>
          <p:cNvSpPr/>
          <p:nvPr/>
        </p:nvSpPr>
        <p:spPr>
          <a:xfrm>
            <a:off x="12345943" y="64516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ce74c12ea8_0_445"/>
          <p:cNvSpPr/>
          <p:nvPr/>
        </p:nvSpPr>
        <p:spPr>
          <a:xfrm>
            <a:off x="12796849" y="6851650"/>
            <a:ext cx="43821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Emblema One"/>
              <a:buNone/>
            </a:pPr>
            <a:r>
              <a:rPr b="0" i="0" lang="en-US" sz="4800" u="none" cap="none" strike="noStrike">
                <a:solidFill>
                  <a:srgbClr val="000000"/>
                </a:solidFill>
                <a:latin typeface="Emblema One"/>
                <a:ea typeface="Emblema One"/>
                <a:cs typeface="Emblema One"/>
                <a:sym typeface="Emblema One"/>
              </a:rPr>
              <a:t>Foundation</a:t>
            </a:r>
            <a:endParaRPr b="0" i="0" sz="4800" u="none" cap="none" strike="noStrike">
              <a:solidFill>
                <a:schemeClr val="dk1"/>
              </a:solidFill>
              <a:latin typeface="Calibri"/>
              <a:ea typeface="Calibri"/>
              <a:cs typeface="Calibri"/>
              <a:sym typeface="Calibri"/>
            </a:endParaRPr>
          </a:p>
        </p:txBody>
      </p:sp>
      <p:sp>
        <p:nvSpPr>
          <p:cNvPr id="501" name="Google Shape;501;g2ce74c12ea8_0_445"/>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ce74c12ea8_0_445"/>
          <p:cNvPicPr preferRelativeResize="0"/>
          <p:nvPr/>
        </p:nvPicPr>
        <p:blipFill rotWithShape="1">
          <a:blip r:embed="rId8">
            <a:alphaModFix/>
          </a:blip>
          <a:srcRect b="0" l="0" r="0" t="0"/>
          <a:stretch/>
        </p:blipFill>
        <p:spPr>
          <a:xfrm>
            <a:off x="17426578" y="7175500"/>
            <a:ext cx="304838" cy="38100"/>
          </a:xfrm>
          <a:prstGeom prst="rect">
            <a:avLst/>
          </a:prstGeom>
          <a:noFill/>
          <a:ln>
            <a:noFill/>
          </a:ln>
        </p:spPr>
      </p:pic>
      <p:sp>
        <p:nvSpPr>
          <p:cNvPr id="503" name="Google Shape;503;g2ce74c12ea8_0_445"/>
          <p:cNvSpPr/>
          <p:nvPr/>
        </p:nvSpPr>
        <p:spPr>
          <a:xfrm>
            <a:off x="17731416" y="64516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ce74c12ea8_0_445"/>
          <p:cNvSpPr/>
          <p:nvPr/>
        </p:nvSpPr>
        <p:spPr>
          <a:xfrm>
            <a:off x="18334742" y="6851650"/>
            <a:ext cx="40773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Emblema One"/>
              <a:buNone/>
            </a:pPr>
            <a:r>
              <a:rPr b="0" i="0" lang="en-US" sz="4800" u="none" cap="none" strike="noStrike">
                <a:solidFill>
                  <a:srgbClr val="000000"/>
                </a:solidFill>
                <a:latin typeface="Emblema One"/>
                <a:ea typeface="Emblema One"/>
                <a:cs typeface="Emblema One"/>
                <a:sym typeface="Emblema One"/>
              </a:rPr>
              <a:t>Transform</a:t>
            </a:r>
            <a:endParaRPr b="0" i="0" sz="4800" u="none" cap="none" strike="noStrike">
              <a:solidFill>
                <a:schemeClr val="dk1"/>
              </a:solidFill>
              <a:latin typeface="Calibri"/>
              <a:ea typeface="Calibri"/>
              <a:cs typeface="Calibri"/>
              <a:sym typeface="Calibri"/>
            </a:endParaRPr>
          </a:p>
        </p:txBody>
      </p:sp>
      <p:pic>
        <p:nvPicPr>
          <p:cNvPr descr=" " id="505" name="Google Shape;505;g2ce74c12ea8_0_445"/>
          <p:cNvPicPr preferRelativeResize="0"/>
          <p:nvPr/>
        </p:nvPicPr>
        <p:blipFill rotWithShape="1">
          <a:blip r:embed="rId9">
            <a:alphaModFix/>
          </a:blip>
          <a:srcRect b="0" l="0" r="0" t="0"/>
          <a:stretch/>
        </p:blipFill>
        <p:spPr>
          <a:xfrm>
            <a:off x="3305402" y="4229100"/>
            <a:ext cx="1628929" cy="1625600"/>
          </a:xfrm>
          <a:prstGeom prst="rect">
            <a:avLst/>
          </a:prstGeom>
          <a:noFill/>
          <a:ln>
            <a:noFill/>
          </a:ln>
        </p:spPr>
      </p:pic>
      <p:pic>
        <p:nvPicPr>
          <p:cNvPr descr=" " id="506" name="Google Shape;506;g2ce74c12ea8_0_445"/>
          <p:cNvPicPr preferRelativeResize="0"/>
          <p:nvPr/>
        </p:nvPicPr>
        <p:blipFill rotWithShape="1">
          <a:blip r:embed="rId10">
            <a:alphaModFix/>
          </a:blip>
          <a:srcRect b="0" l="0" r="0" t="0"/>
          <a:stretch/>
        </p:blipFill>
        <p:spPr>
          <a:xfrm>
            <a:off x="8876276" y="8585200"/>
            <a:ext cx="1256719" cy="1625600"/>
          </a:xfrm>
          <a:prstGeom prst="rect">
            <a:avLst/>
          </a:prstGeom>
          <a:noFill/>
          <a:ln>
            <a:noFill/>
          </a:ln>
        </p:spPr>
      </p:pic>
      <p:pic>
        <p:nvPicPr>
          <p:cNvPr descr=" " id="507" name="Google Shape;507;g2ce74c12ea8_0_445"/>
          <p:cNvPicPr preferRelativeResize="0"/>
          <p:nvPr/>
        </p:nvPicPr>
        <p:blipFill rotWithShape="1">
          <a:blip r:embed="rId11">
            <a:alphaModFix/>
          </a:blip>
          <a:srcRect b="0" l="0" r="0" t="0"/>
          <a:stretch/>
        </p:blipFill>
        <p:spPr>
          <a:xfrm>
            <a:off x="14060657" y="4229100"/>
            <a:ext cx="1658441" cy="1625600"/>
          </a:xfrm>
          <a:prstGeom prst="rect">
            <a:avLst/>
          </a:prstGeom>
          <a:noFill/>
          <a:ln>
            <a:noFill/>
          </a:ln>
        </p:spPr>
      </p:pic>
      <p:pic>
        <p:nvPicPr>
          <p:cNvPr descr=" " id="508" name="Google Shape;508;g2ce74c12ea8_0_445"/>
          <p:cNvPicPr preferRelativeResize="0"/>
          <p:nvPr/>
        </p:nvPicPr>
        <p:blipFill rotWithShape="1">
          <a:blip r:embed="rId12">
            <a:alphaModFix/>
          </a:blip>
          <a:srcRect b="0" l="0" r="0" t="0"/>
          <a:stretch/>
        </p:blipFill>
        <p:spPr>
          <a:xfrm>
            <a:off x="19484235" y="8585200"/>
            <a:ext cx="1575273" cy="1625600"/>
          </a:xfrm>
          <a:prstGeom prst="rect">
            <a:avLst/>
          </a:prstGeom>
          <a:noFill/>
          <a:ln>
            <a:noFill/>
          </a:ln>
        </p:spPr>
      </p:pic>
      <p:sp>
        <p:nvSpPr>
          <p:cNvPr id="509" name="Google Shape;509;g2ce74c12ea8_0_445"/>
          <p:cNvSpPr/>
          <p:nvPr/>
        </p:nvSpPr>
        <p:spPr>
          <a:xfrm>
            <a:off x="1574997" y="8610600"/>
            <a:ext cx="5080500" cy="28830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ce74c12ea8_0_445"/>
          <p:cNvSpPr/>
          <p:nvPr/>
        </p:nvSpPr>
        <p:spPr>
          <a:xfrm>
            <a:off x="1981448" y="8915400"/>
            <a:ext cx="42678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ce74c12ea8_0_445"/>
          <p:cNvSpPr/>
          <p:nvPr/>
        </p:nvSpPr>
        <p:spPr>
          <a:xfrm>
            <a:off x="1879835" y="8915400"/>
            <a:ext cx="4470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April</a:t>
            </a:r>
            <a:endParaRPr b="0" i="0" sz="4800" u="none" cap="none" strike="noStrike">
              <a:solidFill>
                <a:schemeClr val="dk1"/>
              </a:solidFill>
              <a:latin typeface="Calibri"/>
              <a:ea typeface="Calibri"/>
              <a:cs typeface="Calibri"/>
              <a:sym typeface="Calibri"/>
            </a:endParaRPr>
          </a:p>
        </p:txBody>
      </p:sp>
      <p:sp>
        <p:nvSpPr>
          <p:cNvPr id="512" name="Google Shape;512;g2ce74c12ea8_0_445"/>
          <p:cNvSpPr/>
          <p:nvPr/>
        </p:nvSpPr>
        <p:spPr>
          <a:xfrm>
            <a:off x="1913706" y="97409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13" name="Google Shape;513;g2ce74c12ea8_0_445"/>
          <p:cNvSpPr/>
          <p:nvPr/>
        </p:nvSpPr>
        <p:spPr>
          <a:xfrm>
            <a:off x="6960470" y="2946400"/>
            <a:ext cx="5080500" cy="28830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ce74c12ea8_0_445"/>
          <p:cNvSpPr/>
          <p:nvPr/>
        </p:nvSpPr>
        <p:spPr>
          <a:xfrm>
            <a:off x="7366921" y="3251200"/>
            <a:ext cx="42678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e74c12ea8_0_445"/>
          <p:cNvSpPr/>
          <p:nvPr/>
        </p:nvSpPr>
        <p:spPr>
          <a:xfrm>
            <a:off x="7265308" y="3251200"/>
            <a:ext cx="4470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May</a:t>
            </a:r>
            <a:endParaRPr b="0" i="0" sz="4800" u="none" cap="none" strike="noStrike">
              <a:solidFill>
                <a:schemeClr val="dk1"/>
              </a:solidFill>
              <a:latin typeface="Calibri"/>
              <a:ea typeface="Calibri"/>
              <a:cs typeface="Calibri"/>
              <a:sym typeface="Calibri"/>
            </a:endParaRPr>
          </a:p>
        </p:txBody>
      </p:sp>
      <p:sp>
        <p:nvSpPr>
          <p:cNvPr id="516" name="Google Shape;516;g2ce74c12ea8_0_445"/>
          <p:cNvSpPr/>
          <p:nvPr/>
        </p:nvSpPr>
        <p:spPr>
          <a:xfrm>
            <a:off x="7299179" y="40767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17" name="Google Shape;517;g2ce74c12ea8_0_445"/>
          <p:cNvSpPr/>
          <p:nvPr/>
        </p:nvSpPr>
        <p:spPr>
          <a:xfrm>
            <a:off x="12345943" y="8610600"/>
            <a:ext cx="5080500" cy="28830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e74c12ea8_0_445"/>
          <p:cNvSpPr/>
          <p:nvPr/>
        </p:nvSpPr>
        <p:spPr>
          <a:xfrm>
            <a:off x="12752394" y="8915400"/>
            <a:ext cx="42678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ce74c12ea8_0_445"/>
          <p:cNvSpPr/>
          <p:nvPr/>
        </p:nvSpPr>
        <p:spPr>
          <a:xfrm>
            <a:off x="12650781" y="8915400"/>
            <a:ext cx="4470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June</a:t>
            </a:r>
            <a:endParaRPr b="0" i="0" sz="4800" u="none" cap="none" strike="noStrike">
              <a:solidFill>
                <a:schemeClr val="dk1"/>
              </a:solidFill>
              <a:latin typeface="Calibri"/>
              <a:ea typeface="Calibri"/>
              <a:cs typeface="Calibri"/>
              <a:sym typeface="Calibri"/>
            </a:endParaRPr>
          </a:p>
        </p:txBody>
      </p:sp>
      <p:sp>
        <p:nvSpPr>
          <p:cNvPr id="520" name="Google Shape;520;g2ce74c12ea8_0_445"/>
          <p:cNvSpPr/>
          <p:nvPr/>
        </p:nvSpPr>
        <p:spPr>
          <a:xfrm>
            <a:off x="12684652" y="97409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21" name="Google Shape;521;g2ce74c12ea8_0_445"/>
          <p:cNvSpPr/>
          <p:nvPr/>
        </p:nvSpPr>
        <p:spPr>
          <a:xfrm>
            <a:off x="17731416" y="3187700"/>
            <a:ext cx="5080500" cy="24003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ce74c12ea8_0_445"/>
          <p:cNvSpPr/>
          <p:nvPr/>
        </p:nvSpPr>
        <p:spPr>
          <a:xfrm>
            <a:off x="18137867" y="3492500"/>
            <a:ext cx="42678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ce74c12ea8_0_445"/>
          <p:cNvSpPr/>
          <p:nvPr/>
        </p:nvSpPr>
        <p:spPr>
          <a:xfrm>
            <a:off x="18036254" y="3492500"/>
            <a:ext cx="4470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July</a:t>
            </a:r>
            <a:endParaRPr b="0" i="0" sz="4800" u="none" cap="none" strike="noStrike">
              <a:solidFill>
                <a:schemeClr val="dk1"/>
              </a:solidFill>
              <a:latin typeface="Calibri"/>
              <a:ea typeface="Calibri"/>
              <a:cs typeface="Calibri"/>
              <a:sym typeface="Calibri"/>
            </a:endParaRPr>
          </a:p>
        </p:txBody>
      </p:sp>
      <p:sp>
        <p:nvSpPr>
          <p:cNvPr id="524" name="Google Shape;524;g2ce74c12ea8_0_445"/>
          <p:cNvSpPr/>
          <p:nvPr/>
        </p:nvSpPr>
        <p:spPr>
          <a:xfrm>
            <a:off x="18070125" y="431800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529" name="Shape 529"/>
        <p:cNvGrpSpPr/>
        <p:nvPr/>
      </p:nvGrpSpPr>
      <p:grpSpPr>
        <a:xfrm>
          <a:off x="0" y="0"/>
          <a:ext cx="0" cy="0"/>
          <a:chOff x="0" y="0"/>
          <a:chExt cx="0" cy="0"/>
        </a:xfrm>
      </p:grpSpPr>
      <p:pic>
        <p:nvPicPr>
          <p:cNvPr descr=" " id="530" name="Google Shape;530;g2ce74c12ea8_0_494"/>
          <p:cNvPicPr preferRelativeResize="0"/>
          <p:nvPr/>
        </p:nvPicPr>
        <p:blipFill rotWithShape="1">
          <a:blip r:embed="rId3">
            <a:alphaModFix/>
          </a:blip>
          <a:srcRect b="0" l="0" r="0" t="0"/>
          <a:stretch/>
        </p:blipFill>
        <p:spPr>
          <a:xfrm>
            <a:off x="0" y="10972800"/>
            <a:ext cx="24387048" cy="2743200"/>
          </a:xfrm>
          <a:prstGeom prst="rect">
            <a:avLst/>
          </a:prstGeom>
          <a:noFill/>
          <a:ln>
            <a:noFill/>
          </a:ln>
        </p:spPr>
      </p:pic>
      <p:pic>
        <p:nvPicPr>
          <p:cNvPr descr=" " id="531" name="Google Shape;531;g2ce74c12ea8_0_494"/>
          <p:cNvPicPr preferRelativeResize="0"/>
          <p:nvPr/>
        </p:nvPicPr>
        <p:blipFill rotWithShape="1">
          <a:blip r:embed="rId4">
            <a:alphaModFix/>
          </a:blip>
          <a:srcRect b="0" l="0" r="0" t="0"/>
          <a:stretch/>
        </p:blipFill>
        <p:spPr>
          <a:xfrm>
            <a:off x="0" y="0"/>
            <a:ext cx="24387048" cy="2743200"/>
          </a:xfrm>
          <a:prstGeom prst="rect">
            <a:avLst/>
          </a:prstGeom>
          <a:noFill/>
          <a:ln>
            <a:noFill/>
          </a:ln>
        </p:spPr>
      </p:pic>
      <p:sp>
        <p:nvSpPr>
          <p:cNvPr id="532" name="Google Shape;532;g2ce74c12ea8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ce74c12ea8_0_4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4" name="Google Shape;534;g2ce74c12ea8_0_494"/>
          <p:cNvSpPr/>
          <p:nvPr/>
        </p:nvSpPr>
        <p:spPr>
          <a:xfrm>
            <a:off x="9310264" y="1536700"/>
            <a:ext cx="61053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Our Team</a:t>
            </a:r>
            <a:endParaRPr b="0" i="0" sz="8000" u="none" cap="none" strike="noStrike">
              <a:solidFill>
                <a:schemeClr val="dk1"/>
              </a:solidFill>
              <a:latin typeface="Calibri"/>
              <a:ea typeface="Calibri"/>
              <a:cs typeface="Calibri"/>
              <a:sym typeface="Calibri"/>
            </a:endParaRPr>
          </a:p>
        </p:txBody>
      </p:sp>
      <p:sp>
        <p:nvSpPr>
          <p:cNvPr id="535" name="Google Shape;535;g2ce74c12ea8_0_494"/>
          <p:cNvSpPr/>
          <p:nvPr/>
        </p:nvSpPr>
        <p:spPr>
          <a:xfrm>
            <a:off x="2070359" y="3981450"/>
            <a:ext cx="6096900" cy="765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ce74c12ea8_0_494"/>
          <p:cNvPicPr preferRelativeResize="0"/>
          <p:nvPr/>
        </p:nvPicPr>
        <p:blipFill rotWithShape="1">
          <a:blip r:embed="rId6">
            <a:alphaModFix/>
          </a:blip>
          <a:srcRect b="0" l="0" r="0" t="0"/>
          <a:stretch/>
        </p:blipFill>
        <p:spPr>
          <a:xfrm>
            <a:off x="2070359" y="3981450"/>
            <a:ext cx="6096762" cy="6096000"/>
          </a:xfrm>
          <a:prstGeom prst="rect">
            <a:avLst/>
          </a:prstGeom>
          <a:noFill/>
          <a:ln>
            <a:noFill/>
          </a:ln>
        </p:spPr>
      </p:pic>
      <p:sp>
        <p:nvSpPr>
          <p:cNvPr id="537" name="Google Shape;537;g2ce74c12ea8_0_494"/>
          <p:cNvSpPr/>
          <p:nvPr/>
        </p:nvSpPr>
        <p:spPr>
          <a:xfrm>
            <a:off x="2070359"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e74c12ea8_0_494"/>
          <p:cNvSpPr/>
          <p:nvPr/>
        </p:nvSpPr>
        <p:spPr>
          <a:xfrm>
            <a:off x="2070359"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ce74c12ea8_0_494"/>
          <p:cNvSpPr/>
          <p:nvPr/>
        </p:nvSpPr>
        <p:spPr>
          <a:xfrm>
            <a:off x="1968746" y="102806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Eldruin</a:t>
            </a:r>
            <a:endParaRPr b="0" i="0" sz="4800" u="none" cap="none" strike="noStrike">
              <a:solidFill>
                <a:schemeClr val="dk1"/>
              </a:solidFill>
              <a:latin typeface="Calibri"/>
              <a:ea typeface="Calibri"/>
              <a:cs typeface="Calibri"/>
              <a:sym typeface="Calibri"/>
            </a:endParaRPr>
          </a:p>
        </p:txBody>
      </p:sp>
      <p:sp>
        <p:nvSpPr>
          <p:cNvPr id="540" name="Google Shape;540;g2ce74c12ea8_0_494"/>
          <p:cNvSpPr/>
          <p:nvPr/>
        </p:nvSpPr>
        <p:spPr>
          <a:xfrm>
            <a:off x="2002617" y="111569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41" name="Google Shape;541;g2ce74c12ea8_0_494"/>
          <p:cNvSpPr/>
          <p:nvPr/>
        </p:nvSpPr>
        <p:spPr>
          <a:xfrm>
            <a:off x="9145143" y="3981450"/>
            <a:ext cx="6096900" cy="765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ce74c12ea8_0_494"/>
          <p:cNvPicPr preferRelativeResize="0"/>
          <p:nvPr/>
        </p:nvPicPr>
        <p:blipFill rotWithShape="1">
          <a:blip r:embed="rId7">
            <a:alphaModFix/>
          </a:blip>
          <a:srcRect b="0" l="0" r="0" t="0"/>
          <a:stretch/>
        </p:blipFill>
        <p:spPr>
          <a:xfrm>
            <a:off x="9145143" y="3981450"/>
            <a:ext cx="6096762" cy="6096000"/>
          </a:xfrm>
          <a:prstGeom prst="rect">
            <a:avLst/>
          </a:prstGeom>
          <a:noFill/>
          <a:ln>
            <a:noFill/>
          </a:ln>
        </p:spPr>
      </p:pic>
      <p:sp>
        <p:nvSpPr>
          <p:cNvPr id="543" name="Google Shape;543;g2ce74c12ea8_0_494"/>
          <p:cNvSpPr/>
          <p:nvPr/>
        </p:nvSpPr>
        <p:spPr>
          <a:xfrm>
            <a:off x="9145143"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ce74c12ea8_0_494"/>
          <p:cNvSpPr/>
          <p:nvPr/>
        </p:nvSpPr>
        <p:spPr>
          <a:xfrm>
            <a:off x="9145143"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ce74c12ea8_0_494"/>
          <p:cNvSpPr/>
          <p:nvPr/>
        </p:nvSpPr>
        <p:spPr>
          <a:xfrm>
            <a:off x="9043530" y="102806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Elementalen</a:t>
            </a:r>
            <a:endParaRPr b="0" i="0" sz="4800" u="none" cap="none" strike="noStrike">
              <a:solidFill>
                <a:schemeClr val="dk1"/>
              </a:solidFill>
              <a:latin typeface="Calibri"/>
              <a:ea typeface="Calibri"/>
              <a:cs typeface="Calibri"/>
              <a:sym typeface="Calibri"/>
            </a:endParaRPr>
          </a:p>
        </p:txBody>
      </p:sp>
      <p:sp>
        <p:nvSpPr>
          <p:cNvPr id="546" name="Google Shape;546;g2ce74c12ea8_0_494"/>
          <p:cNvSpPr/>
          <p:nvPr/>
        </p:nvSpPr>
        <p:spPr>
          <a:xfrm>
            <a:off x="9077401" y="111569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47" name="Google Shape;547;g2ce74c12ea8_0_494"/>
          <p:cNvSpPr/>
          <p:nvPr/>
        </p:nvSpPr>
        <p:spPr>
          <a:xfrm>
            <a:off x="16219927" y="3981450"/>
            <a:ext cx="6096900" cy="765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ce74c12ea8_0_494"/>
          <p:cNvPicPr preferRelativeResize="0"/>
          <p:nvPr/>
        </p:nvPicPr>
        <p:blipFill rotWithShape="1">
          <a:blip r:embed="rId8">
            <a:alphaModFix/>
          </a:blip>
          <a:srcRect b="0" l="0" r="0" t="0"/>
          <a:stretch/>
        </p:blipFill>
        <p:spPr>
          <a:xfrm>
            <a:off x="16219927" y="3981450"/>
            <a:ext cx="6096762" cy="6096000"/>
          </a:xfrm>
          <a:prstGeom prst="rect">
            <a:avLst/>
          </a:prstGeom>
          <a:noFill/>
          <a:ln>
            <a:noFill/>
          </a:ln>
        </p:spPr>
      </p:pic>
      <p:sp>
        <p:nvSpPr>
          <p:cNvPr id="549" name="Google Shape;549;g2ce74c12ea8_0_494"/>
          <p:cNvSpPr/>
          <p:nvPr/>
        </p:nvSpPr>
        <p:spPr>
          <a:xfrm>
            <a:off x="16219927"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ce74c12ea8_0_494"/>
          <p:cNvSpPr/>
          <p:nvPr/>
        </p:nvSpPr>
        <p:spPr>
          <a:xfrm>
            <a:off x="16219927"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ce74c12ea8_0_494"/>
          <p:cNvSpPr/>
          <p:nvPr/>
        </p:nvSpPr>
        <p:spPr>
          <a:xfrm>
            <a:off x="16118315" y="102806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Lunaria</a:t>
            </a:r>
            <a:endParaRPr b="0" i="0" sz="4800" u="none" cap="none" strike="noStrike">
              <a:solidFill>
                <a:schemeClr val="dk1"/>
              </a:solidFill>
              <a:latin typeface="Calibri"/>
              <a:ea typeface="Calibri"/>
              <a:cs typeface="Calibri"/>
              <a:sym typeface="Calibri"/>
            </a:endParaRPr>
          </a:p>
        </p:txBody>
      </p:sp>
      <p:sp>
        <p:nvSpPr>
          <p:cNvPr id="552" name="Google Shape;552;g2ce74c12ea8_0_494"/>
          <p:cNvSpPr/>
          <p:nvPr/>
        </p:nvSpPr>
        <p:spPr>
          <a:xfrm>
            <a:off x="16152185" y="111569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557" name="Shape 557"/>
        <p:cNvGrpSpPr/>
        <p:nvPr/>
      </p:nvGrpSpPr>
      <p:grpSpPr>
        <a:xfrm>
          <a:off x="0" y="0"/>
          <a:ext cx="0" cy="0"/>
          <a:chOff x="0" y="0"/>
          <a:chExt cx="0" cy="0"/>
        </a:xfrm>
      </p:grpSpPr>
      <p:pic>
        <p:nvPicPr>
          <p:cNvPr descr=" " id="558" name="Google Shape;558;g2ce74c12ea8_0_521"/>
          <p:cNvPicPr preferRelativeResize="0"/>
          <p:nvPr/>
        </p:nvPicPr>
        <p:blipFill rotWithShape="1">
          <a:blip r:embed="rId3">
            <a:alphaModFix/>
          </a:blip>
          <a:srcRect b="0" l="0" r="0" t="0"/>
          <a:stretch/>
        </p:blipFill>
        <p:spPr>
          <a:xfrm>
            <a:off x="9399175" y="0"/>
            <a:ext cx="14987873" cy="13716000"/>
          </a:xfrm>
          <a:prstGeom prst="rect">
            <a:avLst/>
          </a:prstGeom>
          <a:noFill/>
          <a:ln>
            <a:noFill/>
          </a:ln>
        </p:spPr>
      </p:pic>
      <p:pic>
        <p:nvPicPr>
          <p:cNvPr descr=" " id="559" name="Google Shape;559;g2ce74c12ea8_0_521"/>
          <p:cNvPicPr preferRelativeResize="0"/>
          <p:nvPr/>
        </p:nvPicPr>
        <p:blipFill rotWithShape="1">
          <a:blip r:embed="rId4">
            <a:alphaModFix/>
          </a:blip>
          <a:srcRect b="0" l="0" r="0" t="0"/>
          <a:stretch/>
        </p:blipFill>
        <p:spPr>
          <a:xfrm>
            <a:off x="17451981" y="0"/>
            <a:ext cx="6604826" cy="5181600"/>
          </a:xfrm>
          <a:prstGeom prst="rect">
            <a:avLst/>
          </a:prstGeom>
          <a:noFill/>
          <a:ln>
            <a:noFill/>
          </a:ln>
        </p:spPr>
      </p:pic>
      <p:pic>
        <p:nvPicPr>
          <p:cNvPr descr=" " id="560" name="Google Shape;560;g2ce74c12ea8_0_521"/>
          <p:cNvPicPr preferRelativeResize="0"/>
          <p:nvPr/>
        </p:nvPicPr>
        <p:blipFill rotWithShape="1">
          <a:blip r:embed="rId5">
            <a:alphaModFix/>
          </a:blip>
          <a:srcRect b="0" l="0" r="0" t="0"/>
          <a:stretch/>
        </p:blipFill>
        <p:spPr>
          <a:xfrm>
            <a:off x="11126591" y="9893300"/>
            <a:ext cx="4293137" cy="3708400"/>
          </a:xfrm>
          <a:prstGeom prst="rect">
            <a:avLst/>
          </a:prstGeom>
          <a:noFill/>
          <a:ln>
            <a:noFill/>
          </a:ln>
        </p:spPr>
      </p:pic>
      <p:sp>
        <p:nvSpPr>
          <p:cNvPr id="561" name="Google Shape;561;g2ce74c12ea8_0_5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2ce74c12ea8_0_5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63" name="Google Shape;563;g2ce74c12ea8_0_521"/>
          <p:cNvSpPr/>
          <p:nvPr/>
        </p:nvSpPr>
        <p:spPr>
          <a:xfrm>
            <a:off x="12701588" y="3467100"/>
            <a:ext cx="109317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choosing EaTemp</a:t>
            </a:r>
            <a:endParaRPr b="0" i="0" sz="8000" u="none" cap="none" strike="noStrike">
              <a:solidFill>
                <a:schemeClr val="dk1"/>
              </a:solidFill>
              <a:latin typeface="Calibri"/>
              <a:ea typeface="Calibri"/>
              <a:cs typeface="Calibri"/>
              <a:sym typeface="Calibri"/>
            </a:endParaRPr>
          </a:p>
        </p:txBody>
      </p:sp>
      <p:sp>
        <p:nvSpPr>
          <p:cNvPr id="564" name="Google Shape;564;g2ce74c12ea8_0_521"/>
          <p:cNvSpPr/>
          <p:nvPr/>
        </p:nvSpPr>
        <p:spPr>
          <a:xfrm>
            <a:off x="12701588"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65" name="Google Shape;565;g2ce74c12ea8_0_521"/>
          <p:cNvSpPr/>
          <p:nvPr/>
        </p:nvSpPr>
        <p:spPr>
          <a:xfrm rot="-5400000">
            <a:off x="21905797"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Credit | Image: </a:t>
            </a:r>
            <a:r>
              <a:rPr b="0" i="0" lang="en-US" sz="3200" u="sng" cap="none" strike="noStrike">
                <a:solidFill>
                  <a:srgbClr val="000000"/>
                </a:solidFill>
                <a:latin typeface="Lato"/>
                <a:ea typeface="Lato"/>
                <a:cs typeface="Lato"/>
                <a:sym typeface="Lato"/>
                <a:hlinkClick r:id="rId7">
                  <a:extLst>
                    <a:ext uri="{A12FA001-AC4F-418D-AE19-62706E023703}">
                      <ahyp:hlinkClr val="tx"/>
                    </a:ext>
                  </a:extLst>
                </a:hlinkClick>
              </a:rPr>
              <a:t>Unsplash</a:t>
            </a:r>
            <a:r>
              <a:rPr b="0" i="0" lang="en-US" sz="3200" u="none" cap="none" strike="noStrike">
                <a:solidFill>
                  <a:srgbClr val="000000"/>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566" name="Google Shape;566;g2ce74c12ea8_0_521"/>
          <p:cNvPicPr preferRelativeResize="0"/>
          <p:nvPr/>
        </p:nvPicPr>
        <p:blipFill rotWithShape="1">
          <a:blip r:embed="rId8">
            <a:alphaModFix/>
          </a:blip>
          <a:srcRect b="0" l="0" r="0" t="0"/>
          <a:stretch/>
        </p:blipFill>
        <p:spPr>
          <a:xfrm>
            <a:off x="165121" y="2235200"/>
            <a:ext cx="12028403" cy="924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40" name="Shape 40"/>
        <p:cNvGrpSpPr/>
        <p:nvPr/>
      </p:nvGrpSpPr>
      <p:grpSpPr>
        <a:xfrm>
          <a:off x="0" y="0"/>
          <a:ext cx="0" cy="0"/>
          <a:chOff x="0" y="0"/>
          <a:chExt cx="0" cy="0"/>
        </a:xfrm>
      </p:grpSpPr>
      <p:pic>
        <p:nvPicPr>
          <p:cNvPr descr=" " id="41" name="Google Shape;41;g2ce74c12ea8_0_23"/>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sp>
        <p:nvSpPr>
          <p:cNvPr id="42" name="Google Shape;42;g2ce74c12ea8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ce74c12ea8_0_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 name="Google Shape;44;g2ce74c12ea8_0_23"/>
          <p:cNvSpPr/>
          <p:nvPr/>
        </p:nvSpPr>
        <p:spPr>
          <a:xfrm>
            <a:off x="3658057" y="920750"/>
            <a:ext cx="17625600" cy="2484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12800"/>
              <a:buFont typeface="Emblema One"/>
              <a:buNone/>
            </a:pPr>
            <a:r>
              <a:rPr b="0" i="0" lang="en-US" sz="12800" u="none" cap="none" strike="noStrike">
                <a:solidFill>
                  <a:srgbClr val="4093B7"/>
                </a:solidFill>
                <a:latin typeface="Emblema One"/>
                <a:ea typeface="Emblema One"/>
                <a:cs typeface="Emblema One"/>
                <a:sym typeface="Emblema One"/>
              </a:rPr>
              <a:t>Table of Contents</a:t>
            </a:r>
            <a:endParaRPr b="0" i="0" sz="12800" u="none" cap="none" strike="noStrike">
              <a:solidFill>
                <a:schemeClr val="dk1"/>
              </a:solidFill>
              <a:latin typeface="Calibri"/>
              <a:ea typeface="Calibri"/>
              <a:cs typeface="Calibri"/>
              <a:sym typeface="Calibri"/>
            </a:endParaRPr>
          </a:p>
        </p:txBody>
      </p:sp>
      <p:sp>
        <p:nvSpPr>
          <p:cNvPr id="45" name="Google Shape;45;g2ce74c12ea8_0_23"/>
          <p:cNvSpPr/>
          <p:nvPr/>
        </p:nvSpPr>
        <p:spPr>
          <a:xfrm>
            <a:off x="1219352" y="4521200"/>
            <a:ext cx="73161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ce74c12ea8_0_23"/>
          <p:cNvSpPr/>
          <p:nvPr/>
        </p:nvSpPr>
        <p:spPr>
          <a:xfrm>
            <a:off x="1219352" y="4521200"/>
            <a:ext cx="1625700" cy="1625700"/>
          </a:xfrm>
          <a:prstGeom prst="roundRect">
            <a:avLst>
              <a:gd fmla="val 781313" name="adj"/>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ce74c12ea8_0_23"/>
          <p:cNvSpPr/>
          <p:nvPr/>
        </p:nvSpPr>
        <p:spPr>
          <a:xfrm>
            <a:off x="1555944" y="4870450"/>
            <a:ext cx="9525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093B7"/>
              </a:buClr>
              <a:buSzPts val="4800"/>
              <a:buFont typeface="Emblema One"/>
              <a:buNone/>
            </a:pPr>
            <a:r>
              <a:rPr b="0" i="0" lang="en-US" sz="4800" u="none" cap="none" strike="noStrike">
                <a:solidFill>
                  <a:srgbClr val="4093B7"/>
                </a:solidFill>
                <a:latin typeface="Emblema One"/>
                <a:ea typeface="Emblema One"/>
                <a:cs typeface="Emblema One"/>
                <a:sym typeface="Emblema One"/>
              </a:rPr>
              <a:t>01</a:t>
            </a:r>
            <a:endParaRPr b="0" i="0" sz="4800" u="none" cap="none" strike="noStrike">
              <a:solidFill>
                <a:schemeClr val="dk1"/>
              </a:solidFill>
              <a:latin typeface="Calibri"/>
              <a:ea typeface="Calibri"/>
              <a:cs typeface="Calibri"/>
              <a:sym typeface="Calibri"/>
            </a:endParaRPr>
          </a:p>
        </p:txBody>
      </p:sp>
      <p:sp>
        <p:nvSpPr>
          <p:cNvPr id="48" name="Google Shape;48;g2ce74c12ea8_0_23"/>
          <p:cNvSpPr/>
          <p:nvPr/>
        </p:nvSpPr>
        <p:spPr>
          <a:xfrm>
            <a:off x="1219352" y="6350000"/>
            <a:ext cx="73161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ce74c12ea8_0_23"/>
          <p:cNvSpPr/>
          <p:nvPr/>
        </p:nvSpPr>
        <p:spPr>
          <a:xfrm>
            <a:off x="1219352" y="6350000"/>
            <a:ext cx="7519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Introduction</a:t>
            </a:r>
            <a:endParaRPr b="0" i="0" sz="4800" u="none" cap="none" strike="noStrike">
              <a:solidFill>
                <a:schemeClr val="dk1"/>
              </a:solidFill>
              <a:latin typeface="Calibri"/>
              <a:ea typeface="Calibri"/>
              <a:cs typeface="Calibri"/>
              <a:sym typeface="Calibri"/>
            </a:endParaRPr>
          </a:p>
        </p:txBody>
      </p:sp>
      <p:sp>
        <p:nvSpPr>
          <p:cNvPr id="50" name="Google Shape;50;g2ce74c12ea8_0_23"/>
          <p:cNvSpPr/>
          <p:nvPr/>
        </p:nvSpPr>
        <p:spPr>
          <a:xfrm>
            <a:off x="1219352" y="71755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g2ce74c12ea8_0_23"/>
          <p:cNvSpPr/>
          <p:nvPr/>
        </p:nvSpPr>
        <p:spPr>
          <a:xfrm>
            <a:off x="1219352" y="9156700"/>
            <a:ext cx="73161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e74c12ea8_0_23"/>
          <p:cNvSpPr/>
          <p:nvPr/>
        </p:nvSpPr>
        <p:spPr>
          <a:xfrm>
            <a:off x="1219352" y="9156700"/>
            <a:ext cx="1625700" cy="16257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e74c12ea8_0_23"/>
          <p:cNvSpPr/>
          <p:nvPr/>
        </p:nvSpPr>
        <p:spPr>
          <a:xfrm>
            <a:off x="1505138" y="9505950"/>
            <a:ext cx="10542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093B7"/>
              </a:buClr>
              <a:buSzPts val="4800"/>
              <a:buFont typeface="Emblema One"/>
              <a:buNone/>
            </a:pPr>
            <a:r>
              <a:rPr b="0" i="0" lang="en-US" sz="4800" u="none" cap="none" strike="noStrike">
                <a:solidFill>
                  <a:srgbClr val="4093B7"/>
                </a:solidFill>
                <a:latin typeface="Emblema One"/>
                <a:ea typeface="Emblema One"/>
                <a:cs typeface="Emblema One"/>
                <a:sym typeface="Emblema One"/>
              </a:rPr>
              <a:t>02</a:t>
            </a:r>
            <a:endParaRPr b="0" i="0" sz="4800" u="none" cap="none" strike="noStrike">
              <a:solidFill>
                <a:schemeClr val="dk1"/>
              </a:solidFill>
              <a:latin typeface="Calibri"/>
              <a:ea typeface="Calibri"/>
              <a:cs typeface="Calibri"/>
              <a:sym typeface="Calibri"/>
            </a:endParaRPr>
          </a:p>
        </p:txBody>
      </p:sp>
      <p:sp>
        <p:nvSpPr>
          <p:cNvPr id="54" name="Google Shape;54;g2ce74c12ea8_0_23"/>
          <p:cNvSpPr/>
          <p:nvPr/>
        </p:nvSpPr>
        <p:spPr>
          <a:xfrm>
            <a:off x="1219352" y="10985500"/>
            <a:ext cx="73161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ce74c12ea8_0_23"/>
          <p:cNvSpPr/>
          <p:nvPr/>
        </p:nvSpPr>
        <p:spPr>
          <a:xfrm>
            <a:off x="1219352" y="10985500"/>
            <a:ext cx="7519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Encounters</a:t>
            </a:r>
            <a:endParaRPr b="0" i="0" sz="4800" u="none" cap="none" strike="noStrike">
              <a:solidFill>
                <a:schemeClr val="dk1"/>
              </a:solidFill>
              <a:latin typeface="Calibri"/>
              <a:ea typeface="Calibri"/>
              <a:cs typeface="Calibri"/>
              <a:sym typeface="Calibri"/>
            </a:endParaRPr>
          </a:p>
        </p:txBody>
      </p:sp>
      <p:sp>
        <p:nvSpPr>
          <p:cNvPr id="56" name="Google Shape;56;g2ce74c12ea8_0_23"/>
          <p:cNvSpPr/>
          <p:nvPr/>
        </p:nvSpPr>
        <p:spPr>
          <a:xfrm>
            <a:off x="1219352" y="118110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7" name="Google Shape;57;g2ce74c12ea8_0_23"/>
          <p:cNvSpPr/>
          <p:nvPr/>
        </p:nvSpPr>
        <p:spPr>
          <a:xfrm>
            <a:off x="8535467" y="4521200"/>
            <a:ext cx="73161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e74c12ea8_0_23"/>
          <p:cNvSpPr/>
          <p:nvPr/>
        </p:nvSpPr>
        <p:spPr>
          <a:xfrm>
            <a:off x="8535467" y="4521200"/>
            <a:ext cx="1625700" cy="16257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e74c12ea8_0_23"/>
          <p:cNvSpPr/>
          <p:nvPr/>
        </p:nvSpPr>
        <p:spPr>
          <a:xfrm>
            <a:off x="8821253" y="4870450"/>
            <a:ext cx="10542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093B7"/>
              </a:buClr>
              <a:buSzPts val="4800"/>
              <a:buFont typeface="Emblema One"/>
              <a:buNone/>
            </a:pPr>
            <a:r>
              <a:rPr b="0" i="0" lang="en-US" sz="4800" u="none" cap="none" strike="noStrike">
                <a:solidFill>
                  <a:srgbClr val="4093B7"/>
                </a:solidFill>
                <a:latin typeface="Emblema One"/>
                <a:ea typeface="Emblema One"/>
                <a:cs typeface="Emblema One"/>
                <a:sym typeface="Emblema One"/>
              </a:rPr>
              <a:t>03</a:t>
            </a:r>
            <a:endParaRPr b="0" i="0" sz="4800" u="none" cap="none" strike="noStrike">
              <a:solidFill>
                <a:schemeClr val="dk1"/>
              </a:solidFill>
              <a:latin typeface="Calibri"/>
              <a:ea typeface="Calibri"/>
              <a:cs typeface="Calibri"/>
              <a:sym typeface="Calibri"/>
            </a:endParaRPr>
          </a:p>
        </p:txBody>
      </p:sp>
      <p:sp>
        <p:nvSpPr>
          <p:cNvPr id="60" name="Google Shape;60;g2ce74c12ea8_0_23"/>
          <p:cNvSpPr/>
          <p:nvPr/>
        </p:nvSpPr>
        <p:spPr>
          <a:xfrm>
            <a:off x="8535467" y="6350000"/>
            <a:ext cx="73161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e74c12ea8_0_23"/>
          <p:cNvSpPr/>
          <p:nvPr/>
        </p:nvSpPr>
        <p:spPr>
          <a:xfrm>
            <a:off x="8535467" y="6350000"/>
            <a:ext cx="7519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Wonders</a:t>
            </a:r>
            <a:endParaRPr b="0" i="0" sz="4800" u="none" cap="none" strike="noStrike">
              <a:solidFill>
                <a:schemeClr val="dk1"/>
              </a:solidFill>
              <a:latin typeface="Calibri"/>
              <a:ea typeface="Calibri"/>
              <a:cs typeface="Calibri"/>
              <a:sym typeface="Calibri"/>
            </a:endParaRPr>
          </a:p>
        </p:txBody>
      </p:sp>
      <p:sp>
        <p:nvSpPr>
          <p:cNvPr id="62" name="Google Shape;62;g2ce74c12ea8_0_23"/>
          <p:cNvSpPr/>
          <p:nvPr/>
        </p:nvSpPr>
        <p:spPr>
          <a:xfrm>
            <a:off x="8535467" y="71755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3" name="Google Shape;63;g2ce74c12ea8_0_23"/>
          <p:cNvSpPr/>
          <p:nvPr/>
        </p:nvSpPr>
        <p:spPr>
          <a:xfrm>
            <a:off x="8535467" y="9156700"/>
            <a:ext cx="73161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e74c12ea8_0_23"/>
          <p:cNvSpPr/>
          <p:nvPr/>
        </p:nvSpPr>
        <p:spPr>
          <a:xfrm>
            <a:off x="8535467" y="9156700"/>
            <a:ext cx="1625700" cy="1625700"/>
          </a:xfrm>
          <a:prstGeom prst="roundRect">
            <a:avLst>
              <a:gd fmla="val 781313" name="adj"/>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e74c12ea8_0_23"/>
          <p:cNvSpPr/>
          <p:nvPr/>
        </p:nvSpPr>
        <p:spPr>
          <a:xfrm>
            <a:off x="8821253" y="9505950"/>
            <a:ext cx="10542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093B7"/>
              </a:buClr>
              <a:buSzPts val="4800"/>
              <a:buFont typeface="Emblema One"/>
              <a:buNone/>
            </a:pPr>
            <a:r>
              <a:rPr b="0" i="0" lang="en-US" sz="4800" u="none" cap="none" strike="noStrike">
                <a:solidFill>
                  <a:srgbClr val="4093B7"/>
                </a:solidFill>
                <a:latin typeface="Emblema One"/>
                <a:ea typeface="Emblema One"/>
                <a:cs typeface="Emblema One"/>
                <a:sym typeface="Emblema One"/>
              </a:rPr>
              <a:t>04</a:t>
            </a:r>
            <a:endParaRPr b="0" i="0" sz="4800" u="none" cap="none" strike="noStrike">
              <a:solidFill>
                <a:schemeClr val="dk1"/>
              </a:solidFill>
              <a:latin typeface="Calibri"/>
              <a:ea typeface="Calibri"/>
              <a:cs typeface="Calibri"/>
              <a:sym typeface="Calibri"/>
            </a:endParaRPr>
          </a:p>
        </p:txBody>
      </p:sp>
      <p:sp>
        <p:nvSpPr>
          <p:cNvPr id="66" name="Google Shape;66;g2ce74c12ea8_0_23"/>
          <p:cNvSpPr/>
          <p:nvPr/>
        </p:nvSpPr>
        <p:spPr>
          <a:xfrm>
            <a:off x="8535467" y="10985500"/>
            <a:ext cx="73161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e74c12ea8_0_23"/>
          <p:cNvSpPr/>
          <p:nvPr/>
        </p:nvSpPr>
        <p:spPr>
          <a:xfrm>
            <a:off x="8535467" y="10985500"/>
            <a:ext cx="7519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Magic</a:t>
            </a:r>
            <a:endParaRPr b="0" i="0" sz="4800" u="none" cap="none" strike="noStrike">
              <a:solidFill>
                <a:schemeClr val="dk1"/>
              </a:solidFill>
              <a:latin typeface="Calibri"/>
              <a:ea typeface="Calibri"/>
              <a:cs typeface="Calibri"/>
              <a:sym typeface="Calibri"/>
            </a:endParaRPr>
          </a:p>
        </p:txBody>
      </p:sp>
      <p:sp>
        <p:nvSpPr>
          <p:cNvPr id="68" name="Google Shape;68;g2ce74c12ea8_0_23"/>
          <p:cNvSpPr/>
          <p:nvPr/>
        </p:nvSpPr>
        <p:spPr>
          <a:xfrm>
            <a:off x="8535467" y="118110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69" name="Google Shape;69;g2ce74c12ea8_0_23"/>
          <p:cNvPicPr preferRelativeResize="0"/>
          <p:nvPr/>
        </p:nvPicPr>
        <p:blipFill rotWithShape="1">
          <a:blip r:embed="rId5">
            <a:alphaModFix/>
          </a:blip>
          <a:srcRect b="0" l="0" r="0" t="0"/>
          <a:stretch/>
        </p:blipFill>
        <p:spPr>
          <a:xfrm>
            <a:off x="12472959" y="3340100"/>
            <a:ext cx="10897962" cy="8204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74" name="Shape 74"/>
        <p:cNvGrpSpPr/>
        <p:nvPr/>
      </p:nvGrpSpPr>
      <p:grpSpPr>
        <a:xfrm>
          <a:off x="0" y="0"/>
          <a:ext cx="0" cy="0"/>
          <a:chOff x="0" y="0"/>
          <a:chExt cx="0" cy="0"/>
        </a:xfrm>
      </p:grpSpPr>
      <p:pic>
        <p:nvPicPr>
          <p:cNvPr descr=" " id="75" name="Google Shape;75;g2ce74c12ea8_0_56"/>
          <p:cNvPicPr preferRelativeResize="0"/>
          <p:nvPr/>
        </p:nvPicPr>
        <p:blipFill rotWithShape="1">
          <a:blip r:embed="rId3">
            <a:alphaModFix/>
          </a:blip>
          <a:srcRect b="0" l="0" r="0" t="0"/>
          <a:stretch/>
        </p:blipFill>
        <p:spPr>
          <a:xfrm>
            <a:off x="0" y="10515600"/>
            <a:ext cx="23269308" cy="3200400"/>
          </a:xfrm>
          <a:prstGeom prst="rect">
            <a:avLst/>
          </a:prstGeom>
          <a:noFill/>
          <a:ln>
            <a:noFill/>
          </a:ln>
        </p:spPr>
      </p:pic>
      <p:pic>
        <p:nvPicPr>
          <p:cNvPr descr=" " id="76" name="Google Shape;76;g2ce74c12ea8_0_56"/>
          <p:cNvPicPr preferRelativeResize="0"/>
          <p:nvPr/>
        </p:nvPicPr>
        <p:blipFill rotWithShape="1">
          <a:blip r:embed="rId4">
            <a:alphaModFix/>
          </a:blip>
          <a:srcRect b="0" l="0" r="0" t="0"/>
          <a:stretch/>
        </p:blipFill>
        <p:spPr>
          <a:xfrm>
            <a:off x="17667908" y="0"/>
            <a:ext cx="6719140" cy="5638800"/>
          </a:xfrm>
          <a:prstGeom prst="rect">
            <a:avLst/>
          </a:prstGeom>
          <a:noFill/>
          <a:ln>
            <a:noFill/>
          </a:ln>
        </p:spPr>
      </p:pic>
      <p:sp>
        <p:nvSpPr>
          <p:cNvPr id="77" name="Google Shape;77;g2ce74c12ea8_0_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ce74c12ea8_0_5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9" name="Google Shape;79;g2ce74c12ea8_0_56"/>
          <p:cNvSpPr/>
          <p:nvPr/>
        </p:nvSpPr>
        <p:spPr>
          <a:xfrm>
            <a:off x="2959470" y="2432050"/>
            <a:ext cx="194928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The Realm of the Extraordinary</a:t>
            </a:r>
            <a:endParaRPr b="0" i="0" sz="8000" u="none" cap="none" strike="noStrike">
              <a:solidFill>
                <a:schemeClr val="dk1"/>
              </a:solidFill>
              <a:latin typeface="Calibri"/>
              <a:ea typeface="Calibri"/>
              <a:cs typeface="Calibri"/>
              <a:sym typeface="Calibri"/>
            </a:endParaRPr>
          </a:p>
        </p:txBody>
      </p:sp>
      <p:sp>
        <p:nvSpPr>
          <p:cNvPr id="80" name="Google Shape;80;g2ce74c12ea8_0_56"/>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1" name="Google Shape;81;g2ce74c12ea8_0_56"/>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86" name="Shape 86"/>
        <p:cNvGrpSpPr/>
        <p:nvPr/>
      </p:nvGrpSpPr>
      <p:grpSpPr>
        <a:xfrm>
          <a:off x="0" y="0"/>
          <a:ext cx="0" cy="0"/>
          <a:chOff x="0" y="0"/>
          <a:chExt cx="0" cy="0"/>
        </a:xfrm>
      </p:grpSpPr>
      <p:pic>
        <p:nvPicPr>
          <p:cNvPr descr=" " id="87" name="Google Shape;87;g2ce74c12ea8_0_67"/>
          <p:cNvPicPr preferRelativeResize="0"/>
          <p:nvPr/>
        </p:nvPicPr>
        <p:blipFill rotWithShape="1">
          <a:blip r:embed="rId3">
            <a:alphaModFix/>
          </a:blip>
          <a:srcRect b="0" l="0" r="0" t="0"/>
          <a:stretch/>
        </p:blipFill>
        <p:spPr>
          <a:xfrm>
            <a:off x="0" y="10972800"/>
            <a:ext cx="24387048" cy="2743200"/>
          </a:xfrm>
          <a:prstGeom prst="rect">
            <a:avLst/>
          </a:prstGeom>
          <a:noFill/>
          <a:ln>
            <a:noFill/>
          </a:ln>
        </p:spPr>
      </p:pic>
      <p:pic>
        <p:nvPicPr>
          <p:cNvPr descr=" " id="88" name="Google Shape;88;g2ce74c12ea8_0_67"/>
          <p:cNvPicPr preferRelativeResize="0"/>
          <p:nvPr/>
        </p:nvPicPr>
        <p:blipFill rotWithShape="1">
          <a:blip r:embed="rId4">
            <a:alphaModFix/>
          </a:blip>
          <a:srcRect b="0" l="0" r="0" t="0"/>
          <a:stretch/>
        </p:blipFill>
        <p:spPr>
          <a:xfrm>
            <a:off x="0" y="0"/>
            <a:ext cx="24387048" cy="2743200"/>
          </a:xfrm>
          <a:prstGeom prst="rect">
            <a:avLst/>
          </a:prstGeom>
          <a:noFill/>
          <a:ln>
            <a:noFill/>
          </a:ln>
        </p:spPr>
      </p:pic>
      <p:pic>
        <p:nvPicPr>
          <p:cNvPr descr=" " id="89" name="Google Shape;89;g2ce74c12ea8_0_67"/>
          <p:cNvPicPr preferRelativeResize="0"/>
          <p:nvPr/>
        </p:nvPicPr>
        <p:blipFill rotWithShape="1">
          <a:blip r:embed="rId5">
            <a:alphaModFix/>
          </a:blip>
          <a:srcRect b="0" l="0" r="0" t="0"/>
          <a:stretch/>
        </p:blipFill>
        <p:spPr>
          <a:xfrm>
            <a:off x="0" y="7175500"/>
            <a:ext cx="24387048" cy="6540500"/>
          </a:xfrm>
          <a:prstGeom prst="rect">
            <a:avLst/>
          </a:prstGeom>
          <a:noFill/>
          <a:ln>
            <a:noFill/>
          </a:ln>
        </p:spPr>
      </p:pic>
      <p:pic>
        <p:nvPicPr>
          <p:cNvPr descr=" " id="90" name="Google Shape;90;g2ce74c12ea8_0_67"/>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91" name="Google Shape;91;g2ce74c12ea8_0_67"/>
          <p:cNvSpPr/>
          <p:nvPr/>
        </p:nvSpPr>
        <p:spPr>
          <a:xfrm>
            <a:off x="1905238" y="1651000"/>
            <a:ext cx="9869100" cy="48132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ce74c12ea8_0_67"/>
          <p:cNvPicPr preferRelativeResize="0"/>
          <p:nvPr/>
        </p:nvPicPr>
        <p:blipFill rotWithShape="1">
          <a:blip r:embed="rId7">
            <a:alphaModFix/>
          </a:blip>
          <a:srcRect b="0" l="0" r="0" t="0"/>
          <a:stretch/>
        </p:blipFill>
        <p:spPr>
          <a:xfrm>
            <a:off x="6018996" y="1955800"/>
            <a:ext cx="1641615" cy="1625606"/>
          </a:xfrm>
          <a:prstGeom prst="rect">
            <a:avLst/>
          </a:prstGeom>
          <a:noFill/>
          <a:ln>
            <a:noFill/>
          </a:ln>
        </p:spPr>
      </p:pic>
      <p:sp>
        <p:nvSpPr>
          <p:cNvPr id="93" name="Google Shape;93;g2ce74c12ea8_0_67"/>
          <p:cNvSpPr/>
          <p:nvPr/>
        </p:nvSpPr>
        <p:spPr>
          <a:xfrm>
            <a:off x="2311689" y="3886206"/>
            <a:ext cx="90561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ce74c12ea8_0_67"/>
          <p:cNvSpPr/>
          <p:nvPr/>
        </p:nvSpPr>
        <p:spPr>
          <a:xfrm>
            <a:off x="2210076" y="3886206"/>
            <a:ext cx="92595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Unicorn Sightings</a:t>
            </a:r>
            <a:endParaRPr b="0" i="0" sz="4800" u="none" cap="none" strike="noStrike">
              <a:solidFill>
                <a:schemeClr val="dk1"/>
              </a:solidFill>
              <a:latin typeface="Calibri"/>
              <a:ea typeface="Calibri"/>
              <a:cs typeface="Calibri"/>
              <a:sym typeface="Calibri"/>
            </a:endParaRPr>
          </a:p>
        </p:txBody>
      </p:sp>
      <p:sp>
        <p:nvSpPr>
          <p:cNvPr id="95" name="Google Shape;95;g2ce74c12ea8_0_67"/>
          <p:cNvSpPr/>
          <p:nvPr/>
        </p:nvSpPr>
        <p:spPr>
          <a:xfrm>
            <a:off x="2243947" y="4711706"/>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6" name="Google Shape;96;g2ce74c12ea8_0_67"/>
          <p:cNvSpPr/>
          <p:nvPr/>
        </p:nvSpPr>
        <p:spPr>
          <a:xfrm>
            <a:off x="12612676" y="1600200"/>
            <a:ext cx="9869100" cy="48132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ce74c12ea8_0_67"/>
          <p:cNvPicPr preferRelativeResize="0"/>
          <p:nvPr/>
        </p:nvPicPr>
        <p:blipFill rotWithShape="1">
          <a:blip r:embed="rId8">
            <a:alphaModFix/>
          </a:blip>
          <a:srcRect b="0" l="0" r="0" t="0"/>
          <a:stretch/>
        </p:blipFill>
        <p:spPr>
          <a:xfrm>
            <a:off x="16758728" y="1905000"/>
            <a:ext cx="1577028" cy="1625600"/>
          </a:xfrm>
          <a:prstGeom prst="rect">
            <a:avLst/>
          </a:prstGeom>
          <a:noFill/>
          <a:ln>
            <a:noFill/>
          </a:ln>
        </p:spPr>
      </p:pic>
      <p:sp>
        <p:nvSpPr>
          <p:cNvPr id="98" name="Google Shape;98;g2ce74c12ea8_0_67"/>
          <p:cNvSpPr/>
          <p:nvPr/>
        </p:nvSpPr>
        <p:spPr>
          <a:xfrm>
            <a:off x="13019127" y="3835400"/>
            <a:ext cx="90561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ce74c12ea8_0_67"/>
          <p:cNvSpPr/>
          <p:nvPr/>
        </p:nvSpPr>
        <p:spPr>
          <a:xfrm>
            <a:off x="12917514" y="3835400"/>
            <a:ext cx="92595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Dragon Taming</a:t>
            </a:r>
            <a:endParaRPr b="0" i="0" sz="4800" u="none" cap="none" strike="noStrike">
              <a:solidFill>
                <a:schemeClr val="dk1"/>
              </a:solidFill>
              <a:latin typeface="Calibri"/>
              <a:ea typeface="Calibri"/>
              <a:cs typeface="Calibri"/>
              <a:sym typeface="Calibri"/>
            </a:endParaRPr>
          </a:p>
        </p:txBody>
      </p:sp>
      <p:sp>
        <p:nvSpPr>
          <p:cNvPr id="100" name="Google Shape;100;g2ce74c12ea8_0_67"/>
          <p:cNvSpPr/>
          <p:nvPr/>
        </p:nvSpPr>
        <p:spPr>
          <a:xfrm>
            <a:off x="12951385" y="46609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105" name="Shape 105"/>
        <p:cNvGrpSpPr/>
        <p:nvPr/>
      </p:nvGrpSpPr>
      <p:grpSpPr>
        <a:xfrm>
          <a:off x="0" y="0"/>
          <a:ext cx="0" cy="0"/>
          <a:chOff x="0" y="0"/>
          <a:chExt cx="0" cy="0"/>
        </a:xfrm>
      </p:grpSpPr>
      <p:pic>
        <p:nvPicPr>
          <p:cNvPr descr=" " id="106" name="Google Shape;106;g2ce74c12ea8_0_85"/>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sp>
        <p:nvSpPr>
          <p:cNvPr id="107" name="Google Shape;107;g2ce74c12ea8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ce74c12ea8_0_8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9" name="Google Shape;109;g2ce74c12ea8_0_85"/>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ce74c12ea8_0_85"/>
          <p:cNvPicPr preferRelativeResize="0"/>
          <p:nvPr/>
        </p:nvPicPr>
        <p:blipFill rotWithShape="1">
          <a:blip r:embed="rId5">
            <a:alphaModFix/>
          </a:blip>
          <a:srcRect b="0" l="0" r="0" t="0"/>
          <a:stretch/>
        </p:blipFill>
        <p:spPr>
          <a:xfrm>
            <a:off x="2934067" y="1384300"/>
            <a:ext cx="8129016" cy="7696200"/>
          </a:xfrm>
          <a:prstGeom prst="rect">
            <a:avLst/>
          </a:prstGeom>
          <a:noFill/>
          <a:ln>
            <a:noFill/>
          </a:ln>
        </p:spPr>
      </p:pic>
      <p:sp>
        <p:nvSpPr>
          <p:cNvPr id="111" name="Google Shape;111;g2ce74c12ea8_0_85"/>
          <p:cNvSpPr/>
          <p:nvPr/>
        </p:nvSpPr>
        <p:spPr>
          <a:xfrm>
            <a:off x="2934067" y="9690100"/>
            <a:ext cx="8129100" cy="13335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ce74c12ea8_0_85"/>
          <p:cNvSpPr/>
          <p:nvPr/>
        </p:nvSpPr>
        <p:spPr>
          <a:xfrm>
            <a:off x="3696162" y="9994900"/>
            <a:ext cx="66684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4800"/>
              <a:buFont typeface="Emblema One"/>
              <a:buNone/>
            </a:pPr>
            <a:r>
              <a:rPr b="0" i="0" lang="en-US" sz="4800" u="none" cap="none" strike="noStrike">
                <a:solidFill>
                  <a:srgbClr val="4093B7"/>
                </a:solidFill>
                <a:latin typeface="Emblema One"/>
                <a:ea typeface="Emblema One"/>
                <a:cs typeface="Emblema One"/>
                <a:sym typeface="Emblema One"/>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2ce74c12ea8_0_85"/>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ce74c12ea8_0_85"/>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5" name="Google Shape;115;g2ce74c12ea8_0_85"/>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ce74c12ea8_0_85"/>
          <p:cNvPicPr preferRelativeResize="0"/>
          <p:nvPr/>
        </p:nvPicPr>
        <p:blipFill rotWithShape="1">
          <a:blip r:embed="rId6">
            <a:alphaModFix/>
          </a:blip>
          <a:srcRect b="0" l="0" r="0" t="0"/>
          <a:stretch/>
        </p:blipFill>
        <p:spPr>
          <a:xfrm>
            <a:off x="13323965" y="1384300"/>
            <a:ext cx="8129016" cy="7696200"/>
          </a:xfrm>
          <a:prstGeom prst="rect">
            <a:avLst/>
          </a:prstGeom>
          <a:noFill/>
          <a:ln>
            <a:noFill/>
          </a:ln>
        </p:spPr>
      </p:pic>
      <p:sp>
        <p:nvSpPr>
          <p:cNvPr id="117" name="Google Shape;117;g2ce74c12ea8_0_85"/>
          <p:cNvSpPr/>
          <p:nvPr/>
        </p:nvSpPr>
        <p:spPr>
          <a:xfrm>
            <a:off x="13323965" y="9690100"/>
            <a:ext cx="8129100" cy="13335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ce74c12ea8_0_85"/>
          <p:cNvSpPr/>
          <p:nvPr/>
        </p:nvSpPr>
        <p:spPr>
          <a:xfrm>
            <a:off x="14086061" y="9994900"/>
            <a:ext cx="58554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4800"/>
              <a:buFont typeface="Emblema One"/>
              <a:buNone/>
            </a:pPr>
            <a:r>
              <a:rPr b="0" i="0" lang="en-US" sz="4800" u="none" cap="none" strike="noStrike">
                <a:solidFill>
                  <a:srgbClr val="4093B7"/>
                </a:solidFill>
                <a:latin typeface="Emblema One"/>
                <a:ea typeface="Emblema One"/>
                <a:cs typeface="Emblema One"/>
                <a:sym typeface="Emblema One"/>
              </a:rPr>
              <a:t>Dragon Taming</a:t>
            </a:r>
            <a:endParaRPr b="0" i="0" sz="4800" u="none" cap="none" strike="noStrike">
              <a:solidFill>
                <a:schemeClr val="dk1"/>
              </a:solidFill>
              <a:latin typeface="Calibri"/>
              <a:ea typeface="Calibri"/>
              <a:cs typeface="Calibri"/>
              <a:sym typeface="Calibri"/>
            </a:endParaRPr>
          </a:p>
        </p:txBody>
      </p:sp>
      <p:sp>
        <p:nvSpPr>
          <p:cNvPr id="119" name="Google Shape;119;g2ce74c12ea8_0_85"/>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ce74c12ea8_0_85"/>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125" name="Shape 125"/>
        <p:cNvGrpSpPr/>
        <p:nvPr/>
      </p:nvGrpSpPr>
      <p:grpSpPr>
        <a:xfrm>
          <a:off x="0" y="0"/>
          <a:ext cx="0" cy="0"/>
          <a:chOff x="0" y="0"/>
          <a:chExt cx="0" cy="0"/>
        </a:xfrm>
      </p:grpSpPr>
      <p:pic>
        <p:nvPicPr>
          <p:cNvPr descr=" " id="126" name="Google Shape;126;g2ce74c12ea8_0_104"/>
          <p:cNvPicPr preferRelativeResize="0"/>
          <p:nvPr/>
        </p:nvPicPr>
        <p:blipFill rotWithShape="1">
          <a:blip r:embed="rId3">
            <a:alphaModFix/>
          </a:blip>
          <a:srcRect b="0" l="0" r="0" t="0"/>
          <a:stretch/>
        </p:blipFill>
        <p:spPr>
          <a:xfrm>
            <a:off x="4064508" y="0"/>
            <a:ext cx="16258032" cy="13716000"/>
          </a:xfrm>
          <a:prstGeom prst="rect">
            <a:avLst/>
          </a:prstGeom>
          <a:noFill/>
          <a:ln>
            <a:noFill/>
          </a:ln>
        </p:spPr>
      </p:pic>
      <p:pic>
        <p:nvPicPr>
          <p:cNvPr descr=" " id="127" name="Google Shape;127;g2ce74c12ea8_0_104"/>
          <p:cNvPicPr preferRelativeResize="0"/>
          <p:nvPr/>
        </p:nvPicPr>
        <p:blipFill rotWithShape="1">
          <a:blip r:embed="rId4">
            <a:alphaModFix/>
          </a:blip>
          <a:srcRect b="0" l="0" r="0" t="0"/>
          <a:stretch/>
        </p:blipFill>
        <p:spPr>
          <a:xfrm>
            <a:off x="12117314" y="0"/>
            <a:ext cx="6604825" cy="5181600"/>
          </a:xfrm>
          <a:prstGeom prst="rect">
            <a:avLst/>
          </a:prstGeom>
          <a:noFill/>
          <a:ln>
            <a:noFill/>
          </a:ln>
        </p:spPr>
      </p:pic>
      <p:pic>
        <p:nvPicPr>
          <p:cNvPr descr=" " id="128" name="Google Shape;128;g2ce74c12ea8_0_104"/>
          <p:cNvPicPr preferRelativeResize="0"/>
          <p:nvPr/>
        </p:nvPicPr>
        <p:blipFill rotWithShape="1">
          <a:blip r:embed="rId5">
            <a:alphaModFix/>
          </a:blip>
          <a:srcRect b="0" l="0" r="0" t="0"/>
          <a:stretch/>
        </p:blipFill>
        <p:spPr>
          <a:xfrm>
            <a:off x="5791924" y="9893300"/>
            <a:ext cx="4293137" cy="3708400"/>
          </a:xfrm>
          <a:prstGeom prst="rect">
            <a:avLst/>
          </a:prstGeom>
          <a:noFill/>
          <a:ln>
            <a:noFill/>
          </a:ln>
        </p:spPr>
      </p:pic>
      <p:sp>
        <p:nvSpPr>
          <p:cNvPr id="129" name="Google Shape;129;g2ce74c12ea8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ce74c12ea8_0_1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31" name="Google Shape;131;g2ce74c12ea8_0_104"/>
          <p:cNvPicPr preferRelativeResize="0"/>
          <p:nvPr/>
        </p:nvPicPr>
        <p:blipFill rotWithShape="1">
          <a:blip r:embed="rId7">
            <a:alphaModFix/>
          </a:blip>
          <a:srcRect b="0" l="0" r="0" t="0"/>
          <a:stretch/>
        </p:blipFill>
        <p:spPr>
          <a:xfrm>
            <a:off x="914514" y="1384300"/>
            <a:ext cx="5966698" cy="4437887"/>
          </a:xfrm>
          <a:prstGeom prst="rect">
            <a:avLst/>
          </a:prstGeom>
          <a:noFill/>
          <a:ln>
            <a:noFill/>
          </a:ln>
        </p:spPr>
      </p:pic>
      <p:sp>
        <p:nvSpPr>
          <p:cNvPr id="132" name="Google Shape;132;g2ce74c12ea8_0_104"/>
          <p:cNvSpPr/>
          <p:nvPr/>
        </p:nvSpPr>
        <p:spPr>
          <a:xfrm>
            <a:off x="5842730" y="4699000"/>
            <a:ext cx="136035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ce74c12ea8_0_104"/>
          <p:cNvSpPr/>
          <p:nvPr/>
        </p:nvSpPr>
        <p:spPr>
          <a:xfrm>
            <a:off x="5842730" y="4699000"/>
            <a:ext cx="13806600" cy="527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4" name="Google Shape;134;g2ce74c12ea8_0_104"/>
          <p:cNvSpPr/>
          <p:nvPr/>
        </p:nvSpPr>
        <p:spPr>
          <a:xfrm>
            <a:off x="14403600" y="10071100"/>
            <a:ext cx="51948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mblema One"/>
              <a:buNone/>
            </a:pPr>
            <a:r>
              <a:rPr b="0" i="0" lang="en-US" sz="3600" u="none" cap="none" strike="noStrike">
                <a:solidFill>
                  <a:srgbClr val="0E0E0E"/>
                </a:solidFill>
                <a:latin typeface="Emblema One"/>
                <a:ea typeface="Emblema One"/>
                <a:cs typeface="Emblema One"/>
                <a:sym typeface="Emblema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139" name="Shape 139"/>
        <p:cNvGrpSpPr/>
        <p:nvPr/>
      </p:nvGrpSpPr>
      <p:grpSpPr>
        <a:xfrm>
          <a:off x="0" y="0"/>
          <a:ext cx="0" cy="0"/>
          <a:chOff x="0" y="0"/>
          <a:chExt cx="0" cy="0"/>
        </a:xfrm>
      </p:grpSpPr>
      <p:pic>
        <p:nvPicPr>
          <p:cNvPr descr=" " id="140" name="Google Shape;140;g2ce74c12ea8_0_117"/>
          <p:cNvPicPr preferRelativeResize="0"/>
          <p:nvPr/>
        </p:nvPicPr>
        <p:blipFill rotWithShape="1">
          <a:blip r:embed="rId3">
            <a:alphaModFix/>
          </a:blip>
          <a:srcRect b="0" l="0" r="0" t="0"/>
          <a:stretch/>
        </p:blipFill>
        <p:spPr>
          <a:xfrm>
            <a:off x="0" y="10972800"/>
            <a:ext cx="24387048" cy="2743200"/>
          </a:xfrm>
          <a:prstGeom prst="rect">
            <a:avLst/>
          </a:prstGeom>
          <a:noFill/>
          <a:ln>
            <a:noFill/>
          </a:ln>
        </p:spPr>
      </p:pic>
      <p:pic>
        <p:nvPicPr>
          <p:cNvPr descr=" " id="141" name="Google Shape;141;g2ce74c12ea8_0_117"/>
          <p:cNvPicPr preferRelativeResize="0"/>
          <p:nvPr/>
        </p:nvPicPr>
        <p:blipFill rotWithShape="1">
          <a:blip r:embed="rId4">
            <a:alphaModFix/>
          </a:blip>
          <a:srcRect b="0" l="0" r="0" t="0"/>
          <a:stretch/>
        </p:blipFill>
        <p:spPr>
          <a:xfrm>
            <a:off x="0" y="0"/>
            <a:ext cx="24387048" cy="2743200"/>
          </a:xfrm>
          <a:prstGeom prst="rect">
            <a:avLst/>
          </a:prstGeom>
          <a:noFill/>
          <a:ln>
            <a:noFill/>
          </a:ln>
        </p:spPr>
      </p:pic>
      <p:sp>
        <p:nvSpPr>
          <p:cNvPr id="142" name="Google Shape;142;g2ce74c12ea8_0_117"/>
          <p:cNvSpPr/>
          <p:nvPr/>
        </p:nvSpPr>
        <p:spPr>
          <a:xfrm>
            <a:off x="2070359" y="1397000"/>
            <a:ext cx="205977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The Magic of Dragons: A Research</a:t>
            </a:r>
            <a:endParaRPr b="0" i="0" sz="8000" u="none" cap="none" strike="noStrike">
              <a:solidFill>
                <a:schemeClr val="dk1"/>
              </a:solidFill>
              <a:latin typeface="Calibri"/>
              <a:ea typeface="Calibri"/>
              <a:cs typeface="Calibri"/>
              <a:sym typeface="Calibri"/>
            </a:endParaRPr>
          </a:p>
        </p:txBody>
      </p:sp>
      <p:sp>
        <p:nvSpPr>
          <p:cNvPr id="143" name="Google Shape;143;g2ce74c12ea8_0_117"/>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ce74c12ea8_0_117"/>
          <p:cNvSpPr/>
          <p:nvPr/>
        </p:nvSpPr>
        <p:spPr>
          <a:xfrm>
            <a:off x="14200375" y="4406900"/>
            <a:ext cx="8205300" cy="8204100"/>
          </a:xfrm>
          <a:prstGeom prst="ellipse">
            <a:avLst/>
          </a:prstGeom>
          <a:solidFill>
            <a:srgbClr val="4093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ce74c12ea8_0_117"/>
          <p:cNvSpPr/>
          <p:nvPr/>
        </p:nvSpPr>
        <p:spPr>
          <a:xfrm>
            <a:off x="15229203" y="6299200"/>
            <a:ext cx="6160200" cy="6159600"/>
          </a:xfrm>
          <a:prstGeom prst="ellipse">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ce74c12ea8_0_117"/>
          <p:cNvSpPr/>
          <p:nvPr/>
        </p:nvSpPr>
        <p:spPr>
          <a:xfrm>
            <a:off x="16258032" y="8178800"/>
            <a:ext cx="4089900" cy="4089300"/>
          </a:xfrm>
          <a:prstGeom prst="ellipse">
            <a:avLst/>
          </a:prstGeom>
          <a:solidFill>
            <a:srgbClr val="E1F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ce74c12ea8_0_117"/>
          <p:cNvSpPr/>
          <p:nvPr/>
        </p:nvSpPr>
        <p:spPr>
          <a:xfrm>
            <a:off x="17426578" y="4953000"/>
            <a:ext cx="17274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Emblema One"/>
              <a:buNone/>
            </a:pPr>
            <a:r>
              <a:rPr b="0" i="0" lang="en-US" sz="4800" u="none" cap="none" strike="noStrike">
                <a:solidFill>
                  <a:srgbClr val="FFFFFF"/>
                </a:solidFill>
                <a:latin typeface="Emblema One"/>
                <a:ea typeface="Emblema One"/>
                <a:cs typeface="Emblema One"/>
                <a:sym typeface="Emblema One"/>
              </a:rPr>
              <a:t>6.7M</a:t>
            </a:r>
            <a:endParaRPr b="0" i="0" sz="4800" u="none" cap="none" strike="noStrike">
              <a:solidFill>
                <a:schemeClr val="dk1"/>
              </a:solidFill>
              <a:latin typeface="Calibri"/>
              <a:ea typeface="Calibri"/>
              <a:cs typeface="Calibri"/>
              <a:sym typeface="Calibri"/>
            </a:endParaRPr>
          </a:p>
        </p:txBody>
      </p:sp>
      <p:sp>
        <p:nvSpPr>
          <p:cNvPr id="148" name="Google Shape;148;g2ce74c12ea8_0_117"/>
          <p:cNvSpPr/>
          <p:nvPr/>
        </p:nvSpPr>
        <p:spPr>
          <a:xfrm>
            <a:off x="17439280" y="9766300"/>
            <a:ext cx="17274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Emblema One"/>
              <a:buNone/>
            </a:pPr>
            <a:r>
              <a:rPr b="0" i="0" lang="en-US" sz="4800" u="none" cap="none" strike="noStrike">
                <a:solidFill>
                  <a:srgbClr val="272727"/>
                </a:solidFill>
                <a:latin typeface="Emblema One"/>
                <a:ea typeface="Emblema One"/>
                <a:cs typeface="Emblema One"/>
                <a:sym typeface="Emblema One"/>
              </a:rPr>
              <a:t>2.3M</a:t>
            </a:r>
            <a:endParaRPr b="0" i="0" sz="4800" u="none" cap="none" strike="noStrike">
              <a:solidFill>
                <a:schemeClr val="dk1"/>
              </a:solidFill>
              <a:latin typeface="Calibri"/>
              <a:ea typeface="Calibri"/>
              <a:cs typeface="Calibri"/>
              <a:sym typeface="Calibri"/>
            </a:endParaRPr>
          </a:p>
        </p:txBody>
      </p:sp>
      <p:sp>
        <p:nvSpPr>
          <p:cNvPr id="149" name="Google Shape;149;g2ce74c12ea8_0_117"/>
          <p:cNvSpPr/>
          <p:nvPr/>
        </p:nvSpPr>
        <p:spPr>
          <a:xfrm>
            <a:off x="17439280" y="6832600"/>
            <a:ext cx="17274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Emblema One"/>
              <a:buNone/>
            </a:pPr>
            <a:r>
              <a:rPr b="0" i="0" lang="en-US" sz="4800" u="none" cap="none" strike="noStrike">
                <a:solidFill>
                  <a:srgbClr val="272727"/>
                </a:solidFill>
                <a:latin typeface="Emblema One"/>
                <a:ea typeface="Emblema One"/>
                <a:cs typeface="Emblema One"/>
                <a:sym typeface="Emblema One"/>
              </a:rPr>
              <a:t>4.4M</a:t>
            </a:r>
            <a:endParaRPr b="0" i="0" sz="4800" u="none" cap="none" strike="noStrike">
              <a:solidFill>
                <a:schemeClr val="dk1"/>
              </a:solidFill>
              <a:latin typeface="Calibri"/>
              <a:ea typeface="Calibri"/>
              <a:cs typeface="Calibri"/>
              <a:sym typeface="Calibri"/>
            </a:endParaRPr>
          </a:p>
        </p:txBody>
      </p:sp>
      <p:sp>
        <p:nvSpPr>
          <p:cNvPr id="150" name="Google Shape;150;g2ce74c12ea8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ce74c12ea8_0_1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2" name="Google Shape;152;g2ce74c12ea8_0_117"/>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ce74c12ea8_0_117"/>
          <p:cNvPicPr preferRelativeResize="0"/>
          <p:nvPr/>
        </p:nvPicPr>
        <p:blipFill rotWithShape="1">
          <a:blip r:embed="rId6">
            <a:alphaModFix/>
          </a:blip>
          <a:srcRect b="0" l="0" r="0" t="0"/>
          <a:stretch/>
        </p:blipFill>
        <p:spPr>
          <a:xfrm>
            <a:off x="3734267" y="3594100"/>
            <a:ext cx="1092361" cy="1117600"/>
          </a:xfrm>
          <a:prstGeom prst="rect">
            <a:avLst/>
          </a:prstGeom>
          <a:noFill/>
          <a:ln>
            <a:noFill/>
          </a:ln>
        </p:spPr>
      </p:pic>
      <p:sp>
        <p:nvSpPr>
          <p:cNvPr id="154" name="Google Shape;154;g2ce74c12ea8_0_117"/>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ce74c12ea8_0_117"/>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56" name="Google Shape;156;g2ce74c12ea8_0_117"/>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ce74c12ea8_0_117"/>
          <p:cNvPicPr preferRelativeResize="0"/>
          <p:nvPr/>
        </p:nvPicPr>
        <p:blipFill rotWithShape="1">
          <a:blip r:embed="rId7">
            <a:alphaModFix/>
          </a:blip>
          <a:srcRect b="0" l="0" r="0" t="0"/>
          <a:stretch/>
        </p:blipFill>
        <p:spPr>
          <a:xfrm>
            <a:off x="3734267" y="6946900"/>
            <a:ext cx="1067888" cy="1117600"/>
          </a:xfrm>
          <a:prstGeom prst="rect">
            <a:avLst/>
          </a:prstGeom>
          <a:noFill/>
          <a:ln>
            <a:noFill/>
          </a:ln>
        </p:spPr>
      </p:pic>
      <p:sp>
        <p:nvSpPr>
          <p:cNvPr id="158" name="Google Shape;158;g2ce74c12ea8_0_117"/>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ce74c12ea8_0_117"/>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60" name="Google Shape;160;g2ce74c12ea8_0_117"/>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ce74c12ea8_0_117"/>
          <p:cNvPicPr preferRelativeResize="0"/>
          <p:nvPr/>
        </p:nvPicPr>
        <p:blipFill rotWithShape="1">
          <a:blip r:embed="rId8">
            <a:alphaModFix/>
          </a:blip>
          <a:srcRect b="0" l="0" r="0" t="0"/>
          <a:stretch/>
        </p:blipFill>
        <p:spPr>
          <a:xfrm>
            <a:off x="3734267" y="10299700"/>
            <a:ext cx="1128850" cy="1117600"/>
          </a:xfrm>
          <a:prstGeom prst="rect">
            <a:avLst/>
          </a:prstGeom>
          <a:noFill/>
          <a:ln>
            <a:noFill/>
          </a:ln>
        </p:spPr>
      </p:pic>
      <p:sp>
        <p:nvSpPr>
          <p:cNvPr id="162" name="Google Shape;162;g2ce74c12ea8_0_117"/>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ce74c12ea8_0_117"/>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1F5"/>
        </a:solidFill>
      </p:bgPr>
    </p:bg>
    <p:spTree>
      <p:nvGrpSpPr>
        <p:cNvPr id="168" name="Shape 168"/>
        <p:cNvGrpSpPr/>
        <p:nvPr/>
      </p:nvGrpSpPr>
      <p:grpSpPr>
        <a:xfrm>
          <a:off x="0" y="0"/>
          <a:ext cx="0" cy="0"/>
          <a:chOff x="0" y="0"/>
          <a:chExt cx="0" cy="0"/>
        </a:xfrm>
      </p:grpSpPr>
      <p:pic>
        <p:nvPicPr>
          <p:cNvPr descr=" " id="169" name="Google Shape;169;g2ce74c12ea8_0_145"/>
          <p:cNvPicPr preferRelativeResize="0"/>
          <p:nvPr/>
        </p:nvPicPr>
        <p:blipFill rotWithShape="1">
          <a:blip r:embed="rId3">
            <a:alphaModFix/>
          </a:blip>
          <a:srcRect b="0" l="0" r="0" t="0"/>
          <a:stretch/>
        </p:blipFill>
        <p:spPr>
          <a:xfrm>
            <a:off x="0" y="10515600"/>
            <a:ext cx="23269308" cy="3200400"/>
          </a:xfrm>
          <a:prstGeom prst="rect">
            <a:avLst/>
          </a:prstGeom>
          <a:noFill/>
          <a:ln>
            <a:noFill/>
          </a:ln>
        </p:spPr>
      </p:pic>
      <p:pic>
        <p:nvPicPr>
          <p:cNvPr descr=" " id="170" name="Google Shape;170;g2ce74c12ea8_0_145"/>
          <p:cNvPicPr preferRelativeResize="0"/>
          <p:nvPr/>
        </p:nvPicPr>
        <p:blipFill rotWithShape="1">
          <a:blip r:embed="rId4">
            <a:alphaModFix/>
          </a:blip>
          <a:srcRect b="0" l="0" r="0" t="0"/>
          <a:stretch/>
        </p:blipFill>
        <p:spPr>
          <a:xfrm>
            <a:off x="17667908" y="0"/>
            <a:ext cx="6719140" cy="5638800"/>
          </a:xfrm>
          <a:prstGeom prst="rect">
            <a:avLst/>
          </a:prstGeom>
          <a:noFill/>
          <a:ln>
            <a:noFill/>
          </a:ln>
        </p:spPr>
      </p:pic>
      <p:sp>
        <p:nvSpPr>
          <p:cNvPr id="171" name="Google Shape;171;g2ce74c12ea8_0_1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ce74c12ea8_0_1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3" name="Google Shape;173;g2ce74c12ea8_0_145"/>
          <p:cNvSpPr/>
          <p:nvPr/>
        </p:nvSpPr>
        <p:spPr>
          <a:xfrm>
            <a:off x="8471959" y="1244600"/>
            <a:ext cx="77946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93B7"/>
              </a:buClr>
              <a:buSzPts val="8000"/>
              <a:buFont typeface="Emblema One"/>
              <a:buNone/>
            </a:pPr>
            <a:r>
              <a:rPr b="0" i="0" lang="en-US" sz="8000" u="none" cap="none" strike="noStrike">
                <a:solidFill>
                  <a:srgbClr val="4093B7"/>
                </a:solidFill>
                <a:latin typeface="Emblema One"/>
                <a:ea typeface="Emblema One"/>
                <a:cs typeface="Emblema One"/>
                <a:sym typeface="Emblema One"/>
              </a:rPr>
              <a:t>Pricing Plan</a:t>
            </a:r>
            <a:endParaRPr b="0" i="0" sz="8000" u="none" cap="none" strike="noStrike">
              <a:solidFill>
                <a:schemeClr val="dk1"/>
              </a:solidFill>
              <a:latin typeface="Calibri"/>
              <a:ea typeface="Calibri"/>
              <a:cs typeface="Calibri"/>
              <a:sym typeface="Calibri"/>
            </a:endParaRPr>
          </a:p>
        </p:txBody>
      </p:sp>
      <p:sp>
        <p:nvSpPr>
          <p:cNvPr id="174" name="Google Shape;174;g2ce74c12ea8_0_145"/>
          <p:cNvSpPr/>
          <p:nvPr/>
        </p:nvSpPr>
        <p:spPr>
          <a:xfrm>
            <a:off x="1778222" y="3632200"/>
            <a:ext cx="208434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e74c12ea8_0_145"/>
          <p:cNvSpPr/>
          <p:nvPr/>
        </p:nvSpPr>
        <p:spPr>
          <a:xfrm>
            <a:off x="1778222" y="3632200"/>
            <a:ext cx="6439800" cy="82041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2ce74c12ea8_0_145"/>
          <p:cNvPicPr preferRelativeResize="0"/>
          <p:nvPr/>
        </p:nvPicPr>
        <p:blipFill rotWithShape="1">
          <a:blip r:embed="rId6">
            <a:alphaModFix/>
          </a:blip>
          <a:srcRect b="0" l="0" r="0" t="0"/>
          <a:stretch/>
        </p:blipFill>
        <p:spPr>
          <a:xfrm>
            <a:off x="4176751" y="4089400"/>
            <a:ext cx="1642648" cy="1625612"/>
          </a:xfrm>
          <a:prstGeom prst="rect">
            <a:avLst/>
          </a:prstGeom>
          <a:noFill/>
          <a:ln>
            <a:noFill/>
          </a:ln>
        </p:spPr>
      </p:pic>
      <p:sp>
        <p:nvSpPr>
          <p:cNvPr id="177" name="Google Shape;177;g2ce74c12ea8_0_145"/>
          <p:cNvSpPr/>
          <p:nvPr/>
        </p:nvSpPr>
        <p:spPr>
          <a:xfrm>
            <a:off x="3924791" y="6019812"/>
            <a:ext cx="21465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E98C2"/>
              </a:buClr>
              <a:buSzPts val="4800"/>
              <a:buFont typeface="Emblema One"/>
              <a:buNone/>
            </a:pPr>
            <a:r>
              <a:rPr b="0" i="0" lang="en-US" sz="4800" u="none" cap="none" strike="noStrike">
                <a:solidFill>
                  <a:srgbClr val="4E98C2"/>
                </a:solidFill>
                <a:latin typeface="Emblema One"/>
                <a:ea typeface="Emblema One"/>
                <a:cs typeface="Emblema One"/>
                <a:sym typeface="Emblema One"/>
              </a:rPr>
              <a:t>Basic</a:t>
            </a:r>
            <a:endParaRPr b="0" i="0" sz="4800" u="none" cap="none" strike="noStrike">
              <a:solidFill>
                <a:schemeClr val="dk1"/>
              </a:solidFill>
              <a:latin typeface="Calibri"/>
              <a:ea typeface="Calibri"/>
              <a:cs typeface="Calibri"/>
              <a:sym typeface="Calibri"/>
            </a:endParaRPr>
          </a:p>
        </p:txBody>
      </p:sp>
      <p:sp>
        <p:nvSpPr>
          <p:cNvPr id="178" name="Google Shape;178;g2ce74c12ea8_0_145"/>
          <p:cNvSpPr/>
          <p:nvPr/>
        </p:nvSpPr>
        <p:spPr>
          <a:xfrm>
            <a:off x="2235479" y="7048512"/>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79" name="Google Shape;179;g2ce74c12ea8_0_145"/>
          <p:cNvSpPr/>
          <p:nvPr/>
        </p:nvSpPr>
        <p:spPr>
          <a:xfrm>
            <a:off x="3042030" y="10655312"/>
            <a:ext cx="3912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$10/month</a:t>
            </a:r>
            <a:endParaRPr b="0" i="0" sz="4800" u="none" cap="none" strike="noStrike">
              <a:solidFill>
                <a:schemeClr val="dk1"/>
              </a:solidFill>
              <a:latin typeface="Calibri"/>
              <a:ea typeface="Calibri"/>
              <a:cs typeface="Calibri"/>
              <a:sym typeface="Calibri"/>
            </a:endParaRPr>
          </a:p>
        </p:txBody>
      </p:sp>
      <p:sp>
        <p:nvSpPr>
          <p:cNvPr id="180" name="Google Shape;180;g2ce74c12ea8_0_145"/>
          <p:cNvSpPr/>
          <p:nvPr/>
        </p:nvSpPr>
        <p:spPr>
          <a:xfrm>
            <a:off x="8980022" y="3632200"/>
            <a:ext cx="6439800" cy="82041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ce74c12ea8_0_145"/>
          <p:cNvPicPr preferRelativeResize="0"/>
          <p:nvPr/>
        </p:nvPicPr>
        <p:blipFill rotWithShape="1">
          <a:blip r:embed="rId7">
            <a:alphaModFix/>
          </a:blip>
          <a:srcRect b="0" l="0" r="0" t="0"/>
          <a:stretch/>
        </p:blipFill>
        <p:spPr>
          <a:xfrm>
            <a:off x="11474148" y="4089400"/>
            <a:ext cx="1451454" cy="1625600"/>
          </a:xfrm>
          <a:prstGeom prst="rect">
            <a:avLst/>
          </a:prstGeom>
          <a:noFill/>
          <a:ln>
            <a:noFill/>
          </a:ln>
        </p:spPr>
      </p:pic>
      <p:sp>
        <p:nvSpPr>
          <p:cNvPr id="182" name="Google Shape;182;g2ce74c12ea8_0_145"/>
          <p:cNvSpPr/>
          <p:nvPr/>
        </p:nvSpPr>
        <p:spPr>
          <a:xfrm>
            <a:off x="11285360" y="6019800"/>
            <a:ext cx="18291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E98C2"/>
              </a:buClr>
              <a:buSzPts val="4800"/>
              <a:buFont typeface="Emblema One"/>
              <a:buNone/>
            </a:pPr>
            <a:r>
              <a:rPr b="0" i="0" lang="en-US" sz="4800" u="none" cap="none" strike="noStrike">
                <a:solidFill>
                  <a:srgbClr val="4E98C2"/>
                </a:solidFill>
                <a:latin typeface="Emblema One"/>
                <a:ea typeface="Emblema One"/>
                <a:cs typeface="Emblema One"/>
                <a:sym typeface="Emblema One"/>
              </a:rPr>
              <a:t>Elite</a:t>
            </a:r>
            <a:endParaRPr b="0" i="0" sz="4800" u="none" cap="none" strike="noStrike">
              <a:solidFill>
                <a:schemeClr val="dk1"/>
              </a:solidFill>
              <a:latin typeface="Calibri"/>
              <a:ea typeface="Calibri"/>
              <a:cs typeface="Calibri"/>
              <a:sym typeface="Calibri"/>
            </a:endParaRPr>
          </a:p>
        </p:txBody>
      </p:sp>
      <p:sp>
        <p:nvSpPr>
          <p:cNvPr id="183" name="Google Shape;183;g2ce74c12ea8_0_145"/>
          <p:cNvSpPr/>
          <p:nvPr/>
        </p:nvSpPr>
        <p:spPr>
          <a:xfrm>
            <a:off x="9437280" y="70485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184" name="Google Shape;184;g2ce74c12ea8_0_145"/>
          <p:cNvSpPr/>
          <p:nvPr/>
        </p:nvSpPr>
        <p:spPr>
          <a:xfrm>
            <a:off x="10193024" y="10655300"/>
            <a:ext cx="40137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$50/month</a:t>
            </a:r>
            <a:endParaRPr b="0" i="0" sz="4800" u="none" cap="none" strike="noStrike">
              <a:solidFill>
                <a:schemeClr val="dk1"/>
              </a:solidFill>
              <a:latin typeface="Calibri"/>
              <a:ea typeface="Calibri"/>
              <a:cs typeface="Calibri"/>
              <a:sym typeface="Calibri"/>
            </a:endParaRPr>
          </a:p>
        </p:txBody>
      </p:sp>
      <p:sp>
        <p:nvSpPr>
          <p:cNvPr id="185" name="Google Shape;185;g2ce74c12ea8_0_145"/>
          <p:cNvSpPr/>
          <p:nvPr/>
        </p:nvSpPr>
        <p:spPr>
          <a:xfrm>
            <a:off x="16181822" y="3632200"/>
            <a:ext cx="6439800" cy="8204100"/>
          </a:xfrm>
          <a:prstGeom prst="rect">
            <a:avLst/>
          </a:prstGeom>
          <a:solidFill>
            <a:srgbClr val="AED5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ce74c12ea8_0_145"/>
          <p:cNvPicPr preferRelativeResize="0"/>
          <p:nvPr/>
        </p:nvPicPr>
        <p:blipFill rotWithShape="1">
          <a:blip r:embed="rId8">
            <a:alphaModFix/>
          </a:blip>
          <a:srcRect b="0" l="0" r="0" t="0"/>
          <a:stretch/>
        </p:blipFill>
        <p:spPr>
          <a:xfrm>
            <a:off x="18581750" y="4089400"/>
            <a:ext cx="1639854" cy="1625600"/>
          </a:xfrm>
          <a:prstGeom prst="rect">
            <a:avLst/>
          </a:prstGeom>
          <a:noFill/>
          <a:ln>
            <a:noFill/>
          </a:ln>
        </p:spPr>
      </p:pic>
      <p:sp>
        <p:nvSpPr>
          <p:cNvPr id="187" name="Google Shape;187;g2ce74c12ea8_0_145"/>
          <p:cNvSpPr/>
          <p:nvPr/>
        </p:nvSpPr>
        <p:spPr>
          <a:xfrm>
            <a:off x="17363070" y="6019800"/>
            <a:ext cx="40773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E98C2"/>
              </a:buClr>
              <a:buSzPts val="4800"/>
              <a:buFont typeface="Emblema One"/>
              <a:buNone/>
            </a:pPr>
            <a:r>
              <a:rPr b="0" i="0" lang="en-US" sz="4800" u="none" cap="none" strike="noStrike">
                <a:solidFill>
                  <a:srgbClr val="4E98C2"/>
                </a:solidFill>
                <a:latin typeface="Emblema One"/>
                <a:ea typeface="Emblema One"/>
                <a:cs typeface="Emblema One"/>
                <a:sym typeface="Emblema One"/>
              </a:rPr>
              <a:t>Legendary</a:t>
            </a:r>
            <a:endParaRPr b="0" i="0" sz="4800" u="none" cap="none" strike="noStrike">
              <a:solidFill>
                <a:schemeClr val="dk1"/>
              </a:solidFill>
              <a:latin typeface="Calibri"/>
              <a:ea typeface="Calibri"/>
              <a:cs typeface="Calibri"/>
              <a:sym typeface="Calibri"/>
            </a:endParaRPr>
          </a:p>
        </p:txBody>
      </p:sp>
      <p:sp>
        <p:nvSpPr>
          <p:cNvPr id="188" name="Google Shape;188;g2ce74c12ea8_0_145"/>
          <p:cNvSpPr/>
          <p:nvPr/>
        </p:nvSpPr>
        <p:spPr>
          <a:xfrm>
            <a:off x="16639080" y="70485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189" name="Google Shape;189;g2ce74c12ea8_0_145"/>
          <p:cNvSpPr/>
          <p:nvPr/>
        </p:nvSpPr>
        <p:spPr>
          <a:xfrm>
            <a:off x="17229703" y="10655300"/>
            <a:ext cx="4344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mblema One"/>
              <a:buNone/>
            </a:pPr>
            <a:r>
              <a:rPr b="0" i="0" lang="en-US" sz="4800" u="none" cap="none" strike="noStrike">
                <a:solidFill>
                  <a:srgbClr val="0E0E0E"/>
                </a:solidFill>
                <a:latin typeface="Emblema One"/>
                <a:ea typeface="Emblema One"/>
                <a:cs typeface="Emblema One"/>
                <a:sym typeface="Emblema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2024-04-22T09:10:12Z</dcterms:created>
  <dc:creator>PptxGenJS</dc:creator>
</cp:coreProperties>
</file>