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Teko"/>
      <p:bold r:id="rId28"/>
    </p:embeddedFont>
    <p:embeddedFont>
      <p:font typeface="Poppins"/>
      <p:regular r:id="rId29"/>
      <p:bold r:id="rId30"/>
      <p:italic r:id="rId31"/>
      <p:boldItalic r:id="rId32"/>
    </p:embeddedFont>
    <p:embeddedFont>
      <p:font typeface="Lato"/>
      <p:regular r:id="rId33"/>
      <p:bold r:id="rId34"/>
      <p:italic r:id="rId35"/>
      <p:boldItalic r:id="rId36"/>
    </p:embeddedFont>
    <p:embeddedFont>
      <p:font typeface="Inter"/>
      <p:regular r:id="rId37"/>
      <p:bold r:id="rId38"/>
    </p:embeddedFont>
    <p:embeddedFont>
      <p:font typeface="Poppins SemiBold"/>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hxre8wkJVL5y08r/YSdI2lVHdl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SemiBold-bold.fntdata"/><Relationship Id="rId20" Type="http://schemas.openxmlformats.org/officeDocument/2006/relationships/slide" Target="slides/slide16.xml"/><Relationship Id="rId42" Type="http://schemas.openxmlformats.org/officeDocument/2006/relationships/font" Target="fonts/PoppinsSemiBold-boldItalic.fntdata"/><Relationship Id="rId41" Type="http://schemas.openxmlformats.org/officeDocument/2006/relationships/font" Target="fonts/PoppinsSemiBold-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Teko-bold.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italic.fntdata"/><Relationship Id="rId30" Type="http://schemas.openxmlformats.org/officeDocument/2006/relationships/font" Target="fonts/Poppins-bold.fntdata"/><Relationship Id="rId11" Type="http://schemas.openxmlformats.org/officeDocument/2006/relationships/slide" Target="slides/slide7.xml"/><Relationship Id="rId33" Type="http://schemas.openxmlformats.org/officeDocument/2006/relationships/font" Target="fonts/Lato-regular.fntdata"/><Relationship Id="rId10" Type="http://schemas.openxmlformats.org/officeDocument/2006/relationships/slide" Target="slides/slide6.xml"/><Relationship Id="rId32" Type="http://schemas.openxmlformats.org/officeDocument/2006/relationships/font" Target="fonts/Poppins-boldItalic.fntdata"/><Relationship Id="rId13" Type="http://schemas.openxmlformats.org/officeDocument/2006/relationships/slide" Target="slides/slide9.xml"/><Relationship Id="rId35" Type="http://schemas.openxmlformats.org/officeDocument/2006/relationships/font" Target="fonts/Lato-italic.fntdata"/><Relationship Id="rId12" Type="http://schemas.openxmlformats.org/officeDocument/2006/relationships/slide" Target="slides/slide8.xml"/><Relationship Id="rId34" Type="http://schemas.openxmlformats.org/officeDocument/2006/relationships/font" Target="fonts/Lato-bold.fntdata"/><Relationship Id="rId15" Type="http://schemas.openxmlformats.org/officeDocument/2006/relationships/slide" Target="slides/slide11.xml"/><Relationship Id="rId37" Type="http://schemas.openxmlformats.org/officeDocument/2006/relationships/font" Target="fonts/Inter-regular.fntdata"/><Relationship Id="rId14" Type="http://schemas.openxmlformats.org/officeDocument/2006/relationships/slide" Target="slides/slide10.xml"/><Relationship Id="rId36" Type="http://schemas.openxmlformats.org/officeDocument/2006/relationships/font" Target="fonts/Lato-boldItalic.fntdata"/><Relationship Id="rId17" Type="http://schemas.openxmlformats.org/officeDocument/2006/relationships/slide" Target="slides/slide13.xml"/><Relationship Id="rId39" Type="http://schemas.openxmlformats.org/officeDocument/2006/relationships/font" Target="fonts/PoppinsSemiBold-regular.fntdata"/><Relationship Id="rId16" Type="http://schemas.openxmlformats.org/officeDocument/2006/relationships/slide" Target="slides/slide12.xml"/><Relationship Id="rId38" Type="http://schemas.openxmlformats.org/officeDocument/2006/relationships/font" Target="fonts/Inter-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26f2960ac5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26f2960ac5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26f2960ac5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6f2960ac54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26f2960ac54_0_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26f2960ac54_0_1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6f2960ac54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6f2960ac54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g26f2960ac54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6f2960ac54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6f2960ac54_0_2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26f2960ac54_0_2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6f2960ac54_0_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6f2960ac54_0_2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26f2960ac54_0_2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6f2960ac54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26f2960ac54_0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26f2960ac54_0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6f2960ac54_0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26f2960ac54_0_3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26f2960ac54_0_3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6f2960ac54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26f2960ac54_0_3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26f2960ac54_0_3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6f2960ac54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g26f2960ac54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g26f2960ac54_0_3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6f2960ac54_0_4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g26f2960ac54_0_4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26f2960ac54_0_4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6f2960ac54_0_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26f2960ac54_0_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26f2960ac54_0_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26f2960ac54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26f2960ac54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26f2960ac54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6f2960ac54_0_4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26f2960ac54_0_4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26f2960ac54_0_4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6f2960ac54_0_4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26f2960ac54_0_4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g26f2960ac54_0_4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6f2960ac54_0_5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26f2960ac54_0_5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g26f2960ac54_0_5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6f2960ac54_0_5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g26f2960ac54_0_5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6" name="Google Shape;566;g26f2960ac54_0_5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26f2960ac54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g26f2960ac54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g26f2960ac54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6f2960ac54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26f2960ac54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g26f2960ac54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6f2960ac54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26f2960ac54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26f2960ac54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6f2960ac54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26f2960ac54_0_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26f2960ac54_0_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f2960ac54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6f2960ac54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26f2960ac54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6f2960ac54_0_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26f2960ac54_0_1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26f2960ac54_0_1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6f2960ac54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26f2960ac54_0_1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26f2960ac54_0_1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3.pn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49.png"/></Relationships>
</file>

<file path=ppt/slides/_rels/slide11.xml.rels><?xml version="1.0" encoding="UTF-8" standalone="yes"?><Relationships xmlns="http://schemas.openxmlformats.org/package/2006/relationships"><Relationship Id="rId11" Type="http://schemas.openxmlformats.org/officeDocument/2006/relationships/image" Target="../media/image67.png"/><Relationship Id="rId10" Type="http://schemas.openxmlformats.org/officeDocument/2006/relationships/image" Target="../media/image45.png"/><Relationship Id="rId13" Type="http://schemas.openxmlformats.org/officeDocument/2006/relationships/image" Target="../media/image73.png"/><Relationship Id="rId12"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3.png"/><Relationship Id="rId15" Type="http://schemas.openxmlformats.org/officeDocument/2006/relationships/image" Target="../media/image88.png"/><Relationship Id="rId14" Type="http://schemas.openxmlformats.org/officeDocument/2006/relationships/image" Target="../media/image50.png"/><Relationship Id="rId17" Type="http://schemas.openxmlformats.org/officeDocument/2006/relationships/image" Target="../media/image56.png"/><Relationship Id="rId16" Type="http://schemas.openxmlformats.org/officeDocument/2006/relationships/image" Target="../media/image83.png"/><Relationship Id="rId5" Type="http://schemas.openxmlformats.org/officeDocument/2006/relationships/image" Target="../media/image22.png"/><Relationship Id="rId6" Type="http://schemas.openxmlformats.org/officeDocument/2006/relationships/image" Target="../media/image40.png"/><Relationship Id="rId18" Type="http://schemas.openxmlformats.org/officeDocument/2006/relationships/image" Target="../media/image124.png"/><Relationship Id="rId7" Type="http://schemas.openxmlformats.org/officeDocument/2006/relationships/image" Target="../media/image44.png"/><Relationship Id="rId8"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7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20" Type="http://schemas.openxmlformats.org/officeDocument/2006/relationships/image" Target="../media/image81.png"/><Relationship Id="rId22" Type="http://schemas.openxmlformats.org/officeDocument/2006/relationships/image" Target="../media/image131.png"/><Relationship Id="rId21" Type="http://schemas.openxmlformats.org/officeDocument/2006/relationships/image" Target="../media/image84.png"/><Relationship Id="rId24" Type="http://schemas.openxmlformats.org/officeDocument/2006/relationships/image" Target="../media/image86.png"/><Relationship Id="rId23" Type="http://schemas.openxmlformats.org/officeDocument/2006/relationships/image" Target="../media/image85.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3.png"/><Relationship Id="rId4" Type="http://schemas.openxmlformats.org/officeDocument/2006/relationships/image" Target="../media/image2.png"/><Relationship Id="rId9" Type="http://schemas.openxmlformats.org/officeDocument/2006/relationships/image" Target="../media/image69.png"/><Relationship Id="rId26" Type="http://schemas.openxmlformats.org/officeDocument/2006/relationships/image" Target="../media/image89.png"/><Relationship Id="rId25" Type="http://schemas.openxmlformats.org/officeDocument/2006/relationships/image" Target="../media/image90.png"/><Relationship Id="rId28" Type="http://schemas.openxmlformats.org/officeDocument/2006/relationships/image" Target="../media/image92.png"/><Relationship Id="rId27" Type="http://schemas.openxmlformats.org/officeDocument/2006/relationships/image" Target="../media/image95.png"/><Relationship Id="rId5" Type="http://schemas.openxmlformats.org/officeDocument/2006/relationships/image" Target="../media/image22.png"/><Relationship Id="rId6" Type="http://schemas.openxmlformats.org/officeDocument/2006/relationships/image" Target="../media/image71.png"/><Relationship Id="rId29" Type="http://schemas.openxmlformats.org/officeDocument/2006/relationships/image" Target="../media/image96.png"/><Relationship Id="rId7" Type="http://schemas.openxmlformats.org/officeDocument/2006/relationships/image" Target="../media/image77.png"/><Relationship Id="rId8" Type="http://schemas.openxmlformats.org/officeDocument/2006/relationships/image" Target="../media/image70.png"/><Relationship Id="rId11" Type="http://schemas.openxmlformats.org/officeDocument/2006/relationships/image" Target="../media/image106.png"/><Relationship Id="rId10" Type="http://schemas.openxmlformats.org/officeDocument/2006/relationships/image" Target="../media/image75.png"/><Relationship Id="rId13" Type="http://schemas.openxmlformats.org/officeDocument/2006/relationships/image" Target="../media/image104.png"/><Relationship Id="rId12" Type="http://schemas.openxmlformats.org/officeDocument/2006/relationships/image" Target="../media/image72.png"/><Relationship Id="rId15" Type="http://schemas.openxmlformats.org/officeDocument/2006/relationships/image" Target="../media/image108.png"/><Relationship Id="rId14" Type="http://schemas.openxmlformats.org/officeDocument/2006/relationships/image" Target="../media/image136.png"/><Relationship Id="rId17" Type="http://schemas.openxmlformats.org/officeDocument/2006/relationships/image" Target="../media/image78.png"/><Relationship Id="rId16" Type="http://schemas.openxmlformats.org/officeDocument/2006/relationships/image" Target="../media/image109.png"/><Relationship Id="rId19" Type="http://schemas.openxmlformats.org/officeDocument/2006/relationships/image" Target="../media/image80.png"/><Relationship Id="rId18" Type="http://schemas.openxmlformats.org/officeDocument/2006/relationships/image" Target="../media/image8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110.png"/><Relationship Id="rId7" Type="http://schemas.openxmlformats.org/officeDocument/2006/relationships/image" Target="../media/image1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102.png"/><Relationship Id="rId7" Type="http://schemas.openxmlformats.org/officeDocument/2006/relationships/image" Target="../media/image1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3.pn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142.png"/><Relationship Id="rId7" Type="http://schemas.openxmlformats.org/officeDocument/2006/relationships/image" Target="../media/image1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7.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1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3.pn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135.png"/><Relationship Id="rId7" Type="http://schemas.openxmlformats.org/officeDocument/2006/relationships/image" Target="../media/image50.png"/><Relationship Id="rId8" Type="http://schemas.openxmlformats.org/officeDocument/2006/relationships/image" Target="../media/image1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141.png"/><Relationship Id="rId7" Type="http://schemas.openxmlformats.org/officeDocument/2006/relationships/image" Target="../media/image140.png"/><Relationship Id="rId8" Type="http://schemas.openxmlformats.org/officeDocument/2006/relationships/image" Target="../media/image1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hyperlink" Target="https://unsplash.com/" TargetMode="External"/><Relationship Id="rId6" Type="http://schemas.openxmlformats.org/officeDocument/2006/relationships/image" Target="../media/image1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3.png"/><Relationship Id="rId4" Type="http://schemas.openxmlformats.org/officeDocument/2006/relationships/image" Target="../media/image2.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19.png"/><Relationship Id="rId7" Type="http://schemas.openxmlformats.org/officeDocument/2006/relationships/image" Target="../media/image11.png"/><Relationship Id="rId8"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32.png"/><Relationship Id="rId7" Type="http://schemas.openxmlformats.org/officeDocument/2006/relationships/image" Target="../media/image18.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3.pn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28.png"/><Relationship Id="rId7" Type="http://schemas.openxmlformats.org/officeDocument/2006/relationships/image" Target="../media/image30.png"/><Relationship Id="rId8"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15" name="Shape 15"/>
        <p:cNvGrpSpPr/>
        <p:nvPr/>
      </p:nvGrpSpPr>
      <p:grpSpPr>
        <a:xfrm>
          <a:off x="0" y="0"/>
          <a:ext cx="0" cy="0"/>
          <a:chOff x="0" y="0"/>
          <a:chExt cx="0" cy="0"/>
        </a:xfrm>
      </p:grpSpPr>
      <p:pic>
        <p:nvPicPr>
          <p:cNvPr descr=" " id="16" name="Google Shape;16;g26f2960ac54_0_0"/>
          <p:cNvPicPr preferRelativeResize="0"/>
          <p:nvPr/>
        </p:nvPicPr>
        <p:blipFill rotWithShape="1">
          <a:blip r:embed="rId3">
            <a:alphaModFix/>
          </a:blip>
          <a:srcRect b="0" l="0" r="0" t="0"/>
          <a:stretch/>
        </p:blipFill>
        <p:spPr>
          <a:xfrm>
            <a:off x="0" y="3877924"/>
            <a:ext cx="6969027" cy="9838077"/>
          </a:xfrm>
          <a:prstGeom prst="rect">
            <a:avLst/>
          </a:prstGeom>
          <a:noFill/>
          <a:ln>
            <a:noFill/>
          </a:ln>
        </p:spPr>
      </p:pic>
      <p:pic>
        <p:nvPicPr>
          <p:cNvPr descr=" " id="17" name="Google Shape;17;g26f2960ac54_0_0"/>
          <p:cNvPicPr preferRelativeResize="0"/>
          <p:nvPr/>
        </p:nvPicPr>
        <p:blipFill rotWithShape="1">
          <a:blip r:embed="rId4">
            <a:alphaModFix/>
          </a:blip>
          <a:srcRect b="0" l="0" r="0" t="0"/>
          <a:stretch/>
        </p:blipFill>
        <p:spPr>
          <a:xfrm>
            <a:off x="14325124" y="0"/>
            <a:ext cx="10061925" cy="7412655"/>
          </a:xfrm>
          <a:prstGeom prst="rect">
            <a:avLst/>
          </a:prstGeom>
          <a:noFill/>
          <a:ln>
            <a:noFill/>
          </a:ln>
        </p:spPr>
      </p:pic>
      <p:sp>
        <p:nvSpPr>
          <p:cNvPr id="18" name="Google Shape;18;g26f2960ac54_0_0"/>
          <p:cNvSpPr/>
          <p:nvPr/>
        </p:nvSpPr>
        <p:spPr>
          <a:xfrm>
            <a:off x="4216927" y="3060700"/>
            <a:ext cx="16969200" cy="538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24000"/>
              <a:buFont typeface="Teko"/>
              <a:buNone/>
            </a:pPr>
            <a:r>
              <a:rPr b="1" i="0" lang="en-US" sz="24000" u="none" cap="none" strike="noStrike">
                <a:solidFill>
                  <a:srgbClr val="272727"/>
                </a:solidFill>
                <a:latin typeface="Teko"/>
                <a:ea typeface="Teko"/>
                <a:cs typeface="Teko"/>
                <a:sym typeface="Teko"/>
              </a:rPr>
              <a:t>MISCARRIAGE </a:t>
            </a:r>
            <a:endParaRPr b="0" i="0" sz="24000" u="none" cap="none" strike="noStrike">
              <a:solidFill>
                <a:schemeClr val="dk1"/>
              </a:solidFill>
              <a:latin typeface="Calibri"/>
              <a:ea typeface="Calibri"/>
              <a:cs typeface="Calibri"/>
              <a:sym typeface="Calibri"/>
            </a:endParaRPr>
          </a:p>
        </p:txBody>
      </p:sp>
      <p:sp>
        <p:nvSpPr>
          <p:cNvPr id="19" name="Google Shape;19;g26f2960ac54_0_0"/>
          <p:cNvSpPr/>
          <p:nvPr/>
        </p:nvSpPr>
        <p:spPr>
          <a:xfrm>
            <a:off x="3264308" y="2171700"/>
            <a:ext cx="181293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0" name="Google Shape;20;g26f2960ac54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 name="Google Shape;21;g26f2960ac54_0_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 name="Google Shape;22;g26f2960ac54_0_0"/>
          <p:cNvPicPr preferRelativeResize="0"/>
          <p:nvPr/>
        </p:nvPicPr>
        <p:blipFill rotWithShape="1">
          <a:blip r:embed="rId6">
            <a:alphaModFix/>
          </a:blip>
          <a:srcRect b="0" l="0" r="0" t="0"/>
          <a:stretch/>
        </p:blipFill>
        <p:spPr>
          <a:xfrm>
            <a:off x="7671759" y="5537200"/>
            <a:ext cx="9043530" cy="817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196" name="Shape 196"/>
        <p:cNvGrpSpPr/>
        <p:nvPr/>
      </p:nvGrpSpPr>
      <p:grpSpPr>
        <a:xfrm>
          <a:off x="0" y="0"/>
          <a:ext cx="0" cy="0"/>
          <a:chOff x="0" y="0"/>
          <a:chExt cx="0" cy="0"/>
        </a:xfrm>
      </p:grpSpPr>
      <p:pic>
        <p:nvPicPr>
          <p:cNvPr descr=" " id="197" name="Google Shape;197;g26f2960ac54_0_172"/>
          <p:cNvPicPr preferRelativeResize="0"/>
          <p:nvPr/>
        </p:nvPicPr>
        <p:blipFill rotWithShape="1">
          <a:blip r:embed="rId3">
            <a:alphaModFix/>
          </a:blip>
          <a:srcRect b="0" l="0" r="0" t="0"/>
          <a:stretch/>
        </p:blipFill>
        <p:spPr>
          <a:xfrm>
            <a:off x="0" y="0"/>
            <a:ext cx="9480946" cy="6252542"/>
          </a:xfrm>
          <a:prstGeom prst="rect">
            <a:avLst/>
          </a:prstGeom>
          <a:noFill/>
          <a:ln>
            <a:noFill/>
          </a:ln>
        </p:spPr>
      </p:pic>
      <p:pic>
        <p:nvPicPr>
          <p:cNvPr descr=" " id="198" name="Google Shape;198;g26f2960ac54_0_172"/>
          <p:cNvPicPr preferRelativeResize="0"/>
          <p:nvPr/>
        </p:nvPicPr>
        <p:blipFill rotWithShape="1">
          <a:blip r:embed="rId4">
            <a:alphaModFix/>
          </a:blip>
          <a:srcRect b="0" l="0" r="0" t="0"/>
          <a:stretch/>
        </p:blipFill>
        <p:spPr>
          <a:xfrm>
            <a:off x="12460257" y="8940800"/>
            <a:ext cx="11926791" cy="4775200"/>
          </a:xfrm>
          <a:prstGeom prst="rect">
            <a:avLst/>
          </a:prstGeom>
          <a:noFill/>
          <a:ln>
            <a:noFill/>
          </a:ln>
        </p:spPr>
      </p:pic>
      <p:sp>
        <p:nvSpPr>
          <p:cNvPr id="199" name="Google Shape;199;g26f2960ac54_0_17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0" name="Google Shape;200;g26f2960ac54_0_17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01" name="Google Shape;201;g26f2960ac54_0_172"/>
          <p:cNvSpPr/>
          <p:nvPr/>
        </p:nvSpPr>
        <p:spPr>
          <a:xfrm>
            <a:off x="9107038" y="469900"/>
            <a:ext cx="5686200" cy="179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PRICING PLAN</a:t>
            </a:r>
            <a:endParaRPr b="0" i="0" sz="8000" u="none" cap="none" strike="noStrike">
              <a:solidFill>
                <a:schemeClr val="dk1"/>
              </a:solidFill>
              <a:latin typeface="Calibri"/>
              <a:ea typeface="Calibri"/>
              <a:cs typeface="Calibri"/>
              <a:sym typeface="Calibri"/>
            </a:endParaRPr>
          </a:p>
        </p:txBody>
      </p:sp>
      <p:sp>
        <p:nvSpPr>
          <p:cNvPr id="202" name="Google Shape;202;g26f2960ac54_0_172"/>
          <p:cNvSpPr/>
          <p:nvPr/>
        </p:nvSpPr>
        <p:spPr>
          <a:xfrm>
            <a:off x="1778222" y="2489200"/>
            <a:ext cx="20843400" cy="104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6f2960ac54_0_172"/>
          <p:cNvSpPr/>
          <p:nvPr/>
        </p:nvSpPr>
        <p:spPr>
          <a:xfrm>
            <a:off x="1778222" y="2489200"/>
            <a:ext cx="6439800" cy="10490100"/>
          </a:xfrm>
          <a:prstGeom prst="roundRect">
            <a:avLst>
              <a:gd fmla="val 3124" name="adj"/>
            </a:avLst>
          </a:prstGeom>
          <a:noFill/>
          <a:ln cap="flat" cmpd="sng" w="12700">
            <a:solidFill>
              <a:srgbClr val="0123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4" name="Google Shape;204;g26f2960ac54_0_172"/>
          <p:cNvPicPr preferRelativeResize="0"/>
          <p:nvPr/>
        </p:nvPicPr>
        <p:blipFill rotWithShape="1">
          <a:blip r:embed="rId6">
            <a:alphaModFix/>
          </a:blip>
          <a:srcRect b="0" l="0" r="0" t="0"/>
          <a:stretch/>
        </p:blipFill>
        <p:spPr>
          <a:xfrm>
            <a:off x="4192895" y="2946400"/>
            <a:ext cx="1610363" cy="1625600"/>
          </a:xfrm>
          <a:prstGeom prst="rect">
            <a:avLst/>
          </a:prstGeom>
          <a:noFill/>
          <a:ln>
            <a:noFill/>
          </a:ln>
        </p:spPr>
      </p:pic>
      <p:sp>
        <p:nvSpPr>
          <p:cNvPr id="205" name="Google Shape;205;g26f2960ac54_0_172"/>
          <p:cNvSpPr/>
          <p:nvPr/>
        </p:nvSpPr>
        <p:spPr>
          <a:xfrm>
            <a:off x="4191524" y="4876800"/>
            <a:ext cx="16131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233C"/>
              </a:buClr>
              <a:buSzPts val="4800"/>
              <a:buFont typeface="Teko"/>
              <a:buNone/>
            </a:pPr>
            <a:r>
              <a:rPr b="1" i="0" lang="en-US" sz="4800" u="none" cap="none" strike="noStrike">
                <a:solidFill>
                  <a:srgbClr val="01233C"/>
                </a:solidFill>
                <a:latin typeface="Teko"/>
                <a:ea typeface="Teko"/>
                <a:cs typeface="Teko"/>
                <a:sym typeface="Teko"/>
              </a:rPr>
              <a:t>BASIC</a:t>
            </a:r>
            <a:endParaRPr b="0" i="0" sz="4800" u="none" cap="none" strike="noStrike">
              <a:solidFill>
                <a:schemeClr val="dk1"/>
              </a:solidFill>
              <a:latin typeface="Calibri"/>
              <a:ea typeface="Calibri"/>
              <a:cs typeface="Calibri"/>
              <a:sym typeface="Calibri"/>
            </a:endParaRPr>
          </a:p>
        </p:txBody>
      </p:sp>
      <p:sp>
        <p:nvSpPr>
          <p:cNvPr id="206" name="Google Shape;206;g26f2960ac54_0_172"/>
          <p:cNvSpPr/>
          <p:nvPr/>
        </p:nvSpPr>
        <p:spPr>
          <a:xfrm>
            <a:off x="2235479" y="60579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7" name="Google Shape;207;g26f2960ac54_0_172"/>
          <p:cNvSpPr/>
          <p:nvPr/>
        </p:nvSpPr>
        <p:spPr>
          <a:xfrm>
            <a:off x="3543743" y="11645900"/>
            <a:ext cx="29088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$10/MONTH</a:t>
            </a:r>
            <a:endParaRPr b="0" i="0" sz="4800" u="none" cap="none" strike="noStrike">
              <a:solidFill>
                <a:schemeClr val="dk1"/>
              </a:solidFill>
              <a:latin typeface="Calibri"/>
              <a:ea typeface="Calibri"/>
              <a:cs typeface="Calibri"/>
              <a:sym typeface="Calibri"/>
            </a:endParaRPr>
          </a:p>
        </p:txBody>
      </p:sp>
      <p:sp>
        <p:nvSpPr>
          <p:cNvPr id="208" name="Google Shape;208;g26f2960ac54_0_172"/>
          <p:cNvSpPr/>
          <p:nvPr/>
        </p:nvSpPr>
        <p:spPr>
          <a:xfrm>
            <a:off x="8980022" y="2489200"/>
            <a:ext cx="6439800" cy="10490100"/>
          </a:xfrm>
          <a:prstGeom prst="roundRect">
            <a:avLst>
              <a:gd fmla="val 3124" name="adj"/>
            </a:avLst>
          </a:prstGeom>
          <a:noFill/>
          <a:ln cap="flat" cmpd="sng" w="12700">
            <a:solidFill>
              <a:srgbClr val="0123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g26f2960ac54_0_172"/>
          <p:cNvPicPr preferRelativeResize="0"/>
          <p:nvPr/>
        </p:nvPicPr>
        <p:blipFill rotWithShape="1">
          <a:blip r:embed="rId7">
            <a:alphaModFix/>
          </a:blip>
          <a:srcRect b="0" l="0" r="0" t="0"/>
          <a:stretch/>
        </p:blipFill>
        <p:spPr>
          <a:xfrm>
            <a:off x="11254419" y="2946400"/>
            <a:ext cx="1890912" cy="1625600"/>
          </a:xfrm>
          <a:prstGeom prst="rect">
            <a:avLst/>
          </a:prstGeom>
          <a:noFill/>
          <a:ln>
            <a:noFill/>
          </a:ln>
        </p:spPr>
      </p:pic>
      <p:sp>
        <p:nvSpPr>
          <p:cNvPr id="210" name="Google Shape;210;g26f2960ac54_0_172"/>
          <p:cNvSpPr/>
          <p:nvPr/>
        </p:nvSpPr>
        <p:spPr>
          <a:xfrm>
            <a:off x="11488586" y="4876800"/>
            <a:ext cx="14226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233C"/>
              </a:buClr>
              <a:buSzPts val="4800"/>
              <a:buFont typeface="Teko"/>
              <a:buNone/>
            </a:pPr>
            <a:r>
              <a:rPr b="1" i="0" lang="en-US" sz="4800" u="none" cap="none" strike="noStrike">
                <a:solidFill>
                  <a:srgbClr val="01233C"/>
                </a:solidFill>
                <a:latin typeface="Teko"/>
                <a:ea typeface="Teko"/>
                <a:cs typeface="Teko"/>
                <a:sym typeface="Teko"/>
              </a:rPr>
              <a:t>ELITE</a:t>
            </a:r>
            <a:endParaRPr b="0" i="0" sz="4800" u="none" cap="none" strike="noStrike">
              <a:solidFill>
                <a:schemeClr val="dk1"/>
              </a:solidFill>
              <a:latin typeface="Calibri"/>
              <a:ea typeface="Calibri"/>
              <a:cs typeface="Calibri"/>
              <a:sym typeface="Calibri"/>
            </a:endParaRPr>
          </a:p>
        </p:txBody>
      </p:sp>
      <p:sp>
        <p:nvSpPr>
          <p:cNvPr id="211" name="Google Shape;211;g26f2960ac54_0_172"/>
          <p:cNvSpPr/>
          <p:nvPr/>
        </p:nvSpPr>
        <p:spPr>
          <a:xfrm>
            <a:off x="9437280" y="60579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12" name="Google Shape;212;g26f2960ac54_0_172"/>
          <p:cNvSpPr/>
          <p:nvPr/>
        </p:nvSpPr>
        <p:spPr>
          <a:xfrm>
            <a:off x="10694737" y="11645900"/>
            <a:ext cx="30102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$50/MONTH</a:t>
            </a:r>
            <a:endParaRPr b="0" i="0" sz="4800" u="none" cap="none" strike="noStrike">
              <a:solidFill>
                <a:schemeClr val="dk1"/>
              </a:solidFill>
              <a:latin typeface="Calibri"/>
              <a:ea typeface="Calibri"/>
              <a:cs typeface="Calibri"/>
              <a:sym typeface="Calibri"/>
            </a:endParaRPr>
          </a:p>
        </p:txBody>
      </p:sp>
      <p:sp>
        <p:nvSpPr>
          <p:cNvPr id="213" name="Google Shape;213;g26f2960ac54_0_172"/>
          <p:cNvSpPr/>
          <p:nvPr/>
        </p:nvSpPr>
        <p:spPr>
          <a:xfrm>
            <a:off x="16181822" y="2489200"/>
            <a:ext cx="6439800" cy="10490100"/>
          </a:xfrm>
          <a:prstGeom prst="roundRect">
            <a:avLst>
              <a:gd fmla="val 3124" name="adj"/>
            </a:avLst>
          </a:prstGeom>
          <a:noFill/>
          <a:ln cap="flat" cmpd="sng" w="12700">
            <a:solidFill>
              <a:srgbClr val="0123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4" name="Google Shape;214;g26f2960ac54_0_172"/>
          <p:cNvPicPr preferRelativeResize="0"/>
          <p:nvPr/>
        </p:nvPicPr>
        <p:blipFill rotWithShape="1">
          <a:blip r:embed="rId8">
            <a:alphaModFix/>
          </a:blip>
          <a:srcRect b="0" l="0" r="0" t="0"/>
          <a:stretch/>
        </p:blipFill>
        <p:spPr>
          <a:xfrm>
            <a:off x="18275625" y="2946400"/>
            <a:ext cx="2252098" cy="1625600"/>
          </a:xfrm>
          <a:prstGeom prst="rect">
            <a:avLst/>
          </a:prstGeom>
          <a:noFill/>
          <a:ln>
            <a:noFill/>
          </a:ln>
        </p:spPr>
      </p:pic>
      <p:sp>
        <p:nvSpPr>
          <p:cNvPr id="215" name="Google Shape;215;g26f2960ac54_0_172"/>
          <p:cNvSpPr/>
          <p:nvPr/>
        </p:nvSpPr>
        <p:spPr>
          <a:xfrm>
            <a:off x="17940992" y="4876800"/>
            <a:ext cx="29214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1233C"/>
              </a:buClr>
              <a:buSzPts val="4800"/>
              <a:buFont typeface="Teko"/>
              <a:buNone/>
            </a:pPr>
            <a:r>
              <a:rPr b="1" i="0" lang="en-US" sz="4800" u="none" cap="none" strike="noStrike">
                <a:solidFill>
                  <a:srgbClr val="01233C"/>
                </a:solidFill>
                <a:latin typeface="Teko"/>
                <a:ea typeface="Teko"/>
                <a:cs typeface="Teko"/>
                <a:sym typeface="Teko"/>
              </a:rPr>
              <a:t>LEGENDARY</a:t>
            </a:r>
            <a:endParaRPr b="0" i="0" sz="4800" u="none" cap="none" strike="noStrike">
              <a:solidFill>
                <a:schemeClr val="dk1"/>
              </a:solidFill>
              <a:latin typeface="Calibri"/>
              <a:ea typeface="Calibri"/>
              <a:cs typeface="Calibri"/>
              <a:sym typeface="Calibri"/>
            </a:endParaRPr>
          </a:p>
        </p:txBody>
      </p:sp>
      <p:sp>
        <p:nvSpPr>
          <p:cNvPr id="216" name="Google Shape;216;g26f2960ac54_0_172"/>
          <p:cNvSpPr/>
          <p:nvPr/>
        </p:nvSpPr>
        <p:spPr>
          <a:xfrm>
            <a:off x="16639080" y="60579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7" name="Google Shape;217;g26f2960ac54_0_172"/>
          <p:cNvSpPr/>
          <p:nvPr/>
        </p:nvSpPr>
        <p:spPr>
          <a:xfrm>
            <a:off x="17794924" y="11645900"/>
            <a:ext cx="32136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222" name="Shape 222"/>
        <p:cNvGrpSpPr/>
        <p:nvPr/>
      </p:nvGrpSpPr>
      <p:grpSpPr>
        <a:xfrm>
          <a:off x="0" y="0"/>
          <a:ext cx="0" cy="0"/>
          <a:chOff x="0" y="0"/>
          <a:chExt cx="0" cy="0"/>
        </a:xfrm>
      </p:grpSpPr>
      <p:pic>
        <p:nvPicPr>
          <p:cNvPr descr=" " id="223" name="Google Shape;223;g26f2960ac54_0_197"/>
          <p:cNvPicPr preferRelativeResize="0"/>
          <p:nvPr/>
        </p:nvPicPr>
        <p:blipFill rotWithShape="1">
          <a:blip r:embed="rId3">
            <a:alphaModFix/>
          </a:blip>
          <a:srcRect b="0" l="0" r="0" t="0"/>
          <a:stretch/>
        </p:blipFill>
        <p:spPr>
          <a:xfrm>
            <a:off x="21948343" y="177800"/>
            <a:ext cx="2438705" cy="13347700"/>
          </a:xfrm>
          <a:prstGeom prst="rect">
            <a:avLst/>
          </a:prstGeom>
          <a:noFill/>
          <a:ln>
            <a:noFill/>
          </a:ln>
        </p:spPr>
      </p:pic>
      <p:pic>
        <p:nvPicPr>
          <p:cNvPr descr=" " id="224" name="Google Shape;224;g26f2960ac54_0_197"/>
          <p:cNvPicPr preferRelativeResize="0"/>
          <p:nvPr/>
        </p:nvPicPr>
        <p:blipFill rotWithShape="1">
          <a:blip r:embed="rId4">
            <a:alphaModFix/>
          </a:blip>
          <a:srcRect b="0" l="0" r="0" t="0"/>
          <a:stretch/>
        </p:blipFill>
        <p:spPr>
          <a:xfrm>
            <a:off x="0" y="368300"/>
            <a:ext cx="2680035" cy="13347700"/>
          </a:xfrm>
          <a:prstGeom prst="rect">
            <a:avLst/>
          </a:prstGeom>
          <a:noFill/>
          <a:ln>
            <a:noFill/>
          </a:ln>
        </p:spPr>
      </p:pic>
      <p:sp>
        <p:nvSpPr>
          <p:cNvPr id="225" name="Google Shape;225;g26f2960ac54_0_19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6" name="Google Shape;226;g26f2960ac54_0_19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7" name="Google Shape;227;g26f2960ac54_0_197"/>
          <p:cNvPicPr preferRelativeResize="0"/>
          <p:nvPr/>
        </p:nvPicPr>
        <p:blipFill rotWithShape="1">
          <a:blip r:embed="rId6">
            <a:alphaModFix/>
          </a:blip>
          <a:srcRect b="0" l="0" r="0" t="0"/>
          <a:stretch/>
        </p:blipFill>
        <p:spPr>
          <a:xfrm>
            <a:off x="3327816" y="1079500"/>
            <a:ext cx="17718715" cy="11569700"/>
          </a:xfrm>
          <a:prstGeom prst="rect">
            <a:avLst/>
          </a:prstGeom>
          <a:noFill/>
          <a:ln>
            <a:noFill/>
          </a:ln>
        </p:spPr>
      </p:pic>
      <p:pic>
        <p:nvPicPr>
          <p:cNvPr descr=" " id="228" name="Google Shape;228;g26f2960ac54_0_197"/>
          <p:cNvPicPr preferRelativeResize="0"/>
          <p:nvPr/>
        </p:nvPicPr>
        <p:blipFill rotWithShape="1">
          <a:blip r:embed="rId7">
            <a:alphaModFix/>
          </a:blip>
          <a:srcRect b="0" l="0" r="0" t="0"/>
          <a:stretch/>
        </p:blipFill>
        <p:spPr>
          <a:xfrm>
            <a:off x="12041105" y="1612888"/>
            <a:ext cx="5220352" cy="5232412"/>
          </a:xfrm>
          <a:prstGeom prst="rect">
            <a:avLst/>
          </a:prstGeom>
          <a:noFill/>
          <a:ln>
            <a:noFill/>
          </a:ln>
        </p:spPr>
      </p:pic>
      <p:pic>
        <p:nvPicPr>
          <p:cNvPr descr=" " id="229" name="Google Shape;229;g26f2960ac54_0_197"/>
          <p:cNvPicPr preferRelativeResize="0"/>
          <p:nvPr/>
        </p:nvPicPr>
        <p:blipFill rotWithShape="1">
          <a:blip r:embed="rId8">
            <a:alphaModFix/>
          </a:blip>
          <a:srcRect b="0" l="0" r="0" t="0"/>
          <a:stretch/>
        </p:blipFill>
        <p:spPr>
          <a:xfrm>
            <a:off x="6808051" y="1612888"/>
            <a:ext cx="5220352" cy="5232412"/>
          </a:xfrm>
          <a:prstGeom prst="rect">
            <a:avLst/>
          </a:prstGeom>
          <a:noFill/>
          <a:ln>
            <a:noFill/>
          </a:ln>
        </p:spPr>
      </p:pic>
      <p:pic>
        <p:nvPicPr>
          <p:cNvPr descr=" " id="230" name="Google Shape;230;g26f2960ac54_0_197"/>
          <p:cNvPicPr preferRelativeResize="0"/>
          <p:nvPr/>
        </p:nvPicPr>
        <p:blipFill rotWithShape="1">
          <a:blip r:embed="rId9">
            <a:alphaModFix/>
          </a:blip>
          <a:srcRect b="0" l="0" r="0" t="0"/>
          <a:stretch/>
        </p:blipFill>
        <p:spPr>
          <a:xfrm>
            <a:off x="6808051" y="6858000"/>
            <a:ext cx="5220352" cy="5232412"/>
          </a:xfrm>
          <a:prstGeom prst="rect">
            <a:avLst/>
          </a:prstGeom>
          <a:noFill/>
          <a:ln>
            <a:noFill/>
          </a:ln>
        </p:spPr>
      </p:pic>
      <p:pic>
        <p:nvPicPr>
          <p:cNvPr descr=" " id="231" name="Google Shape;231;g26f2960ac54_0_197"/>
          <p:cNvPicPr preferRelativeResize="0"/>
          <p:nvPr/>
        </p:nvPicPr>
        <p:blipFill rotWithShape="1">
          <a:blip r:embed="rId10">
            <a:alphaModFix/>
          </a:blip>
          <a:srcRect b="0" l="0" r="0" t="0"/>
          <a:stretch/>
        </p:blipFill>
        <p:spPr>
          <a:xfrm>
            <a:off x="12041105" y="6858000"/>
            <a:ext cx="5220352" cy="5232412"/>
          </a:xfrm>
          <a:prstGeom prst="rect">
            <a:avLst/>
          </a:prstGeom>
          <a:noFill/>
          <a:ln>
            <a:noFill/>
          </a:ln>
        </p:spPr>
      </p:pic>
      <p:pic>
        <p:nvPicPr>
          <p:cNvPr descr=" " id="232" name="Google Shape;232;g26f2960ac54_0_197"/>
          <p:cNvPicPr preferRelativeResize="0"/>
          <p:nvPr/>
        </p:nvPicPr>
        <p:blipFill rotWithShape="1">
          <a:blip r:embed="rId11">
            <a:alphaModFix/>
          </a:blip>
          <a:srcRect b="0" l="0" r="0" t="0"/>
          <a:stretch/>
        </p:blipFill>
        <p:spPr>
          <a:xfrm>
            <a:off x="12676184" y="4597400"/>
            <a:ext cx="1702013" cy="1447800"/>
          </a:xfrm>
          <a:prstGeom prst="rect">
            <a:avLst/>
          </a:prstGeom>
          <a:noFill/>
          <a:ln>
            <a:noFill/>
          </a:ln>
        </p:spPr>
      </p:pic>
      <p:pic>
        <p:nvPicPr>
          <p:cNvPr descr=" " id="233" name="Google Shape;233;g26f2960ac54_0_197"/>
          <p:cNvPicPr preferRelativeResize="0"/>
          <p:nvPr/>
        </p:nvPicPr>
        <p:blipFill rotWithShape="1">
          <a:blip r:embed="rId11">
            <a:alphaModFix/>
          </a:blip>
          <a:srcRect b="0" l="0" r="0" t="0"/>
          <a:stretch/>
        </p:blipFill>
        <p:spPr>
          <a:xfrm>
            <a:off x="12676184" y="7810500"/>
            <a:ext cx="1702013" cy="1435100"/>
          </a:xfrm>
          <a:prstGeom prst="rect">
            <a:avLst/>
          </a:prstGeom>
          <a:noFill/>
          <a:ln>
            <a:noFill/>
          </a:ln>
        </p:spPr>
      </p:pic>
      <p:pic>
        <p:nvPicPr>
          <p:cNvPr descr=" " id="234" name="Google Shape;234;g26f2960ac54_0_197"/>
          <p:cNvPicPr preferRelativeResize="0"/>
          <p:nvPr/>
        </p:nvPicPr>
        <p:blipFill rotWithShape="1">
          <a:blip r:embed="rId12">
            <a:alphaModFix/>
          </a:blip>
          <a:srcRect b="0" l="0" r="0" t="0"/>
          <a:stretch/>
        </p:blipFill>
        <p:spPr>
          <a:xfrm>
            <a:off x="12028403" y="1079500"/>
            <a:ext cx="12702" cy="11569700"/>
          </a:xfrm>
          <a:prstGeom prst="rect">
            <a:avLst/>
          </a:prstGeom>
          <a:noFill/>
          <a:ln>
            <a:noFill/>
          </a:ln>
        </p:spPr>
      </p:pic>
      <p:pic>
        <p:nvPicPr>
          <p:cNvPr descr=" " id="235" name="Google Shape;235;g26f2960ac54_0_197"/>
          <p:cNvPicPr preferRelativeResize="0"/>
          <p:nvPr/>
        </p:nvPicPr>
        <p:blipFill rotWithShape="1">
          <a:blip r:embed="rId13">
            <a:alphaModFix/>
          </a:blip>
          <a:srcRect b="0" l="0" r="0" t="0"/>
          <a:stretch/>
        </p:blipFill>
        <p:spPr>
          <a:xfrm>
            <a:off x="3327816" y="6845300"/>
            <a:ext cx="17401175" cy="12700"/>
          </a:xfrm>
          <a:prstGeom prst="rect">
            <a:avLst/>
          </a:prstGeom>
          <a:noFill/>
          <a:ln>
            <a:noFill/>
          </a:ln>
        </p:spPr>
      </p:pic>
      <p:sp>
        <p:nvSpPr>
          <p:cNvPr id="236" name="Google Shape;236;g26f2960ac54_0_197"/>
          <p:cNvSpPr/>
          <p:nvPr/>
        </p:nvSpPr>
        <p:spPr>
          <a:xfrm>
            <a:off x="9996149" y="4102100"/>
            <a:ext cx="1342200" cy="286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Teko"/>
              <a:buNone/>
            </a:pPr>
            <a:r>
              <a:rPr b="1" i="0" lang="en-US" sz="12800" u="none" cap="none" strike="noStrike">
                <a:solidFill>
                  <a:srgbClr val="0E0E0E"/>
                </a:solidFill>
                <a:latin typeface="Teko"/>
                <a:ea typeface="Teko"/>
                <a:cs typeface="Teko"/>
                <a:sym typeface="Teko"/>
              </a:rPr>
              <a:t>S</a:t>
            </a:r>
            <a:endParaRPr b="0" i="0" sz="12800" u="none" cap="none" strike="noStrike">
              <a:solidFill>
                <a:schemeClr val="dk1"/>
              </a:solidFill>
              <a:latin typeface="Calibri"/>
              <a:ea typeface="Calibri"/>
              <a:cs typeface="Calibri"/>
              <a:sym typeface="Calibri"/>
            </a:endParaRPr>
          </a:p>
        </p:txBody>
      </p:sp>
      <p:sp>
        <p:nvSpPr>
          <p:cNvPr id="237" name="Google Shape;237;g26f2960ac54_0_197"/>
          <p:cNvSpPr/>
          <p:nvPr/>
        </p:nvSpPr>
        <p:spPr>
          <a:xfrm>
            <a:off x="12663483" y="4102100"/>
            <a:ext cx="1901100" cy="286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Teko"/>
              <a:buNone/>
            </a:pPr>
            <a:r>
              <a:rPr b="1" i="0" lang="en-US" sz="12800" u="none" cap="none" strike="noStrike">
                <a:solidFill>
                  <a:srgbClr val="FFFFFF"/>
                </a:solidFill>
                <a:latin typeface="Teko"/>
                <a:ea typeface="Teko"/>
                <a:cs typeface="Teko"/>
                <a:sym typeface="Teko"/>
              </a:rPr>
              <a:t>W</a:t>
            </a:r>
            <a:endParaRPr b="0" i="0" sz="12800" u="none" cap="none" strike="noStrike">
              <a:solidFill>
                <a:schemeClr val="dk1"/>
              </a:solidFill>
              <a:latin typeface="Calibri"/>
              <a:ea typeface="Calibri"/>
              <a:cs typeface="Calibri"/>
              <a:sym typeface="Calibri"/>
            </a:endParaRPr>
          </a:p>
        </p:txBody>
      </p:sp>
      <p:sp>
        <p:nvSpPr>
          <p:cNvPr id="238" name="Google Shape;238;g26f2960ac54_0_197"/>
          <p:cNvSpPr/>
          <p:nvPr/>
        </p:nvSpPr>
        <p:spPr>
          <a:xfrm>
            <a:off x="9856432" y="7518400"/>
            <a:ext cx="1380300" cy="286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Teko"/>
              <a:buNone/>
            </a:pPr>
            <a:r>
              <a:rPr b="1" i="0" lang="en-US" sz="12800" u="none" cap="none" strike="noStrike">
                <a:solidFill>
                  <a:srgbClr val="FFFFFF"/>
                </a:solidFill>
                <a:latin typeface="Teko"/>
                <a:ea typeface="Teko"/>
                <a:cs typeface="Teko"/>
                <a:sym typeface="Teko"/>
              </a:rPr>
              <a:t>O</a:t>
            </a:r>
            <a:endParaRPr b="0" i="0" sz="12800" u="none" cap="none" strike="noStrike">
              <a:solidFill>
                <a:schemeClr val="dk1"/>
              </a:solidFill>
              <a:latin typeface="Calibri"/>
              <a:ea typeface="Calibri"/>
              <a:cs typeface="Calibri"/>
              <a:sym typeface="Calibri"/>
            </a:endParaRPr>
          </a:p>
        </p:txBody>
      </p:sp>
      <p:sp>
        <p:nvSpPr>
          <p:cNvPr id="239" name="Google Shape;239;g26f2960ac54_0_197"/>
          <p:cNvSpPr/>
          <p:nvPr/>
        </p:nvSpPr>
        <p:spPr>
          <a:xfrm>
            <a:off x="12917514" y="7518400"/>
            <a:ext cx="1253100" cy="286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Teko"/>
              <a:buNone/>
            </a:pPr>
            <a:r>
              <a:rPr b="1" i="0" lang="en-US" sz="12800" u="none" cap="none" strike="noStrike">
                <a:solidFill>
                  <a:srgbClr val="0E0E0E"/>
                </a:solidFill>
                <a:latin typeface="Teko"/>
                <a:ea typeface="Teko"/>
                <a:cs typeface="Teko"/>
                <a:sym typeface="Teko"/>
              </a:rPr>
              <a:t>T</a:t>
            </a:r>
            <a:endParaRPr b="0" i="0" sz="12800" u="none" cap="none" strike="noStrike">
              <a:solidFill>
                <a:schemeClr val="dk1"/>
              </a:solidFill>
              <a:latin typeface="Calibri"/>
              <a:ea typeface="Calibri"/>
              <a:cs typeface="Calibri"/>
              <a:sym typeface="Calibri"/>
            </a:endParaRPr>
          </a:p>
        </p:txBody>
      </p:sp>
      <p:pic>
        <p:nvPicPr>
          <p:cNvPr descr=" " id="240" name="Google Shape;240;g26f2960ac54_0_197"/>
          <p:cNvPicPr preferRelativeResize="0"/>
          <p:nvPr/>
        </p:nvPicPr>
        <p:blipFill rotWithShape="1">
          <a:blip r:embed="rId14">
            <a:alphaModFix/>
          </a:blip>
          <a:srcRect b="0" l="0" r="0" t="0"/>
          <a:stretch/>
        </p:blipFill>
        <p:spPr>
          <a:xfrm>
            <a:off x="3327816" y="1079500"/>
            <a:ext cx="1625803" cy="1625600"/>
          </a:xfrm>
          <a:prstGeom prst="rect">
            <a:avLst/>
          </a:prstGeom>
          <a:noFill/>
          <a:ln>
            <a:noFill/>
          </a:ln>
        </p:spPr>
      </p:pic>
      <p:pic>
        <p:nvPicPr>
          <p:cNvPr descr=" " id="241" name="Google Shape;241;g26f2960ac54_0_197"/>
          <p:cNvPicPr preferRelativeResize="0"/>
          <p:nvPr/>
        </p:nvPicPr>
        <p:blipFill rotWithShape="1">
          <a:blip r:embed="rId15">
            <a:alphaModFix/>
          </a:blip>
          <a:srcRect b="0" l="0" r="0" t="0"/>
          <a:stretch/>
        </p:blipFill>
        <p:spPr>
          <a:xfrm>
            <a:off x="3412504" y="1164183"/>
            <a:ext cx="1456422" cy="1456246"/>
          </a:xfrm>
          <a:prstGeom prst="rect">
            <a:avLst/>
          </a:prstGeom>
          <a:noFill/>
          <a:ln>
            <a:noFill/>
          </a:ln>
        </p:spPr>
      </p:pic>
      <p:pic>
        <p:nvPicPr>
          <p:cNvPr descr=" " id="242" name="Google Shape;242;g26f2960ac54_0_197"/>
          <p:cNvPicPr preferRelativeResize="0"/>
          <p:nvPr/>
        </p:nvPicPr>
        <p:blipFill rotWithShape="1">
          <a:blip r:embed="rId14">
            <a:alphaModFix/>
          </a:blip>
          <a:srcRect b="0" l="0" r="0" t="0"/>
          <a:stretch/>
        </p:blipFill>
        <p:spPr>
          <a:xfrm>
            <a:off x="3327816" y="8128000"/>
            <a:ext cx="1625803" cy="1625600"/>
          </a:xfrm>
          <a:prstGeom prst="rect">
            <a:avLst/>
          </a:prstGeom>
          <a:noFill/>
          <a:ln>
            <a:noFill/>
          </a:ln>
        </p:spPr>
      </p:pic>
      <p:pic>
        <p:nvPicPr>
          <p:cNvPr descr=" " id="243" name="Google Shape;243;g26f2960ac54_0_197"/>
          <p:cNvPicPr preferRelativeResize="0"/>
          <p:nvPr/>
        </p:nvPicPr>
        <p:blipFill rotWithShape="1">
          <a:blip r:embed="rId16">
            <a:alphaModFix/>
          </a:blip>
          <a:srcRect b="0" l="0" r="0" t="0"/>
          <a:stretch/>
        </p:blipFill>
        <p:spPr>
          <a:xfrm>
            <a:off x="3429404" y="8132763"/>
            <a:ext cx="1519452" cy="1519262"/>
          </a:xfrm>
          <a:prstGeom prst="rect">
            <a:avLst/>
          </a:prstGeom>
          <a:noFill/>
          <a:ln>
            <a:noFill/>
          </a:ln>
        </p:spPr>
      </p:pic>
      <p:pic>
        <p:nvPicPr>
          <p:cNvPr descr=" " id="244" name="Google Shape;244;g26f2960ac54_0_197"/>
          <p:cNvPicPr preferRelativeResize="0"/>
          <p:nvPr/>
        </p:nvPicPr>
        <p:blipFill rotWithShape="1">
          <a:blip r:embed="rId14">
            <a:alphaModFix/>
          </a:blip>
          <a:srcRect b="0" l="0" r="0" t="0"/>
          <a:stretch/>
        </p:blipFill>
        <p:spPr>
          <a:xfrm>
            <a:off x="16473959" y="1079500"/>
            <a:ext cx="1625803" cy="1625600"/>
          </a:xfrm>
          <a:prstGeom prst="rect">
            <a:avLst/>
          </a:prstGeom>
          <a:noFill/>
          <a:ln>
            <a:noFill/>
          </a:ln>
        </p:spPr>
      </p:pic>
      <p:pic>
        <p:nvPicPr>
          <p:cNvPr descr=" " id="245" name="Google Shape;245;g26f2960ac54_0_197"/>
          <p:cNvPicPr preferRelativeResize="0"/>
          <p:nvPr/>
        </p:nvPicPr>
        <p:blipFill rotWithShape="1">
          <a:blip r:embed="rId17">
            <a:alphaModFix/>
          </a:blip>
          <a:srcRect b="0" l="0" r="0" t="0"/>
          <a:stretch/>
        </p:blipFill>
        <p:spPr>
          <a:xfrm>
            <a:off x="16677184" y="1282700"/>
            <a:ext cx="1192256" cy="1190414"/>
          </a:xfrm>
          <a:prstGeom prst="rect">
            <a:avLst/>
          </a:prstGeom>
          <a:noFill/>
          <a:ln>
            <a:noFill/>
          </a:ln>
        </p:spPr>
      </p:pic>
      <p:pic>
        <p:nvPicPr>
          <p:cNvPr descr=" " id="246" name="Google Shape;246;g26f2960ac54_0_197"/>
          <p:cNvPicPr preferRelativeResize="0"/>
          <p:nvPr/>
        </p:nvPicPr>
        <p:blipFill rotWithShape="1">
          <a:blip r:embed="rId14">
            <a:alphaModFix/>
          </a:blip>
          <a:srcRect b="0" l="0" r="0" t="0"/>
          <a:stretch/>
        </p:blipFill>
        <p:spPr>
          <a:xfrm>
            <a:off x="16473959" y="8128000"/>
            <a:ext cx="1625803" cy="1625600"/>
          </a:xfrm>
          <a:prstGeom prst="rect">
            <a:avLst/>
          </a:prstGeom>
          <a:noFill/>
          <a:ln>
            <a:noFill/>
          </a:ln>
        </p:spPr>
      </p:pic>
      <p:pic>
        <p:nvPicPr>
          <p:cNvPr descr=" " id="247" name="Google Shape;247;g26f2960ac54_0_197"/>
          <p:cNvPicPr preferRelativeResize="0"/>
          <p:nvPr/>
        </p:nvPicPr>
        <p:blipFill rotWithShape="1">
          <a:blip r:embed="rId18">
            <a:alphaModFix/>
          </a:blip>
          <a:srcRect b="0" l="0" r="0" t="0"/>
          <a:stretch/>
        </p:blipFill>
        <p:spPr>
          <a:xfrm>
            <a:off x="16541703" y="8128000"/>
            <a:ext cx="1490319" cy="1625600"/>
          </a:xfrm>
          <a:prstGeom prst="rect">
            <a:avLst/>
          </a:prstGeom>
          <a:noFill/>
          <a:ln>
            <a:noFill/>
          </a:ln>
        </p:spPr>
      </p:pic>
      <p:sp>
        <p:nvSpPr>
          <p:cNvPr id="248" name="Google Shape;248;g26f2960ac54_0_197"/>
          <p:cNvSpPr/>
          <p:nvPr/>
        </p:nvSpPr>
        <p:spPr>
          <a:xfrm>
            <a:off x="3327816" y="3492500"/>
            <a:ext cx="4572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6f2960ac54_0_197"/>
          <p:cNvSpPr/>
          <p:nvPr/>
        </p:nvSpPr>
        <p:spPr>
          <a:xfrm>
            <a:off x="3327816" y="3492500"/>
            <a:ext cx="4572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6f2960ac54_0_197"/>
          <p:cNvSpPr/>
          <p:nvPr/>
        </p:nvSpPr>
        <p:spPr>
          <a:xfrm>
            <a:off x="3327816" y="3492500"/>
            <a:ext cx="4572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6f2960ac54_0_197"/>
          <p:cNvSpPr/>
          <p:nvPr/>
        </p:nvSpPr>
        <p:spPr>
          <a:xfrm>
            <a:off x="3327816" y="3492500"/>
            <a:ext cx="47250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ko"/>
              <a:buNone/>
            </a:pPr>
            <a:r>
              <a:rPr b="1" i="0" lang="en-US" sz="3600" u="none" cap="none" strike="noStrike">
                <a:solidFill>
                  <a:srgbClr val="0E0E0E"/>
                </a:solidFill>
                <a:latin typeface="Teko"/>
                <a:ea typeface="Teko"/>
                <a:cs typeface="Teko"/>
                <a:sym typeface="Teko"/>
              </a:rPr>
              <a:t>STRENGTHS</a:t>
            </a:r>
            <a:endParaRPr b="0" i="0" sz="3600" u="none" cap="none" strike="noStrike">
              <a:solidFill>
                <a:schemeClr val="dk1"/>
              </a:solidFill>
              <a:latin typeface="Calibri"/>
              <a:ea typeface="Calibri"/>
              <a:cs typeface="Calibri"/>
              <a:sym typeface="Calibri"/>
            </a:endParaRPr>
          </a:p>
        </p:txBody>
      </p:sp>
      <p:sp>
        <p:nvSpPr>
          <p:cNvPr id="252" name="Google Shape;252;g26f2960ac54_0_197"/>
          <p:cNvSpPr/>
          <p:nvPr/>
        </p:nvSpPr>
        <p:spPr>
          <a:xfrm>
            <a:off x="3327816" y="43561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3" name="Google Shape;253;g26f2960ac54_0_197"/>
          <p:cNvSpPr/>
          <p:nvPr/>
        </p:nvSpPr>
        <p:spPr>
          <a:xfrm>
            <a:off x="3327816" y="10541000"/>
            <a:ext cx="4572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26f2960ac54_0_197"/>
          <p:cNvSpPr/>
          <p:nvPr/>
        </p:nvSpPr>
        <p:spPr>
          <a:xfrm>
            <a:off x="3327816" y="10541000"/>
            <a:ext cx="4572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6f2960ac54_0_197"/>
          <p:cNvSpPr/>
          <p:nvPr/>
        </p:nvSpPr>
        <p:spPr>
          <a:xfrm>
            <a:off x="3327816" y="10541000"/>
            <a:ext cx="4572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26f2960ac54_0_197"/>
          <p:cNvSpPr/>
          <p:nvPr/>
        </p:nvSpPr>
        <p:spPr>
          <a:xfrm>
            <a:off x="3327816" y="10541000"/>
            <a:ext cx="47250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ko"/>
              <a:buNone/>
            </a:pPr>
            <a:r>
              <a:rPr b="1" i="0" lang="en-US" sz="3600" u="none" cap="none" strike="noStrike">
                <a:solidFill>
                  <a:srgbClr val="0E0E0E"/>
                </a:solidFill>
                <a:latin typeface="Teko"/>
                <a:ea typeface="Teko"/>
                <a:cs typeface="Teko"/>
                <a:sym typeface="Teko"/>
              </a:rPr>
              <a:t>OPPORTUNITIES</a:t>
            </a:r>
            <a:endParaRPr b="0" i="0" sz="3600" u="none" cap="none" strike="noStrike">
              <a:solidFill>
                <a:schemeClr val="dk1"/>
              </a:solidFill>
              <a:latin typeface="Calibri"/>
              <a:ea typeface="Calibri"/>
              <a:cs typeface="Calibri"/>
              <a:sym typeface="Calibri"/>
            </a:endParaRPr>
          </a:p>
        </p:txBody>
      </p:sp>
      <p:sp>
        <p:nvSpPr>
          <p:cNvPr id="257" name="Google Shape;257;g26f2960ac54_0_197"/>
          <p:cNvSpPr/>
          <p:nvPr/>
        </p:nvSpPr>
        <p:spPr>
          <a:xfrm>
            <a:off x="3327816" y="11404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58" name="Google Shape;258;g26f2960ac54_0_197"/>
          <p:cNvSpPr/>
          <p:nvPr/>
        </p:nvSpPr>
        <p:spPr>
          <a:xfrm>
            <a:off x="16473959" y="3492500"/>
            <a:ext cx="4572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6f2960ac54_0_197"/>
          <p:cNvSpPr/>
          <p:nvPr/>
        </p:nvSpPr>
        <p:spPr>
          <a:xfrm>
            <a:off x="16473959" y="3492500"/>
            <a:ext cx="4572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6f2960ac54_0_197"/>
          <p:cNvSpPr/>
          <p:nvPr/>
        </p:nvSpPr>
        <p:spPr>
          <a:xfrm>
            <a:off x="16473959" y="3492500"/>
            <a:ext cx="4572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26f2960ac54_0_197"/>
          <p:cNvSpPr/>
          <p:nvPr/>
        </p:nvSpPr>
        <p:spPr>
          <a:xfrm>
            <a:off x="16473959" y="3492500"/>
            <a:ext cx="47250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ko"/>
              <a:buNone/>
            </a:pPr>
            <a:r>
              <a:rPr b="1" i="0" lang="en-US" sz="3600" u="none" cap="none" strike="noStrike">
                <a:solidFill>
                  <a:srgbClr val="0E0E0E"/>
                </a:solidFill>
                <a:latin typeface="Teko"/>
                <a:ea typeface="Teko"/>
                <a:cs typeface="Teko"/>
                <a:sym typeface="Teko"/>
              </a:rPr>
              <a:t>WEAKNESSES</a:t>
            </a:r>
            <a:endParaRPr b="0" i="0" sz="3600" u="none" cap="none" strike="noStrike">
              <a:solidFill>
                <a:schemeClr val="dk1"/>
              </a:solidFill>
              <a:latin typeface="Calibri"/>
              <a:ea typeface="Calibri"/>
              <a:cs typeface="Calibri"/>
              <a:sym typeface="Calibri"/>
            </a:endParaRPr>
          </a:p>
        </p:txBody>
      </p:sp>
      <p:sp>
        <p:nvSpPr>
          <p:cNvPr id="262" name="Google Shape;262;g26f2960ac54_0_197"/>
          <p:cNvSpPr/>
          <p:nvPr/>
        </p:nvSpPr>
        <p:spPr>
          <a:xfrm>
            <a:off x="16473959" y="43561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263" name="Google Shape;263;g26f2960ac54_0_197"/>
          <p:cNvSpPr/>
          <p:nvPr/>
        </p:nvSpPr>
        <p:spPr>
          <a:xfrm>
            <a:off x="16473959" y="10541000"/>
            <a:ext cx="4572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6f2960ac54_0_197"/>
          <p:cNvSpPr/>
          <p:nvPr/>
        </p:nvSpPr>
        <p:spPr>
          <a:xfrm>
            <a:off x="16473959" y="10541000"/>
            <a:ext cx="4572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6f2960ac54_0_197"/>
          <p:cNvSpPr/>
          <p:nvPr/>
        </p:nvSpPr>
        <p:spPr>
          <a:xfrm>
            <a:off x="16473959" y="10541000"/>
            <a:ext cx="4572600" cy="208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26f2960ac54_0_197"/>
          <p:cNvSpPr/>
          <p:nvPr/>
        </p:nvSpPr>
        <p:spPr>
          <a:xfrm>
            <a:off x="16473959" y="10541000"/>
            <a:ext cx="47250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ko"/>
              <a:buNone/>
            </a:pPr>
            <a:r>
              <a:rPr b="1" i="0" lang="en-US" sz="3600" u="none" cap="none" strike="noStrike">
                <a:solidFill>
                  <a:srgbClr val="0E0E0E"/>
                </a:solidFill>
                <a:latin typeface="Teko"/>
                <a:ea typeface="Teko"/>
                <a:cs typeface="Teko"/>
                <a:sym typeface="Teko"/>
              </a:rPr>
              <a:t>THREATS</a:t>
            </a:r>
            <a:endParaRPr b="0" i="0" sz="3600" u="none" cap="none" strike="noStrike">
              <a:solidFill>
                <a:schemeClr val="dk1"/>
              </a:solidFill>
              <a:latin typeface="Calibri"/>
              <a:ea typeface="Calibri"/>
              <a:cs typeface="Calibri"/>
              <a:sym typeface="Calibri"/>
            </a:endParaRPr>
          </a:p>
        </p:txBody>
      </p:sp>
      <p:sp>
        <p:nvSpPr>
          <p:cNvPr id="267" name="Google Shape;267;g26f2960ac54_0_197"/>
          <p:cNvSpPr/>
          <p:nvPr/>
        </p:nvSpPr>
        <p:spPr>
          <a:xfrm>
            <a:off x="16473959" y="114046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272" name="Shape 272"/>
        <p:cNvGrpSpPr/>
        <p:nvPr/>
      </p:nvGrpSpPr>
      <p:grpSpPr>
        <a:xfrm>
          <a:off x="0" y="0"/>
          <a:ext cx="0" cy="0"/>
          <a:chOff x="0" y="0"/>
          <a:chExt cx="0" cy="0"/>
        </a:xfrm>
      </p:grpSpPr>
      <p:pic>
        <p:nvPicPr>
          <p:cNvPr descr=" " id="273" name="Google Shape;273;g26f2960ac54_0_246"/>
          <p:cNvPicPr preferRelativeResize="0"/>
          <p:nvPr/>
        </p:nvPicPr>
        <p:blipFill rotWithShape="1">
          <a:blip r:embed="rId3">
            <a:alphaModFix/>
          </a:blip>
          <a:srcRect b="0" l="0" r="0" t="0"/>
          <a:stretch/>
        </p:blipFill>
        <p:spPr>
          <a:xfrm>
            <a:off x="0" y="3877928"/>
            <a:ext cx="6969027" cy="9838073"/>
          </a:xfrm>
          <a:prstGeom prst="rect">
            <a:avLst/>
          </a:prstGeom>
          <a:noFill/>
          <a:ln>
            <a:noFill/>
          </a:ln>
        </p:spPr>
      </p:pic>
      <p:pic>
        <p:nvPicPr>
          <p:cNvPr descr=" " id="274" name="Google Shape;274;g26f2960ac54_0_246"/>
          <p:cNvPicPr preferRelativeResize="0"/>
          <p:nvPr/>
        </p:nvPicPr>
        <p:blipFill rotWithShape="1">
          <a:blip r:embed="rId4">
            <a:alphaModFix/>
          </a:blip>
          <a:srcRect b="0" l="0" r="0" t="0"/>
          <a:stretch/>
        </p:blipFill>
        <p:spPr>
          <a:xfrm>
            <a:off x="14325124" y="0"/>
            <a:ext cx="10061925" cy="7412658"/>
          </a:xfrm>
          <a:prstGeom prst="rect">
            <a:avLst/>
          </a:prstGeom>
          <a:noFill/>
          <a:ln>
            <a:noFill/>
          </a:ln>
        </p:spPr>
      </p:pic>
      <p:sp>
        <p:nvSpPr>
          <p:cNvPr id="275" name="Google Shape;275;g26f2960ac54_0_24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6" name="Google Shape;276;g26f2960ac54_0_24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77" name="Google Shape;277;g26f2960ac54_0_246"/>
          <p:cNvPicPr preferRelativeResize="0"/>
          <p:nvPr/>
        </p:nvPicPr>
        <p:blipFill rotWithShape="1">
          <a:blip r:embed="rId6">
            <a:alphaModFix/>
          </a:blip>
          <a:srcRect b="0" l="0" r="0" t="0"/>
          <a:stretch/>
        </p:blipFill>
        <p:spPr>
          <a:xfrm>
            <a:off x="9818327" y="3556000"/>
            <a:ext cx="12701588" cy="9753600"/>
          </a:xfrm>
          <a:prstGeom prst="rect">
            <a:avLst/>
          </a:prstGeom>
          <a:noFill/>
          <a:ln>
            <a:noFill/>
          </a:ln>
        </p:spPr>
      </p:pic>
      <p:sp>
        <p:nvSpPr>
          <p:cNvPr id="278" name="Google Shape;278;g26f2960ac54_0_246"/>
          <p:cNvSpPr/>
          <p:nvPr/>
        </p:nvSpPr>
        <p:spPr>
          <a:xfrm>
            <a:off x="6854623" y="1143000"/>
            <a:ext cx="10690500" cy="179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8000"/>
              <a:buFont typeface="Teko"/>
              <a:buNone/>
            </a:pPr>
            <a:r>
              <a:rPr b="1" i="0" lang="en-US" sz="8000" u="none" cap="none" strike="noStrike">
                <a:solidFill>
                  <a:srgbClr val="0E0E0E"/>
                </a:solidFill>
                <a:latin typeface="Teko"/>
                <a:ea typeface="Teko"/>
                <a:cs typeface="Teko"/>
                <a:sym typeface="Teko"/>
              </a:rPr>
              <a:t>SOME DATA</a:t>
            </a:r>
            <a:endParaRPr b="0" i="0" sz="8000" u="none" cap="none" strike="noStrike">
              <a:solidFill>
                <a:schemeClr val="dk1"/>
              </a:solidFill>
              <a:latin typeface="Calibri"/>
              <a:ea typeface="Calibri"/>
              <a:cs typeface="Calibri"/>
              <a:sym typeface="Calibri"/>
            </a:endParaRPr>
          </a:p>
        </p:txBody>
      </p:sp>
      <p:sp>
        <p:nvSpPr>
          <p:cNvPr id="279" name="Google Shape;279;g26f2960ac54_0_246"/>
          <p:cNvSpPr/>
          <p:nvPr/>
        </p:nvSpPr>
        <p:spPr>
          <a:xfrm>
            <a:off x="1244756" y="4762500"/>
            <a:ext cx="8573700" cy="664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6f2960ac54_0_246"/>
          <p:cNvSpPr/>
          <p:nvPr/>
        </p:nvSpPr>
        <p:spPr>
          <a:xfrm>
            <a:off x="1244756" y="4762500"/>
            <a:ext cx="85737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6f2960ac54_0_246"/>
          <p:cNvSpPr/>
          <p:nvPr/>
        </p:nvSpPr>
        <p:spPr>
          <a:xfrm>
            <a:off x="1244756" y="5022850"/>
            <a:ext cx="18543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6f2960ac54_0_246"/>
          <p:cNvSpPr/>
          <p:nvPr/>
        </p:nvSpPr>
        <p:spPr>
          <a:xfrm>
            <a:off x="1244756" y="5022850"/>
            <a:ext cx="2193000" cy="179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75%</a:t>
            </a:r>
            <a:endParaRPr b="0" i="0" sz="8000" u="none" cap="none" strike="noStrike">
              <a:solidFill>
                <a:schemeClr val="dk1"/>
              </a:solidFill>
              <a:latin typeface="Calibri"/>
              <a:ea typeface="Calibri"/>
              <a:cs typeface="Calibri"/>
              <a:sym typeface="Calibri"/>
            </a:endParaRPr>
          </a:p>
        </p:txBody>
      </p:sp>
      <p:sp>
        <p:nvSpPr>
          <p:cNvPr id="283" name="Google Shape;283;g26f2960ac54_0_246"/>
          <p:cNvSpPr/>
          <p:nvPr/>
        </p:nvSpPr>
        <p:spPr>
          <a:xfrm>
            <a:off x="3302413" y="4762500"/>
            <a:ext cx="65160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26f2960ac54_0_246"/>
          <p:cNvSpPr/>
          <p:nvPr/>
        </p:nvSpPr>
        <p:spPr>
          <a:xfrm>
            <a:off x="3302413" y="4762500"/>
            <a:ext cx="66684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ko"/>
              <a:buNone/>
            </a:pPr>
            <a:r>
              <a:rPr b="1" i="0" lang="en-US" sz="3600" u="none" cap="none" strike="noStrike">
                <a:solidFill>
                  <a:srgbClr val="0E0E0E"/>
                </a:solidFill>
                <a:latin typeface="Teko"/>
                <a:ea typeface="Teko"/>
                <a:cs typeface="Teko"/>
                <a:sym typeface="Teko"/>
              </a:rPr>
              <a:t>ENCHANTED CREATURES</a:t>
            </a:r>
            <a:endParaRPr b="0" i="0" sz="3600" u="none" cap="none" strike="noStrike">
              <a:solidFill>
                <a:schemeClr val="dk1"/>
              </a:solidFill>
              <a:latin typeface="Calibri"/>
              <a:ea typeface="Calibri"/>
              <a:cs typeface="Calibri"/>
              <a:sym typeface="Calibri"/>
            </a:endParaRPr>
          </a:p>
        </p:txBody>
      </p:sp>
      <p:sp>
        <p:nvSpPr>
          <p:cNvPr id="285" name="Google Shape;285;g26f2960ac54_0_246"/>
          <p:cNvSpPr/>
          <p:nvPr/>
        </p:nvSpPr>
        <p:spPr>
          <a:xfrm>
            <a:off x="3302413" y="5524500"/>
            <a:ext cx="6651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86" name="Google Shape;286;g26f2960ac54_0_246"/>
          <p:cNvSpPr/>
          <p:nvPr/>
        </p:nvSpPr>
        <p:spPr>
          <a:xfrm>
            <a:off x="1244756" y="7353300"/>
            <a:ext cx="85737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6f2960ac54_0_246"/>
          <p:cNvSpPr/>
          <p:nvPr/>
        </p:nvSpPr>
        <p:spPr>
          <a:xfrm>
            <a:off x="1244756" y="7353300"/>
            <a:ext cx="19305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6f2960ac54_0_246"/>
          <p:cNvSpPr/>
          <p:nvPr/>
        </p:nvSpPr>
        <p:spPr>
          <a:xfrm>
            <a:off x="1244756" y="7353300"/>
            <a:ext cx="2269500" cy="179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60%</a:t>
            </a:r>
            <a:endParaRPr b="0" i="0" sz="8000" u="none" cap="none" strike="noStrike">
              <a:solidFill>
                <a:schemeClr val="dk1"/>
              </a:solidFill>
              <a:latin typeface="Calibri"/>
              <a:ea typeface="Calibri"/>
              <a:cs typeface="Calibri"/>
              <a:sym typeface="Calibri"/>
            </a:endParaRPr>
          </a:p>
        </p:txBody>
      </p:sp>
      <p:sp>
        <p:nvSpPr>
          <p:cNvPr id="289" name="Google Shape;289;g26f2960ac54_0_246"/>
          <p:cNvSpPr/>
          <p:nvPr/>
        </p:nvSpPr>
        <p:spPr>
          <a:xfrm>
            <a:off x="3378622" y="7397750"/>
            <a:ext cx="6439800"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6f2960ac54_0_246"/>
          <p:cNvSpPr/>
          <p:nvPr/>
        </p:nvSpPr>
        <p:spPr>
          <a:xfrm>
            <a:off x="3378622" y="7397750"/>
            <a:ext cx="65922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ko"/>
              <a:buNone/>
            </a:pPr>
            <a:r>
              <a:rPr b="1" i="0" lang="en-US" sz="3600" u="none" cap="none" strike="noStrike">
                <a:solidFill>
                  <a:srgbClr val="0E0E0E"/>
                </a:solidFill>
                <a:latin typeface="Teko"/>
                <a:ea typeface="Teko"/>
                <a:cs typeface="Teko"/>
                <a:sym typeface="Teko"/>
              </a:rPr>
              <a:t>MAGIC-WIELDING INDIVIDUALS</a:t>
            </a:r>
            <a:endParaRPr b="0" i="0" sz="3600" u="none" cap="none" strike="noStrike">
              <a:solidFill>
                <a:schemeClr val="dk1"/>
              </a:solidFill>
              <a:latin typeface="Calibri"/>
              <a:ea typeface="Calibri"/>
              <a:cs typeface="Calibri"/>
              <a:sym typeface="Calibri"/>
            </a:endParaRPr>
          </a:p>
        </p:txBody>
      </p:sp>
      <p:sp>
        <p:nvSpPr>
          <p:cNvPr id="291" name="Google Shape;291;g26f2960ac54_0_246"/>
          <p:cNvSpPr/>
          <p:nvPr/>
        </p:nvSpPr>
        <p:spPr>
          <a:xfrm>
            <a:off x="3378622" y="8159750"/>
            <a:ext cx="65751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92" name="Google Shape;292;g26f2960ac54_0_246"/>
          <p:cNvSpPr/>
          <p:nvPr/>
        </p:nvSpPr>
        <p:spPr>
          <a:xfrm>
            <a:off x="1244756" y="9423400"/>
            <a:ext cx="85737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6f2960ac54_0_246"/>
          <p:cNvSpPr/>
          <p:nvPr/>
        </p:nvSpPr>
        <p:spPr>
          <a:xfrm>
            <a:off x="1244756" y="9683750"/>
            <a:ext cx="1930500" cy="146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6f2960ac54_0_246"/>
          <p:cNvSpPr/>
          <p:nvPr/>
        </p:nvSpPr>
        <p:spPr>
          <a:xfrm>
            <a:off x="1244756" y="9683750"/>
            <a:ext cx="2269500" cy="179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90%</a:t>
            </a:r>
            <a:endParaRPr b="0" i="0" sz="8000" u="none" cap="none" strike="noStrike">
              <a:solidFill>
                <a:schemeClr val="dk1"/>
              </a:solidFill>
              <a:latin typeface="Calibri"/>
              <a:ea typeface="Calibri"/>
              <a:cs typeface="Calibri"/>
              <a:sym typeface="Calibri"/>
            </a:endParaRPr>
          </a:p>
        </p:txBody>
      </p:sp>
      <p:sp>
        <p:nvSpPr>
          <p:cNvPr id="295" name="Google Shape;295;g26f2960ac54_0_246"/>
          <p:cNvSpPr/>
          <p:nvPr/>
        </p:nvSpPr>
        <p:spPr>
          <a:xfrm>
            <a:off x="3378622" y="9423400"/>
            <a:ext cx="6439800" cy="198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6f2960ac54_0_246"/>
          <p:cNvSpPr/>
          <p:nvPr/>
        </p:nvSpPr>
        <p:spPr>
          <a:xfrm>
            <a:off x="3378622" y="9423400"/>
            <a:ext cx="65922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ko"/>
              <a:buNone/>
            </a:pPr>
            <a:r>
              <a:rPr b="1" i="0" lang="en-US" sz="3600" u="none" cap="none" strike="noStrike">
                <a:solidFill>
                  <a:srgbClr val="0E0E0E"/>
                </a:solidFill>
                <a:latin typeface="Teko"/>
                <a:ea typeface="Teko"/>
                <a:cs typeface="Teko"/>
                <a:sym typeface="Teko"/>
              </a:rPr>
              <a:t>SPELLS CAST</a:t>
            </a:r>
            <a:endParaRPr b="0" i="0" sz="3600" u="none" cap="none" strike="noStrike">
              <a:solidFill>
                <a:schemeClr val="dk1"/>
              </a:solidFill>
              <a:latin typeface="Calibri"/>
              <a:ea typeface="Calibri"/>
              <a:cs typeface="Calibri"/>
              <a:sym typeface="Calibri"/>
            </a:endParaRPr>
          </a:p>
        </p:txBody>
      </p:sp>
      <p:sp>
        <p:nvSpPr>
          <p:cNvPr id="297" name="Google Shape;297;g26f2960ac54_0_246"/>
          <p:cNvSpPr/>
          <p:nvPr/>
        </p:nvSpPr>
        <p:spPr>
          <a:xfrm>
            <a:off x="3378622" y="10185400"/>
            <a:ext cx="65751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302" name="Shape 302"/>
        <p:cNvGrpSpPr/>
        <p:nvPr/>
      </p:nvGrpSpPr>
      <p:grpSpPr>
        <a:xfrm>
          <a:off x="0" y="0"/>
          <a:ext cx="0" cy="0"/>
          <a:chOff x="0" y="0"/>
          <a:chExt cx="0" cy="0"/>
        </a:xfrm>
      </p:grpSpPr>
      <p:pic>
        <p:nvPicPr>
          <p:cNvPr descr=" " id="303" name="Google Shape;303;g26f2960ac54_0_275"/>
          <p:cNvPicPr preferRelativeResize="0"/>
          <p:nvPr/>
        </p:nvPicPr>
        <p:blipFill rotWithShape="1">
          <a:blip r:embed="rId3">
            <a:alphaModFix/>
          </a:blip>
          <a:srcRect b="0" l="0" r="0" t="0"/>
          <a:stretch/>
        </p:blipFill>
        <p:spPr>
          <a:xfrm>
            <a:off x="1524191" y="584200"/>
            <a:ext cx="21338667" cy="12547600"/>
          </a:xfrm>
          <a:prstGeom prst="rect">
            <a:avLst/>
          </a:prstGeom>
          <a:noFill/>
          <a:ln>
            <a:noFill/>
          </a:ln>
        </p:spPr>
      </p:pic>
      <p:sp>
        <p:nvSpPr>
          <p:cNvPr id="304" name="Google Shape;304;g26f2960ac54_0_27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5" name="Google Shape;305;g26f2960ac54_0_27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06" name="Google Shape;306;g26f2960ac54_0_275"/>
          <p:cNvSpPr/>
          <p:nvPr/>
        </p:nvSpPr>
        <p:spPr>
          <a:xfrm>
            <a:off x="4305838" y="3403600"/>
            <a:ext cx="15762600" cy="74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6f2960ac54_0_275"/>
          <p:cNvSpPr/>
          <p:nvPr/>
        </p:nvSpPr>
        <p:spPr>
          <a:xfrm>
            <a:off x="4305838" y="3403600"/>
            <a:ext cx="15762600" cy="579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6f2960ac54_0_275"/>
          <p:cNvSpPr/>
          <p:nvPr/>
        </p:nvSpPr>
        <p:spPr>
          <a:xfrm>
            <a:off x="6922365" y="3403600"/>
            <a:ext cx="10529700" cy="5384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24000"/>
              <a:buFont typeface="Teko"/>
              <a:buNone/>
            </a:pPr>
            <a:r>
              <a:rPr b="1" i="0" lang="en-US" sz="24000" u="none" cap="none" strike="noStrike">
                <a:solidFill>
                  <a:srgbClr val="272727"/>
                </a:solidFill>
                <a:latin typeface="Teko"/>
                <a:ea typeface="Teko"/>
                <a:cs typeface="Teko"/>
                <a:sym typeface="Teko"/>
              </a:rPr>
              <a:t>234,567</a:t>
            </a:r>
            <a:endParaRPr b="0" i="0" sz="24000" u="none" cap="none" strike="noStrike">
              <a:solidFill>
                <a:schemeClr val="dk1"/>
              </a:solidFill>
              <a:latin typeface="Calibri"/>
              <a:ea typeface="Calibri"/>
              <a:cs typeface="Calibri"/>
              <a:sym typeface="Calibri"/>
            </a:endParaRPr>
          </a:p>
        </p:txBody>
      </p:sp>
      <p:sp>
        <p:nvSpPr>
          <p:cNvPr id="309" name="Google Shape;309;g26f2960ac54_0_275"/>
          <p:cNvSpPr/>
          <p:nvPr/>
        </p:nvSpPr>
        <p:spPr>
          <a:xfrm>
            <a:off x="4170355" y="79756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310" name="Google Shape;310;g26f2960ac54_0_275"/>
          <p:cNvSpPr/>
          <p:nvPr/>
        </p:nvSpPr>
        <p:spPr>
          <a:xfrm>
            <a:off x="7483352" y="96012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315" name="Shape 315"/>
        <p:cNvGrpSpPr/>
        <p:nvPr/>
      </p:nvGrpSpPr>
      <p:grpSpPr>
        <a:xfrm>
          <a:off x="0" y="0"/>
          <a:ext cx="0" cy="0"/>
          <a:chOff x="0" y="0"/>
          <a:chExt cx="0" cy="0"/>
        </a:xfrm>
      </p:grpSpPr>
      <p:pic>
        <p:nvPicPr>
          <p:cNvPr descr=" " id="316" name="Google Shape;316;g26f2960ac54_0_287"/>
          <p:cNvPicPr preferRelativeResize="0"/>
          <p:nvPr/>
        </p:nvPicPr>
        <p:blipFill rotWithShape="1">
          <a:blip r:embed="rId3">
            <a:alphaModFix/>
          </a:blip>
          <a:srcRect b="0" l="0" r="0" t="0"/>
          <a:stretch/>
        </p:blipFill>
        <p:spPr>
          <a:xfrm>
            <a:off x="21948343" y="177800"/>
            <a:ext cx="2438705" cy="13347700"/>
          </a:xfrm>
          <a:prstGeom prst="rect">
            <a:avLst/>
          </a:prstGeom>
          <a:noFill/>
          <a:ln>
            <a:noFill/>
          </a:ln>
        </p:spPr>
      </p:pic>
      <p:pic>
        <p:nvPicPr>
          <p:cNvPr descr=" " id="317" name="Google Shape;317;g26f2960ac54_0_287"/>
          <p:cNvPicPr preferRelativeResize="0"/>
          <p:nvPr/>
        </p:nvPicPr>
        <p:blipFill rotWithShape="1">
          <a:blip r:embed="rId4">
            <a:alphaModFix/>
          </a:blip>
          <a:srcRect b="0" l="0" r="0" t="0"/>
          <a:stretch/>
        </p:blipFill>
        <p:spPr>
          <a:xfrm>
            <a:off x="0" y="368300"/>
            <a:ext cx="2680035" cy="13347700"/>
          </a:xfrm>
          <a:prstGeom prst="rect">
            <a:avLst/>
          </a:prstGeom>
          <a:noFill/>
          <a:ln>
            <a:noFill/>
          </a:ln>
        </p:spPr>
      </p:pic>
      <p:sp>
        <p:nvSpPr>
          <p:cNvPr id="318" name="Google Shape;318;g26f2960ac54_0_2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9" name="Google Shape;319;g26f2960ac54_0_28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20" name="Google Shape;320;g26f2960ac54_0_287"/>
          <p:cNvSpPr/>
          <p:nvPr/>
        </p:nvSpPr>
        <p:spPr>
          <a:xfrm>
            <a:off x="3391324" y="3263900"/>
            <a:ext cx="78750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26f2960ac54_0_287"/>
          <p:cNvSpPr/>
          <p:nvPr/>
        </p:nvSpPr>
        <p:spPr>
          <a:xfrm>
            <a:off x="4147068" y="3263900"/>
            <a:ext cx="6363600" cy="232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6f2960ac54_0_287"/>
          <p:cNvSpPr/>
          <p:nvPr/>
        </p:nvSpPr>
        <p:spPr>
          <a:xfrm>
            <a:off x="4147068" y="3263900"/>
            <a:ext cx="6905400" cy="286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Teko"/>
              <a:buNone/>
            </a:pPr>
            <a:r>
              <a:rPr b="1" i="0" lang="en-US" sz="12800" u="none" cap="none" strike="noStrike">
                <a:solidFill>
                  <a:srgbClr val="272727"/>
                </a:solidFill>
                <a:latin typeface="Teko"/>
                <a:ea typeface="Teko"/>
                <a:cs typeface="Teko"/>
                <a:sym typeface="Teko"/>
              </a:rPr>
              <a:t>233 COINS</a:t>
            </a:r>
            <a:endParaRPr b="0" i="0" sz="12800" u="none" cap="none" strike="noStrike">
              <a:solidFill>
                <a:schemeClr val="dk1"/>
              </a:solidFill>
              <a:latin typeface="Calibri"/>
              <a:ea typeface="Calibri"/>
              <a:cs typeface="Calibri"/>
              <a:sym typeface="Calibri"/>
            </a:endParaRPr>
          </a:p>
        </p:txBody>
      </p:sp>
      <p:sp>
        <p:nvSpPr>
          <p:cNvPr id="323" name="Google Shape;323;g26f2960ac54_0_287"/>
          <p:cNvSpPr/>
          <p:nvPr/>
        </p:nvSpPr>
        <p:spPr>
          <a:xfrm>
            <a:off x="3391324" y="5588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6f2960ac54_0_287"/>
          <p:cNvSpPr/>
          <p:nvPr/>
        </p:nvSpPr>
        <p:spPr>
          <a:xfrm>
            <a:off x="3323582" y="5588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325" name="Google Shape;325;g26f2960ac54_0_287"/>
          <p:cNvSpPr/>
          <p:nvPr/>
        </p:nvSpPr>
        <p:spPr>
          <a:xfrm>
            <a:off x="3391324" y="6985000"/>
            <a:ext cx="78750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6f2960ac54_0_287"/>
          <p:cNvSpPr/>
          <p:nvPr/>
        </p:nvSpPr>
        <p:spPr>
          <a:xfrm>
            <a:off x="3835879" y="6985000"/>
            <a:ext cx="6985800" cy="232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26f2960ac54_0_287"/>
          <p:cNvSpPr/>
          <p:nvPr/>
        </p:nvSpPr>
        <p:spPr>
          <a:xfrm>
            <a:off x="3835879" y="6985000"/>
            <a:ext cx="7527900" cy="286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Teko"/>
              <a:buNone/>
            </a:pPr>
            <a:r>
              <a:rPr b="1" i="0" lang="en-US" sz="12800" u="none" cap="none" strike="noStrike">
                <a:solidFill>
                  <a:srgbClr val="272727"/>
                </a:solidFill>
                <a:latin typeface="Teko"/>
                <a:ea typeface="Teko"/>
                <a:cs typeface="Teko"/>
                <a:sym typeface="Teko"/>
              </a:rPr>
              <a:t>456 HOURS</a:t>
            </a:r>
            <a:endParaRPr b="0" i="0" sz="12800" u="none" cap="none" strike="noStrike">
              <a:solidFill>
                <a:schemeClr val="dk1"/>
              </a:solidFill>
              <a:latin typeface="Calibri"/>
              <a:ea typeface="Calibri"/>
              <a:cs typeface="Calibri"/>
              <a:sym typeface="Calibri"/>
            </a:endParaRPr>
          </a:p>
        </p:txBody>
      </p:sp>
      <p:sp>
        <p:nvSpPr>
          <p:cNvPr id="328" name="Google Shape;328;g26f2960ac54_0_287"/>
          <p:cNvSpPr/>
          <p:nvPr/>
        </p:nvSpPr>
        <p:spPr>
          <a:xfrm>
            <a:off x="3391324" y="9309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26f2960ac54_0_287"/>
          <p:cNvSpPr/>
          <p:nvPr/>
        </p:nvSpPr>
        <p:spPr>
          <a:xfrm>
            <a:off x="3323582" y="9309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330" name="Google Shape;330;g26f2960ac54_0_287"/>
          <p:cNvSpPr/>
          <p:nvPr/>
        </p:nvSpPr>
        <p:spPr>
          <a:xfrm>
            <a:off x="13552594" y="3263900"/>
            <a:ext cx="78750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6f2960ac54_0_287"/>
          <p:cNvSpPr/>
          <p:nvPr/>
        </p:nvSpPr>
        <p:spPr>
          <a:xfrm>
            <a:off x="15946843" y="3263900"/>
            <a:ext cx="3086400" cy="232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6f2960ac54_0_287"/>
          <p:cNvSpPr/>
          <p:nvPr/>
        </p:nvSpPr>
        <p:spPr>
          <a:xfrm>
            <a:off x="15946843" y="3263900"/>
            <a:ext cx="3628500" cy="286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Teko"/>
              <a:buNone/>
            </a:pPr>
            <a:r>
              <a:rPr b="1" i="0" lang="en-US" sz="12800" u="none" cap="none" strike="noStrike">
                <a:solidFill>
                  <a:srgbClr val="272727"/>
                </a:solidFill>
                <a:latin typeface="Teko"/>
                <a:ea typeface="Teko"/>
                <a:cs typeface="Teko"/>
                <a:sym typeface="Teko"/>
              </a:rPr>
              <a:t>85%</a:t>
            </a:r>
            <a:endParaRPr b="0" i="0" sz="12800" u="none" cap="none" strike="noStrike">
              <a:solidFill>
                <a:schemeClr val="dk1"/>
              </a:solidFill>
              <a:latin typeface="Calibri"/>
              <a:ea typeface="Calibri"/>
              <a:cs typeface="Calibri"/>
              <a:sym typeface="Calibri"/>
            </a:endParaRPr>
          </a:p>
        </p:txBody>
      </p:sp>
      <p:sp>
        <p:nvSpPr>
          <p:cNvPr id="333" name="Google Shape;333;g26f2960ac54_0_287"/>
          <p:cNvSpPr/>
          <p:nvPr/>
        </p:nvSpPr>
        <p:spPr>
          <a:xfrm>
            <a:off x="13552594" y="5588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6f2960ac54_0_287"/>
          <p:cNvSpPr/>
          <p:nvPr/>
        </p:nvSpPr>
        <p:spPr>
          <a:xfrm>
            <a:off x="13484852" y="5588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35" name="Google Shape;335;g26f2960ac54_0_287"/>
          <p:cNvSpPr/>
          <p:nvPr/>
        </p:nvSpPr>
        <p:spPr>
          <a:xfrm>
            <a:off x="13552594" y="6985000"/>
            <a:ext cx="7875000" cy="293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6f2960ac54_0_287"/>
          <p:cNvSpPr/>
          <p:nvPr/>
        </p:nvSpPr>
        <p:spPr>
          <a:xfrm>
            <a:off x="15197449" y="6985000"/>
            <a:ext cx="4585200" cy="232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26f2960ac54_0_287"/>
          <p:cNvSpPr/>
          <p:nvPr/>
        </p:nvSpPr>
        <p:spPr>
          <a:xfrm>
            <a:off x="15197449" y="6985000"/>
            <a:ext cx="5127300" cy="286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Teko"/>
              <a:buNone/>
            </a:pPr>
            <a:r>
              <a:rPr b="1" i="0" lang="en-US" sz="12800" u="none" cap="none" strike="noStrike">
                <a:solidFill>
                  <a:srgbClr val="272727"/>
                </a:solidFill>
                <a:latin typeface="Teko"/>
                <a:ea typeface="Teko"/>
                <a:cs typeface="Teko"/>
                <a:sym typeface="Teko"/>
              </a:rPr>
              <a:t>765 KM</a:t>
            </a:r>
            <a:endParaRPr b="0" i="0" sz="12800" u="none" cap="none" strike="noStrike">
              <a:solidFill>
                <a:schemeClr val="dk1"/>
              </a:solidFill>
              <a:latin typeface="Calibri"/>
              <a:ea typeface="Calibri"/>
              <a:cs typeface="Calibri"/>
              <a:sym typeface="Calibri"/>
            </a:endParaRPr>
          </a:p>
        </p:txBody>
      </p:sp>
      <p:sp>
        <p:nvSpPr>
          <p:cNvPr id="338" name="Google Shape;338;g26f2960ac54_0_287"/>
          <p:cNvSpPr/>
          <p:nvPr/>
        </p:nvSpPr>
        <p:spPr>
          <a:xfrm>
            <a:off x="13552594" y="93091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6f2960ac54_0_287"/>
          <p:cNvSpPr/>
          <p:nvPr/>
        </p:nvSpPr>
        <p:spPr>
          <a:xfrm>
            <a:off x="13484852" y="93091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344" name="Shape 344"/>
        <p:cNvGrpSpPr/>
        <p:nvPr/>
      </p:nvGrpSpPr>
      <p:grpSpPr>
        <a:xfrm>
          <a:off x="0" y="0"/>
          <a:ext cx="0" cy="0"/>
          <a:chOff x="0" y="0"/>
          <a:chExt cx="0" cy="0"/>
        </a:xfrm>
      </p:grpSpPr>
      <p:pic>
        <p:nvPicPr>
          <p:cNvPr descr=" " id="345" name="Google Shape;345;g26f2960ac54_0_315"/>
          <p:cNvPicPr preferRelativeResize="0"/>
          <p:nvPr/>
        </p:nvPicPr>
        <p:blipFill rotWithShape="1">
          <a:blip r:embed="rId3">
            <a:alphaModFix/>
          </a:blip>
          <a:srcRect b="0" l="0" r="0" t="0"/>
          <a:stretch/>
        </p:blipFill>
        <p:spPr>
          <a:xfrm>
            <a:off x="0" y="0"/>
            <a:ext cx="9480946" cy="6252542"/>
          </a:xfrm>
          <a:prstGeom prst="rect">
            <a:avLst/>
          </a:prstGeom>
          <a:noFill/>
          <a:ln>
            <a:noFill/>
          </a:ln>
        </p:spPr>
      </p:pic>
      <p:pic>
        <p:nvPicPr>
          <p:cNvPr descr=" " id="346" name="Google Shape;346;g26f2960ac54_0_315"/>
          <p:cNvPicPr preferRelativeResize="0"/>
          <p:nvPr/>
        </p:nvPicPr>
        <p:blipFill rotWithShape="1">
          <a:blip r:embed="rId4">
            <a:alphaModFix/>
          </a:blip>
          <a:srcRect b="0" l="0" r="0" t="0"/>
          <a:stretch/>
        </p:blipFill>
        <p:spPr>
          <a:xfrm>
            <a:off x="12460257" y="8940800"/>
            <a:ext cx="11926791" cy="4775200"/>
          </a:xfrm>
          <a:prstGeom prst="rect">
            <a:avLst/>
          </a:prstGeom>
          <a:noFill/>
          <a:ln>
            <a:noFill/>
          </a:ln>
        </p:spPr>
      </p:pic>
      <p:sp>
        <p:nvSpPr>
          <p:cNvPr id="347" name="Google Shape;347;g26f2960ac54_0_31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8" name="Google Shape;348;g26f2960ac54_0_31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49" name="Google Shape;349;g26f2960ac54_0_315"/>
          <p:cNvSpPr/>
          <p:nvPr/>
        </p:nvSpPr>
        <p:spPr>
          <a:xfrm>
            <a:off x="6841922" y="1143000"/>
            <a:ext cx="10690500" cy="179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SOME GRAPH</a:t>
            </a:r>
            <a:endParaRPr b="0" i="0" sz="8000" u="none" cap="none" strike="noStrike">
              <a:solidFill>
                <a:schemeClr val="dk1"/>
              </a:solidFill>
              <a:latin typeface="Calibri"/>
              <a:ea typeface="Calibri"/>
              <a:cs typeface="Calibri"/>
              <a:sym typeface="Calibri"/>
            </a:endParaRPr>
          </a:p>
        </p:txBody>
      </p:sp>
      <p:sp>
        <p:nvSpPr>
          <p:cNvPr id="350" name="Google Shape;350;g26f2960ac54_0_315"/>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26f2960ac54_0_315"/>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1820"/>
              <a:buFont typeface="Lato"/>
              <a:buNone/>
            </a:pPr>
            <a:r>
              <a:rPr b="0" i="0" lang="en-US" sz="1820" u="none" cap="none" strike="noStrike">
                <a:solidFill>
                  <a:srgbClr val="01233C"/>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52" name="Google Shape;352;g26f2960ac54_0_315"/>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2185"/>
              <a:buFont typeface="Lato"/>
              <a:buNone/>
            </a:pPr>
            <a:r>
              <a:rPr b="0" i="0" lang="en-US" sz="2185" u="none" cap="none" strike="noStrike">
                <a:solidFill>
                  <a:srgbClr val="01233C"/>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53" name="Google Shape;353;g26f2960ac54_0_315"/>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2185"/>
              <a:buFont typeface="Lato"/>
              <a:buNone/>
            </a:pPr>
            <a:r>
              <a:rPr b="0" i="0" lang="en-US" sz="2185" u="none" cap="none" strike="noStrike">
                <a:solidFill>
                  <a:srgbClr val="01233C"/>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54" name="Google Shape;354;g26f2960ac54_0_315"/>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2185"/>
              <a:buFont typeface="Lato"/>
              <a:buNone/>
            </a:pPr>
            <a:r>
              <a:rPr b="0" i="0" lang="en-US" sz="2185" u="none" cap="none" strike="noStrike">
                <a:solidFill>
                  <a:srgbClr val="01233C"/>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55" name="Google Shape;355;g26f2960ac54_0_315"/>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2185"/>
              <a:buFont typeface="Lato"/>
              <a:buNone/>
            </a:pPr>
            <a:r>
              <a:rPr b="0" i="0" lang="en-US" sz="2185" u="none" cap="none" strike="noStrike">
                <a:solidFill>
                  <a:srgbClr val="01233C"/>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56" name="Google Shape;356;g26f2960ac54_0_315"/>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2185"/>
              <a:buFont typeface="Lato"/>
              <a:buNone/>
            </a:pPr>
            <a:r>
              <a:rPr b="0" i="0" lang="en-US" sz="2185" u="none" cap="none" strike="noStrike">
                <a:solidFill>
                  <a:srgbClr val="01233C"/>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57" name="Google Shape;357;g26f2960ac54_0_315"/>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2185"/>
              <a:buFont typeface="Lato"/>
              <a:buNone/>
            </a:pPr>
            <a:r>
              <a:rPr b="0" i="0" lang="en-US" sz="2185" u="none" cap="none" strike="noStrike">
                <a:solidFill>
                  <a:srgbClr val="01233C"/>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58" name="Google Shape;358;g26f2960ac54_0_315"/>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2185"/>
              <a:buFont typeface="Lato"/>
              <a:buNone/>
            </a:pPr>
            <a:r>
              <a:rPr b="0" i="0" lang="en-US" sz="2185" u="none" cap="none" strike="noStrike">
                <a:solidFill>
                  <a:srgbClr val="01233C"/>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59" name="Google Shape;359;g26f2960ac54_0_315"/>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2185"/>
              <a:buFont typeface="Lato"/>
              <a:buNone/>
            </a:pPr>
            <a:r>
              <a:rPr b="0" i="0" lang="en-US" sz="2185" u="none" cap="none" strike="noStrike">
                <a:solidFill>
                  <a:srgbClr val="01233C"/>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60" name="Google Shape;360;g26f2960ac54_0_315"/>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1820"/>
              <a:buFont typeface="Lato"/>
              <a:buNone/>
            </a:pPr>
            <a:r>
              <a:rPr b="0" i="0" lang="en-US" sz="1820" u="none" cap="none" strike="noStrike">
                <a:solidFill>
                  <a:srgbClr val="01233C"/>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61" name="Google Shape;361;g26f2960ac54_0_315"/>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1820"/>
              <a:buFont typeface="Lato"/>
              <a:buNone/>
            </a:pPr>
            <a:r>
              <a:rPr b="0" i="0" lang="en-US" sz="1820" u="none" cap="none" strike="noStrike">
                <a:solidFill>
                  <a:srgbClr val="01233C"/>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62" name="Google Shape;362;g26f2960ac54_0_315"/>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1820"/>
              <a:buFont typeface="Lato"/>
              <a:buNone/>
            </a:pPr>
            <a:r>
              <a:rPr b="0" i="0" lang="en-US" sz="1820" u="none" cap="none" strike="noStrike">
                <a:solidFill>
                  <a:srgbClr val="01233C"/>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63" name="Google Shape;363;g26f2960ac54_0_315"/>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1820"/>
              <a:buFont typeface="Lato"/>
              <a:buNone/>
            </a:pPr>
            <a:r>
              <a:rPr b="0" i="0" lang="en-US" sz="1820" u="none" cap="none" strike="noStrike">
                <a:solidFill>
                  <a:srgbClr val="01233C"/>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64" name="Google Shape;364;g26f2960ac54_0_315"/>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1820"/>
              <a:buFont typeface="Lato"/>
              <a:buNone/>
            </a:pPr>
            <a:r>
              <a:rPr b="0" i="0" lang="en-US" sz="1820" u="none" cap="none" strike="noStrike">
                <a:solidFill>
                  <a:srgbClr val="01233C"/>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65" name="Google Shape;365;g26f2960ac54_0_315"/>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1820"/>
              <a:buFont typeface="Lato"/>
              <a:buNone/>
            </a:pPr>
            <a:r>
              <a:rPr b="0" i="0" lang="en-US" sz="1820" u="none" cap="none" strike="noStrike">
                <a:solidFill>
                  <a:srgbClr val="01233C"/>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66" name="Google Shape;366;g26f2960ac54_0_315"/>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1820"/>
              <a:buFont typeface="Lato"/>
              <a:buNone/>
            </a:pPr>
            <a:r>
              <a:rPr b="0" i="0" lang="en-US" sz="1820" u="none" cap="none" strike="noStrike">
                <a:solidFill>
                  <a:srgbClr val="01233C"/>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67" name="Google Shape;367;g26f2960ac54_0_315"/>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1820"/>
              <a:buFont typeface="Lato"/>
              <a:buNone/>
            </a:pPr>
            <a:r>
              <a:rPr b="0" i="0" lang="en-US" sz="1820" u="none" cap="none" strike="noStrike">
                <a:solidFill>
                  <a:srgbClr val="01233C"/>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68" name="Google Shape;368;g26f2960ac54_0_315"/>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1820"/>
              <a:buFont typeface="Lato"/>
              <a:buNone/>
            </a:pPr>
            <a:r>
              <a:rPr b="0" i="0" lang="en-US" sz="1820" u="none" cap="none" strike="noStrike">
                <a:solidFill>
                  <a:srgbClr val="01233C"/>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69" name="Google Shape;369;g26f2960ac54_0_315"/>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1233C"/>
              </a:buClr>
              <a:buSzPts val="1820"/>
              <a:buFont typeface="Lato"/>
              <a:buNone/>
            </a:pPr>
            <a:r>
              <a:rPr b="0" i="0" lang="en-US" sz="1820" u="none" cap="none" strike="noStrike">
                <a:solidFill>
                  <a:srgbClr val="01233C"/>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70" name="Google Shape;370;g26f2960ac54_0_315"/>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71" name="Google Shape;371;g26f2960ac54_0_315"/>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72" name="Google Shape;372;g26f2960ac54_0_315"/>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73" name="Google Shape;373;g26f2960ac54_0_315"/>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74" name="Google Shape;374;g26f2960ac54_0_315"/>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75" name="Google Shape;375;g26f2960ac54_0_315"/>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76" name="Google Shape;376;g26f2960ac54_0_315"/>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77" name="Google Shape;377;g26f2960ac54_0_315"/>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78" name="Google Shape;378;g26f2960ac54_0_315"/>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79" name="Google Shape;379;g26f2960ac54_0_315"/>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80" name="Google Shape;380;g26f2960ac54_0_315"/>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81" name="Google Shape;381;g26f2960ac54_0_315"/>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82" name="Google Shape;382;g26f2960ac54_0_315"/>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83" name="Google Shape;383;g26f2960ac54_0_315"/>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84" name="Google Shape;384;g26f2960ac54_0_315"/>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85" name="Google Shape;385;g26f2960ac54_0_315"/>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86" name="Google Shape;386;g26f2960ac54_0_315"/>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87" name="Google Shape;387;g26f2960ac54_0_315"/>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88" name="Google Shape;388;g26f2960ac54_0_315"/>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89" name="Google Shape;389;g26f2960ac54_0_315"/>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90" name="Google Shape;390;g26f2960ac54_0_315"/>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91" name="Google Shape;391;g26f2960ac54_0_315"/>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92" name="Google Shape;392;g26f2960ac54_0_31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26f2960ac54_0_31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4" name="Google Shape;394;g26f2960ac54_0_315"/>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95" name="Google Shape;395;g26f2960ac54_0_315"/>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96" name="Google Shape;396;g26f2960ac54_0_315"/>
          <p:cNvSpPr/>
          <p:nvPr/>
        </p:nvSpPr>
        <p:spPr>
          <a:xfrm>
            <a:off x="16385048" y="6365379"/>
            <a:ext cx="16257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26f2960ac54_0_315"/>
          <p:cNvSpPr/>
          <p:nvPr/>
        </p:nvSpPr>
        <p:spPr>
          <a:xfrm>
            <a:off x="16385048" y="6235700"/>
            <a:ext cx="18291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34.574</a:t>
            </a:r>
            <a:endParaRPr b="0" i="0" sz="4800" u="none" cap="none" strike="noStrike">
              <a:solidFill>
                <a:schemeClr val="dk1"/>
              </a:solidFill>
              <a:latin typeface="Calibri"/>
              <a:ea typeface="Calibri"/>
              <a:cs typeface="Calibri"/>
              <a:sym typeface="Calibri"/>
            </a:endParaRPr>
          </a:p>
        </p:txBody>
      </p:sp>
      <p:sp>
        <p:nvSpPr>
          <p:cNvPr id="398" name="Google Shape;398;g26f2960ac54_0_315"/>
          <p:cNvSpPr/>
          <p:nvPr/>
        </p:nvSpPr>
        <p:spPr>
          <a:xfrm>
            <a:off x="16696237" y="711200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399" name="Google Shape;399;g26f2960ac54_0_315"/>
          <p:cNvSpPr/>
          <p:nvPr/>
        </p:nvSpPr>
        <p:spPr>
          <a:xfrm>
            <a:off x="13260457" y="10515600"/>
            <a:ext cx="78750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6f2960ac54_0_315"/>
          <p:cNvSpPr/>
          <p:nvPr/>
        </p:nvSpPr>
        <p:spPr>
          <a:xfrm>
            <a:off x="13260457" y="10515600"/>
            <a:ext cx="78750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26f2960ac54_0_315"/>
          <p:cNvSpPr/>
          <p:nvPr/>
        </p:nvSpPr>
        <p:spPr>
          <a:xfrm>
            <a:off x="13158845" y="10515600"/>
            <a:ext cx="80781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TREASURE FOUND</a:t>
            </a:r>
            <a:endParaRPr b="0" i="0" sz="4800" u="none" cap="none" strike="noStrike">
              <a:solidFill>
                <a:schemeClr val="dk1"/>
              </a:solidFill>
              <a:latin typeface="Calibri"/>
              <a:ea typeface="Calibri"/>
              <a:cs typeface="Calibri"/>
              <a:sym typeface="Calibri"/>
            </a:endParaRPr>
          </a:p>
        </p:txBody>
      </p:sp>
      <p:sp>
        <p:nvSpPr>
          <p:cNvPr id="402" name="Google Shape;402;g26f2960ac54_0_315"/>
          <p:cNvSpPr/>
          <p:nvPr/>
        </p:nvSpPr>
        <p:spPr>
          <a:xfrm>
            <a:off x="13192716" y="114935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403" name="Google Shape;403;g26f2960ac54_0_315"/>
          <p:cNvSpPr/>
          <p:nvPr/>
        </p:nvSpPr>
        <p:spPr>
          <a:xfrm>
            <a:off x="3251606" y="10515600"/>
            <a:ext cx="78750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6f2960ac54_0_315"/>
          <p:cNvSpPr/>
          <p:nvPr/>
        </p:nvSpPr>
        <p:spPr>
          <a:xfrm>
            <a:off x="3251606" y="10515600"/>
            <a:ext cx="78750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g26f2960ac54_0_315"/>
          <p:cNvSpPr/>
          <p:nvPr/>
        </p:nvSpPr>
        <p:spPr>
          <a:xfrm>
            <a:off x="3149994" y="10515600"/>
            <a:ext cx="80781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SPELLCASTING PROGRESS</a:t>
            </a:r>
            <a:endParaRPr b="0" i="0" sz="4800" u="none" cap="none" strike="noStrike">
              <a:solidFill>
                <a:schemeClr val="dk1"/>
              </a:solidFill>
              <a:latin typeface="Calibri"/>
              <a:ea typeface="Calibri"/>
              <a:cs typeface="Calibri"/>
              <a:sym typeface="Calibri"/>
            </a:endParaRPr>
          </a:p>
        </p:txBody>
      </p:sp>
      <p:sp>
        <p:nvSpPr>
          <p:cNvPr id="406" name="Google Shape;406;g26f2960ac54_0_315"/>
          <p:cNvSpPr/>
          <p:nvPr/>
        </p:nvSpPr>
        <p:spPr>
          <a:xfrm>
            <a:off x="3183865" y="114935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411" name="Shape 411"/>
        <p:cNvGrpSpPr/>
        <p:nvPr/>
      </p:nvGrpSpPr>
      <p:grpSpPr>
        <a:xfrm>
          <a:off x="0" y="0"/>
          <a:ext cx="0" cy="0"/>
          <a:chOff x="0" y="0"/>
          <a:chExt cx="0" cy="0"/>
        </a:xfrm>
      </p:grpSpPr>
      <p:pic>
        <p:nvPicPr>
          <p:cNvPr descr=" " id="412" name="Google Shape;412;g26f2960ac54_0_381"/>
          <p:cNvPicPr preferRelativeResize="0"/>
          <p:nvPr/>
        </p:nvPicPr>
        <p:blipFill rotWithShape="1">
          <a:blip r:embed="rId3">
            <a:alphaModFix/>
          </a:blip>
          <a:srcRect b="0" l="0" r="0" t="0"/>
          <a:stretch/>
        </p:blipFill>
        <p:spPr>
          <a:xfrm>
            <a:off x="0" y="3877915"/>
            <a:ext cx="6969027" cy="9838084"/>
          </a:xfrm>
          <a:prstGeom prst="rect">
            <a:avLst/>
          </a:prstGeom>
          <a:noFill/>
          <a:ln>
            <a:noFill/>
          </a:ln>
        </p:spPr>
      </p:pic>
      <p:pic>
        <p:nvPicPr>
          <p:cNvPr descr=" " id="413" name="Google Shape;413;g26f2960ac54_0_381"/>
          <p:cNvPicPr preferRelativeResize="0"/>
          <p:nvPr/>
        </p:nvPicPr>
        <p:blipFill rotWithShape="1">
          <a:blip r:embed="rId4">
            <a:alphaModFix/>
          </a:blip>
          <a:srcRect b="0" l="0" r="0" t="0"/>
          <a:stretch/>
        </p:blipFill>
        <p:spPr>
          <a:xfrm>
            <a:off x="14325124" y="0"/>
            <a:ext cx="10061925" cy="7412658"/>
          </a:xfrm>
          <a:prstGeom prst="rect">
            <a:avLst/>
          </a:prstGeom>
          <a:noFill/>
          <a:ln>
            <a:noFill/>
          </a:ln>
        </p:spPr>
      </p:pic>
      <p:sp>
        <p:nvSpPr>
          <p:cNvPr id="414" name="Google Shape;414;g26f2960ac54_0_3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5" name="Google Shape;415;g26f2960ac54_0_38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16" name="Google Shape;416;g26f2960ac54_0_381"/>
          <p:cNvSpPr/>
          <p:nvPr/>
        </p:nvSpPr>
        <p:spPr>
          <a:xfrm>
            <a:off x="13450981" y="5753100"/>
            <a:ext cx="8738700" cy="229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26f2960ac54_0_381"/>
          <p:cNvSpPr/>
          <p:nvPr/>
        </p:nvSpPr>
        <p:spPr>
          <a:xfrm>
            <a:off x="13450981" y="5753100"/>
            <a:ext cx="8738700" cy="229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26f2960ac54_0_381"/>
          <p:cNvSpPr/>
          <p:nvPr/>
        </p:nvSpPr>
        <p:spPr>
          <a:xfrm>
            <a:off x="13450981" y="5753100"/>
            <a:ext cx="89418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A WEB APPLICATION</a:t>
            </a:r>
            <a:endParaRPr b="0" i="0" sz="4800" u="none" cap="none" strike="noStrike">
              <a:solidFill>
                <a:schemeClr val="dk1"/>
              </a:solidFill>
              <a:latin typeface="Calibri"/>
              <a:ea typeface="Calibri"/>
              <a:cs typeface="Calibri"/>
              <a:sym typeface="Calibri"/>
            </a:endParaRPr>
          </a:p>
        </p:txBody>
      </p:sp>
      <p:sp>
        <p:nvSpPr>
          <p:cNvPr id="419" name="Google Shape;419;g26f2960ac54_0_381"/>
          <p:cNvSpPr/>
          <p:nvPr/>
        </p:nvSpPr>
        <p:spPr>
          <a:xfrm>
            <a:off x="13450981" y="6832600"/>
            <a:ext cx="8874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420" name="Google Shape;420;g26f2960ac54_0_381"/>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421" name="Google Shape;421;g26f2960ac54_0_381"/>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422" name="Google Shape;422;g26f2960ac54_0_381"/>
          <p:cNvSpPr/>
          <p:nvPr/>
        </p:nvSpPr>
        <p:spPr>
          <a:xfrm>
            <a:off x="6854623" y="1219200"/>
            <a:ext cx="10690500" cy="179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427" name="Shape 427"/>
        <p:cNvGrpSpPr/>
        <p:nvPr/>
      </p:nvGrpSpPr>
      <p:grpSpPr>
        <a:xfrm>
          <a:off x="0" y="0"/>
          <a:ext cx="0" cy="0"/>
          <a:chOff x="0" y="0"/>
          <a:chExt cx="0" cy="0"/>
        </a:xfrm>
      </p:grpSpPr>
      <p:pic>
        <p:nvPicPr>
          <p:cNvPr descr=" " id="428" name="Google Shape;428;g26f2960ac54_0_396"/>
          <p:cNvPicPr preferRelativeResize="0"/>
          <p:nvPr/>
        </p:nvPicPr>
        <p:blipFill rotWithShape="1">
          <a:blip r:embed="rId3">
            <a:alphaModFix/>
          </a:blip>
          <a:srcRect b="0" l="0" r="0" t="0"/>
          <a:stretch/>
        </p:blipFill>
        <p:spPr>
          <a:xfrm>
            <a:off x="21948343" y="177800"/>
            <a:ext cx="2438705" cy="13347700"/>
          </a:xfrm>
          <a:prstGeom prst="rect">
            <a:avLst/>
          </a:prstGeom>
          <a:noFill/>
          <a:ln>
            <a:noFill/>
          </a:ln>
        </p:spPr>
      </p:pic>
      <p:pic>
        <p:nvPicPr>
          <p:cNvPr descr=" " id="429" name="Google Shape;429;g26f2960ac54_0_396"/>
          <p:cNvPicPr preferRelativeResize="0"/>
          <p:nvPr/>
        </p:nvPicPr>
        <p:blipFill rotWithShape="1">
          <a:blip r:embed="rId4">
            <a:alphaModFix/>
          </a:blip>
          <a:srcRect b="0" l="0" r="0" t="0"/>
          <a:stretch/>
        </p:blipFill>
        <p:spPr>
          <a:xfrm>
            <a:off x="0" y="368300"/>
            <a:ext cx="2680035" cy="13347700"/>
          </a:xfrm>
          <a:prstGeom prst="rect">
            <a:avLst/>
          </a:prstGeom>
          <a:noFill/>
          <a:ln>
            <a:noFill/>
          </a:ln>
        </p:spPr>
      </p:pic>
      <p:sp>
        <p:nvSpPr>
          <p:cNvPr id="430" name="Google Shape;430;g26f2960ac54_0_3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1" name="Google Shape;431;g26f2960ac54_0_39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2" name="Google Shape;432;g26f2960ac54_0_396"/>
          <p:cNvSpPr/>
          <p:nvPr/>
        </p:nvSpPr>
        <p:spPr>
          <a:xfrm>
            <a:off x="2946768" y="4152900"/>
            <a:ext cx="8738700" cy="29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6f2960ac54_0_396"/>
          <p:cNvSpPr/>
          <p:nvPr/>
        </p:nvSpPr>
        <p:spPr>
          <a:xfrm>
            <a:off x="2946768" y="4152900"/>
            <a:ext cx="8738700" cy="29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26f2960ac54_0_396"/>
          <p:cNvSpPr/>
          <p:nvPr/>
        </p:nvSpPr>
        <p:spPr>
          <a:xfrm>
            <a:off x="2946768" y="4152900"/>
            <a:ext cx="89418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AN MOBILE APP</a:t>
            </a:r>
            <a:endParaRPr b="0" i="0" sz="4800" u="none" cap="none" strike="noStrike">
              <a:solidFill>
                <a:schemeClr val="dk1"/>
              </a:solidFill>
              <a:latin typeface="Calibri"/>
              <a:ea typeface="Calibri"/>
              <a:cs typeface="Calibri"/>
              <a:sym typeface="Calibri"/>
            </a:endParaRPr>
          </a:p>
        </p:txBody>
      </p:sp>
      <p:sp>
        <p:nvSpPr>
          <p:cNvPr id="435" name="Google Shape;435;g26f2960ac54_0_396"/>
          <p:cNvSpPr/>
          <p:nvPr/>
        </p:nvSpPr>
        <p:spPr>
          <a:xfrm>
            <a:off x="2946768" y="52324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36" name="Google Shape;436;g26f2960ac54_0_396"/>
          <p:cNvSpPr/>
          <p:nvPr/>
        </p:nvSpPr>
        <p:spPr>
          <a:xfrm>
            <a:off x="2946768" y="76581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37" name="Google Shape;437;g26f2960ac54_0_396"/>
          <p:cNvSpPr/>
          <p:nvPr/>
        </p:nvSpPr>
        <p:spPr>
          <a:xfrm>
            <a:off x="2895962" y="1854200"/>
            <a:ext cx="12900600" cy="179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THE FUTURE OF FANTASY</a:t>
            </a:r>
            <a:endParaRPr b="0" i="0" sz="8000" u="none" cap="none" strike="noStrike">
              <a:solidFill>
                <a:schemeClr val="dk1"/>
              </a:solidFill>
              <a:latin typeface="Calibri"/>
              <a:ea typeface="Calibri"/>
              <a:cs typeface="Calibri"/>
              <a:sym typeface="Calibri"/>
            </a:endParaRPr>
          </a:p>
        </p:txBody>
      </p:sp>
      <p:pic>
        <p:nvPicPr>
          <p:cNvPr descr=" " id="438" name="Google Shape;438;g26f2960ac54_0_396"/>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39" name="Google Shape;439;g26f2960ac54_0_396"/>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444" name="Shape 444"/>
        <p:cNvGrpSpPr/>
        <p:nvPr/>
      </p:nvGrpSpPr>
      <p:grpSpPr>
        <a:xfrm>
          <a:off x="0" y="0"/>
          <a:ext cx="0" cy="0"/>
          <a:chOff x="0" y="0"/>
          <a:chExt cx="0" cy="0"/>
        </a:xfrm>
      </p:grpSpPr>
      <p:pic>
        <p:nvPicPr>
          <p:cNvPr descr=" " id="445" name="Google Shape;445;g26f2960ac54_0_412"/>
          <p:cNvPicPr preferRelativeResize="0"/>
          <p:nvPr/>
        </p:nvPicPr>
        <p:blipFill rotWithShape="1">
          <a:blip r:embed="rId3">
            <a:alphaModFix/>
          </a:blip>
          <a:srcRect b="0" l="0" r="0" t="0"/>
          <a:stretch/>
        </p:blipFill>
        <p:spPr>
          <a:xfrm>
            <a:off x="0" y="0"/>
            <a:ext cx="9480946" cy="6252542"/>
          </a:xfrm>
          <a:prstGeom prst="rect">
            <a:avLst/>
          </a:prstGeom>
          <a:noFill/>
          <a:ln>
            <a:noFill/>
          </a:ln>
        </p:spPr>
      </p:pic>
      <p:pic>
        <p:nvPicPr>
          <p:cNvPr descr=" " id="446" name="Google Shape;446;g26f2960ac54_0_412"/>
          <p:cNvPicPr preferRelativeResize="0"/>
          <p:nvPr/>
        </p:nvPicPr>
        <p:blipFill rotWithShape="1">
          <a:blip r:embed="rId4">
            <a:alphaModFix/>
          </a:blip>
          <a:srcRect b="0" l="0" r="0" t="0"/>
          <a:stretch/>
        </p:blipFill>
        <p:spPr>
          <a:xfrm>
            <a:off x="12460257" y="8940800"/>
            <a:ext cx="11926791" cy="4775200"/>
          </a:xfrm>
          <a:prstGeom prst="rect">
            <a:avLst/>
          </a:prstGeom>
          <a:noFill/>
          <a:ln>
            <a:noFill/>
          </a:ln>
        </p:spPr>
      </p:pic>
      <p:sp>
        <p:nvSpPr>
          <p:cNvPr id="447" name="Google Shape;447;g26f2960ac54_0_4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8" name="Google Shape;448;g26f2960ac54_0_41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9" name="Google Shape;449;g26f2960ac54_0_412"/>
          <p:cNvSpPr/>
          <p:nvPr/>
        </p:nvSpPr>
        <p:spPr>
          <a:xfrm>
            <a:off x="876410" y="8305800"/>
            <a:ext cx="5715600" cy="29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26f2960ac54_0_412"/>
          <p:cNvSpPr/>
          <p:nvPr/>
        </p:nvSpPr>
        <p:spPr>
          <a:xfrm>
            <a:off x="876410" y="8305800"/>
            <a:ext cx="5715600" cy="290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26f2960ac54_0_412"/>
          <p:cNvSpPr/>
          <p:nvPr/>
        </p:nvSpPr>
        <p:spPr>
          <a:xfrm>
            <a:off x="876410" y="8305800"/>
            <a:ext cx="59190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A WEB APPLICATION</a:t>
            </a:r>
            <a:endParaRPr b="0" i="0" sz="4800" u="none" cap="none" strike="noStrike">
              <a:solidFill>
                <a:schemeClr val="dk1"/>
              </a:solidFill>
              <a:latin typeface="Calibri"/>
              <a:ea typeface="Calibri"/>
              <a:cs typeface="Calibri"/>
              <a:sym typeface="Calibri"/>
            </a:endParaRPr>
          </a:p>
        </p:txBody>
      </p:sp>
      <p:sp>
        <p:nvSpPr>
          <p:cNvPr id="452" name="Google Shape;452;g26f2960ac54_0_412"/>
          <p:cNvSpPr/>
          <p:nvPr/>
        </p:nvSpPr>
        <p:spPr>
          <a:xfrm>
            <a:off x="876410" y="93853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53" name="Google Shape;453;g26f2960ac54_0_412"/>
          <p:cNvSpPr/>
          <p:nvPr/>
        </p:nvSpPr>
        <p:spPr>
          <a:xfrm>
            <a:off x="825603" y="1231900"/>
            <a:ext cx="7007100" cy="6180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54" name="Google Shape;454;g26f2960ac54_0_412"/>
          <p:cNvSpPr/>
          <p:nvPr/>
        </p:nvSpPr>
        <p:spPr>
          <a:xfrm>
            <a:off x="16766096" y="44196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55" name="Google Shape;455;g26f2960ac54_0_412"/>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56" name="Google Shape;456;g26f2960ac54_0_412"/>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461" name="Shape 461"/>
        <p:cNvGrpSpPr/>
        <p:nvPr/>
      </p:nvGrpSpPr>
      <p:grpSpPr>
        <a:xfrm>
          <a:off x="0" y="0"/>
          <a:ext cx="0" cy="0"/>
          <a:chOff x="0" y="0"/>
          <a:chExt cx="0" cy="0"/>
        </a:xfrm>
      </p:grpSpPr>
      <p:pic>
        <p:nvPicPr>
          <p:cNvPr descr=" " id="462" name="Google Shape;462;g26f2960ac54_0_428"/>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63" name="Google Shape;463;g26f2960ac54_0_4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4" name="Google Shape;464;g26f2960ac54_0_42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5" name="Google Shape;465;g26f2960ac54_0_428"/>
          <p:cNvSpPr/>
          <p:nvPr/>
        </p:nvSpPr>
        <p:spPr>
          <a:xfrm>
            <a:off x="15690694" y="698500"/>
            <a:ext cx="7464300" cy="1799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8000"/>
              <a:buFont typeface="Teko"/>
              <a:buNone/>
            </a:pPr>
            <a:r>
              <a:rPr b="1" i="0" lang="en-US" sz="8000" u="none" cap="none" strike="noStrike">
                <a:solidFill>
                  <a:srgbClr val="FFFFFF"/>
                </a:solidFill>
                <a:latin typeface="Teko"/>
                <a:ea typeface="Teko"/>
                <a:cs typeface="Teko"/>
                <a:sym typeface="Teko"/>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27" name="Shape 27"/>
        <p:cNvGrpSpPr/>
        <p:nvPr/>
      </p:nvGrpSpPr>
      <p:grpSpPr>
        <a:xfrm>
          <a:off x="0" y="0"/>
          <a:ext cx="0" cy="0"/>
          <a:chOff x="0" y="0"/>
          <a:chExt cx="0" cy="0"/>
        </a:xfrm>
      </p:grpSpPr>
      <p:pic>
        <p:nvPicPr>
          <p:cNvPr descr=" " id="28" name="Google Shape;28;g26f2960ac54_0_11"/>
          <p:cNvPicPr preferRelativeResize="0"/>
          <p:nvPr/>
        </p:nvPicPr>
        <p:blipFill rotWithShape="1">
          <a:blip r:embed="rId3">
            <a:alphaModFix/>
          </a:blip>
          <a:srcRect b="0" l="0" r="0" t="0"/>
          <a:stretch/>
        </p:blipFill>
        <p:spPr>
          <a:xfrm>
            <a:off x="1524191" y="584200"/>
            <a:ext cx="21338667" cy="12547600"/>
          </a:xfrm>
          <a:prstGeom prst="rect">
            <a:avLst/>
          </a:prstGeom>
          <a:noFill/>
          <a:ln>
            <a:noFill/>
          </a:ln>
        </p:spPr>
      </p:pic>
      <p:sp>
        <p:nvSpPr>
          <p:cNvPr id="29" name="Google Shape;29;g26f2960ac54_0_1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 name="Google Shape;30;g26f2960ac54_0_1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1" name="Google Shape;31;g26f2960ac54_0_11"/>
          <p:cNvSpPr/>
          <p:nvPr/>
        </p:nvSpPr>
        <p:spPr>
          <a:xfrm>
            <a:off x="8810668" y="3352800"/>
            <a:ext cx="6778500" cy="2865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12800"/>
              <a:buFont typeface="Teko"/>
              <a:buNone/>
            </a:pPr>
            <a:r>
              <a:rPr b="1" i="0" lang="en-US" sz="12800" u="none" cap="none" strike="noStrike">
                <a:solidFill>
                  <a:srgbClr val="272727"/>
                </a:solidFill>
                <a:latin typeface="Teko"/>
                <a:ea typeface="Teko"/>
                <a:cs typeface="Teko"/>
                <a:sym typeface="Teko"/>
              </a:rPr>
              <a:t>WELCOME</a:t>
            </a:r>
            <a:endParaRPr b="0" i="0" sz="12800" u="none" cap="none" strike="noStrike">
              <a:solidFill>
                <a:schemeClr val="dk1"/>
              </a:solidFill>
              <a:latin typeface="Calibri"/>
              <a:ea typeface="Calibri"/>
              <a:cs typeface="Calibri"/>
              <a:sym typeface="Calibri"/>
            </a:endParaRPr>
          </a:p>
        </p:txBody>
      </p:sp>
      <p:sp>
        <p:nvSpPr>
          <p:cNvPr id="32" name="Google Shape;32;g26f2960ac54_0_11"/>
          <p:cNvSpPr/>
          <p:nvPr/>
        </p:nvSpPr>
        <p:spPr>
          <a:xfrm>
            <a:off x="5000192" y="5803900"/>
            <a:ext cx="143994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470" name="Shape 470"/>
        <p:cNvGrpSpPr/>
        <p:nvPr/>
      </p:nvGrpSpPr>
      <p:grpSpPr>
        <a:xfrm>
          <a:off x="0" y="0"/>
          <a:ext cx="0" cy="0"/>
          <a:chOff x="0" y="0"/>
          <a:chExt cx="0" cy="0"/>
        </a:xfrm>
      </p:grpSpPr>
      <p:pic>
        <p:nvPicPr>
          <p:cNvPr descr=" " id="471" name="Google Shape;471;g26f2960ac54_0_436"/>
          <p:cNvPicPr preferRelativeResize="0"/>
          <p:nvPr/>
        </p:nvPicPr>
        <p:blipFill rotWithShape="1">
          <a:blip r:embed="rId3">
            <a:alphaModFix/>
          </a:blip>
          <a:srcRect b="0" l="0" r="0" t="0"/>
          <a:stretch/>
        </p:blipFill>
        <p:spPr>
          <a:xfrm>
            <a:off x="21948343" y="177800"/>
            <a:ext cx="2438705" cy="13347700"/>
          </a:xfrm>
          <a:prstGeom prst="rect">
            <a:avLst/>
          </a:prstGeom>
          <a:noFill/>
          <a:ln>
            <a:noFill/>
          </a:ln>
        </p:spPr>
      </p:pic>
      <p:pic>
        <p:nvPicPr>
          <p:cNvPr descr=" " id="472" name="Google Shape;472;g26f2960ac54_0_436"/>
          <p:cNvPicPr preferRelativeResize="0"/>
          <p:nvPr/>
        </p:nvPicPr>
        <p:blipFill rotWithShape="1">
          <a:blip r:embed="rId4">
            <a:alphaModFix/>
          </a:blip>
          <a:srcRect b="0" l="0" r="0" t="0"/>
          <a:stretch/>
        </p:blipFill>
        <p:spPr>
          <a:xfrm>
            <a:off x="0" y="368300"/>
            <a:ext cx="2680035" cy="13347700"/>
          </a:xfrm>
          <a:prstGeom prst="rect">
            <a:avLst/>
          </a:prstGeom>
          <a:noFill/>
          <a:ln>
            <a:noFill/>
          </a:ln>
        </p:spPr>
      </p:pic>
      <p:sp>
        <p:nvSpPr>
          <p:cNvPr id="473" name="Google Shape;473;g26f2960ac54_0_4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4" name="Google Shape;474;g26f2960ac54_0_43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75" name="Google Shape;475;g26f2960ac54_0_436"/>
          <p:cNvPicPr preferRelativeResize="0"/>
          <p:nvPr/>
        </p:nvPicPr>
        <p:blipFill rotWithShape="1">
          <a:blip r:embed="rId6">
            <a:alphaModFix/>
          </a:blip>
          <a:srcRect b="0" l="0" r="0" t="0"/>
          <a:stretch/>
        </p:blipFill>
        <p:spPr>
          <a:xfrm>
            <a:off x="508063" y="2933700"/>
            <a:ext cx="14479810" cy="7861300"/>
          </a:xfrm>
          <a:prstGeom prst="rect">
            <a:avLst/>
          </a:prstGeom>
          <a:noFill/>
          <a:ln>
            <a:noFill/>
          </a:ln>
        </p:spPr>
      </p:pic>
      <p:sp>
        <p:nvSpPr>
          <p:cNvPr id="476" name="Google Shape;476;g26f2960ac54_0_436"/>
          <p:cNvSpPr/>
          <p:nvPr/>
        </p:nvSpPr>
        <p:spPr>
          <a:xfrm>
            <a:off x="5012893" y="11696700"/>
            <a:ext cx="14348700" cy="179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FANTASY REALM AT A GLANCE</a:t>
            </a:r>
            <a:endParaRPr b="0" i="0" sz="8000" u="none" cap="none" strike="noStrike">
              <a:solidFill>
                <a:schemeClr val="dk1"/>
              </a:solidFill>
              <a:latin typeface="Calibri"/>
              <a:ea typeface="Calibri"/>
              <a:cs typeface="Calibri"/>
              <a:sym typeface="Calibri"/>
            </a:endParaRPr>
          </a:p>
        </p:txBody>
      </p:sp>
      <p:sp>
        <p:nvSpPr>
          <p:cNvPr id="477" name="Google Shape;477;g26f2960ac54_0_436"/>
          <p:cNvSpPr/>
          <p:nvPr/>
        </p:nvSpPr>
        <p:spPr>
          <a:xfrm>
            <a:off x="15724565" y="1885950"/>
            <a:ext cx="69351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6f2960ac54_0_436"/>
          <p:cNvSpPr/>
          <p:nvPr/>
        </p:nvSpPr>
        <p:spPr>
          <a:xfrm>
            <a:off x="15724565" y="1885950"/>
            <a:ext cx="69351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26f2960ac54_0_436"/>
          <p:cNvSpPr/>
          <p:nvPr/>
        </p:nvSpPr>
        <p:spPr>
          <a:xfrm>
            <a:off x="15724565" y="1885950"/>
            <a:ext cx="71382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THE FOREST</a:t>
            </a:r>
            <a:endParaRPr b="0" i="0" sz="4800" u="none" cap="none" strike="noStrike">
              <a:solidFill>
                <a:schemeClr val="dk1"/>
              </a:solidFill>
              <a:latin typeface="Calibri"/>
              <a:ea typeface="Calibri"/>
              <a:cs typeface="Calibri"/>
              <a:sym typeface="Calibri"/>
            </a:endParaRPr>
          </a:p>
        </p:txBody>
      </p:sp>
      <p:sp>
        <p:nvSpPr>
          <p:cNvPr id="480" name="Google Shape;480;g26f2960ac54_0_436"/>
          <p:cNvSpPr/>
          <p:nvPr/>
        </p:nvSpPr>
        <p:spPr>
          <a:xfrm>
            <a:off x="15724565" y="286385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talking animals and creatures.</a:t>
            </a:r>
            <a:endParaRPr b="0" i="0" sz="3200" u="none" cap="none" strike="noStrike">
              <a:solidFill>
                <a:schemeClr val="dk1"/>
              </a:solidFill>
              <a:latin typeface="Calibri"/>
              <a:ea typeface="Calibri"/>
              <a:cs typeface="Calibri"/>
              <a:sym typeface="Calibri"/>
            </a:endParaRPr>
          </a:p>
        </p:txBody>
      </p:sp>
      <p:sp>
        <p:nvSpPr>
          <p:cNvPr id="481" name="Google Shape;481;g26f2960ac54_0_436"/>
          <p:cNvSpPr/>
          <p:nvPr/>
        </p:nvSpPr>
        <p:spPr>
          <a:xfrm>
            <a:off x="15724565" y="5187950"/>
            <a:ext cx="69351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g26f2960ac54_0_436"/>
          <p:cNvSpPr/>
          <p:nvPr/>
        </p:nvSpPr>
        <p:spPr>
          <a:xfrm>
            <a:off x="15724565" y="5187950"/>
            <a:ext cx="69351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26f2960ac54_0_436"/>
          <p:cNvSpPr/>
          <p:nvPr/>
        </p:nvSpPr>
        <p:spPr>
          <a:xfrm>
            <a:off x="15724565" y="5187950"/>
            <a:ext cx="71382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THE CAVES</a:t>
            </a:r>
            <a:endParaRPr b="0" i="0" sz="4800" u="none" cap="none" strike="noStrike">
              <a:solidFill>
                <a:schemeClr val="dk1"/>
              </a:solidFill>
              <a:latin typeface="Calibri"/>
              <a:ea typeface="Calibri"/>
              <a:cs typeface="Calibri"/>
              <a:sym typeface="Calibri"/>
            </a:endParaRPr>
          </a:p>
        </p:txBody>
      </p:sp>
      <p:sp>
        <p:nvSpPr>
          <p:cNvPr id="484" name="Google Shape;484;g26f2960ac54_0_436"/>
          <p:cNvSpPr/>
          <p:nvPr/>
        </p:nvSpPr>
        <p:spPr>
          <a:xfrm>
            <a:off x="15724565" y="616585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gems.</a:t>
            </a:r>
            <a:endParaRPr b="0" i="0" sz="3200" u="none" cap="none" strike="noStrike">
              <a:solidFill>
                <a:schemeClr val="dk1"/>
              </a:solidFill>
              <a:latin typeface="Calibri"/>
              <a:ea typeface="Calibri"/>
              <a:cs typeface="Calibri"/>
              <a:sym typeface="Calibri"/>
            </a:endParaRPr>
          </a:p>
        </p:txBody>
      </p:sp>
      <p:sp>
        <p:nvSpPr>
          <p:cNvPr id="485" name="Google Shape;485;g26f2960ac54_0_436"/>
          <p:cNvSpPr/>
          <p:nvPr/>
        </p:nvSpPr>
        <p:spPr>
          <a:xfrm>
            <a:off x="15724565" y="8210550"/>
            <a:ext cx="69351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6f2960ac54_0_436"/>
          <p:cNvSpPr/>
          <p:nvPr/>
        </p:nvSpPr>
        <p:spPr>
          <a:xfrm>
            <a:off x="15724565" y="8210550"/>
            <a:ext cx="69351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26f2960ac54_0_436"/>
          <p:cNvSpPr/>
          <p:nvPr/>
        </p:nvSpPr>
        <p:spPr>
          <a:xfrm>
            <a:off x="15724565" y="8210550"/>
            <a:ext cx="71382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THE LAIR</a:t>
            </a:r>
            <a:endParaRPr b="0" i="0" sz="4800" u="none" cap="none" strike="noStrike">
              <a:solidFill>
                <a:schemeClr val="dk1"/>
              </a:solidFill>
              <a:latin typeface="Calibri"/>
              <a:ea typeface="Calibri"/>
              <a:cs typeface="Calibri"/>
              <a:sym typeface="Calibri"/>
            </a:endParaRPr>
          </a:p>
        </p:txBody>
      </p:sp>
      <p:sp>
        <p:nvSpPr>
          <p:cNvPr id="488" name="Google Shape;488;g26f2960ac54_0_436"/>
          <p:cNvSpPr/>
          <p:nvPr/>
        </p:nvSpPr>
        <p:spPr>
          <a:xfrm>
            <a:off x="15724565" y="918845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493" name="Shape 493"/>
        <p:cNvGrpSpPr/>
        <p:nvPr/>
      </p:nvGrpSpPr>
      <p:grpSpPr>
        <a:xfrm>
          <a:off x="0" y="0"/>
          <a:ext cx="0" cy="0"/>
          <a:chOff x="0" y="0"/>
          <a:chExt cx="0" cy="0"/>
        </a:xfrm>
      </p:grpSpPr>
      <p:pic>
        <p:nvPicPr>
          <p:cNvPr descr=" " id="494" name="Google Shape;494;g26f2960ac54_0_458"/>
          <p:cNvPicPr preferRelativeResize="0"/>
          <p:nvPr/>
        </p:nvPicPr>
        <p:blipFill rotWithShape="1">
          <a:blip r:embed="rId3">
            <a:alphaModFix/>
          </a:blip>
          <a:srcRect b="0" l="0" r="0" t="0"/>
          <a:stretch/>
        </p:blipFill>
        <p:spPr>
          <a:xfrm>
            <a:off x="0" y="0"/>
            <a:ext cx="9480946" cy="6252542"/>
          </a:xfrm>
          <a:prstGeom prst="rect">
            <a:avLst/>
          </a:prstGeom>
          <a:noFill/>
          <a:ln>
            <a:noFill/>
          </a:ln>
        </p:spPr>
      </p:pic>
      <p:pic>
        <p:nvPicPr>
          <p:cNvPr descr=" " id="495" name="Google Shape;495;g26f2960ac54_0_458"/>
          <p:cNvPicPr preferRelativeResize="0"/>
          <p:nvPr/>
        </p:nvPicPr>
        <p:blipFill rotWithShape="1">
          <a:blip r:embed="rId4">
            <a:alphaModFix/>
          </a:blip>
          <a:srcRect b="0" l="0" r="0" t="0"/>
          <a:stretch/>
        </p:blipFill>
        <p:spPr>
          <a:xfrm>
            <a:off x="12460257" y="8940800"/>
            <a:ext cx="11926791" cy="4775200"/>
          </a:xfrm>
          <a:prstGeom prst="rect">
            <a:avLst/>
          </a:prstGeom>
          <a:noFill/>
          <a:ln>
            <a:noFill/>
          </a:ln>
        </p:spPr>
      </p:pic>
      <p:sp>
        <p:nvSpPr>
          <p:cNvPr id="496" name="Google Shape;496;g26f2960ac54_0_45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7" name="Google Shape;497;g26f2960ac54_0_45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98" name="Google Shape;498;g26f2960ac54_0_458"/>
          <p:cNvSpPr/>
          <p:nvPr/>
        </p:nvSpPr>
        <p:spPr>
          <a:xfrm>
            <a:off x="6054423" y="965200"/>
            <a:ext cx="12278100" cy="179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THE TIMELINE</a:t>
            </a:r>
            <a:endParaRPr b="0" i="0" sz="8000" u="none" cap="none" strike="noStrike">
              <a:solidFill>
                <a:schemeClr val="dk1"/>
              </a:solidFill>
              <a:latin typeface="Calibri"/>
              <a:ea typeface="Calibri"/>
              <a:cs typeface="Calibri"/>
              <a:sym typeface="Calibri"/>
            </a:endParaRPr>
          </a:p>
        </p:txBody>
      </p:sp>
      <p:pic>
        <p:nvPicPr>
          <p:cNvPr descr=" " id="499" name="Google Shape;499;g26f2960ac54_0_458"/>
          <p:cNvPicPr preferRelativeResize="0"/>
          <p:nvPr/>
        </p:nvPicPr>
        <p:blipFill rotWithShape="1">
          <a:blip r:embed="rId6">
            <a:alphaModFix/>
          </a:blip>
          <a:srcRect b="0" l="0" r="0" t="0"/>
          <a:stretch/>
        </p:blipFill>
        <p:spPr>
          <a:xfrm>
            <a:off x="927216" y="4470400"/>
            <a:ext cx="22532616" cy="7251700"/>
          </a:xfrm>
          <a:prstGeom prst="rect">
            <a:avLst/>
          </a:prstGeom>
          <a:noFill/>
          <a:ln>
            <a:noFill/>
          </a:ln>
        </p:spPr>
      </p:pic>
      <p:sp>
        <p:nvSpPr>
          <p:cNvPr id="500" name="Google Shape;500;g26f2960ac54_0_458"/>
          <p:cNvSpPr/>
          <p:nvPr/>
        </p:nvSpPr>
        <p:spPr>
          <a:xfrm>
            <a:off x="3035679" y="7200900"/>
            <a:ext cx="180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1" name="Google Shape;501;g26f2960ac54_0_458"/>
          <p:cNvPicPr preferRelativeResize="0"/>
          <p:nvPr/>
        </p:nvPicPr>
        <p:blipFill rotWithShape="1">
          <a:blip r:embed="rId7">
            <a:alphaModFix/>
          </a:blip>
          <a:srcRect b="0" l="0" r="0" t="0"/>
          <a:stretch/>
        </p:blipFill>
        <p:spPr>
          <a:xfrm>
            <a:off x="3035679" y="7200900"/>
            <a:ext cx="1625803" cy="1625600"/>
          </a:xfrm>
          <a:prstGeom prst="rect">
            <a:avLst/>
          </a:prstGeom>
          <a:noFill/>
          <a:ln>
            <a:noFill/>
          </a:ln>
        </p:spPr>
      </p:pic>
      <p:sp>
        <p:nvSpPr>
          <p:cNvPr id="502" name="Google Shape;502;g26f2960ac54_0_458"/>
          <p:cNvSpPr/>
          <p:nvPr/>
        </p:nvSpPr>
        <p:spPr>
          <a:xfrm>
            <a:off x="3035679" y="7200900"/>
            <a:ext cx="1625700" cy="1625700"/>
          </a:xfrm>
          <a:prstGeom prst="roundRect">
            <a:avLst>
              <a:gd fmla="val 781313" name="adj"/>
            </a:avLst>
          </a:prstGeom>
          <a:noFill/>
          <a:ln cap="flat" cmpd="sng" w="12700">
            <a:solidFill>
              <a:srgbClr val="0123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g26f2960ac54_0_458"/>
          <p:cNvSpPr/>
          <p:nvPr/>
        </p:nvSpPr>
        <p:spPr>
          <a:xfrm>
            <a:off x="3162695" y="7473950"/>
            <a:ext cx="13719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233C"/>
              </a:buClr>
              <a:buSzPts val="4800"/>
              <a:buFont typeface="Teko"/>
              <a:buNone/>
            </a:pPr>
            <a:r>
              <a:rPr b="1" i="0" lang="en-US" sz="4800" u="none" cap="none" strike="noStrike">
                <a:solidFill>
                  <a:srgbClr val="01233C"/>
                </a:solidFill>
                <a:latin typeface="Teko"/>
                <a:ea typeface="Teko"/>
                <a:cs typeface="Teko"/>
                <a:sym typeface="Teko"/>
              </a:rPr>
              <a:t>2022</a:t>
            </a:r>
            <a:endParaRPr b="0" i="0" sz="4800" u="none" cap="none" strike="noStrike">
              <a:solidFill>
                <a:schemeClr val="dk1"/>
              </a:solidFill>
              <a:latin typeface="Calibri"/>
              <a:ea typeface="Calibri"/>
              <a:cs typeface="Calibri"/>
              <a:sym typeface="Calibri"/>
            </a:endParaRPr>
          </a:p>
        </p:txBody>
      </p:sp>
      <p:sp>
        <p:nvSpPr>
          <p:cNvPr id="504" name="Google Shape;504;g26f2960ac54_0_458"/>
          <p:cNvSpPr/>
          <p:nvPr/>
        </p:nvSpPr>
        <p:spPr>
          <a:xfrm>
            <a:off x="4661483"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5" name="Google Shape;505;g26f2960ac54_0_458"/>
          <p:cNvPicPr preferRelativeResize="0"/>
          <p:nvPr/>
        </p:nvPicPr>
        <p:blipFill rotWithShape="1">
          <a:blip r:embed="rId8">
            <a:alphaModFix/>
          </a:blip>
          <a:srcRect b="0" l="0" r="0" t="0"/>
          <a:stretch/>
        </p:blipFill>
        <p:spPr>
          <a:xfrm>
            <a:off x="4661483" y="7975600"/>
            <a:ext cx="3861283" cy="38100"/>
          </a:xfrm>
          <a:prstGeom prst="rect">
            <a:avLst/>
          </a:prstGeom>
          <a:noFill/>
          <a:ln>
            <a:noFill/>
          </a:ln>
        </p:spPr>
      </p:pic>
      <p:pic>
        <p:nvPicPr>
          <p:cNvPr descr=" " id="506" name="Google Shape;506;g26f2960ac54_0_458"/>
          <p:cNvPicPr preferRelativeResize="0"/>
          <p:nvPr/>
        </p:nvPicPr>
        <p:blipFill rotWithShape="1">
          <a:blip r:embed="rId7">
            <a:alphaModFix/>
          </a:blip>
          <a:srcRect b="0" l="0" r="0" t="0"/>
          <a:stretch/>
        </p:blipFill>
        <p:spPr>
          <a:xfrm>
            <a:off x="8522765" y="7200900"/>
            <a:ext cx="1625803" cy="1625600"/>
          </a:xfrm>
          <a:prstGeom prst="rect">
            <a:avLst/>
          </a:prstGeom>
          <a:noFill/>
          <a:ln>
            <a:noFill/>
          </a:ln>
        </p:spPr>
      </p:pic>
      <p:sp>
        <p:nvSpPr>
          <p:cNvPr id="507" name="Google Shape;507;g26f2960ac54_0_458"/>
          <p:cNvSpPr/>
          <p:nvPr/>
        </p:nvSpPr>
        <p:spPr>
          <a:xfrm>
            <a:off x="8522765" y="7200900"/>
            <a:ext cx="1625700" cy="1625700"/>
          </a:xfrm>
          <a:prstGeom prst="roundRect">
            <a:avLst>
              <a:gd fmla="val 781313" name="adj"/>
            </a:avLst>
          </a:prstGeom>
          <a:noFill/>
          <a:ln cap="flat" cmpd="sng" w="12700">
            <a:solidFill>
              <a:srgbClr val="0123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26f2960ac54_0_458"/>
          <p:cNvSpPr/>
          <p:nvPr/>
        </p:nvSpPr>
        <p:spPr>
          <a:xfrm>
            <a:off x="8649781" y="7473950"/>
            <a:ext cx="13719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233C"/>
              </a:buClr>
              <a:buSzPts val="4800"/>
              <a:buFont typeface="Teko"/>
              <a:buNone/>
            </a:pPr>
            <a:r>
              <a:rPr b="1" i="0" lang="en-US" sz="4800" u="none" cap="none" strike="noStrike">
                <a:solidFill>
                  <a:srgbClr val="01233C"/>
                </a:solidFill>
                <a:latin typeface="Teko"/>
                <a:ea typeface="Teko"/>
                <a:cs typeface="Teko"/>
                <a:sym typeface="Teko"/>
              </a:rPr>
              <a:t>2023</a:t>
            </a:r>
            <a:endParaRPr b="0" i="0" sz="4800" u="none" cap="none" strike="noStrike">
              <a:solidFill>
                <a:schemeClr val="dk1"/>
              </a:solidFill>
              <a:latin typeface="Calibri"/>
              <a:ea typeface="Calibri"/>
              <a:cs typeface="Calibri"/>
              <a:sym typeface="Calibri"/>
            </a:endParaRPr>
          </a:p>
        </p:txBody>
      </p:sp>
      <p:sp>
        <p:nvSpPr>
          <p:cNvPr id="509" name="Google Shape;509;g26f2960ac54_0_458"/>
          <p:cNvSpPr/>
          <p:nvPr/>
        </p:nvSpPr>
        <p:spPr>
          <a:xfrm>
            <a:off x="10148568"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0" name="Google Shape;510;g26f2960ac54_0_458"/>
          <p:cNvPicPr preferRelativeResize="0"/>
          <p:nvPr/>
        </p:nvPicPr>
        <p:blipFill rotWithShape="1">
          <a:blip r:embed="rId8">
            <a:alphaModFix/>
          </a:blip>
          <a:srcRect b="0" l="0" r="0" t="0"/>
          <a:stretch/>
        </p:blipFill>
        <p:spPr>
          <a:xfrm>
            <a:off x="10148568" y="7975600"/>
            <a:ext cx="3861283" cy="38100"/>
          </a:xfrm>
          <a:prstGeom prst="rect">
            <a:avLst/>
          </a:prstGeom>
          <a:noFill/>
          <a:ln>
            <a:noFill/>
          </a:ln>
        </p:spPr>
      </p:pic>
      <p:pic>
        <p:nvPicPr>
          <p:cNvPr descr=" " id="511" name="Google Shape;511;g26f2960ac54_0_458"/>
          <p:cNvPicPr preferRelativeResize="0"/>
          <p:nvPr/>
        </p:nvPicPr>
        <p:blipFill rotWithShape="1">
          <a:blip r:embed="rId7">
            <a:alphaModFix/>
          </a:blip>
          <a:srcRect b="0" l="0" r="0" t="0"/>
          <a:stretch/>
        </p:blipFill>
        <p:spPr>
          <a:xfrm>
            <a:off x="14009851" y="7200900"/>
            <a:ext cx="1625803" cy="1625600"/>
          </a:xfrm>
          <a:prstGeom prst="rect">
            <a:avLst/>
          </a:prstGeom>
          <a:noFill/>
          <a:ln>
            <a:noFill/>
          </a:ln>
        </p:spPr>
      </p:pic>
      <p:sp>
        <p:nvSpPr>
          <p:cNvPr id="512" name="Google Shape;512;g26f2960ac54_0_458"/>
          <p:cNvSpPr/>
          <p:nvPr/>
        </p:nvSpPr>
        <p:spPr>
          <a:xfrm>
            <a:off x="14009851" y="7200900"/>
            <a:ext cx="1625700" cy="1625700"/>
          </a:xfrm>
          <a:prstGeom prst="roundRect">
            <a:avLst>
              <a:gd fmla="val 781313" name="adj"/>
            </a:avLst>
          </a:prstGeom>
          <a:noFill/>
          <a:ln cap="flat" cmpd="sng" w="12700">
            <a:solidFill>
              <a:srgbClr val="0123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26f2960ac54_0_458"/>
          <p:cNvSpPr/>
          <p:nvPr/>
        </p:nvSpPr>
        <p:spPr>
          <a:xfrm>
            <a:off x="14124165" y="7473950"/>
            <a:ext cx="13971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233C"/>
              </a:buClr>
              <a:buSzPts val="4800"/>
              <a:buFont typeface="Teko"/>
              <a:buNone/>
            </a:pPr>
            <a:r>
              <a:rPr b="1" i="0" lang="en-US" sz="4800" u="none" cap="none" strike="noStrike">
                <a:solidFill>
                  <a:srgbClr val="01233C"/>
                </a:solidFill>
                <a:latin typeface="Teko"/>
                <a:ea typeface="Teko"/>
                <a:cs typeface="Teko"/>
                <a:sym typeface="Teko"/>
              </a:rPr>
              <a:t>2024</a:t>
            </a:r>
            <a:endParaRPr b="0" i="0" sz="4800" u="none" cap="none" strike="noStrike">
              <a:solidFill>
                <a:schemeClr val="dk1"/>
              </a:solidFill>
              <a:latin typeface="Calibri"/>
              <a:ea typeface="Calibri"/>
              <a:cs typeface="Calibri"/>
              <a:sym typeface="Calibri"/>
            </a:endParaRPr>
          </a:p>
        </p:txBody>
      </p:sp>
      <p:sp>
        <p:nvSpPr>
          <p:cNvPr id="514" name="Google Shape;514;g26f2960ac54_0_458"/>
          <p:cNvSpPr/>
          <p:nvPr/>
        </p:nvSpPr>
        <p:spPr>
          <a:xfrm>
            <a:off x="15635654"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5" name="Google Shape;515;g26f2960ac54_0_458"/>
          <p:cNvPicPr preferRelativeResize="0"/>
          <p:nvPr/>
        </p:nvPicPr>
        <p:blipFill rotWithShape="1">
          <a:blip r:embed="rId8">
            <a:alphaModFix/>
          </a:blip>
          <a:srcRect b="0" l="0" r="0" t="0"/>
          <a:stretch/>
        </p:blipFill>
        <p:spPr>
          <a:xfrm>
            <a:off x="15635654" y="7975600"/>
            <a:ext cx="3861283" cy="38100"/>
          </a:xfrm>
          <a:prstGeom prst="rect">
            <a:avLst/>
          </a:prstGeom>
          <a:noFill/>
          <a:ln>
            <a:noFill/>
          </a:ln>
        </p:spPr>
      </p:pic>
      <p:pic>
        <p:nvPicPr>
          <p:cNvPr descr=" " id="516" name="Google Shape;516;g26f2960ac54_0_458"/>
          <p:cNvPicPr preferRelativeResize="0"/>
          <p:nvPr/>
        </p:nvPicPr>
        <p:blipFill rotWithShape="1">
          <a:blip r:embed="rId7">
            <a:alphaModFix/>
          </a:blip>
          <a:srcRect b="0" l="0" r="0" t="0"/>
          <a:stretch/>
        </p:blipFill>
        <p:spPr>
          <a:xfrm>
            <a:off x="19496937" y="7200900"/>
            <a:ext cx="1625803" cy="1625600"/>
          </a:xfrm>
          <a:prstGeom prst="rect">
            <a:avLst/>
          </a:prstGeom>
          <a:noFill/>
          <a:ln>
            <a:noFill/>
          </a:ln>
        </p:spPr>
      </p:pic>
      <p:sp>
        <p:nvSpPr>
          <p:cNvPr id="517" name="Google Shape;517;g26f2960ac54_0_458"/>
          <p:cNvSpPr/>
          <p:nvPr/>
        </p:nvSpPr>
        <p:spPr>
          <a:xfrm>
            <a:off x="19496937" y="7200900"/>
            <a:ext cx="1625700" cy="1625700"/>
          </a:xfrm>
          <a:prstGeom prst="roundRect">
            <a:avLst>
              <a:gd fmla="val 781313" name="adj"/>
            </a:avLst>
          </a:prstGeom>
          <a:noFill/>
          <a:ln cap="flat" cmpd="sng" w="12700">
            <a:solidFill>
              <a:srgbClr val="01233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6f2960ac54_0_458"/>
          <p:cNvSpPr/>
          <p:nvPr/>
        </p:nvSpPr>
        <p:spPr>
          <a:xfrm>
            <a:off x="19617602" y="7473950"/>
            <a:ext cx="13845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233C"/>
              </a:buClr>
              <a:buSzPts val="4800"/>
              <a:buFont typeface="Teko"/>
              <a:buNone/>
            </a:pPr>
            <a:r>
              <a:rPr b="1" i="0" lang="en-US" sz="4800" u="none" cap="none" strike="noStrike">
                <a:solidFill>
                  <a:srgbClr val="01233C"/>
                </a:solidFill>
                <a:latin typeface="Teko"/>
                <a:ea typeface="Teko"/>
                <a:cs typeface="Teko"/>
                <a:sym typeface="Teko"/>
              </a:rPr>
              <a:t>2025</a:t>
            </a:r>
            <a:endParaRPr b="0" i="0" sz="4800" u="none" cap="none" strike="noStrike">
              <a:solidFill>
                <a:schemeClr val="dk1"/>
              </a:solidFill>
              <a:latin typeface="Calibri"/>
              <a:ea typeface="Calibri"/>
              <a:cs typeface="Calibri"/>
              <a:sym typeface="Calibri"/>
            </a:endParaRPr>
          </a:p>
        </p:txBody>
      </p:sp>
      <p:sp>
        <p:nvSpPr>
          <p:cNvPr id="519" name="Google Shape;519;g26f2960ac54_0_458"/>
          <p:cNvSpPr/>
          <p:nvPr/>
        </p:nvSpPr>
        <p:spPr>
          <a:xfrm>
            <a:off x="927216" y="4489450"/>
            <a:ext cx="60969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g26f2960ac54_0_458"/>
          <p:cNvSpPr/>
          <p:nvPr/>
        </p:nvSpPr>
        <p:spPr>
          <a:xfrm>
            <a:off x="927216" y="4489450"/>
            <a:ext cx="60969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g26f2960ac54_0_458"/>
          <p:cNvSpPr/>
          <p:nvPr/>
        </p:nvSpPr>
        <p:spPr>
          <a:xfrm>
            <a:off x="825603" y="4489450"/>
            <a:ext cx="63000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DRAGON TAMING</a:t>
            </a:r>
            <a:endParaRPr b="0" i="0" sz="4800" u="none" cap="none" strike="noStrike">
              <a:solidFill>
                <a:schemeClr val="dk1"/>
              </a:solidFill>
              <a:latin typeface="Calibri"/>
              <a:ea typeface="Calibri"/>
              <a:cs typeface="Calibri"/>
              <a:sym typeface="Calibri"/>
            </a:endParaRPr>
          </a:p>
        </p:txBody>
      </p:sp>
      <p:sp>
        <p:nvSpPr>
          <p:cNvPr id="522" name="Google Shape;522;g26f2960ac54_0_458"/>
          <p:cNvSpPr/>
          <p:nvPr/>
        </p:nvSpPr>
        <p:spPr>
          <a:xfrm>
            <a:off x="859474" y="546735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First dragon was successfully tamed</a:t>
            </a:r>
            <a:endParaRPr b="0" i="0" sz="3200" u="none" cap="none" strike="noStrike">
              <a:solidFill>
                <a:schemeClr val="dk1"/>
              </a:solidFill>
              <a:latin typeface="Calibri"/>
              <a:ea typeface="Calibri"/>
              <a:cs typeface="Calibri"/>
              <a:sym typeface="Calibri"/>
            </a:endParaRPr>
          </a:p>
        </p:txBody>
      </p:sp>
      <p:sp>
        <p:nvSpPr>
          <p:cNvPr id="523" name="Google Shape;523;g26f2960ac54_0_458"/>
          <p:cNvSpPr/>
          <p:nvPr/>
        </p:nvSpPr>
        <p:spPr>
          <a:xfrm>
            <a:off x="11926791" y="4489450"/>
            <a:ext cx="60969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26f2960ac54_0_458"/>
          <p:cNvSpPr/>
          <p:nvPr/>
        </p:nvSpPr>
        <p:spPr>
          <a:xfrm>
            <a:off x="11926791" y="4489450"/>
            <a:ext cx="60969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26f2960ac54_0_458"/>
          <p:cNvSpPr/>
          <p:nvPr/>
        </p:nvSpPr>
        <p:spPr>
          <a:xfrm>
            <a:off x="11825178" y="4489450"/>
            <a:ext cx="63000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UNICORN MIGRATION</a:t>
            </a:r>
            <a:endParaRPr b="0" i="0" sz="4800" u="none" cap="none" strike="noStrike">
              <a:solidFill>
                <a:schemeClr val="dk1"/>
              </a:solidFill>
              <a:latin typeface="Calibri"/>
              <a:ea typeface="Calibri"/>
              <a:cs typeface="Calibri"/>
              <a:sym typeface="Calibri"/>
            </a:endParaRPr>
          </a:p>
        </p:txBody>
      </p:sp>
      <p:sp>
        <p:nvSpPr>
          <p:cNvPr id="526" name="Google Shape;526;g26f2960ac54_0_458"/>
          <p:cNvSpPr/>
          <p:nvPr/>
        </p:nvSpPr>
        <p:spPr>
          <a:xfrm>
            <a:off x="11859049" y="546735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Large herd of unicorns migrated to the realm</a:t>
            </a:r>
            <a:endParaRPr b="0" i="0" sz="3200" u="none" cap="none" strike="noStrike">
              <a:solidFill>
                <a:schemeClr val="dk1"/>
              </a:solidFill>
              <a:latin typeface="Calibri"/>
              <a:ea typeface="Calibri"/>
              <a:cs typeface="Calibri"/>
              <a:sym typeface="Calibri"/>
            </a:endParaRPr>
          </a:p>
        </p:txBody>
      </p:sp>
      <p:sp>
        <p:nvSpPr>
          <p:cNvPr id="527" name="Google Shape;527;g26f2960ac54_0_458"/>
          <p:cNvSpPr/>
          <p:nvPr/>
        </p:nvSpPr>
        <p:spPr>
          <a:xfrm>
            <a:off x="17363070" y="9505950"/>
            <a:ext cx="60969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g26f2960ac54_0_458"/>
          <p:cNvSpPr/>
          <p:nvPr/>
        </p:nvSpPr>
        <p:spPr>
          <a:xfrm>
            <a:off x="17363070" y="9505950"/>
            <a:ext cx="60969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26f2960ac54_0_458"/>
          <p:cNvSpPr/>
          <p:nvPr/>
        </p:nvSpPr>
        <p:spPr>
          <a:xfrm>
            <a:off x="17261457" y="9505950"/>
            <a:ext cx="63000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RAINBOW SIGHTINGS</a:t>
            </a:r>
            <a:endParaRPr b="0" i="0" sz="4800" u="none" cap="none" strike="noStrike">
              <a:solidFill>
                <a:schemeClr val="dk1"/>
              </a:solidFill>
              <a:latin typeface="Calibri"/>
              <a:ea typeface="Calibri"/>
              <a:cs typeface="Calibri"/>
              <a:sym typeface="Calibri"/>
            </a:endParaRPr>
          </a:p>
        </p:txBody>
      </p:sp>
      <p:sp>
        <p:nvSpPr>
          <p:cNvPr id="530" name="Google Shape;530;g26f2960ac54_0_458"/>
          <p:cNvSpPr/>
          <p:nvPr/>
        </p:nvSpPr>
        <p:spPr>
          <a:xfrm>
            <a:off x="17295328" y="1048385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Unusually large number of rainbows were sighted</a:t>
            </a:r>
            <a:endParaRPr b="0" i="0" sz="3200" u="none" cap="none" strike="noStrike">
              <a:solidFill>
                <a:schemeClr val="dk1"/>
              </a:solidFill>
              <a:latin typeface="Calibri"/>
              <a:ea typeface="Calibri"/>
              <a:cs typeface="Calibri"/>
              <a:sym typeface="Calibri"/>
            </a:endParaRPr>
          </a:p>
        </p:txBody>
      </p:sp>
      <p:sp>
        <p:nvSpPr>
          <p:cNvPr id="531" name="Google Shape;531;g26f2960ac54_0_458"/>
          <p:cNvSpPr/>
          <p:nvPr/>
        </p:nvSpPr>
        <p:spPr>
          <a:xfrm>
            <a:off x="6490511" y="9505950"/>
            <a:ext cx="60969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26f2960ac54_0_458"/>
          <p:cNvSpPr/>
          <p:nvPr/>
        </p:nvSpPr>
        <p:spPr>
          <a:xfrm>
            <a:off x="6490511" y="9505950"/>
            <a:ext cx="6096900" cy="21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26f2960ac54_0_458"/>
          <p:cNvSpPr/>
          <p:nvPr/>
        </p:nvSpPr>
        <p:spPr>
          <a:xfrm>
            <a:off x="6388899" y="9505950"/>
            <a:ext cx="63000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ENCHANTED POOL</a:t>
            </a:r>
            <a:endParaRPr b="0" i="0" sz="4800" u="none" cap="none" strike="noStrike">
              <a:solidFill>
                <a:schemeClr val="dk1"/>
              </a:solidFill>
              <a:latin typeface="Calibri"/>
              <a:ea typeface="Calibri"/>
              <a:cs typeface="Calibri"/>
              <a:sym typeface="Calibri"/>
            </a:endParaRPr>
          </a:p>
        </p:txBody>
      </p:sp>
      <p:sp>
        <p:nvSpPr>
          <p:cNvPr id="534" name="Google Shape;534;g26f2960ac54_0_458"/>
          <p:cNvSpPr/>
          <p:nvPr/>
        </p:nvSpPr>
        <p:spPr>
          <a:xfrm>
            <a:off x="6422769" y="1048385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pool with power to grant wishes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539" name="Shape 539"/>
        <p:cNvGrpSpPr/>
        <p:nvPr/>
      </p:nvGrpSpPr>
      <p:grpSpPr>
        <a:xfrm>
          <a:off x="0" y="0"/>
          <a:ext cx="0" cy="0"/>
          <a:chOff x="0" y="0"/>
          <a:chExt cx="0" cy="0"/>
        </a:xfrm>
      </p:grpSpPr>
      <p:pic>
        <p:nvPicPr>
          <p:cNvPr descr=" " id="540" name="Google Shape;540;g26f2960ac54_0_503"/>
          <p:cNvPicPr preferRelativeResize="0"/>
          <p:nvPr/>
        </p:nvPicPr>
        <p:blipFill rotWithShape="1">
          <a:blip r:embed="rId3">
            <a:alphaModFix/>
          </a:blip>
          <a:srcRect b="0" l="0" r="0" t="0"/>
          <a:stretch/>
        </p:blipFill>
        <p:spPr>
          <a:xfrm>
            <a:off x="0" y="3877915"/>
            <a:ext cx="6969027" cy="9838084"/>
          </a:xfrm>
          <a:prstGeom prst="rect">
            <a:avLst/>
          </a:prstGeom>
          <a:noFill/>
          <a:ln>
            <a:noFill/>
          </a:ln>
        </p:spPr>
      </p:pic>
      <p:pic>
        <p:nvPicPr>
          <p:cNvPr descr=" " id="541" name="Google Shape;541;g26f2960ac54_0_503"/>
          <p:cNvPicPr preferRelativeResize="0"/>
          <p:nvPr/>
        </p:nvPicPr>
        <p:blipFill rotWithShape="1">
          <a:blip r:embed="rId4">
            <a:alphaModFix/>
          </a:blip>
          <a:srcRect b="0" l="0" r="0" t="0"/>
          <a:stretch/>
        </p:blipFill>
        <p:spPr>
          <a:xfrm>
            <a:off x="14325124" y="0"/>
            <a:ext cx="10061925" cy="7412658"/>
          </a:xfrm>
          <a:prstGeom prst="rect">
            <a:avLst/>
          </a:prstGeom>
          <a:noFill/>
          <a:ln>
            <a:noFill/>
          </a:ln>
        </p:spPr>
      </p:pic>
      <p:sp>
        <p:nvSpPr>
          <p:cNvPr id="542" name="Google Shape;542;g26f2960ac54_0_5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3" name="Google Shape;543;g26f2960ac54_0_50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44" name="Google Shape;544;g26f2960ac54_0_503"/>
          <p:cNvSpPr/>
          <p:nvPr/>
        </p:nvSpPr>
        <p:spPr>
          <a:xfrm>
            <a:off x="3581848" y="711200"/>
            <a:ext cx="5851200" cy="179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OUR TEAM</a:t>
            </a:r>
            <a:endParaRPr b="0" i="0" sz="8000" u="none" cap="none" strike="noStrike">
              <a:solidFill>
                <a:schemeClr val="dk1"/>
              </a:solidFill>
              <a:latin typeface="Calibri"/>
              <a:ea typeface="Calibri"/>
              <a:cs typeface="Calibri"/>
              <a:sym typeface="Calibri"/>
            </a:endParaRPr>
          </a:p>
        </p:txBody>
      </p:sp>
      <p:sp>
        <p:nvSpPr>
          <p:cNvPr id="545" name="Google Shape;545;g26f2960ac54_0_503"/>
          <p:cNvSpPr/>
          <p:nvPr/>
        </p:nvSpPr>
        <p:spPr>
          <a:xfrm>
            <a:off x="3556445" y="2774950"/>
            <a:ext cx="4788600" cy="1007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6" name="Google Shape;546;g26f2960ac54_0_503"/>
          <p:cNvPicPr preferRelativeResize="0"/>
          <p:nvPr/>
        </p:nvPicPr>
        <p:blipFill rotWithShape="1">
          <a:blip r:embed="rId6">
            <a:alphaModFix/>
          </a:blip>
          <a:srcRect b="0" l="0" r="0" t="0"/>
          <a:stretch/>
        </p:blipFill>
        <p:spPr>
          <a:xfrm>
            <a:off x="3556445" y="2774950"/>
            <a:ext cx="4788498" cy="8229601"/>
          </a:xfrm>
          <a:prstGeom prst="rect">
            <a:avLst/>
          </a:prstGeom>
          <a:noFill/>
          <a:ln>
            <a:noFill/>
          </a:ln>
        </p:spPr>
      </p:pic>
      <p:sp>
        <p:nvSpPr>
          <p:cNvPr id="547" name="Google Shape;547;g26f2960ac54_0_503"/>
          <p:cNvSpPr/>
          <p:nvPr/>
        </p:nvSpPr>
        <p:spPr>
          <a:xfrm>
            <a:off x="3556445" y="11207750"/>
            <a:ext cx="4788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g26f2960ac54_0_503"/>
          <p:cNvSpPr/>
          <p:nvPr/>
        </p:nvSpPr>
        <p:spPr>
          <a:xfrm>
            <a:off x="3556445" y="11207750"/>
            <a:ext cx="4788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26f2960ac54_0_503"/>
          <p:cNvSpPr/>
          <p:nvPr/>
        </p:nvSpPr>
        <p:spPr>
          <a:xfrm>
            <a:off x="3454832" y="11207750"/>
            <a:ext cx="49917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ELDRUIN</a:t>
            </a:r>
            <a:endParaRPr b="0" i="0" sz="4800" u="none" cap="none" strike="noStrike">
              <a:solidFill>
                <a:schemeClr val="dk1"/>
              </a:solidFill>
              <a:latin typeface="Calibri"/>
              <a:ea typeface="Calibri"/>
              <a:cs typeface="Calibri"/>
              <a:sym typeface="Calibri"/>
            </a:endParaRPr>
          </a:p>
        </p:txBody>
      </p:sp>
      <p:sp>
        <p:nvSpPr>
          <p:cNvPr id="550" name="Google Shape;550;g26f2960ac54_0_503"/>
          <p:cNvSpPr/>
          <p:nvPr/>
        </p:nvSpPr>
        <p:spPr>
          <a:xfrm>
            <a:off x="3488703" y="1223645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51" name="Google Shape;551;g26f2960ac54_0_503"/>
          <p:cNvSpPr/>
          <p:nvPr/>
        </p:nvSpPr>
        <p:spPr>
          <a:xfrm>
            <a:off x="9157845" y="2774950"/>
            <a:ext cx="4788600" cy="1007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2" name="Google Shape;552;g26f2960ac54_0_503"/>
          <p:cNvPicPr preferRelativeResize="0"/>
          <p:nvPr/>
        </p:nvPicPr>
        <p:blipFill rotWithShape="1">
          <a:blip r:embed="rId7">
            <a:alphaModFix/>
          </a:blip>
          <a:srcRect b="0" l="0" r="0" t="0"/>
          <a:stretch/>
        </p:blipFill>
        <p:spPr>
          <a:xfrm>
            <a:off x="9157845" y="2774950"/>
            <a:ext cx="4788498" cy="8229601"/>
          </a:xfrm>
          <a:prstGeom prst="rect">
            <a:avLst/>
          </a:prstGeom>
          <a:noFill/>
          <a:ln>
            <a:noFill/>
          </a:ln>
        </p:spPr>
      </p:pic>
      <p:sp>
        <p:nvSpPr>
          <p:cNvPr id="553" name="Google Shape;553;g26f2960ac54_0_503"/>
          <p:cNvSpPr/>
          <p:nvPr/>
        </p:nvSpPr>
        <p:spPr>
          <a:xfrm>
            <a:off x="9157845" y="11207750"/>
            <a:ext cx="4788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6f2960ac54_0_503"/>
          <p:cNvSpPr/>
          <p:nvPr/>
        </p:nvSpPr>
        <p:spPr>
          <a:xfrm>
            <a:off x="9157845" y="11207750"/>
            <a:ext cx="4788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26f2960ac54_0_503"/>
          <p:cNvSpPr/>
          <p:nvPr/>
        </p:nvSpPr>
        <p:spPr>
          <a:xfrm>
            <a:off x="9056232" y="11207750"/>
            <a:ext cx="49917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ELEMENTALEN</a:t>
            </a:r>
            <a:endParaRPr b="0" i="0" sz="4800" u="none" cap="none" strike="noStrike">
              <a:solidFill>
                <a:schemeClr val="dk1"/>
              </a:solidFill>
              <a:latin typeface="Calibri"/>
              <a:ea typeface="Calibri"/>
              <a:cs typeface="Calibri"/>
              <a:sym typeface="Calibri"/>
            </a:endParaRPr>
          </a:p>
        </p:txBody>
      </p:sp>
      <p:sp>
        <p:nvSpPr>
          <p:cNvPr id="556" name="Google Shape;556;g26f2960ac54_0_503"/>
          <p:cNvSpPr/>
          <p:nvPr/>
        </p:nvSpPr>
        <p:spPr>
          <a:xfrm>
            <a:off x="9090103" y="1223645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57" name="Google Shape;557;g26f2960ac54_0_503"/>
          <p:cNvSpPr/>
          <p:nvPr/>
        </p:nvSpPr>
        <p:spPr>
          <a:xfrm>
            <a:off x="14759245" y="2774950"/>
            <a:ext cx="4788600" cy="1007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8" name="Google Shape;558;g26f2960ac54_0_503"/>
          <p:cNvPicPr preferRelativeResize="0"/>
          <p:nvPr/>
        </p:nvPicPr>
        <p:blipFill rotWithShape="1">
          <a:blip r:embed="rId8">
            <a:alphaModFix/>
          </a:blip>
          <a:srcRect b="0" l="0" r="0" t="0"/>
          <a:stretch/>
        </p:blipFill>
        <p:spPr>
          <a:xfrm>
            <a:off x="14759245" y="2774950"/>
            <a:ext cx="4788498" cy="8229601"/>
          </a:xfrm>
          <a:prstGeom prst="rect">
            <a:avLst/>
          </a:prstGeom>
          <a:noFill/>
          <a:ln>
            <a:noFill/>
          </a:ln>
        </p:spPr>
      </p:pic>
      <p:sp>
        <p:nvSpPr>
          <p:cNvPr id="559" name="Google Shape;559;g26f2960ac54_0_503"/>
          <p:cNvSpPr/>
          <p:nvPr/>
        </p:nvSpPr>
        <p:spPr>
          <a:xfrm>
            <a:off x="14759245" y="11207750"/>
            <a:ext cx="4788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26f2960ac54_0_503"/>
          <p:cNvSpPr/>
          <p:nvPr/>
        </p:nvSpPr>
        <p:spPr>
          <a:xfrm>
            <a:off x="14759245" y="11207750"/>
            <a:ext cx="4788600" cy="163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26f2960ac54_0_503"/>
          <p:cNvSpPr/>
          <p:nvPr/>
        </p:nvSpPr>
        <p:spPr>
          <a:xfrm>
            <a:off x="14657632" y="11207750"/>
            <a:ext cx="4991700" cy="1079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LUNARIA</a:t>
            </a:r>
            <a:endParaRPr b="0" i="0" sz="4800" u="none" cap="none" strike="noStrike">
              <a:solidFill>
                <a:schemeClr val="dk1"/>
              </a:solidFill>
              <a:latin typeface="Calibri"/>
              <a:ea typeface="Calibri"/>
              <a:cs typeface="Calibri"/>
              <a:sym typeface="Calibri"/>
            </a:endParaRPr>
          </a:p>
        </p:txBody>
      </p:sp>
      <p:sp>
        <p:nvSpPr>
          <p:cNvPr id="562" name="Google Shape;562;g26f2960ac54_0_503"/>
          <p:cNvSpPr/>
          <p:nvPr/>
        </p:nvSpPr>
        <p:spPr>
          <a:xfrm>
            <a:off x="14691503" y="1223645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567" name="Shape 567"/>
        <p:cNvGrpSpPr/>
        <p:nvPr/>
      </p:nvGrpSpPr>
      <p:grpSpPr>
        <a:xfrm>
          <a:off x="0" y="0"/>
          <a:ext cx="0" cy="0"/>
          <a:chOff x="0" y="0"/>
          <a:chExt cx="0" cy="0"/>
        </a:xfrm>
      </p:grpSpPr>
      <p:pic>
        <p:nvPicPr>
          <p:cNvPr descr=" " id="568" name="Google Shape;568;g26f2960ac54_0_530"/>
          <p:cNvPicPr preferRelativeResize="0"/>
          <p:nvPr/>
        </p:nvPicPr>
        <p:blipFill rotWithShape="1">
          <a:blip r:embed="rId3">
            <a:alphaModFix/>
          </a:blip>
          <a:srcRect b="0" l="0" r="0" t="0"/>
          <a:stretch/>
        </p:blipFill>
        <p:spPr>
          <a:xfrm>
            <a:off x="1524191" y="584200"/>
            <a:ext cx="21338667" cy="12547600"/>
          </a:xfrm>
          <a:prstGeom prst="rect">
            <a:avLst/>
          </a:prstGeom>
          <a:noFill/>
          <a:ln>
            <a:noFill/>
          </a:ln>
        </p:spPr>
      </p:pic>
      <p:sp>
        <p:nvSpPr>
          <p:cNvPr id="569" name="Google Shape;569;g26f2960ac54_0_53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0" name="Google Shape;570;g26f2960ac54_0_53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571" name="Google Shape;571;g26f2960ac54_0_530"/>
          <p:cNvSpPr/>
          <p:nvPr/>
        </p:nvSpPr>
        <p:spPr>
          <a:xfrm>
            <a:off x="4001000" y="2641600"/>
            <a:ext cx="10093500" cy="325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THANK YOU FOR CHOOSING EATEMP</a:t>
            </a:r>
            <a:endParaRPr b="0" i="0" sz="8000" u="none" cap="none" strike="noStrike">
              <a:solidFill>
                <a:schemeClr val="dk1"/>
              </a:solidFill>
              <a:latin typeface="Calibri"/>
              <a:ea typeface="Calibri"/>
              <a:cs typeface="Calibri"/>
              <a:sym typeface="Calibri"/>
            </a:endParaRPr>
          </a:p>
        </p:txBody>
      </p:sp>
      <p:sp>
        <p:nvSpPr>
          <p:cNvPr id="572" name="Google Shape;572;g26f2960ac54_0_530"/>
          <p:cNvSpPr/>
          <p:nvPr/>
        </p:nvSpPr>
        <p:spPr>
          <a:xfrm>
            <a:off x="4001000" y="6299200"/>
            <a:ext cx="9890400" cy="4910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573" name="Google Shape;573;g26f2960ac54_0_530"/>
          <p:cNvSpPr/>
          <p:nvPr/>
        </p:nvSpPr>
        <p:spPr>
          <a:xfrm rot="-5400000">
            <a:off x="22204446" y="8326937"/>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
              <a:buFont typeface="Inter"/>
              <a:buNone/>
            </a:pPr>
            <a:r>
              <a:rPr b="0" i="0" lang="en-US" sz="2400" u="none" cap="none" strike="noStrike">
                <a:solidFill>
                  <a:srgbClr val="000000"/>
                </a:solidFill>
                <a:latin typeface="Inter"/>
                <a:ea typeface="Inter"/>
                <a:cs typeface="Inter"/>
                <a:sym typeface="Inter"/>
              </a:rPr>
              <a:t>Credit | Image: </a:t>
            </a:r>
            <a:r>
              <a:rPr b="0" i="0" lang="en-US" sz="2400" u="sng" cap="none" strike="noStrike">
                <a:solidFill>
                  <a:srgbClr val="000000"/>
                </a:solidFill>
                <a:latin typeface="Inter"/>
                <a:ea typeface="Inter"/>
                <a:cs typeface="Inter"/>
                <a:sym typeface="Inter"/>
                <a:hlinkClick r:id="rId5">
                  <a:extLst>
                    <a:ext uri="{A12FA001-AC4F-418D-AE19-62706E023703}">
                      <ahyp:hlinkClr val="tx"/>
                    </a:ext>
                  </a:extLst>
                </a:hlinkClick>
              </a:rPr>
              <a:t>Unsplash</a:t>
            </a:r>
            <a:r>
              <a:rPr b="0" i="0" lang="en-US" sz="2400" u="none" cap="none" strike="noStrike">
                <a:solidFill>
                  <a:srgbClr val="000000"/>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574" name="Google Shape;574;g26f2960ac54_0_530"/>
          <p:cNvPicPr preferRelativeResize="0"/>
          <p:nvPr/>
        </p:nvPicPr>
        <p:blipFill rotWithShape="1">
          <a:blip r:embed="rId6">
            <a:alphaModFix/>
          </a:blip>
          <a:srcRect b="0" l="0" r="0" t="0"/>
          <a:stretch/>
        </p:blipFill>
        <p:spPr>
          <a:xfrm>
            <a:off x="12942918" y="2349500"/>
            <a:ext cx="10097762" cy="10350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37" name="Shape 37"/>
        <p:cNvGrpSpPr/>
        <p:nvPr/>
      </p:nvGrpSpPr>
      <p:grpSpPr>
        <a:xfrm>
          <a:off x="0" y="0"/>
          <a:ext cx="0" cy="0"/>
          <a:chOff x="0" y="0"/>
          <a:chExt cx="0" cy="0"/>
        </a:xfrm>
      </p:grpSpPr>
      <p:pic>
        <p:nvPicPr>
          <p:cNvPr descr=" " id="38" name="Google Shape;38;g26f2960ac54_0_20"/>
          <p:cNvPicPr preferRelativeResize="0"/>
          <p:nvPr/>
        </p:nvPicPr>
        <p:blipFill rotWithShape="1">
          <a:blip r:embed="rId3">
            <a:alphaModFix/>
          </a:blip>
          <a:srcRect b="0" l="0" r="0" t="0"/>
          <a:stretch/>
        </p:blipFill>
        <p:spPr>
          <a:xfrm>
            <a:off x="21948343" y="177800"/>
            <a:ext cx="2438705" cy="13347700"/>
          </a:xfrm>
          <a:prstGeom prst="rect">
            <a:avLst/>
          </a:prstGeom>
          <a:noFill/>
          <a:ln>
            <a:noFill/>
          </a:ln>
        </p:spPr>
      </p:pic>
      <p:pic>
        <p:nvPicPr>
          <p:cNvPr descr=" " id="39" name="Google Shape;39;g26f2960ac54_0_20"/>
          <p:cNvPicPr preferRelativeResize="0"/>
          <p:nvPr/>
        </p:nvPicPr>
        <p:blipFill rotWithShape="1">
          <a:blip r:embed="rId4">
            <a:alphaModFix/>
          </a:blip>
          <a:srcRect b="0" l="0" r="0" t="0"/>
          <a:stretch/>
        </p:blipFill>
        <p:spPr>
          <a:xfrm>
            <a:off x="0" y="368300"/>
            <a:ext cx="2680035" cy="13347700"/>
          </a:xfrm>
          <a:prstGeom prst="rect">
            <a:avLst/>
          </a:prstGeom>
          <a:noFill/>
          <a:ln>
            <a:noFill/>
          </a:ln>
        </p:spPr>
      </p:pic>
      <p:sp>
        <p:nvSpPr>
          <p:cNvPr id="40" name="Google Shape;40;g26f2960ac54_0_2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 name="Google Shape;41;g26f2960ac54_0_2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2" name="Google Shape;42;g26f2960ac54_0_20"/>
          <p:cNvSpPr/>
          <p:nvPr/>
        </p:nvSpPr>
        <p:spPr>
          <a:xfrm>
            <a:off x="6020552" y="1320800"/>
            <a:ext cx="12888000" cy="2865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12800"/>
              <a:buFont typeface="Teko"/>
              <a:buNone/>
            </a:pPr>
            <a:r>
              <a:rPr b="1" i="0" lang="en-US" sz="12800" u="none" cap="none" strike="noStrike">
                <a:solidFill>
                  <a:srgbClr val="272727"/>
                </a:solidFill>
                <a:latin typeface="Teko"/>
                <a:ea typeface="Teko"/>
                <a:cs typeface="Teko"/>
                <a:sym typeface="Teko"/>
              </a:rPr>
              <a:t>TABLE OF CONTENTS</a:t>
            </a:r>
            <a:endParaRPr b="0" i="0" sz="12800" u="none" cap="none" strike="noStrike">
              <a:solidFill>
                <a:schemeClr val="dk1"/>
              </a:solidFill>
              <a:latin typeface="Calibri"/>
              <a:ea typeface="Calibri"/>
              <a:cs typeface="Calibri"/>
              <a:sym typeface="Calibri"/>
            </a:endParaRPr>
          </a:p>
        </p:txBody>
      </p:sp>
      <p:sp>
        <p:nvSpPr>
          <p:cNvPr id="43" name="Google Shape;43;g26f2960ac54_0_20"/>
          <p:cNvSpPr/>
          <p:nvPr/>
        </p:nvSpPr>
        <p:spPr>
          <a:xfrm>
            <a:off x="9094337"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g26f2960ac54_0_20"/>
          <p:cNvSpPr/>
          <p:nvPr/>
        </p:nvSpPr>
        <p:spPr>
          <a:xfrm>
            <a:off x="9094337" y="4051300"/>
            <a:ext cx="1625700" cy="1625700"/>
          </a:xfrm>
          <a:prstGeom prst="roundRect">
            <a:avLst>
              <a:gd fmla="val 781313" name="adj"/>
            </a:avLst>
          </a:prstGeom>
          <a:solidFill>
            <a:srgbClr val="0123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26f2960ac54_0_20"/>
          <p:cNvSpPr/>
          <p:nvPr/>
        </p:nvSpPr>
        <p:spPr>
          <a:xfrm>
            <a:off x="9551594" y="4324350"/>
            <a:ext cx="7113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eko"/>
              <a:buNone/>
            </a:pPr>
            <a:r>
              <a:rPr b="1" i="0" lang="en-US" sz="4800" u="none" cap="none" strike="noStrike">
                <a:solidFill>
                  <a:srgbClr val="FFFFFF"/>
                </a:solidFill>
                <a:latin typeface="Teko"/>
                <a:ea typeface="Teko"/>
                <a:cs typeface="Teko"/>
                <a:sym typeface="Teko"/>
              </a:rPr>
              <a:t>01</a:t>
            </a:r>
            <a:endParaRPr b="0" i="0" sz="4800" u="none" cap="none" strike="noStrike">
              <a:solidFill>
                <a:schemeClr val="dk1"/>
              </a:solidFill>
              <a:latin typeface="Calibri"/>
              <a:ea typeface="Calibri"/>
              <a:cs typeface="Calibri"/>
              <a:sym typeface="Calibri"/>
            </a:endParaRPr>
          </a:p>
        </p:txBody>
      </p:sp>
      <p:sp>
        <p:nvSpPr>
          <p:cNvPr id="46" name="Google Shape;46;g26f2960ac54_0_20"/>
          <p:cNvSpPr/>
          <p:nvPr/>
        </p:nvSpPr>
        <p:spPr>
          <a:xfrm>
            <a:off x="10923365" y="4070350"/>
            <a:ext cx="5487000" cy="158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26f2960ac54_0_20"/>
          <p:cNvSpPr/>
          <p:nvPr/>
        </p:nvSpPr>
        <p:spPr>
          <a:xfrm>
            <a:off x="10923365" y="4070350"/>
            <a:ext cx="56904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INTRODUCTION</a:t>
            </a:r>
            <a:endParaRPr b="0" i="0" sz="4800" u="none" cap="none" strike="noStrike">
              <a:solidFill>
                <a:schemeClr val="dk1"/>
              </a:solidFill>
              <a:latin typeface="Calibri"/>
              <a:ea typeface="Calibri"/>
              <a:cs typeface="Calibri"/>
              <a:sym typeface="Calibri"/>
            </a:endParaRPr>
          </a:p>
        </p:txBody>
      </p:sp>
      <p:sp>
        <p:nvSpPr>
          <p:cNvPr id="48" name="Google Shape;48;g26f2960ac54_0_20"/>
          <p:cNvSpPr/>
          <p:nvPr/>
        </p:nvSpPr>
        <p:spPr>
          <a:xfrm>
            <a:off x="10923365" y="50482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49" name="Google Shape;49;g26f2960ac54_0_20"/>
          <p:cNvSpPr/>
          <p:nvPr/>
        </p:nvSpPr>
        <p:spPr>
          <a:xfrm>
            <a:off x="16562870"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6f2960ac54_0_20"/>
          <p:cNvSpPr/>
          <p:nvPr/>
        </p:nvSpPr>
        <p:spPr>
          <a:xfrm>
            <a:off x="16562870" y="4051300"/>
            <a:ext cx="1625700" cy="1625700"/>
          </a:xfrm>
          <a:prstGeom prst="roundRect">
            <a:avLst>
              <a:gd fmla="val 781313" name="adj"/>
            </a:avLst>
          </a:prstGeom>
          <a:solidFill>
            <a:srgbClr val="0123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26f2960ac54_0_20"/>
          <p:cNvSpPr/>
          <p:nvPr/>
        </p:nvSpPr>
        <p:spPr>
          <a:xfrm>
            <a:off x="16975672" y="4324350"/>
            <a:ext cx="8001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eko"/>
              <a:buNone/>
            </a:pPr>
            <a:r>
              <a:rPr b="1" i="0" lang="en-US" sz="4800" u="none" cap="none" strike="noStrike">
                <a:solidFill>
                  <a:srgbClr val="FFFFFF"/>
                </a:solidFill>
                <a:latin typeface="Teko"/>
                <a:ea typeface="Teko"/>
                <a:cs typeface="Teko"/>
                <a:sym typeface="Teko"/>
              </a:rPr>
              <a:t>02</a:t>
            </a:r>
            <a:endParaRPr b="0" i="0" sz="4800" u="none" cap="none" strike="noStrike">
              <a:solidFill>
                <a:schemeClr val="dk1"/>
              </a:solidFill>
              <a:latin typeface="Calibri"/>
              <a:ea typeface="Calibri"/>
              <a:cs typeface="Calibri"/>
              <a:sym typeface="Calibri"/>
            </a:endParaRPr>
          </a:p>
        </p:txBody>
      </p:sp>
      <p:sp>
        <p:nvSpPr>
          <p:cNvPr id="52" name="Google Shape;52;g26f2960ac54_0_20"/>
          <p:cNvSpPr/>
          <p:nvPr/>
        </p:nvSpPr>
        <p:spPr>
          <a:xfrm>
            <a:off x="18391899" y="4070350"/>
            <a:ext cx="5487000" cy="158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g26f2960ac54_0_20"/>
          <p:cNvSpPr/>
          <p:nvPr/>
        </p:nvSpPr>
        <p:spPr>
          <a:xfrm>
            <a:off x="18391899" y="4070350"/>
            <a:ext cx="56904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ENCOUNTERS</a:t>
            </a:r>
            <a:endParaRPr b="0" i="0" sz="4800" u="none" cap="none" strike="noStrike">
              <a:solidFill>
                <a:schemeClr val="dk1"/>
              </a:solidFill>
              <a:latin typeface="Calibri"/>
              <a:ea typeface="Calibri"/>
              <a:cs typeface="Calibri"/>
              <a:sym typeface="Calibri"/>
            </a:endParaRPr>
          </a:p>
        </p:txBody>
      </p:sp>
      <p:sp>
        <p:nvSpPr>
          <p:cNvPr id="54" name="Google Shape;54;g26f2960ac54_0_20"/>
          <p:cNvSpPr/>
          <p:nvPr/>
        </p:nvSpPr>
        <p:spPr>
          <a:xfrm>
            <a:off x="18391899" y="50482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5" name="Google Shape;55;g26f2960ac54_0_20"/>
          <p:cNvSpPr/>
          <p:nvPr/>
        </p:nvSpPr>
        <p:spPr>
          <a:xfrm>
            <a:off x="9094337"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6f2960ac54_0_20"/>
          <p:cNvSpPr/>
          <p:nvPr/>
        </p:nvSpPr>
        <p:spPr>
          <a:xfrm>
            <a:off x="9094337" y="7035800"/>
            <a:ext cx="1625700" cy="1625700"/>
          </a:xfrm>
          <a:prstGeom prst="roundRect">
            <a:avLst>
              <a:gd fmla="val 781313" name="adj"/>
            </a:avLst>
          </a:prstGeom>
          <a:solidFill>
            <a:srgbClr val="0123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26f2960ac54_0_20"/>
          <p:cNvSpPr/>
          <p:nvPr/>
        </p:nvSpPr>
        <p:spPr>
          <a:xfrm>
            <a:off x="9507138" y="7308850"/>
            <a:ext cx="8001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eko"/>
              <a:buNone/>
            </a:pPr>
            <a:r>
              <a:rPr b="1" i="0" lang="en-US" sz="4800" u="none" cap="none" strike="noStrike">
                <a:solidFill>
                  <a:srgbClr val="FFFFFF"/>
                </a:solidFill>
                <a:latin typeface="Teko"/>
                <a:ea typeface="Teko"/>
                <a:cs typeface="Teko"/>
                <a:sym typeface="Teko"/>
              </a:rPr>
              <a:t>03</a:t>
            </a:r>
            <a:endParaRPr b="0" i="0" sz="4800" u="none" cap="none" strike="noStrike">
              <a:solidFill>
                <a:schemeClr val="dk1"/>
              </a:solidFill>
              <a:latin typeface="Calibri"/>
              <a:ea typeface="Calibri"/>
              <a:cs typeface="Calibri"/>
              <a:sym typeface="Calibri"/>
            </a:endParaRPr>
          </a:p>
        </p:txBody>
      </p:sp>
      <p:sp>
        <p:nvSpPr>
          <p:cNvPr id="58" name="Google Shape;58;g26f2960ac54_0_20"/>
          <p:cNvSpPr/>
          <p:nvPr/>
        </p:nvSpPr>
        <p:spPr>
          <a:xfrm>
            <a:off x="10923365" y="7054850"/>
            <a:ext cx="5487000" cy="158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26f2960ac54_0_20"/>
          <p:cNvSpPr/>
          <p:nvPr/>
        </p:nvSpPr>
        <p:spPr>
          <a:xfrm>
            <a:off x="10923365" y="7054850"/>
            <a:ext cx="56904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WONDERS</a:t>
            </a:r>
            <a:endParaRPr b="0" i="0" sz="4800" u="none" cap="none" strike="noStrike">
              <a:solidFill>
                <a:schemeClr val="dk1"/>
              </a:solidFill>
              <a:latin typeface="Calibri"/>
              <a:ea typeface="Calibri"/>
              <a:cs typeface="Calibri"/>
              <a:sym typeface="Calibri"/>
            </a:endParaRPr>
          </a:p>
        </p:txBody>
      </p:sp>
      <p:sp>
        <p:nvSpPr>
          <p:cNvPr id="60" name="Google Shape;60;g26f2960ac54_0_20"/>
          <p:cNvSpPr/>
          <p:nvPr/>
        </p:nvSpPr>
        <p:spPr>
          <a:xfrm>
            <a:off x="10923365" y="80327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1" name="Google Shape;61;g26f2960ac54_0_20"/>
          <p:cNvSpPr/>
          <p:nvPr/>
        </p:nvSpPr>
        <p:spPr>
          <a:xfrm>
            <a:off x="16562870"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g26f2960ac54_0_20"/>
          <p:cNvSpPr/>
          <p:nvPr/>
        </p:nvSpPr>
        <p:spPr>
          <a:xfrm>
            <a:off x="16562870" y="7035800"/>
            <a:ext cx="1625700" cy="1625700"/>
          </a:xfrm>
          <a:prstGeom prst="roundRect">
            <a:avLst>
              <a:gd fmla="val 781313" name="adj"/>
            </a:avLst>
          </a:prstGeom>
          <a:solidFill>
            <a:srgbClr val="0123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26f2960ac54_0_20"/>
          <p:cNvSpPr/>
          <p:nvPr/>
        </p:nvSpPr>
        <p:spPr>
          <a:xfrm>
            <a:off x="16962970" y="7308850"/>
            <a:ext cx="8256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eko"/>
              <a:buNone/>
            </a:pPr>
            <a:r>
              <a:rPr b="1" i="0" lang="en-US" sz="4800" u="none" cap="none" strike="noStrike">
                <a:solidFill>
                  <a:srgbClr val="FFFFFF"/>
                </a:solidFill>
                <a:latin typeface="Teko"/>
                <a:ea typeface="Teko"/>
                <a:cs typeface="Teko"/>
                <a:sym typeface="Teko"/>
              </a:rPr>
              <a:t>04</a:t>
            </a:r>
            <a:endParaRPr b="0" i="0" sz="4800" u="none" cap="none" strike="noStrike">
              <a:solidFill>
                <a:schemeClr val="dk1"/>
              </a:solidFill>
              <a:latin typeface="Calibri"/>
              <a:ea typeface="Calibri"/>
              <a:cs typeface="Calibri"/>
              <a:sym typeface="Calibri"/>
            </a:endParaRPr>
          </a:p>
        </p:txBody>
      </p:sp>
      <p:sp>
        <p:nvSpPr>
          <p:cNvPr id="64" name="Google Shape;64;g26f2960ac54_0_20"/>
          <p:cNvSpPr/>
          <p:nvPr/>
        </p:nvSpPr>
        <p:spPr>
          <a:xfrm>
            <a:off x="18391899" y="7054850"/>
            <a:ext cx="5487000" cy="158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g26f2960ac54_0_20"/>
          <p:cNvSpPr/>
          <p:nvPr/>
        </p:nvSpPr>
        <p:spPr>
          <a:xfrm>
            <a:off x="18391899" y="7054850"/>
            <a:ext cx="56904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MAGIC</a:t>
            </a:r>
            <a:endParaRPr b="0" i="0" sz="4800" u="none" cap="none" strike="noStrike">
              <a:solidFill>
                <a:schemeClr val="dk1"/>
              </a:solidFill>
              <a:latin typeface="Calibri"/>
              <a:ea typeface="Calibri"/>
              <a:cs typeface="Calibri"/>
              <a:sym typeface="Calibri"/>
            </a:endParaRPr>
          </a:p>
        </p:txBody>
      </p:sp>
      <p:sp>
        <p:nvSpPr>
          <p:cNvPr id="66" name="Google Shape;66;g26f2960ac54_0_20"/>
          <p:cNvSpPr/>
          <p:nvPr/>
        </p:nvSpPr>
        <p:spPr>
          <a:xfrm>
            <a:off x="18391899" y="80327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67" name="Google Shape;67;g26f2960ac54_0_20"/>
          <p:cNvSpPr/>
          <p:nvPr/>
        </p:nvSpPr>
        <p:spPr>
          <a:xfrm>
            <a:off x="9094337"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26f2960ac54_0_20"/>
          <p:cNvSpPr/>
          <p:nvPr/>
        </p:nvSpPr>
        <p:spPr>
          <a:xfrm>
            <a:off x="9094337" y="10020300"/>
            <a:ext cx="1625700" cy="1625700"/>
          </a:xfrm>
          <a:prstGeom prst="roundRect">
            <a:avLst>
              <a:gd fmla="val 781313" name="adj"/>
            </a:avLst>
          </a:prstGeom>
          <a:solidFill>
            <a:srgbClr val="0123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26f2960ac54_0_20"/>
          <p:cNvSpPr/>
          <p:nvPr/>
        </p:nvSpPr>
        <p:spPr>
          <a:xfrm>
            <a:off x="9500787" y="10293350"/>
            <a:ext cx="8130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eko"/>
              <a:buNone/>
            </a:pPr>
            <a:r>
              <a:rPr b="1" i="0" lang="en-US" sz="4800" u="none" cap="none" strike="noStrike">
                <a:solidFill>
                  <a:srgbClr val="FFFFFF"/>
                </a:solidFill>
                <a:latin typeface="Teko"/>
                <a:ea typeface="Teko"/>
                <a:cs typeface="Teko"/>
                <a:sym typeface="Teko"/>
              </a:rPr>
              <a:t>05</a:t>
            </a:r>
            <a:endParaRPr b="0" i="0" sz="4800" u="none" cap="none" strike="noStrike">
              <a:solidFill>
                <a:schemeClr val="dk1"/>
              </a:solidFill>
              <a:latin typeface="Calibri"/>
              <a:ea typeface="Calibri"/>
              <a:cs typeface="Calibri"/>
              <a:sym typeface="Calibri"/>
            </a:endParaRPr>
          </a:p>
        </p:txBody>
      </p:sp>
      <p:sp>
        <p:nvSpPr>
          <p:cNvPr id="70" name="Google Shape;70;g26f2960ac54_0_20"/>
          <p:cNvSpPr/>
          <p:nvPr/>
        </p:nvSpPr>
        <p:spPr>
          <a:xfrm>
            <a:off x="10923365" y="10039350"/>
            <a:ext cx="5487000" cy="158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g26f2960ac54_0_20"/>
          <p:cNvSpPr/>
          <p:nvPr/>
        </p:nvSpPr>
        <p:spPr>
          <a:xfrm>
            <a:off x="10923365" y="10039350"/>
            <a:ext cx="56904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ADVENTURE</a:t>
            </a:r>
            <a:endParaRPr b="0" i="0" sz="4800" u="none" cap="none" strike="noStrike">
              <a:solidFill>
                <a:schemeClr val="dk1"/>
              </a:solidFill>
              <a:latin typeface="Calibri"/>
              <a:ea typeface="Calibri"/>
              <a:cs typeface="Calibri"/>
              <a:sym typeface="Calibri"/>
            </a:endParaRPr>
          </a:p>
        </p:txBody>
      </p:sp>
      <p:sp>
        <p:nvSpPr>
          <p:cNvPr id="72" name="Google Shape;72;g26f2960ac54_0_20"/>
          <p:cNvSpPr/>
          <p:nvPr/>
        </p:nvSpPr>
        <p:spPr>
          <a:xfrm>
            <a:off x="10923365" y="110172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Happily Ever After</a:t>
            </a:r>
            <a:endParaRPr b="0" i="0" sz="3200" u="none" cap="none" strike="noStrike">
              <a:solidFill>
                <a:schemeClr val="dk1"/>
              </a:solidFill>
              <a:latin typeface="Calibri"/>
              <a:ea typeface="Calibri"/>
              <a:cs typeface="Calibri"/>
              <a:sym typeface="Calibri"/>
            </a:endParaRPr>
          </a:p>
        </p:txBody>
      </p:sp>
      <p:sp>
        <p:nvSpPr>
          <p:cNvPr id="73" name="Google Shape;73;g26f2960ac54_0_20"/>
          <p:cNvSpPr/>
          <p:nvPr/>
        </p:nvSpPr>
        <p:spPr>
          <a:xfrm>
            <a:off x="16562870"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26f2960ac54_0_20"/>
          <p:cNvSpPr/>
          <p:nvPr/>
        </p:nvSpPr>
        <p:spPr>
          <a:xfrm>
            <a:off x="16562870" y="10020300"/>
            <a:ext cx="1625700" cy="1625700"/>
          </a:xfrm>
          <a:prstGeom prst="roundRect">
            <a:avLst>
              <a:gd fmla="val 781313" name="adj"/>
            </a:avLst>
          </a:prstGeom>
          <a:solidFill>
            <a:srgbClr val="0123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26f2960ac54_0_20"/>
          <p:cNvSpPr/>
          <p:nvPr/>
        </p:nvSpPr>
        <p:spPr>
          <a:xfrm>
            <a:off x="16969321" y="10293350"/>
            <a:ext cx="8130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eko"/>
              <a:buNone/>
            </a:pPr>
            <a:r>
              <a:rPr b="1" i="0" lang="en-US" sz="4800" u="none" cap="none" strike="noStrike">
                <a:solidFill>
                  <a:srgbClr val="FFFFFF"/>
                </a:solidFill>
                <a:latin typeface="Teko"/>
                <a:ea typeface="Teko"/>
                <a:cs typeface="Teko"/>
                <a:sym typeface="Teko"/>
              </a:rPr>
              <a:t>06</a:t>
            </a:r>
            <a:endParaRPr b="0" i="0" sz="4800" u="none" cap="none" strike="noStrike">
              <a:solidFill>
                <a:schemeClr val="dk1"/>
              </a:solidFill>
              <a:latin typeface="Calibri"/>
              <a:ea typeface="Calibri"/>
              <a:cs typeface="Calibri"/>
              <a:sym typeface="Calibri"/>
            </a:endParaRPr>
          </a:p>
        </p:txBody>
      </p:sp>
      <p:sp>
        <p:nvSpPr>
          <p:cNvPr id="76" name="Google Shape;76;g26f2960ac54_0_20"/>
          <p:cNvSpPr/>
          <p:nvPr/>
        </p:nvSpPr>
        <p:spPr>
          <a:xfrm>
            <a:off x="18391899" y="10039350"/>
            <a:ext cx="5487000" cy="158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26f2960ac54_0_20"/>
          <p:cNvSpPr/>
          <p:nvPr/>
        </p:nvSpPr>
        <p:spPr>
          <a:xfrm>
            <a:off x="18391899" y="10039350"/>
            <a:ext cx="56904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CONCLUSION</a:t>
            </a:r>
            <a:endParaRPr b="0" i="0" sz="4800" u="none" cap="none" strike="noStrike">
              <a:solidFill>
                <a:schemeClr val="dk1"/>
              </a:solidFill>
              <a:latin typeface="Calibri"/>
              <a:ea typeface="Calibri"/>
              <a:cs typeface="Calibri"/>
              <a:sym typeface="Calibri"/>
            </a:endParaRPr>
          </a:p>
        </p:txBody>
      </p:sp>
      <p:sp>
        <p:nvSpPr>
          <p:cNvPr id="78" name="Google Shape;78;g26f2960ac54_0_20"/>
          <p:cNvSpPr/>
          <p:nvPr/>
        </p:nvSpPr>
        <p:spPr>
          <a:xfrm>
            <a:off x="18391899" y="1101725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Embrace the Fantasy</a:t>
            </a:r>
            <a:endParaRPr b="0" i="0" sz="3200" u="none" cap="none" strike="noStrike">
              <a:solidFill>
                <a:schemeClr val="dk1"/>
              </a:solidFill>
              <a:latin typeface="Calibri"/>
              <a:ea typeface="Calibri"/>
              <a:cs typeface="Calibri"/>
              <a:sym typeface="Calibri"/>
            </a:endParaRPr>
          </a:p>
        </p:txBody>
      </p:sp>
      <p:pic>
        <p:nvPicPr>
          <p:cNvPr descr=" " id="79" name="Google Shape;79;g26f2960ac54_0_20"/>
          <p:cNvPicPr preferRelativeResize="0"/>
          <p:nvPr/>
        </p:nvPicPr>
        <p:blipFill rotWithShape="1">
          <a:blip r:embed="rId6">
            <a:alphaModFix/>
          </a:blip>
          <a:srcRect b="0" l="0" r="0" t="0"/>
          <a:stretch/>
        </p:blipFill>
        <p:spPr>
          <a:xfrm>
            <a:off x="723990" y="4051300"/>
            <a:ext cx="7608251" cy="825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84" name="Shape 84"/>
        <p:cNvGrpSpPr/>
        <p:nvPr/>
      </p:nvGrpSpPr>
      <p:grpSpPr>
        <a:xfrm>
          <a:off x="0" y="0"/>
          <a:ext cx="0" cy="0"/>
          <a:chOff x="0" y="0"/>
          <a:chExt cx="0" cy="0"/>
        </a:xfrm>
      </p:grpSpPr>
      <p:pic>
        <p:nvPicPr>
          <p:cNvPr descr=" " id="85" name="Google Shape;85;g26f2960ac54_0_66"/>
          <p:cNvPicPr preferRelativeResize="0"/>
          <p:nvPr/>
        </p:nvPicPr>
        <p:blipFill rotWithShape="1">
          <a:blip r:embed="rId3">
            <a:alphaModFix/>
          </a:blip>
          <a:srcRect b="0" l="0" r="0" t="0"/>
          <a:stretch/>
        </p:blipFill>
        <p:spPr>
          <a:xfrm>
            <a:off x="0" y="0"/>
            <a:ext cx="9480946" cy="6252545"/>
          </a:xfrm>
          <a:prstGeom prst="rect">
            <a:avLst/>
          </a:prstGeom>
          <a:noFill/>
          <a:ln>
            <a:noFill/>
          </a:ln>
        </p:spPr>
      </p:pic>
      <p:pic>
        <p:nvPicPr>
          <p:cNvPr descr=" " id="86" name="Google Shape;86;g26f2960ac54_0_66"/>
          <p:cNvPicPr preferRelativeResize="0"/>
          <p:nvPr/>
        </p:nvPicPr>
        <p:blipFill rotWithShape="1">
          <a:blip r:embed="rId4">
            <a:alphaModFix/>
          </a:blip>
          <a:srcRect b="0" l="0" r="0" t="0"/>
          <a:stretch/>
        </p:blipFill>
        <p:spPr>
          <a:xfrm>
            <a:off x="12460257" y="8940800"/>
            <a:ext cx="11926791" cy="4775200"/>
          </a:xfrm>
          <a:prstGeom prst="rect">
            <a:avLst/>
          </a:prstGeom>
          <a:noFill/>
          <a:ln>
            <a:noFill/>
          </a:ln>
        </p:spPr>
      </p:pic>
      <p:sp>
        <p:nvSpPr>
          <p:cNvPr id="87" name="Google Shape;87;g26f2960ac54_0_6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8" name="Google Shape;88;g26f2960ac54_0_6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9" name="Google Shape;89;g26f2960ac54_0_66"/>
          <p:cNvSpPr/>
          <p:nvPr/>
        </p:nvSpPr>
        <p:spPr>
          <a:xfrm>
            <a:off x="2959470" y="2743200"/>
            <a:ext cx="14157900" cy="1799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THE REALM OF THE EXTRAORDINARY</a:t>
            </a:r>
            <a:endParaRPr b="0" i="0" sz="8000" u="none" cap="none" strike="noStrike">
              <a:solidFill>
                <a:schemeClr val="dk1"/>
              </a:solidFill>
              <a:latin typeface="Calibri"/>
              <a:ea typeface="Calibri"/>
              <a:cs typeface="Calibri"/>
              <a:sym typeface="Calibri"/>
            </a:endParaRPr>
          </a:p>
        </p:txBody>
      </p:sp>
      <p:sp>
        <p:nvSpPr>
          <p:cNvPr id="90" name="Google Shape;90;g26f2960ac54_0_66"/>
          <p:cNvSpPr/>
          <p:nvPr/>
        </p:nvSpPr>
        <p:spPr>
          <a:xfrm>
            <a:off x="2959470"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1" name="Google Shape;91;g26f2960ac54_0_66"/>
          <p:cNvSpPr/>
          <p:nvPr/>
        </p:nvSpPr>
        <p:spPr>
          <a:xfrm>
            <a:off x="12701588"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96" name="Shape 96"/>
        <p:cNvGrpSpPr/>
        <p:nvPr/>
      </p:nvGrpSpPr>
      <p:grpSpPr>
        <a:xfrm>
          <a:off x="0" y="0"/>
          <a:ext cx="0" cy="0"/>
          <a:chOff x="0" y="0"/>
          <a:chExt cx="0" cy="0"/>
        </a:xfrm>
      </p:grpSpPr>
      <p:pic>
        <p:nvPicPr>
          <p:cNvPr descr=" " id="97" name="Google Shape;97;g26f2960ac54_0_77"/>
          <p:cNvPicPr preferRelativeResize="0"/>
          <p:nvPr/>
        </p:nvPicPr>
        <p:blipFill rotWithShape="1">
          <a:blip r:embed="rId3">
            <a:alphaModFix/>
          </a:blip>
          <a:srcRect b="0" l="0" r="0" t="0"/>
          <a:stretch/>
        </p:blipFill>
        <p:spPr>
          <a:xfrm>
            <a:off x="0" y="3877928"/>
            <a:ext cx="6969027" cy="9838073"/>
          </a:xfrm>
          <a:prstGeom prst="rect">
            <a:avLst/>
          </a:prstGeom>
          <a:noFill/>
          <a:ln>
            <a:noFill/>
          </a:ln>
        </p:spPr>
      </p:pic>
      <p:pic>
        <p:nvPicPr>
          <p:cNvPr descr=" " id="98" name="Google Shape;98;g26f2960ac54_0_77"/>
          <p:cNvPicPr preferRelativeResize="0"/>
          <p:nvPr/>
        </p:nvPicPr>
        <p:blipFill rotWithShape="1">
          <a:blip r:embed="rId4">
            <a:alphaModFix/>
          </a:blip>
          <a:srcRect b="0" l="0" r="0" t="0"/>
          <a:stretch/>
        </p:blipFill>
        <p:spPr>
          <a:xfrm>
            <a:off x="14325124" y="0"/>
            <a:ext cx="10061925" cy="7412651"/>
          </a:xfrm>
          <a:prstGeom prst="rect">
            <a:avLst/>
          </a:prstGeom>
          <a:noFill/>
          <a:ln>
            <a:noFill/>
          </a:ln>
        </p:spPr>
      </p:pic>
      <p:sp>
        <p:nvSpPr>
          <p:cNvPr id="99" name="Google Shape;99;g26f2960ac54_0_7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g26f2960ac54_0_7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1" name="Google Shape;101;g26f2960ac54_0_77"/>
          <p:cNvPicPr preferRelativeResize="0"/>
          <p:nvPr/>
        </p:nvPicPr>
        <p:blipFill rotWithShape="1">
          <a:blip r:embed="rId6">
            <a:alphaModFix/>
          </a:blip>
          <a:srcRect b="0" l="0" r="0" t="0"/>
          <a:stretch/>
        </p:blipFill>
        <p:spPr>
          <a:xfrm>
            <a:off x="0" y="0"/>
            <a:ext cx="11685461" cy="13716000"/>
          </a:xfrm>
          <a:prstGeom prst="rect">
            <a:avLst/>
          </a:prstGeom>
          <a:noFill/>
          <a:ln>
            <a:noFill/>
          </a:ln>
        </p:spPr>
      </p:pic>
      <p:sp>
        <p:nvSpPr>
          <p:cNvPr id="102" name="Google Shape;102;g26f2960ac54_0_77"/>
          <p:cNvSpPr/>
          <p:nvPr/>
        </p:nvSpPr>
        <p:spPr>
          <a:xfrm>
            <a:off x="13057232" y="2705100"/>
            <a:ext cx="9907200" cy="35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3" name="Google Shape;103;g26f2960ac54_0_77"/>
          <p:cNvPicPr preferRelativeResize="0"/>
          <p:nvPr/>
        </p:nvPicPr>
        <p:blipFill rotWithShape="1">
          <a:blip r:embed="rId7">
            <a:alphaModFix/>
          </a:blip>
          <a:srcRect b="0" l="0" r="0" t="0"/>
          <a:stretch/>
        </p:blipFill>
        <p:spPr>
          <a:xfrm>
            <a:off x="13057232" y="3840280"/>
            <a:ext cx="1409876" cy="1247539"/>
          </a:xfrm>
          <a:prstGeom prst="rect">
            <a:avLst/>
          </a:prstGeom>
          <a:noFill/>
          <a:ln>
            <a:noFill/>
          </a:ln>
        </p:spPr>
      </p:pic>
      <p:sp>
        <p:nvSpPr>
          <p:cNvPr id="104" name="Google Shape;104;g26f2960ac54_0_77"/>
          <p:cNvSpPr/>
          <p:nvPr/>
        </p:nvSpPr>
        <p:spPr>
          <a:xfrm>
            <a:off x="14873559" y="2705100"/>
            <a:ext cx="8091000" cy="35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26f2960ac54_0_77"/>
          <p:cNvSpPr/>
          <p:nvPr/>
        </p:nvSpPr>
        <p:spPr>
          <a:xfrm>
            <a:off x="14873559" y="2705100"/>
            <a:ext cx="82941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UNICORN SIGHTINGS</a:t>
            </a:r>
            <a:endParaRPr b="0" i="0" sz="4800" u="none" cap="none" strike="noStrike">
              <a:solidFill>
                <a:schemeClr val="dk1"/>
              </a:solidFill>
              <a:latin typeface="Calibri"/>
              <a:ea typeface="Calibri"/>
              <a:cs typeface="Calibri"/>
              <a:sym typeface="Calibri"/>
            </a:endParaRPr>
          </a:p>
        </p:txBody>
      </p:sp>
      <p:sp>
        <p:nvSpPr>
          <p:cNvPr id="106" name="Google Shape;106;g26f2960ac54_0_77"/>
          <p:cNvSpPr/>
          <p:nvPr/>
        </p:nvSpPr>
        <p:spPr>
          <a:xfrm>
            <a:off x="14873559" y="3784600"/>
            <a:ext cx="822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7" name="Google Shape;107;g26f2960ac54_0_77"/>
          <p:cNvSpPr/>
          <p:nvPr/>
        </p:nvSpPr>
        <p:spPr>
          <a:xfrm>
            <a:off x="13057232" y="6858000"/>
            <a:ext cx="9907200" cy="35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8" name="Google Shape;108;g26f2960ac54_0_77"/>
          <p:cNvPicPr preferRelativeResize="0"/>
          <p:nvPr/>
        </p:nvPicPr>
        <p:blipFill rotWithShape="1">
          <a:blip r:embed="rId8">
            <a:alphaModFix/>
          </a:blip>
          <a:srcRect b="0" l="0" r="0" t="0"/>
          <a:stretch/>
        </p:blipFill>
        <p:spPr>
          <a:xfrm>
            <a:off x="13057232" y="8079898"/>
            <a:ext cx="1409876" cy="1074111"/>
          </a:xfrm>
          <a:prstGeom prst="rect">
            <a:avLst/>
          </a:prstGeom>
          <a:noFill/>
          <a:ln>
            <a:noFill/>
          </a:ln>
        </p:spPr>
      </p:pic>
      <p:sp>
        <p:nvSpPr>
          <p:cNvPr id="109" name="Google Shape;109;g26f2960ac54_0_77"/>
          <p:cNvSpPr/>
          <p:nvPr/>
        </p:nvSpPr>
        <p:spPr>
          <a:xfrm>
            <a:off x="14873559" y="6858000"/>
            <a:ext cx="8091000" cy="351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6f2960ac54_0_77"/>
          <p:cNvSpPr/>
          <p:nvPr/>
        </p:nvSpPr>
        <p:spPr>
          <a:xfrm>
            <a:off x="14873559" y="6858000"/>
            <a:ext cx="82941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DRAGON TAMING</a:t>
            </a:r>
            <a:endParaRPr b="0" i="0" sz="4800" u="none" cap="none" strike="noStrike">
              <a:solidFill>
                <a:schemeClr val="dk1"/>
              </a:solidFill>
              <a:latin typeface="Calibri"/>
              <a:ea typeface="Calibri"/>
              <a:cs typeface="Calibri"/>
              <a:sym typeface="Calibri"/>
            </a:endParaRPr>
          </a:p>
        </p:txBody>
      </p:sp>
      <p:sp>
        <p:nvSpPr>
          <p:cNvPr id="111" name="Google Shape;111;g26f2960ac54_0_77"/>
          <p:cNvSpPr/>
          <p:nvPr/>
        </p:nvSpPr>
        <p:spPr>
          <a:xfrm>
            <a:off x="14873559" y="7937500"/>
            <a:ext cx="822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116" name="Shape 116"/>
        <p:cNvGrpSpPr/>
        <p:nvPr/>
      </p:nvGrpSpPr>
      <p:grpSpPr>
        <a:xfrm>
          <a:off x="0" y="0"/>
          <a:ext cx="0" cy="0"/>
          <a:chOff x="0" y="0"/>
          <a:chExt cx="0" cy="0"/>
        </a:xfrm>
      </p:grpSpPr>
      <p:pic>
        <p:nvPicPr>
          <p:cNvPr descr=" " id="117" name="Google Shape;117;g26f2960ac54_0_96"/>
          <p:cNvPicPr preferRelativeResize="0"/>
          <p:nvPr/>
        </p:nvPicPr>
        <p:blipFill rotWithShape="1">
          <a:blip r:embed="rId3">
            <a:alphaModFix/>
          </a:blip>
          <a:srcRect b="0" l="0" r="0" t="0"/>
          <a:stretch/>
        </p:blipFill>
        <p:spPr>
          <a:xfrm>
            <a:off x="21948343" y="177800"/>
            <a:ext cx="2438705" cy="13347700"/>
          </a:xfrm>
          <a:prstGeom prst="rect">
            <a:avLst/>
          </a:prstGeom>
          <a:noFill/>
          <a:ln>
            <a:noFill/>
          </a:ln>
        </p:spPr>
      </p:pic>
      <p:pic>
        <p:nvPicPr>
          <p:cNvPr descr=" " id="118" name="Google Shape;118;g26f2960ac54_0_96"/>
          <p:cNvPicPr preferRelativeResize="0"/>
          <p:nvPr/>
        </p:nvPicPr>
        <p:blipFill rotWithShape="1">
          <a:blip r:embed="rId4">
            <a:alphaModFix/>
          </a:blip>
          <a:srcRect b="0" l="0" r="0" t="0"/>
          <a:stretch/>
        </p:blipFill>
        <p:spPr>
          <a:xfrm>
            <a:off x="0" y="368300"/>
            <a:ext cx="2680035" cy="13347700"/>
          </a:xfrm>
          <a:prstGeom prst="rect">
            <a:avLst/>
          </a:prstGeom>
          <a:noFill/>
          <a:ln>
            <a:noFill/>
          </a:ln>
        </p:spPr>
      </p:pic>
      <p:sp>
        <p:nvSpPr>
          <p:cNvPr id="119" name="Google Shape;119;g26f2960ac54_0_9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0" name="Google Shape;120;g26f2960ac54_0_9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1" name="Google Shape;121;g26f2960ac54_0_96"/>
          <p:cNvSpPr/>
          <p:nvPr/>
        </p:nvSpPr>
        <p:spPr>
          <a:xfrm>
            <a:off x="354374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2" name="Google Shape;122;g26f2960ac54_0_96"/>
          <p:cNvPicPr preferRelativeResize="0"/>
          <p:nvPr/>
        </p:nvPicPr>
        <p:blipFill rotWithShape="1">
          <a:blip r:embed="rId6">
            <a:alphaModFix/>
          </a:blip>
          <a:srcRect b="0" l="0" r="0" t="0"/>
          <a:stretch/>
        </p:blipFill>
        <p:spPr>
          <a:xfrm>
            <a:off x="7032816" y="1384300"/>
            <a:ext cx="1150874" cy="1625600"/>
          </a:xfrm>
          <a:prstGeom prst="rect">
            <a:avLst/>
          </a:prstGeom>
          <a:noFill/>
          <a:ln>
            <a:noFill/>
          </a:ln>
        </p:spPr>
      </p:pic>
      <p:sp>
        <p:nvSpPr>
          <p:cNvPr id="123" name="Google Shape;123;g26f2960ac54_0_96"/>
          <p:cNvSpPr/>
          <p:nvPr/>
        </p:nvSpPr>
        <p:spPr>
          <a:xfrm>
            <a:off x="5296562" y="3619500"/>
            <a:ext cx="4623300" cy="87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6f2960ac54_0_96"/>
          <p:cNvSpPr/>
          <p:nvPr/>
        </p:nvSpPr>
        <p:spPr>
          <a:xfrm>
            <a:off x="5296562" y="3619500"/>
            <a:ext cx="48267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UNICORN SIGHTINGS</a:t>
            </a:r>
            <a:endParaRPr b="0" i="0" sz="4800" u="none" cap="none" strike="noStrike">
              <a:solidFill>
                <a:schemeClr val="dk1"/>
              </a:solidFill>
              <a:latin typeface="Calibri"/>
              <a:ea typeface="Calibri"/>
              <a:cs typeface="Calibri"/>
              <a:sym typeface="Calibri"/>
            </a:endParaRPr>
          </a:p>
        </p:txBody>
      </p:sp>
      <p:sp>
        <p:nvSpPr>
          <p:cNvPr id="125" name="Google Shape;125;g26f2960ac54_0_96"/>
          <p:cNvSpPr/>
          <p:nvPr/>
        </p:nvSpPr>
        <p:spPr>
          <a:xfrm>
            <a:off x="3543743" y="51054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26f2960ac54_0_96"/>
          <p:cNvSpPr/>
          <p:nvPr/>
        </p:nvSpPr>
        <p:spPr>
          <a:xfrm>
            <a:off x="3476001" y="51054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27" name="Google Shape;127;g26f2960ac54_0_96"/>
          <p:cNvPicPr preferRelativeResize="0"/>
          <p:nvPr/>
        </p:nvPicPr>
        <p:blipFill rotWithShape="1">
          <a:blip r:embed="rId7">
            <a:alphaModFix/>
          </a:blip>
          <a:srcRect b="0" l="0" r="0" t="0"/>
          <a:stretch/>
        </p:blipFill>
        <p:spPr>
          <a:xfrm>
            <a:off x="3543743" y="7543800"/>
            <a:ext cx="8129016" cy="5054600"/>
          </a:xfrm>
          <a:prstGeom prst="rect">
            <a:avLst/>
          </a:prstGeom>
          <a:noFill/>
          <a:ln>
            <a:noFill/>
          </a:ln>
        </p:spPr>
      </p:pic>
      <p:sp>
        <p:nvSpPr>
          <p:cNvPr id="128" name="Google Shape;128;g26f2960ac54_0_96"/>
          <p:cNvSpPr/>
          <p:nvPr/>
        </p:nvSpPr>
        <p:spPr>
          <a:xfrm>
            <a:off x="1266348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9" name="Google Shape;129;g26f2960ac54_0_96"/>
          <p:cNvPicPr preferRelativeResize="0"/>
          <p:nvPr/>
        </p:nvPicPr>
        <p:blipFill rotWithShape="1">
          <a:blip r:embed="rId8">
            <a:alphaModFix/>
          </a:blip>
          <a:srcRect b="0" l="0" r="0" t="0"/>
          <a:stretch/>
        </p:blipFill>
        <p:spPr>
          <a:xfrm>
            <a:off x="16127453" y="1384300"/>
            <a:ext cx="1201072" cy="1625600"/>
          </a:xfrm>
          <a:prstGeom prst="rect">
            <a:avLst/>
          </a:prstGeom>
          <a:noFill/>
          <a:ln>
            <a:noFill/>
          </a:ln>
        </p:spPr>
      </p:pic>
      <p:sp>
        <p:nvSpPr>
          <p:cNvPr id="130" name="Google Shape;130;g26f2960ac54_0_96"/>
          <p:cNvSpPr/>
          <p:nvPr/>
        </p:nvSpPr>
        <p:spPr>
          <a:xfrm>
            <a:off x="14816402" y="3619500"/>
            <a:ext cx="3823200" cy="87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6f2960ac54_0_96"/>
          <p:cNvSpPr/>
          <p:nvPr/>
        </p:nvSpPr>
        <p:spPr>
          <a:xfrm>
            <a:off x="14816402" y="3619500"/>
            <a:ext cx="4026300" cy="10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DRAGON TAMING</a:t>
            </a:r>
            <a:endParaRPr b="0" i="0" sz="4800" u="none" cap="none" strike="noStrike">
              <a:solidFill>
                <a:schemeClr val="dk1"/>
              </a:solidFill>
              <a:latin typeface="Calibri"/>
              <a:ea typeface="Calibri"/>
              <a:cs typeface="Calibri"/>
              <a:sym typeface="Calibri"/>
            </a:endParaRPr>
          </a:p>
        </p:txBody>
      </p:sp>
      <p:sp>
        <p:nvSpPr>
          <p:cNvPr id="132" name="Google Shape;132;g26f2960ac54_0_96"/>
          <p:cNvSpPr/>
          <p:nvPr/>
        </p:nvSpPr>
        <p:spPr>
          <a:xfrm>
            <a:off x="12663483" y="51054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26f2960ac54_0_96"/>
          <p:cNvSpPr/>
          <p:nvPr/>
        </p:nvSpPr>
        <p:spPr>
          <a:xfrm>
            <a:off x="12595741" y="51054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34" name="Google Shape;134;g26f2960ac54_0_96"/>
          <p:cNvPicPr preferRelativeResize="0"/>
          <p:nvPr/>
        </p:nvPicPr>
        <p:blipFill rotWithShape="1">
          <a:blip r:embed="rId9">
            <a:alphaModFix/>
          </a:blip>
          <a:srcRect b="0" l="0" r="0" t="0"/>
          <a:stretch/>
        </p:blipFill>
        <p:spPr>
          <a:xfrm>
            <a:off x="12663483" y="7543800"/>
            <a:ext cx="8129016" cy="5054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139" name="Shape 139"/>
        <p:cNvGrpSpPr/>
        <p:nvPr/>
      </p:nvGrpSpPr>
      <p:grpSpPr>
        <a:xfrm>
          <a:off x="0" y="0"/>
          <a:ext cx="0" cy="0"/>
          <a:chOff x="0" y="0"/>
          <a:chExt cx="0" cy="0"/>
        </a:xfrm>
      </p:grpSpPr>
      <p:pic>
        <p:nvPicPr>
          <p:cNvPr descr=" " id="140" name="Google Shape;140;g26f2960ac54_0_118"/>
          <p:cNvPicPr preferRelativeResize="0"/>
          <p:nvPr/>
        </p:nvPicPr>
        <p:blipFill rotWithShape="1">
          <a:blip r:embed="rId3">
            <a:alphaModFix/>
          </a:blip>
          <a:srcRect b="0" l="0" r="0" t="0"/>
          <a:stretch/>
        </p:blipFill>
        <p:spPr>
          <a:xfrm>
            <a:off x="1524191" y="584200"/>
            <a:ext cx="21338667" cy="12547600"/>
          </a:xfrm>
          <a:prstGeom prst="rect">
            <a:avLst/>
          </a:prstGeom>
          <a:noFill/>
          <a:ln>
            <a:noFill/>
          </a:ln>
        </p:spPr>
      </p:pic>
      <p:sp>
        <p:nvSpPr>
          <p:cNvPr id="141" name="Google Shape;141;g26f2960ac54_0_1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2" name="Google Shape;142;g26f2960ac54_0_11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43" name="Google Shape;143;g26f2960ac54_0_118"/>
          <p:cNvPicPr preferRelativeResize="0"/>
          <p:nvPr/>
        </p:nvPicPr>
        <p:blipFill rotWithShape="1">
          <a:blip r:embed="rId5">
            <a:alphaModFix/>
          </a:blip>
          <a:srcRect b="0" l="0" r="0" t="0"/>
          <a:stretch/>
        </p:blipFill>
        <p:spPr>
          <a:xfrm>
            <a:off x="0" y="1384300"/>
            <a:ext cx="5458634" cy="4437887"/>
          </a:xfrm>
          <a:prstGeom prst="rect">
            <a:avLst/>
          </a:prstGeom>
          <a:noFill/>
          <a:ln>
            <a:noFill/>
          </a:ln>
        </p:spPr>
      </p:pic>
      <p:sp>
        <p:nvSpPr>
          <p:cNvPr id="144" name="Google Shape;144;g26f2960ac54_0_118"/>
          <p:cNvSpPr/>
          <p:nvPr/>
        </p:nvSpPr>
        <p:spPr>
          <a:xfrm>
            <a:off x="5842730" y="4229100"/>
            <a:ext cx="13603500" cy="534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6f2960ac54_0_118"/>
          <p:cNvSpPr/>
          <p:nvPr/>
        </p:nvSpPr>
        <p:spPr>
          <a:xfrm>
            <a:off x="5842730" y="4229100"/>
            <a:ext cx="13806600" cy="4584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6" name="Google Shape;146;g26f2960ac54_0_118"/>
          <p:cNvSpPr/>
          <p:nvPr/>
        </p:nvSpPr>
        <p:spPr>
          <a:xfrm>
            <a:off x="15851581" y="8915400"/>
            <a:ext cx="3747000" cy="81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Teko"/>
              <a:buNone/>
            </a:pPr>
            <a:r>
              <a:rPr b="1" i="0" lang="en-US" sz="3600" u="none" cap="none" strike="noStrike">
                <a:solidFill>
                  <a:srgbClr val="0E0E0E"/>
                </a:solidFill>
                <a:latin typeface="Teko"/>
                <a:ea typeface="Teko"/>
                <a:cs typeface="Teko"/>
                <a:sym typeface="Teko"/>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151" name="Shape 151"/>
        <p:cNvGrpSpPr/>
        <p:nvPr/>
      </p:nvGrpSpPr>
      <p:grpSpPr>
        <a:xfrm>
          <a:off x="0" y="0"/>
          <a:ext cx="0" cy="0"/>
          <a:chOff x="0" y="0"/>
          <a:chExt cx="0" cy="0"/>
        </a:xfrm>
      </p:grpSpPr>
      <p:pic>
        <p:nvPicPr>
          <p:cNvPr descr=" " id="152" name="Google Shape;152;g26f2960ac54_0_129"/>
          <p:cNvPicPr preferRelativeResize="0"/>
          <p:nvPr/>
        </p:nvPicPr>
        <p:blipFill rotWithShape="1">
          <a:blip r:embed="rId3">
            <a:alphaModFix/>
          </a:blip>
          <a:srcRect b="0" l="0" r="0" t="0"/>
          <a:stretch/>
        </p:blipFill>
        <p:spPr>
          <a:xfrm>
            <a:off x="0" y="0"/>
            <a:ext cx="9480946" cy="6252542"/>
          </a:xfrm>
          <a:prstGeom prst="rect">
            <a:avLst/>
          </a:prstGeom>
          <a:noFill/>
          <a:ln>
            <a:noFill/>
          </a:ln>
        </p:spPr>
      </p:pic>
      <p:pic>
        <p:nvPicPr>
          <p:cNvPr descr=" " id="153" name="Google Shape;153;g26f2960ac54_0_129"/>
          <p:cNvPicPr preferRelativeResize="0"/>
          <p:nvPr/>
        </p:nvPicPr>
        <p:blipFill rotWithShape="1">
          <a:blip r:embed="rId4">
            <a:alphaModFix/>
          </a:blip>
          <a:srcRect b="0" l="0" r="0" t="0"/>
          <a:stretch/>
        </p:blipFill>
        <p:spPr>
          <a:xfrm>
            <a:off x="12460257" y="8940800"/>
            <a:ext cx="11926791" cy="4775200"/>
          </a:xfrm>
          <a:prstGeom prst="rect">
            <a:avLst/>
          </a:prstGeom>
          <a:noFill/>
          <a:ln>
            <a:noFill/>
          </a:ln>
        </p:spPr>
      </p:pic>
      <p:sp>
        <p:nvSpPr>
          <p:cNvPr id="154" name="Google Shape;154;g26f2960ac54_0_12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5" name="Google Shape;155;g26f2960ac54_0_12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56" name="Google Shape;156;g26f2960ac54_0_129"/>
          <p:cNvPicPr preferRelativeResize="0"/>
          <p:nvPr/>
        </p:nvPicPr>
        <p:blipFill rotWithShape="1">
          <a:blip r:embed="rId6">
            <a:alphaModFix/>
          </a:blip>
          <a:srcRect b="0" l="0" r="0" t="0"/>
          <a:stretch/>
        </p:blipFill>
        <p:spPr>
          <a:xfrm>
            <a:off x="8395749" y="1866900"/>
            <a:ext cx="7595549" cy="10147300"/>
          </a:xfrm>
          <a:prstGeom prst="rect">
            <a:avLst/>
          </a:prstGeom>
          <a:noFill/>
          <a:ln>
            <a:noFill/>
          </a:ln>
        </p:spPr>
      </p:pic>
      <p:sp>
        <p:nvSpPr>
          <p:cNvPr id="157" name="Google Shape;157;g26f2960ac54_0_129"/>
          <p:cNvSpPr/>
          <p:nvPr/>
        </p:nvSpPr>
        <p:spPr>
          <a:xfrm>
            <a:off x="3086486" y="1866900"/>
            <a:ext cx="4369200" cy="449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26f2960ac54_0_129"/>
          <p:cNvSpPr/>
          <p:nvPr/>
        </p:nvSpPr>
        <p:spPr>
          <a:xfrm>
            <a:off x="3086486" y="1866900"/>
            <a:ext cx="4572600" cy="1955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DRAGON TAMING TECHNIQUE</a:t>
            </a:r>
            <a:endParaRPr b="0" i="0" sz="4800" u="none" cap="none" strike="noStrike">
              <a:solidFill>
                <a:schemeClr val="dk1"/>
              </a:solidFill>
              <a:latin typeface="Calibri"/>
              <a:ea typeface="Calibri"/>
              <a:cs typeface="Calibri"/>
              <a:sym typeface="Calibri"/>
            </a:endParaRPr>
          </a:p>
        </p:txBody>
      </p:sp>
      <p:sp>
        <p:nvSpPr>
          <p:cNvPr id="159" name="Google Shape;159;g26f2960ac54_0_129"/>
          <p:cNvSpPr/>
          <p:nvPr/>
        </p:nvSpPr>
        <p:spPr>
          <a:xfrm>
            <a:off x="3086486" y="39243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60" name="Google Shape;160;g26f2960ac54_0_129"/>
          <p:cNvSpPr/>
          <p:nvPr/>
        </p:nvSpPr>
        <p:spPr>
          <a:xfrm>
            <a:off x="16931216" y="6527800"/>
            <a:ext cx="4369200" cy="449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6f2960ac54_0_129"/>
          <p:cNvSpPr/>
          <p:nvPr/>
        </p:nvSpPr>
        <p:spPr>
          <a:xfrm>
            <a:off x="16931216" y="6527800"/>
            <a:ext cx="4572600" cy="1955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Teko"/>
              <a:buNone/>
            </a:pPr>
            <a:r>
              <a:rPr b="1" i="0" lang="en-US" sz="4800" u="none" cap="none" strike="noStrike">
                <a:solidFill>
                  <a:srgbClr val="0E0E0E"/>
                </a:solidFill>
                <a:latin typeface="Teko"/>
                <a:ea typeface="Teko"/>
                <a:cs typeface="Teko"/>
                <a:sym typeface="Teko"/>
              </a:rPr>
              <a:t>THE ART OF UNICORN SIGHTING</a:t>
            </a:r>
            <a:endParaRPr b="0" i="0" sz="4800" u="none" cap="none" strike="noStrike">
              <a:solidFill>
                <a:schemeClr val="dk1"/>
              </a:solidFill>
              <a:latin typeface="Calibri"/>
              <a:ea typeface="Calibri"/>
              <a:cs typeface="Calibri"/>
              <a:sym typeface="Calibri"/>
            </a:endParaRPr>
          </a:p>
        </p:txBody>
      </p:sp>
      <p:sp>
        <p:nvSpPr>
          <p:cNvPr id="162" name="Google Shape;162;g26f2960ac54_0_129"/>
          <p:cNvSpPr/>
          <p:nvPr/>
        </p:nvSpPr>
        <p:spPr>
          <a:xfrm>
            <a:off x="16931216" y="85852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6AABF"/>
        </a:solidFill>
      </p:bgPr>
    </p:bg>
    <p:spTree>
      <p:nvGrpSpPr>
        <p:cNvPr id="167" name="Shape 167"/>
        <p:cNvGrpSpPr/>
        <p:nvPr/>
      </p:nvGrpSpPr>
      <p:grpSpPr>
        <a:xfrm>
          <a:off x="0" y="0"/>
          <a:ext cx="0" cy="0"/>
          <a:chOff x="0" y="0"/>
          <a:chExt cx="0" cy="0"/>
        </a:xfrm>
      </p:grpSpPr>
      <p:pic>
        <p:nvPicPr>
          <p:cNvPr descr=" " id="168" name="Google Shape;168;g26f2960ac54_0_144"/>
          <p:cNvPicPr preferRelativeResize="0"/>
          <p:nvPr/>
        </p:nvPicPr>
        <p:blipFill rotWithShape="1">
          <a:blip r:embed="rId3">
            <a:alphaModFix/>
          </a:blip>
          <a:srcRect b="0" l="0" r="0" t="0"/>
          <a:stretch/>
        </p:blipFill>
        <p:spPr>
          <a:xfrm>
            <a:off x="0" y="3877928"/>
            <a:ext cx="6969027" cy="9838073"/>
          </a:xfrm>
          <a:prstGeom prst="rect">
            <a:avLst/>
          </a:prstGeom>
          <a:noFill/>
          <a:ln>
            <a:noFill/>
          </a:ln>
        </p:spPr>
      </p:pic>
      <p:pic>
        <p:nvPicPr>
          <p:cNvPr descr=" " id="169" name="Google Shape;169;g26f2960ac54_0_144"/>
          <p:cNvPicPr preferRelativeResize="0"/>
          <p:nvPr/>
        </p:nvPicPr>
        <p:blipFill rotWithShape="1">
          <a:blip r:embed="rId4">
            <a:alphaModFix/>
          </a:blip>
          <a:srcRect b="0" l="0" r="0" t="0"/>
          <a:stretch/>
        </p:blipFill>
        <p:spPr>
          <a:xfrm>
            <a:off x="14325124" y="0"/>
            <a:ext cx="10061925" cy="7412658"/>
          </a:xfrm>
          <a:prstGeom prst="rect">
            <a:avLst/>
          </a:prstGeom>
          <a:noFill/>
          <a:ln>
            <a:noFill/>
          </a:ln>
        </p:spPr>
      </p:pic>
      <p:sp>
        <p:nvSpPr>
          <p:cNvPr id="170" name="Google Shape;170;g26f2960ac54_0_144"/>
          <p:cNvSpPr/>
          <p:nvPr/>
        </p:nvSpPr>
        <p:spPr>
          <a:xfrm>
            <a:off x="2091528" y="749300"/>
            <a:ext cx="20216700" cy="1799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272727"/>
              </a:buClr>
              <a:buSzPts val="8000"/>
              <a:buFont typeface="Teko"/>
              <a:buNone/>
            </a:pPr>
            <a:r>
              <a:rPr b="1" i="0" lang="en-US" sz="8000" u="none" cap="none" strike="noStrike">
                <a:solidFill>
                  <a:srgbClr val="272727"/>
                </a:solidFill>
                <a:latin typeface="Teko"/>
                <a:ea typeface="Teko"/>
                <a:cs typeface="Teko"/>
                <a:sym typeface="Teko"/>
              </a:rPr>
              <a:t>THE MAGIC OF DRAGONS: A RESEARCH</a:t>
            </a:r>
            <a:endParaRPr b="0" i="0" sz="8000" u="none" cap="none" strike="noStrike">
              <a:solidFill>
                <a:schemeClr val="dk1"/>
              </a:solidFill>
              <a:latin typeface="Calibri"/>
              <a:ea typeface="Calibri"/>
              <a:cs typeface="Calibri"/>
              <a:sym typeface="Calibri"/>
            </a:endParaRPr>
          </a:p>
        </p:txBody>
      </p:sp>
      <p:sp>
        <p:nvSpPr>
          <p:cNvPr id="171" name="Google Shape;171;g26f2960ac54_0_144"/>
          <p:cNvSpPr/>
          <p:nvPr/>
        </p:nvSpPr>
        <p:spPr>
          <a:xfrm>
            <a:off x="2146568" y="4025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6f2960ac54_0_144"/>
          <p:cNvSpPr/>
          <p:nvPr/>
        </p:nvSpPr>
        <p:spPr>
          <a:xfrm>
            <a:off x="2146568" y="4025900"/>
            <a:ext cx="8205300" cy="8204100"/>
          </a:xfrm>
          <a:prstGeom prst="ellipse">
            <a:avLst/>
          </a:prstGeom>
          <a:solidFill>
            <a:srgbClr val="0123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26f2960ac54_0_144"/>
          <p:cNvSpPr/>
          <p:nvPr/>
        </p:nvSpPr>
        <p:spPr>
          <a:xfrm>
            <a:off x="3175397" y="5918200"/>
            <a:ext cx="6160200" cy="6159600"/>
          </a:xfrm>
          <a:prstGeom prst="ellipse">
            <a:avLst/>
          </a:prstGeom>
          <a:solidFill>
            <a:srgbClr val="AABA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6f2960ac54_0_144"/>
          <p:cNvSpPr/>
          <p:nvPr/>
        </p:nvSpPr>
        <p:spPr>
          <a:xfrm>
            <a:off x="4204225" y="7797800"/>
            <a:ext cx="4089900" cy="4089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6f2960ac54_0_144"/>
          <p:cNvSpPr/>
          <p:nvPr/>
        </p:nvSpPr>
        <p:spPr>
          <a:xfrm>
            <a:off x="5575997" y="4495800"/>
            <a:ext cx="13338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eko"/>
              <a:buNone/>
            </a:pPr>
            <a:r>
              <a:rPr b="1" i="0" lang="en-US" sz="4800" u="none" cap="none" strike="noStrike">
                <a:solidFill>
                  <a:srgbClr val="FFFFFF"/>
                </a:solidFill>
                <a:latin typeface="Teko"/>
                <a:ea typeface="Teko"/>
                <a:cs typeface="Teko"/>
                <a:sym typeface="Teko"/>
              </a:rPr>
              <a:t>6.7M</a:t>
            </a:r>
            <a:endParaRPr b="0" i="0" sz="4800" u="none" cap="none" strike="noStrike">
              <a:solidFill>
                <a:schemeClr val="dk1"/>
              </a:solidFill>
              <a:latin typeface="Calibri"/>
              <a:ea typeface="Calibri"/>
              <a:cs typeface="Calibri"/>
              <a:sym typeface="Calibri"/>
            </a:endParaRPr>
          </a:p>
        </p:txBody>
      </p:sp>
      <p:sp>
        <p:nvSpPr>
          <p:cNvPr id="176" name="Google Shape;176;g26f2960ac54_0_144"/>
          <p:cNvSpPr/>
          <p:nvPr/>
        </p:nvSpPr>
        <p:spPr>
          <a:xfrm>
            <a:off x="5575997" y="9309100"/>
            <a:ext cx="13464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1233C"/>
              </a:buClr>
              <a:buSzPts val="4800"/>
              <a:buFont typeface="Teko"/>
              <a:buNone/>
            </a:pPr>
            <a:r>
              <a:rPr b="1" i="0" lang="en-US" sz="4800" u="none" cap="none" strike="noStrike">
                <a:solidFill>
                  <a:srgbClr val="01233C"/>
                </a:solidFill>
                <a:latin typeface="Teko"/>
                <a:ea typeface="Teko"/>
                <a:cs typeface="Teko"/>
                <a:sym typeface="Teko"/>
              </a:rPr>
              <a:t>2.3M</a:t>
            </a:r>
            <a:endParaRPr b="0" i="0" sz="4800" u="none" cap="none" strike="noStrike">
              <a:solidFill>
                <a:schemeClr val="dk1"/>
              </a:solidFill>
              <a:latin typeface="Calibri"/>
              <a:ea typeface="Calibri"/>
              <a:cs typeface="Calibri"/>
              <a:sym typeface="Calibri"/>
            </a:endParaRPr>
          </a:p>
        </p:txBody>
      </p:sp>
      <p:sp>
        <p:nvSpPr>
          <p:cNvPr id="177" name="Google Shape;177;g26f2960ac54_0_144"/>
          <p:cNvSpPr/>
          <p:nvPr/>
        </p:nvSpPr>
        <p:spPr>
          <a:xfrm>
            <a:off x="5563295" y="6375400"/>
            <a:ext cx="1384500" cy="1079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eko"/>
              <a:buNone/>
            </a:pPr>
            <a:r>
              <a:rPr b="1" i="0" lang="en-US" sz="4800" u="none" cap="none" strike="noStrike">
                <a:solidFill>
                  <a:srgbClr val="FFFFFF"/>
                </a:solidFill>
                <a:latin typeface="Teko"/>
                <a:ea typeface="Teko"/>
                <a:cs typeface="Teko"/>
                <a:sym typeface="Teko"/>
              </a:rPr>
              <a:t>4.4M</a:t>
            </a:r>
            <a:endParaRPr b="0" i="0" sz="4800" u="none" cap="none" strike="noStrike">
              <a:solidFill>
                <a:schemeClr val="dk1"/>
              </a:solidFill>
              <a:latin typeface="Calibri"/>
              <a:ea typeface="Calibri"/>
              <a:cs typeface="Calibri"/>
              <a:sym typeface="Calibri"/>
            </a:endParaRPr>
          </a:p>
        </p:txBody>
      </p:sp>
      <p:sp>
        <p:nvSpPr>
          <p:cNvPr id="178" name="Google Shape;178;g26f2960ac54_0_14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9" name="Google Shape;179;g26f2960ac54_0_14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80" name="Google Shape;180;g26f2960ac54_0_144"/>
          <p:cNvSpPr/>
          <p:nvPr/>
        </p:nvSpPr>
        <p:spPr>
          <a:xfrm>
            <a:off x="12638080" y="35941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1" name="Google Shape;181;g26f2960ac54_0_144"/>
          <p:cNvPicPr preferRelativeResize="0"/>
          <p:nvPr/>
        </p:nvPicPr>
        <p:blipFill rotWithShape="1">
          <a:blip r:embed="rId6">
            <a:alphaModFix/>
          </a:blip>
          <a:srcRect b="0" l="0" r="0" t="0"/>
          <a:stretch/>
        </p:blipFill>
        <p:spPr>
          <a:xfrm>
            <a:off x="12638080" y="3594100"/>
            <a:ext cx="1259308" cy="1117600"/>
          </a:xfrm>
          <a:prstGeom prst="rect">
            <a:avLst/>
          </a:prstGeom>
          <a:noFill/>
          <a:ln>
            <a:noFill/>
          </a:ln>
        </p:spPr>
      </p:pic>
      <p:sp>
        <p:nvSpPr>
          <p:cNvPr id="182" name="Google Shape;182;g26f2960ac54_0_144"/>
          <p:cNvSpPr/>
          <p:nvPr/>
        </p:nvSpPr>
        <p:spPr>
          <a:xfrm>
            <a:off x="12638080" y="50165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6f2960ac54_0_144"/>
          <p:cNvSpPr/>
          <p:nvPr/>
        </p:nvSpPr>
        <p:spPr>
          <a:xfrm>
            <a:off x="12638080" y="50165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4" name="Google Shape;184;g26f2960ac54_0_144"/>
          <p:cNvSpPr/>
          <p:nvPr/>
        </p:nvSpPr>
        <p:spPr>
          <a:xfrm>
            <a:off x="12638080" y="69469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5" name="Google Shape;185;g26f2960ac54_0_144"/>
          <p:cNvPicPr preferRelativeResize="0"/>
          <p:nvPr/>
        </p:nvPicPr>
        <p:blipFill rotWithShape="1">
          <a:blip r:embed="rId7">
            <a:alphaModFix/>
          </a:blip>
          <a:srcRect b="0" l="0" r="0" t="0"/>
          <a:stretch/>
        </p:blipFill>
        <p:spPr>
          <a:xfrm>
            <a:off x="12638080" y="6946900"/>
            <a:ext cx="824785" cy="1117600"/>
          </a:xfrm>
          <a:prstGeom prst="rect">
            <a:avLst/>
          </a:prstGeom>
          <a:noFill/>
          <a:ln>
            <a:noFill/>
          </a:ln>
        </p:spPr>
      </p:pic>
      <p:sp>
        <p:nvSpPr>
          <p:cNvPr id="186" name="Google Shape;186;g26f2960ac54_0_144"/>
          <p:cNvSpPr/>
          <p:nvPr/>
        </p:nvSpPr>
        <p:spPr>
          <a:xfrm>
            <a:off x="12638080" y="83693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6f2960ac54_0_144"/>
          <p:cNvSpPr/>
          <p:nvPr/>
        </p:nvSpPr>
        <p:spPr>
          <a:xfrm>
            <a:off x="12638080" y="83693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88" name="Google Shape;188;g26f2960ac54_0_144"/>
          <p:cNvSpPr/>
          <p:nvPr/>
        </p:nvSpPr>
        <p:spPr>
          <a:xfrm>
            <a:off x="12638080" y="102997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9" name="Google Shape;189;g26f2960ac54_0_144"/>
          <p:cNvPicPr preferRelativeResize="0"/>
          <p:nvPr/>
        </p:nvPicPr>
        <p:blipFill rotWithShape="1">
          <a:blip r:embed="rId8">
            <a:alphaModFix/>
          </a:blip>
          <a:srcRect b="0" l="0" r="0" t="0"/>
          <a:stretch/>
        </p:blipFill>
        <p:spPr>
          <a:xfrm>
            <a:off x="12638080" y="10299700"/>
            <a:ext cx="969994" cy="1117600"/>
          </a:xfrm>
          <a:prstGeom prst="rect">
            <a:avLst/>
          </a:prstGeom>
          <a:noFill/>
          <a:ln>
            <a:noFill/>
          </a:ln>
        </p:spPr>
      </p:pic>
      <p:sp>
        <p:nvSpPr>
          <p:cNvPr id="190" name="Google Shape;190;g26f2960ac54_0_144"/>
          <p:cNvSpPr/>
          <p:nvPr/>
        </p:nvSpPr>
        <p:spPr>
          <a:xfrm>
            <a:off x="12638080" y="117221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6f2960ac54_0_144"/>
          <p:cNvSpPr/>
          <p:nvPr/>
        </p:nvSpPr>
        <p:spPr>
          <a:xfrm>
            <a:off x="12638080" y="117221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2024-04-22T08:25:20Z</dcterms:created>
  <dc:creator>PptxGenJS</dc:creator>
</cp:coreProperties>
</file>