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slideMasters/slideMaster19.xml" ContentType="application/vnd.openxmlformats-officedocument.presentationml.slideMaster+xml"/>
  <Override PartName="/ppt/slides/slide19.xml" ContentType="application/vnd.openxmlformats-officedocument.presentationml.slide+xml"/>
  <Override PartName="/ppt/slideMasters/slideMaster20.xml" ContentType="application/vnd.openxmlformats-officedocument.presentationml.slideMaster+xml"/>
  <Override PartName="/ppt/slides/slide20.xml" ContentType="application/vnd.openxmlformats-officedocument.presentationml.slide+xml"/>
  <Override PartName="/ppt/slideMasters/slideMaster21.xml" ContentType="application/vnd.openxmlformats-officedocument.presentationml.slideMaster+xml"/>
  <Override PartName="/ppt/slides/slide21.xml" ContentType="application/vnd.openxmlformats-officedocument.presentationml.slide+xml"/>
  <Override PartName="/ppt/slideMasters/slideMaster22.xml" ContentType="application/vnd.openxmlformats-officedocument.presentationml.slideMaster+xml"/>
  <Override PartName="/ppt/slides/slide22.xml" ContentType="application/vnd.openxmlformats-officedocument.presentationml.slide+xml"/>
  <Override PartName="/ppt/slideMasters/slideMaster23.xml" ContentType="application/vnd.openxmlformats-officedocument.presentationml.slideMaster+xml"/>
  <Override PartName="/ppt/slides/slide2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Lst>
  <p:notesMasterIdLst>
    <p:notesMasterId r:id="rId25"/>
  </p:notesMasterIdLst>
  <p:sldSz cx="18288000" cy="10287000"/>
  <p:notesSz cx="10287000" cy="18288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notesMaster" Target="notesMasters/notesMaster1.xml"/><Relationship Id="rId26" Type="http://schemas.openxmlformats.org/officeDocument/2006/relationships/presProps" Target="presProps.xml"/><Relationship Id="rId27" Type="http://schemas.openxmlformats.org/officeDocument/2006/relationships/viewProps" Target="viewProps.xml"/><Relationship Id="rId28" Type="http://schemas.openxmlformats.org/officeDocument/2006/relationships/theme" Target="theme/theme1.xml"/><Relationship Id="rId29"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_rels/notesSlide1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9.xml"/>
		</Relationships>
</file>

<file path=ppt/notesSlides/_rels/notesSlide2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0.xml"/>
		</Relationships>
</file>

<file path=ppt/notesSlides/_rels/notesSlide2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1.xml"/>
		</Relationships>
</file>

<file path=ppt/notesSlides/_rels/notesSlide2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2.xml"/>
		</Relationships>
</file>

<file path=ppt/notesSlides/_rels/notesSlide2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3.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image" Target="../media/image-1-3.png"/><Relationship Id="rId4" Type="http://schemas.openxmlformats.org/officeDocument/2006/relationships/image" Target="../media/image-1-4.png"/><Relationship Id="rId5" Type="http://schemas.openxmlformats.org/officeDocument/2006/relationships/slideLayout" Target="../slideLayouts/slideLayout1.xml"/><Relationship Id="rId6"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image" Target="../media/image-2-1.png"/><Relationship Id="rId2" Type="http://schemas.openxmlformats.org/officeDocument/2006/relationships/image" Target="../media/image-2-2.png"/><Relationship Id="rId3" Type="http://schemas.openxmlformats.org/officeDocument/2006/relationships/image" Target="../media/image-2-3.png"/><Relationship Id="rId4" Type="http://schemas.openxmlformats.org/officeDocument/2006/relationships/slideLayout" Target="../slideLayouts/slideLayout1.xml"/><Relationship Id="rId5"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image" Target="../media/image-3-1.png"/><Relationship Id="rId2" Type="http://schemas.openxmlformats.org/officeDocument/2006/relationships/image" Target="../media/image-3-2.png"/><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slideLayout" Target="../slideLayouts/slideLayout1.xml"/><Relationship Id="rId6"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image" Target="../media/image-4-1.png"/><Relationship Id="rId2" Type="http://schemas.openxmlformats.org/officeDocument/2006/relationships/image" Target="../media/image-4-2.png"/><Relationship Id="rId3" Type="http://schemas.openxmlformats.org/officeDocument/2006/relationships/image" Target="../media/image-4-3.png"/><Relationship Id="rId4" Type="http://schemas.openxmlformats.org/officeDocument/2006/relationships/slideLayout" Target="../slideLayouts/slideLayout1.xml"/><Relationship Id="rId5"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image" Target="../media/image-5-2.png"/><Relationship Id="rId3" Type="http://schemas.openxmlformats.org/officeDocument/2006/relationships/image" Target="../media/image-5-3.png"/><Relationship Id="rId4" Type="http://schemas.openxmlformats.org/officeDocument/2006/relationships/image" Target="../media/image-5-4.png"/><Relationship Id="rId5" Type="http://schemas.openxmlformats.org/officeDocument/2006/relationships/image" Target="../media/image-5-5.png"/><Relationship Id="rId6" Type="http://schemas.openxmlformats.org/officeDocument/2006/relationships/image" Target="../media/image-5-6.png"/><Relationship Id="rId7" Type="http://schemas.openxmlformats.org/officeDocument/2006/relationships/slideLayout" Target="../slideLayouts/slideLayout1.xml"/><Relationship Id="rId8"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image" Target="../media/image-6-3.png"/><Relationship Id="rId4" Type="http://schemas.openxmlformats.org/officeDocument/2006/relationships/image" Target="../media/image-6-4.png"/><Relationship Id="rId5" Type="http://schemas.openxmlformats.org/officeDocument/2006/relationships/image" Target="../media/image-6-5.png"/><Relationship Id="rId6" Type="http://schemas.openxmlformats.org/officeDocument/2006/relationships/image" Target="../media/image-6-6.png"/><Relationship Id="rId7" Type="http://schemas.openxmlformats.org/officeDocument/2006/relationships/image" Target="../media/image-6-7.png"/><Relationship Id="rId8" Type="http://schemas.openxmlformats.org/officeDocument/2006/relationships/slideLayout" Target="../slideLayouts/slideLayout1.xml"/><Relationship Id="rId9"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image" Target="../media/image-7-1.png"/><Relationship Id="rId2" Type="http://schemas.openxmlformats.org/officeDocument/2006/relationships/image" Target="../media/image-7-2.png"/><Relationship Id="rId3" Type="http://schemas.openxmlformats.org/officeDocument/2006/relationships/image" Target="../media/image-7-3.png"/><Relationship Id="rId4" Type="http://schemas.openxmlformats.org/officeDocument/2006/relationships/image" Target="../media/image-7-4.png"/><Relationship Id="rId5" Type="http://schemas.openxmlformats.org/officeDocument/2006/relationships/slideLayout" Target="../slideLayouts/slideLayout1.xml"/><Relationship Id="rId6"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image" Target="../media/image-8-2.png"/><Relationship Id="rId3" Type="http://schemas.openxmlformats.org/officeDocument/2006/relationships/image" Target="../media/image-8-3.png"/><Relationship Id="rId4" Type="http://schemas.openxmlformats.org/officeDocument/2006/relationships/image" Target="../media/image-8-4.png"/><Relationship Id="rId5" Type="http://schemas.openxmlformats.org/officeDocument/2006/relationships/slideLayout" Target="../slideLayouts/slideLayout1.xml"/><Relationship Id="rId6"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image" Target="../media/image-9-2.png"/><Relationship Id="rId3" Type="http://schemas.openxmlformats.org/officeDocument/2006/relationships/image" Target="../media/image-9-3.png"/><Relationship Id="rId4" Type="http://schemas.openxmlformats.org/officeDocument/2006/relationships/image" Target="../media/image-9-4.png"/><Relationship Id="rId5" Type="http://schemas.openxmlformats.org/officeDocument/2006/relationships/image" Target="../media/image-9-5.png"/><Relationship Id="rId6" Type="http://schemas.openxmlformats.org/officeDocument/2006/relationships/image" Target="../media/image-9-6.png"/><Relationship Id="rId7" Type="http://schemas.openxmlformats.org/officeDocument/2006/relationships/slideLayout" Target="../slideLayouts/slideLayout1.xml"/><Relationship Id="rId8"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image" Target="../media/image-10-1.png"/><Relationship Id="rId2" Type="http://schemas.openxmlformats.org/officeDocument/2006/relationships/image" Target="../media/image-10-2.png"/><Relationship Id="rId3" Type="http://schemas.openxmlformats.org/officeDocument/2006/relationships/image" Target="../media/image-10-3.png"/><Relationship Id="rId4" Type="http://schemas.openxmlformats.org/officeDocument/2006/relationships/image" Target="../media/image-10-4.png"/><Relationship Id="rId5" Type="http://schemas.openxmlformats.org/officeDocument/2006/relationships/image" Target="../media/image-10-5.png"/><Relationship Id="rId6" Type="http://schemas.openxmlformats.org/officeDocument/2006/relationships/image" Target="../media/image-10-6.png"/><Relationship Id="rId7" Type="http://schemas.openxmlformats.org/officeDocument/2006/relationships/slideLayout" Target="../slideLayouts/slideLayout1.xml"/><Relationship Id="rId8"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image" Target="../media/image-11-1.png"/><Relationship Id="rId2" Type="http://schemas.openxmlformats.org/officeDocument/2006/relationships/image" Target="../media/image-11-2.png"/><Relationship Id="rId3" Type="http://schemas.openxmlformats.org/officeDocument/2006/relationships/image" Target="../media/image-11-3.png"/><Relationship Id="rId4" Type="http://schemas.openxmlformats.org/officeDocument/2006/relationships/image" Target="../media/image-11-4.png"/><Relationship Id="rId5" Type="http://schemas.openxmlformats.org/officeDocument/2006/relationships/image" Target="../media/image-11-5.png"/><Relationship Id="rId6" Type="http://schemas.openxmlformats.org/officeDocument/2006/relationships/image" Target="../media/image-11-6.png"/><Relationship Id="rId7" Type="http://schemas.openxmlformats.org/officeDocument/2006/relationships/image" Target="../media/image-11-7.png"/><Relationship Id="rId8" Type="http://schemas.openxmlformats.org/officeDocument/2006/relationships/image" Target="../media/image-11-8.png"/><Relationship Id="rId9" Type="http://schemas.openxmlformats.org/officeDocument/2006/relationships/image" Target="../media/image-11-9.png"/><Relationship Id="rId10" Type="http://schemas.openxmlformats.org/officeDocument/2006/relationships/image" Target="../media/image-11-10.png"/><Relationship Id="rId11" Type="http://schemas.openxmlformats.org/officeDocument/2006/relationships/image" Target="../media/image-11-11.png"/><Relationship Id="rId12" Type="http://schemas.openxmlformats.org/officeDocument/2006/relationships/slideLayout" Target="../slideLayouts/slideLayout1.xml"/><Relationship Id="rId13"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image" Target="../media/image-12-2.png"/><Relationship Id="rId3" Type="http://schemas.openxmlformats.org/officeDocument/2006/relationships/image" Target="../media/image-12-3.png"/><Relationship Id="rId4" Type="http://schemas.openxmlformats.org/officeDocument/2006/relationships/image" Target="../media/image-12-4.png"/><Relationship Id="rId5" Type="http://schemas.openxmlformats.org/officeDocument/2006/relationships/slideLayout" Target="../slideLayouts/slideLayout1.xml"/><Relationship Id="rId6"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image" Target="../media/image-13-2.png"/><Relationship Id="rId3" Type="http://schemas.openxmlformats.org/officeDocument/2006/relationships/image" Target="../media/image-13-3.png"/><Relationship Id="rId4" Type="http://schemas.openxmlformats.org/officeDocument/2006/relationships/slideLayout" Target="../slideLayouts/slideLayout1.xml"/><Relationship Id="rId5"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image" Target="../media/image-14-1.png"/><Relationship Id="rId2" Type="http://schemas.openxmlformats.org/officeDocument/2006/relationships/image" Target="../media/image-14-2.png"/><Relationship Id="rId3" Type="http://schemas.openxmlformats.org/officeDocument/2006/relationships/image" Target="../media/image-14-3.png"/><Relationship Id="rId4" Type="http://schemas.openxmlformats.org/officeDocument/2006/relationships/image" Target="../media/image-14-4.png"/><Relationship Id="rId5" Type="http://schemas.openxmlformats.org/officeDocument/2006/relationships/slideLayout" Target="../slideLayouts/slideLayout1.xml"/><Relationship Id="rId6"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image" Target="../media/image-15-1.png"/><Relationship Id="rId2" Type="http://schemas.openxmlformats.org/officeDocument/2006/relationships/image" Target="../media/image-15-2.png"/><Relationship Id="rId3" Type="http://schemas.openxmlformats.org/officeDocument/2006/relationships/image" Target="../media/image-15-3.png"/><Relationship Id="rId4" Type="http://schemas.openxmlformats.org/officeDocument/2006/relationships/image" Target="../media/image-15-4.png"/><Relationship Id="rId5" Type="http://schemas.openxmlformats.org/officeDocument/2006/relationships/image" Target="../media/image-15-5.png"/><Relationship Id="rId6" Type="http://schemas.openxmlformats.org/officeDocument/2006/relationships/image" Target="../media/image-15-6.png"/><Relationship Id="rId7" Type="http://schemas.openxmlformats.org/officeDocument/2006/relationships/image" Target="../media/image-15-7.png"/><Relationship Id="rId8" Type="http://schemas.openxmlformats.org/officeDocument/2006/relationships/image" Target="../media/image-15-8.png"/><Relationship Id="rId9" Type="http://schemas.openxmlformats.org/officeDocument/2006/relationships/image" Target="../media/image-15-9.png"/><Relationship Id="rId10" Type="http://schemas.openxmlformats.org/officeDocument/2006/relationships/image" Target="../media/image-15-10.png"/><Relationship Id="rId11" Type="http://schemas.openxmlformats.org/officeDocument/2006/relationships/image" Target="../media/image-15-11.png"/><Relationship Id="rId12" Type="http://schemas.openxmlformats.org/officeDocument/2006/relationships/image" Target="../media/image-15-12.png"/><Relationship Id="rId13" Type="http://schemas.openxmlformats.org/officeDocument/2006/relationships/image" Target="../media/image-15-13.png"/><Relationship Id="rId14" Type="http://schemas.openxmlformats.org/officeDocument/2006/relationships/image" Target="../media/image-15-14.png"/><Relationship Id="rId15" Type="http://schemas.openxmlformats.org/officeDocument/2006/relationships/image" Target="../media/image-15-15.png"/><Relationship Id="rId16" Type="http://schemas.openxmlformats.org/officeDocument/2006/relationships/image" Target="../media/image-15-16.png"/><Relationship Id="rId17" Type="http://schemas.openxmlformats.org/officeDocument/2006/relationships/image" Target="../media/image-15-17.png"/><Relationship Id="rId18" Type="http://schemas.openxmlformats.org/officeDocument/2006/relationships/image" Target="../media/image-15-18.png"/><Relationship Id="rId19" Type="http://schemas.openxmlformats.org/officeDocument/2006/relationships/image" Target="../media/image-15-19.png"/><Relationship Id="rId20" Type="http://schemas.openxmlformats.org/officeDocument/2006/relationships/image" Target="../media/image-15-20.png"/><Relationship Id="rId21" Type="http://schemas.openxmlformats.org/officeDocument/2006/relationships/image" Target="../media/image-15-21.png"/><Relationship Id="rId22" Type="http://schemas.openxmlformats.org/officeDocument/2006/relationships/image" Target="../media/image-15-22.png"/><Relationship Id="rId23" Type="http://schemas.openxmlformats.org/officeDocument/2006/relationships/image" Target="../media/image-15-23.png"/><Relationship Id="rId24" Type="http://schemas.openxmlformats.org/officeDocument/2006/relationships/image" Target="../media/image-15-24.png"/><Relationship Id="rId25" Type="http://schemas.openxmlformats.org/officeDocument/2006/relationships/image" Target="../media/image-15-25.png"/><Relationship Id="rId26" Type="http://schemas.openxmlformats.org/officeDocument/2006/relationships/image" Target="../media/image-15-26.png"/><Relationship Id="rId27" Type="http://schemas.openxmlformats.org/officeDocument/2006/relationships/image" Target="../media/image-15-27.png"/><Relationship Id="rId28" Type="http://schemas.openxmlformats.org/officeDocument/2006/relationships/image" Target="../media/image-15-28.png"/><Relationship Id="rId29" Type="http://schemas.openxmlformats.org/officeDocument/2006/relationships/slideLayout" Target="../slideLayouts/slideLayout1.xml"/><Relationship Id="rId30"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image" Target="../media/image-16-2.png"/><Relationship Id="rId3" Type="http://schemas.openxmlformats.org/officeDocument/2006/relationships/image" Target="../media/image-16-3.png"/><Relationship Id="rId4" Type="http://schemas.openxmlformats.org/officeDocument/2006/relationships/image" Target="../media/image-16-4.png"/><Relationship Id="rId5" Type="http://schemas.openxmlformats.org/officeDocument/2006/relationships/image" Target="../media/image-16-5.png"/><Relationship Id="rId6" Type="http://schemas.openxmlformats.org/officeDocument/2006/relationships/slideLayout" Target="../slideLayouts/slideLayout1.xml"/><Relationship Id="rId7"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image" Target="../media/image-17-1.png"/><Relationship Id="rId2" Type="http://schemas.openxmlformats.org/officeDocument/2006/relationships/image" Target="../media/image-17-2.png"/><Relationship Id="rId3" Type="http://schemas.openxmlformats.org/officeDocument/2006/relationships/image" Target="../media/image-17-3.png"/><Relationship Id="rId4" Type="http://schemas.openxmlformats.org/officeDocument/2006/relationships/image" Target="../media/image-17-4.png"/><Relationship Id="rId5" Type="http://schemas.openxmlformats.org/officeDocument/2006/relationships/image" Target="../media/image-17-5.png"/><Relationship Id="rId6" Type="http://schemas.openxmlformats.org/officeDocument/2006/relationships/slideLayout" Target="../slideLayouts/slideLayout1.xml"/><Relationship Id="rId7"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image" Target="../media/image-18-1.png"/><Relationship Id="rId2" Type="http://schemas.openxmlformats.org/officeDocument/2006/relationships/image" Target="../media/image-18-2.png"/><Relationship Id="rId3" Type="http://schemas.openxmlformats.org/officeDocument/2006/relationships/image" Target="../media/image-18-3.png"/><Relationship Id="rId4" Type="http://schemas.openxmlformats.org/officeDocument/2006/relationships/image" Target="../media/image-18-4.png"/><Relationship Id="rId5" Type="http://schemas.openxmlformats.org/officeDocument/2006/relationships/image" Target="../media/image-18-5.png"/><Relationship Id="rId6" Type="http://schemas.openxmlformats.org/officeDocument/2006/relationships/slideLayout" Target="../slideLayouts/slideLayout1.xml"/><Relationship Id="rId7"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image" Target="../media/image-19-2.png"/><Relationship Id="rId3" Type="http://schemas.openxmlformats.org/officeDocument/2006/relationships/slideLayout" Target="../slideLayouts/slideLayout1.xml"/><Relationship Id="rId4"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image" Target="../media/image-20-1.png"/><Relationship Id="rId2" Type="http://schemas.openxmlformats.org/officeDocument/2006/relationships/image" Target="../media/image-20-2.png"/><Relationship Id="rId3" Type="http://schemas.openxmlformats.org/officeDocument/2006/relationships/image" Target="../media/image-20-3.png"/><Relationship Id="rId4" Type="http://schemas.openxmlformats.org/officeDocument/2006/relationships/image" Target="../media/image-20-4.png"/><Relationship Id="rId5" Type="http://schemas.openxmlformats.org/officeDocument/2006/relationships/slideLayout" Target="../slideLayouts/slideLayout1.xml"/><Relationship Id="rId6"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image" Target="../media/image-21-1.png"/><Relationship Id="rId2" Type="http://schemas.openxmlformats.org/officeDocument/2006/relationships/image" Target="../media/image-21-2.png"/><Relationship Id="rId3" Type="http://schemas.openxmlformats.org/officeDocument/2006/relationships/image" Target="../media/image-21-3.png"/><Relationship Id="rId4" Type="http://schemas.openxmlformats.org/officeDocument/2006/relationships/slideLayout" Target="../slideLayouts/slideLayout1.xml"/><Relationship Id="rId5"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image" Target="../media/image-22-2.png"/><Relationship Id="rId3" Type="http://schemas.openxmlformats.org/officeDocument/2006/relationships/image" Target="../media/image-22-3.png"/><Relationship Id="rId4" Type="http://schemas.openxmlformats.org/officeDocument/2006/relationships/image" Target="../media/image-22-4.png"/><Relationship Id="rId5" Type="http://schemas.openxmlformats.org/officeDocument/2006/relationships/image" Target="../media/image-22-5.png"/><Relationship Id="rId6" Type="http://schemas.openxmlformats.org/officeDocument/2006/relationships/image" Target="../media/image-22-6.png"/><Relationship Id="rId7" Type="http://schemas.openxmlformats.org/officeDocument/2006/relationships/slideLayout" Target="../slideLayouts/slideLayout1.xml"/><Relationship Id="rId8"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3" Type="http://schemas.openxmlformats.org/officeDocument/2006/relationships/hyperlink" Target="https://unsplash.com/" TargetMode="External"/><Relationship Id="rId1" Type="http://schemas.openxmlformats.org/officeDocument/2006/relationships/image" Target="../media/image-23-1.png"/><Relationship Id="rId2" Type="http://schemas.openxmlformats.org/officeDocument/2006/relationships/image" Target="../media/image-23-2.png"/><Relationship Id="rId4" Type="http://schemas.openxmlformats.org/officeDocument/2006/relationships/image" Target="../media/image-23-3.png"/><Relationship Id="rId5" Type="http://schemas.openxmlformats.org/officeDocument/2006/relationships/slideLayout" Target="../slideLayouts/slideLayout1.xml"/><Relationship Id="rId6" Type="http://schemas.openxmlformats.org/officeDocument/2006/relationships/notesSlide" Target="../notesSlides/notesSlide23.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908442"/>
            <a:ext cx="5226116" cy="7378558"/>
          </a:xfrm>
          <a:prstGeom prst="rect">
            <a:avLst/>
          </a:prstGeom>
        </p:spPr>
      </p:pic>
      <p:pic>
        <p:nvPicPr>
          <p:cNvPr id="3" name="Image 1" descr="preencoded.png">    </p:cNvPr>
          <p:cNvPicPr>
            <a:picLocks noChangeAspect="1"/>
          </p:cNvPicPr>
          <p:nvPr/>
        </p:nvPicPr>
        <p:blipFill>
          <a:blip r:embed="rId2"/>
          <a:stretch>
            <a:fillRect/>
          </a:stretch>
        </p:blipFill>
        <p:spPr>
          <a:xfrm>
            <a:off x="10742500" y="0"/>
            <a:ext cx="7545500" cy="5559490"/>
          </a:xfrm>
          <a:prstGeom prst="rect">
            <a:avLst/>
          </a:prstGeom>
        </p:spPr>
      </p:pic>
      <p:sp>
        <p:nvSpPr>
          <p:cNvPr id="4" name="Text 0"/>
          <p:cNvSpPr/>
          <p:nvPr/>
        </p:nvSpPr>
        <p:spPr>
          <a:xfrm>
            <a:off x="3162300" y="1057275"/>
            <a:ext cx="12763500" cy="4076700"/>
          </a:xfrm>
          <a:prstGeom prst="rect">
            <a:avLst/>
          </a:prstGeom>
          <a:noFill/>
          <a:ln/>
        </p:spPr>
        <p:txBody>
          <a:bodyPr wrap="square" lIns="0" tIns="0" rIns="0" bIns="0" rtlCol="0" anchor="t"/>
          <a:lstStyle/>
          <a:p>
            <a:pPr algn="l" indent="0" marL="0">
              <a:buNone/>
            </a:pPr>
            <a:r>
              <a:rPr lang="en-US" sz="18000" b="1" u="none" dirty="0">
                <a:solidFill>
                  <a:srgbClr val="272727"/>
                </a:solidFill>
                <a:latin typeface="Teko" pitchFamily="34" charset="0"/>
                <a:ea typeface="Teko" pitchFamily="34" charset="-122"/>
                <a:cs typeface="Teko" pitchFamily="34" charset="-120"/>
              </a:rPr>
              <a:t>MISCARRIAGE </a:t>
            </a:r>
            <a:endParaRPr lang="en-US" sz="18000" dirty="0"/>
          </a:p>
        </p:txBody>
      </p:sp>
      <p:sp>
        <p:nvSpPr>
          <p:cNvPr id="5" name="Text 1"/>
          <p:cNvSpPr/>
          <p:nvPr/>
        </p:nvSpPr>
        <p:spPr>
          <a:xfrm>
            <a:off x="2447925" y="390525"/>
            <a:ext cx="13605510" cy="1127760"/>
          </a:xfrm>
          <a:prstGeom prst="rect">
            <a:avLst/>
          </a:prstGeom>
          <a:noFill/>
          <a:ln/>
        </p:spPr>
        <p:txBody>
          <a:bodyPr wrap="square" lIns="0" tIns="0" rIns="0" bIns="0" rtlCol="0" anchor="t"/>
          <a:lstStyle/>
          <a:p>
            <a:pPr algn="l" indent="0" marL="0">
              <a:buNone/>
            </a:pPr>
            <a:r>
              <a:rPr lang="en-US" sz="4800" u="none" dirty="0">
                <a:solidFill>
                  <a:srgbClr val="0E0E0E"/>
                </a:solidFill>
                <a:latin typeface="Poppins SemiBold" pitchFamily="34" charset="0"/>
                <a:ea typeface="Poppins SemiBold" pitchFamily="34" charset="-122"/>
                <a:cs typeface="Poppins SemiBold" pitchFamily="34" charset="-120"/>
              </a:rPr>
              <a:t>FREE PRESENTATION TEMPLATE BY EATEMP</a:t>
            </a:r>
            <a:endParaRPr lang="en-US" sz="4800" dirty="0"/>
          </a:p>
        </p:txBody>
      </p:sp>
      <p:grpSp>
        <p:nvGrpSpPr>
          <p:cNvPr id="11442" name="Group"/>
          <p:cNvGrpSpPr/>
          <p:nvPr/>
        </p:nvGrpSpPr>
        <p:grpSpPr>
          <a:xfrm>
            <a:off x="17235487" y="8456817"/>
            <a:ext cx="1463470" cy="1601583"/>
            <a:chOff x="17235487" y="8456817"/>
            <a:chExt cx="1463470" cy="1601583"/>
          </a:xfrm>
        </p:grpSpPr>
        <p:pic>
          <p:nvPicPr>
            <p:cNvPr id="6"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7" name="Text 2"/>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pic>
        <p:nvPicPr>
          <p:cNvPr id="8" name="Image 3" descr="preencoded.png">    </p:cNvPr>
          <p:cNvPicPr>
            <a:picLocks noChangeAspect="1"/>
          </p:cNvPicPr>
          <p:nvPr/>
        </p:nvPicPr>
        <p:blipFill>
          <a:blip r:embed="rId4"/>
          <a:stretch>
            <a:fillRect/>
          </a:stretch>
        </p:blipFill>
        <p:spPr>
          <a:xfrm>
            <a:off x="5943600" y="2743200"/>
            <a:ext cx="6410325" cy="7315200"/>
          </a:xfrm>
          <a:prstGeom prst="rect">
            <a:avLst/>
          </a:prstGeom>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43000" y="438150"/>
            <a:ext cx="16002000" cy="9410700"/>
          </a:xfrm>
          <a:prstGeom prst="rect">
            <a:avLst/>
          </a:prstGeom>
        </p:spPr>
      </p:pic>
      <p:grpSp>
        <p:nvGrpSpPr>
          <p:cNvPr id="37373"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5015865" y="2514600"/>
            <a:ext cx="5103495" cy="2169795"/>
          </a:xfrm>
          <a:prstGeom prst="rect">
            <a:avLst/>
          </a:prstGeom>
          <a:noFill/>
          <a:ln/>
        </p:spPr>
        <p:txBody>
          <a:bodyPr wrap="square" lIns="0" tIns="0" rIns="0" bIns="0" rtlCol="0" anchor="t"/>
          <a:lstStyle/>
          <a:p>
            <a:pPr algn="ctr" indent="0" marL="0">
              <a:buNone/>
            </a:pPr>
            <a:r>
              <a:rPr lang="en-US" sz="9600" b="1" u="none" dirty="0">
                <a:solidFill>
                  <a:srgbClr val="272727"/>
                </a:solidFill>
                <a:latin typeface="Teko" pitchFamily="34" charset="0"/>
                <a:ea typeface="Teko" pitchFamily="34" charset="-122"/>
                <a:cs typeface="Teko" pitchFamily="34" charset="-120"/>
              </a:rPr>
              <a:t>WELCOME</a:t>
            </a:r>
            <a:endParaRPr lang="en-US" sz="9600" dirty="0"/>
          </a:p>
        </p:txBody>
      </p:sp>
      <p:sp>
        <p:nvSpPr>
          <p:cNvPr id="6" name="Text 2"/>
          <p:cNvSpPr/>
          <p:nvPr/>
        </p:nvSpPr>
        <p:spPr>
          <a:xfrm>
            <a:off x="3465195" y="4352925"/>
            <a:ext cx="8204835" cy="23926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Welcome to the world of fantasy! Join us on a journey to explore the mystical creatures, enchanted lands, and magical wonders that exist beyond our reality. Discover the wonders and secrets of this exciting realm and unlock the power of imagination.</a:t>
            </a:r>
            <a:endParaRPr lang="en-US" sz="2400" dirty="0"/>
          </a:p>
        </p:txBody>
      </p:sp>
      <p:pic>
        <p:nvPicPr>
          <p:cNvPr id="7" name="Image 2" descr="preencoded.png">    </p:cNvPr>
          <p:cNvPicPr>
            <a:picLocks noChangeAspect="1"/>
          </p:cNvPicPr>
          <p:nvPr/>
        </p:nvPicPr>
        <p:blipFill>
          <a:blip r:embed="rId3"/>
          <a:stretch>
            <a:fillRect/>
          </a:stretch>
        </p:blipFill>
        <p:spPr>
          <a:xfrm>
            <a:off x="11944350" y="1504950"/>
            <a:ext cx="5753100" cy="7277100"/>
          </a:xfrm>
          <a:prstGeom prst="rect">
            <a:avLst/>
          </a:prstGeom>
        </p:spPr>
      </p:pic>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59200" y="133350"/>
            <a:ext cx="1828800" cy="10010775"/>
          </a:xfrm>
          <a:prstGeom prst="rect">
            <a:avLst/>
          </a:prstGeom>
        </p:spPr>
      </p:pic>
      <p:pic>
        <p:nvPicPr>
          <p:cNvPr id="3" name="Image 1" descr="preencoded.png">    </p:cNvPr>
          <p:cNvPicPr>
            <a:picLocks noChangeAspect="1"/>
          </p:cNvPicPr>
          <p:nvPr/>
        </p:nvPicPr>
        <p:blipFill>
          <a:blip r:embed="rId2"/>
          <a:stretch>
            <a:fillRect/>
          </a:stretch>
        </p:blipFill>
        <p:spPr>
          <a:xfrm>
            <a:off x="0" y="276225"/>
            <a:ext cx="2009775" cy="10010775"/>
          </a:xfrm>
          <a:prstGeom prst="rect">
            <a:avLst/>
          </a:prstGeom>
        </p:spPr>
      </p:pic>
      <p:grpSp>
        <p:nvGrpSpPr>
          <p:cNvPr id="2454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514850" y="990600"/>
            <a:ext cx="9685020" cy="2169795"/>
          </a:xfrm>
          <a:prstGeom prst="rect">
            <a:avLst/>
          </a:prstGeom>
          <a:noFill/>
          <a:ln/>
        </p:spPr>
        <p:txBody>
          <a:bodyPr wrap="square" lIns="0" tIns="0" rIns="0" bIns="0" rtlCol="0" anchor="t"/>
          <a:lstStyle/>
          <a:p>
            <a:pPr algn="l" indent="0" marL="0">
              <a:buNone/>
            </a:pPr>
            <a:r>
              <a:rPr lang="en-US" sz="9600" b="1" u="none" dirty="0">
                <a:solidFill>
                  <a:srgbClr val="272727"/>
                </a:solidFill>
                <a:latin typeface="Teko" pitchFamily="34" charset="0"/>
                <a:ea typeface="Teko" pitchFamily="34" charset="-122"/>
                <a:cs typeface="Teko" pitchFamily="34" charset="-120"/>
              </a:rPr>
              <a:t>TABLE OF CONTENTS</a:t>
            </a:r>
            <a:endParaRPr lang="en-US" sz="9600" dirty="0"/>
          </a:p>
        </p:txBody>
      </p:sp>
      <p:grpSp>
        <p:nvGrpSpPr>
          <p:cNvPr id="29724" name="Group"/>
          <p:cNvGrpSpPr/>
          <p:nvPr/>
        </p:nvGrpSpPr>
        <p:grpSpPr>
          <a:xfrm>
            <a:off x="6819900" y="3038475"/>
            <a:ext cx="1219200" cy="1219200"/>
            <a:chOff x="6819900" y="3038475"/>
            <a:chExt cx="1219200" cy="1219200"/>
          </a:xfrm>
        </p:grpSpPr>
        <p:sp>
          <p:nvSpPr>
            <p:cNvPr id="7" name="Shape 2"/>
            <p:cNvSpPr/>
            <p:nvPr/>
          </p:nvSpPr>
          <p:spPr>
            <a:xfrm>
              <a:off x="6819900" y="3038475"/>
              <a:ext cx="1219200" cy="1219200"/>
            </a:xfrm>
            <a:prstGeom prst="ellipse">
              <a:avLst/>
            </a:prstGeom>
            <a:solidFill>
              <a:srgbClr val="01233C"/>
            </a:solidFill>
            <a:ln/>
          </p:spPr>
        </p:sp>
        <p:sp>
          <p:nvSpPr>
            <p:cNvPr id="8" name="Text 3"/>
            <p:cNvSpPr/>
            <p:nvPr/>
          </p:nvSpPr>
          <p:spPr>
            <a:xfrm>
              <a:off x="7158990" y="3239453"/>
              <a:ext cx="541020" cy="817245"/>
            </a:xfrm>
            <a:prstGeom prst="rect">
              <a:avLst/>
            </a:prstGeom>
            <a:noFill/>
            <a:ln/>
          </p:spPr>
          <p:txBody>
            <a:bodyPr wrap="square" lIns="0" tIns="0" rIns="0" bIns="0" rtlCol="0" anchor="ctr"/>
            <a:lstStyle/>
            <a:p>
              <a:pPr algn="ctr" indent="0" marL="0">
                <a:buNone/>
              </a:pPr>
              <a:r>
                <a:rPr lang="en-US" sz="3600" b="1" u="none" dirty="0">
                  <a:solidFill>
                    <a:srgbClr val="FFFFFF"/>
                  </a:solidFill>
                  <a:latin typeface="Teko" pitchFamily="34" charset="0"/>
                  <a:ea typeface="Teko" pitchFamily="34" charset="-122"/>
                  <a:cs typeface="Teko" pitchFamily="34" charset="-120"/>
                </a:rPr>
                <a:t>01</a:t>
              </a:r>
              <a:endParaRPr lang="en-US" sz="3600" dirty="0"/>
            </a:p>
          </p:txBody>
        </p:sp>
      </p:grpSp>
      <p:grpSp>
        <p:nvGrpSpPr>
          <p:cNvPr id="14761" name="Group"/>
          <p:cNvGrpSpPr/>
          <p:nvPr/>
        </p:nvGrpSpPr>
        <p:grpSpPr>
          <a:xfrm>
            <a:off x="8191500" y="3052763"/>
            <a:ext cx="4206240" cy="1297305"/>
            <a:chOff x="8191500" y="3052763"/>
            <a:chExt cx="4206240" cy="1297305"/>
          </a:xfrm>
        </p:grpSpPr>
        <p:sp>
          <p:nvSpPr>
            <p:cNvPr id="9" name="Text 4"/>
            <p:cNvSpPr/>
            <p:nvPr/>
          </p:nvSpPr>
          <p:spPr>
            <a:xfrm>
              <a:off x="8191500" y="3052763"/>
              <a:ext cx="420624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INTRODUCTION</a:t>
              </a:r>
              <a:endParaRPr lang="en-US" sz="3600" dirty="0"/>
            </a:p>
          </p:txBody>
        </p:sp>
        <p:sp>
          <p:nvSpPr>
            <p:cNvPr id="10" name="Text 5"/>
            <p:cNvSpPr/>
            <p:nvPr/>
          </p:nvSpPr>
          <p:spPr>
            <a:xfrm>
              <a:off x="8191500" y="378618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Extraordinary Realm</a:t>
              </a:r>
              <a:endParaRPr lang="en-US" sz="2400" dirty="0"/>
            </a:p>
          </p:txBody>
        </p:sp>
      </p:grpSp>
      <p:grpSp>
        <p:nvGrpSpPr>
          <p:cNvPr id="75786" name="Group"/>
          <p:cNvGrpSpPr/>
          <p:nvPr/>
        </p:nvGrpSpPr>
        <p:grpSpPr>
          <a:xfrm>
            <a:off x="12420600" y="3038475"/>
            <a:ext cx="1219200" cy="1219200"/>
            <a:chOff x="12420600" y="3038475"/>
            <a:chExt cx="1219200" cy="1219200"/>
          </a:xfrm>
        </p:grpSpPr>
        <p:sp>
          <p:nvSpPr>
            <p:cNvPr id="11" name="Shape 6"/>
            <p:cNvSpPr/>
            <p:nvPr/>
          </p:nvSpPr>
          <p:spPr>
            <a:xfrm>
              <a:off x="12420600" y="3038475"/>
              <a:ext cx="1219200" cy="1219200"/>
            </a:xfrm>
            <a:prstGeom prst="ellipse">
              <a:avLst/>
            </a:prstGeom>
            <a:solidFill>
              <a:srgbClr val="01233C"/>
            </a:solidFill>
            <a:ln/>
          </p:spPr>
        </p:sp>
        <p:sp>
          <p:nvSpPr>
            <p:cNvPr id="12" name="Text 7"/>
            <p:cNvSpPr/>
            <p:nvPr/>
          </p:nvSpPr>
          <p:spPr>
            <a:xfrm>
              <a:off x="12726353" y="3239453"/>
              <a:ext cx="607695" cy="817245"/>
            </a:xfrm>
            <a:prstGeom prst="rect">
              <a:avLst/>
            </a:prstGeom>
            <a:noFill/>
            <a:ln/>
          </p:spPr>
          <p:txBody>
            <a:bodyPr wrap="square" lIns="0" tIns="0" rIns="0" bIns="0" rtlCol="0" anchor="ctr"/>
            <a:lstStyle/>
            <a:p>
              <a:pPr algn="ctr" indent="0" marL="0">
                <a:buNone/>
              </a:pPr>
              <a:r>
                <a:rPr lang="en-US" sz="3600" b="1" u="none" dirty="0">
                  <a:solidFill>
                    <a:srgbClr val="FFFFFF"/>
                  </a:solidFill>
                  <a:latin typeface="Teko" pitchFamily="34" charset="0"/>
                  <a:ea typeface="Teko" pitchFamily="34" charset="-122"/>
                  <a:cs typeface="Teko" pitchFamily="34" charset="-120"/>
                </a:rPr>
                <a:t>02</a:t>
              </a:r>
              <a:endParaRPr lang="en-US" sz="3600" dirty="0"/>
            </a:p>
          </p:txBody>
        </p:sp>
      </p:grpSp>
      <p:grpSp>
        <p:nvGrpSpPr>
          <p:cNvPr id="38466" name="Group"/>
          <p:cNvGrpSpPr/>
          <p:nvPr/>
        </p:nvGrpSpPr>
        <p:grpSpPr>
          <a:xfrm>
            <a:off x="13792200" y="3052763"/>
            <a:ext cx="4206240" cy="1297305"/>
            <a:chOff x="13792200" y="3052763"/>
            <a:chExt cx="4206240" cy="1297305"/>
          </a:xfrm>
        </p:grpSpPr>
        <p:sp>
          <p:nvSpPr>
            <p:cNvPr id="13" name="Text 8"/>
            <p:cNvSpPr/>
            <p:nvPr/>
          </p:nvSpPr>
          <p:spPr>
            <a:xfrm>
              <a:off x="13792200" y="3052763"/>
              <a:ext cx="420624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ENCOUNTERS</a:t>
              </a:r>
              <a:endParaRPr lang="en-US" sz="3600" dirty="0"/>
            </a:p>
          </p:txBody>
        </p:sp>
        <p:sp>
          <p:nvSpPr>
            <p:cNvPr id="14" name="Text 9"/>
            <p:cNvSpPr/>
            <p:nvPr/>
          </p:nvSpPr>
          <p:spPr>
            <a:xfrm>
              <a:off x="13792200" y="378618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Unicorn Sightings</a:t>
              </a:r>
              <a:endParaRPr lang="en-US" sz="2400" dirty="0"/>
            </a:p>
          </p:txBody>
        </p:sp>
      </p:grpSp>
      <p:grpSp>
        <p:nvGrpSpPr>
          <p:cNvPr id="12597" name="Group"/>
          <p:cNvGrpSpPr/>
          <p:nvPr/>
        </p:nvGrpSpPr>
        <p:grpSpPr>
          <a:xfrm>
            <a:off x="6819900" y="5276850"/>
            <a:ext cx="1219200" cy="1219200"/>
            <a:chOff x="6819900" y="5276850"/>
            <a:chExt cx="1219200" cy="1219200"/>
          </a:xfrm>
        </p:grpSpPr>
        <p:sp>
          <p:nvSpPr>
            <p:cNvPr id="15" name="Shape 10"/>
            <p:cNvSpPr/>
            <p:nvPr/>
          </p:nvSpPr>
          <p:spPr>
            <a:xfrm>
              <a:off x="6819900" y="5276850"/>
              <a:ext cx="1219200" cy="1219200"/>
            </a:xfrm>
            <a:prstGeom prst="ellipse">
              <a:avLst/>
            </a:prstGeom>
            <a:solidFill>
              <a:srgbClr val="01233C"/>
            </a:solidFill>
            <a:ln/>
          </p:spPr>
        </p:sp>
        <p:sp>
          <p:nvSpPr>
            <p:cNvPr id="16" name="Text 11"/>
            <p:cNvSpPr/>
            <p:nvPr/>
          </p:nvSpPr>
          <p:spPr>
            <a:xfrm>
              <a:off x="7125652" y="5477828"/>
              <a:ext cx="607695" cy="817245"/>
            </a:xfrm>
            <a:prstGeom prst="rect">
              <a:avLst/>
            </a:prstGeom>
            <a:noFill/>
            <a:ln/>
          </p:spPr>
          <p:txBody>
            <a:bodyPr wrap="square" lIns="0" tIns="0" rIns="0" bIns="0" rtlCol="0" anchor="ctr"/>
            <a:lstStyle/>
            <a:p>
              <a:pPr algn="ctr" indent="0" marL="0">
                <a:buNone/>
              </a:pPr>
              <a:r>
                <a:rPr lang="en-US" sz="3600" b="1" u="none" dirty="0">
                  <a:solidFill>
                    <a:srgbClr val="FFFFFF"/>
                  </a:solidFill>
                  <a:latin typeface="Teko" pitchFamily="34" charset="0"/>
                  <a:ea typeface="Teko" pitchFamily="34" charset="-122"/>
                  <a:cs typeface="Teko" pitchFamily="34" charset="-120"/>
                </a:rPr>
                <a:t>03</a:t>
              </a:r>
              <a:endParaRPr lang="en-US" sz="3600" dirty="0"/>
            </a:p>
          </p:txBody>
        </p:sp>
      </p:grpSp>
      <p:grpSp>
        <p:nvGrpSpPr>
          <p:cNvPr id="77492" name="Group"/>
          <p:cNvGrpSpPr/>
          <p:nvPr/>
        </p:nvGrpSpPr>
        <p:grpSpPr>
          <a:xfrm>
            <a:off x="8191500" y="5291138"/>
            <a:ext cx="4206240" cy="1297304"/>
            <a:chOff x="8191500" y="5291138"/>
            <a:chExt cx="4206240" cy="1297304"/>
          </a:xfrm>
        </p:grpSpPr>
        <p:sp>
          <p:nvSpPr>
            <p:cNvPr id="17" name="Text 12"/>
            <p:cNvSpPr/>
            <p:nvPr/>
          </p:nvSpPr>
          <p:spPr>
            <a:xfrm>
              <a:off x="8191500" y="5291138"/>
              <a:ext cx="420624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WONDERS</a:t>
              </a:r>
              <a:endParaRPr lang="en-US" sz="3600" dirty="0"/>
            </a:p>
          </p:txBody>
        </p:sp>
        <p:sp>
          <p:nvSpPr>
            <p:cNvPr id="18" name="Text 13"/>
            <p:cNvSpPr/>
            <p:nvPr/>
          </p:nvSpPr>
          <p:spPr>
            <a:xfrm>
              <a:off x="8191500" y="6024562"/>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Wishes Granted</a:t>
              </a:r>
              <a:endParaRPr lang="en-US" sz="2400" dirty="0"/>
            </a:p>
          </p:txBody>
        </p:sp>
      </p:grpSp>
      <p:grpSp>
        <p:nvGrpSpPr>
          <p:cNvPr id="61777" name="Group"/>
          <p:cNvGrpSpPr/>
          <p:nvPr/>
        </p:nvGrpSpPr>
        <p:grpSpPr>
          <a:xfrm>
            <a:off x="12420600" y="5276850"/>
            <a:ext cx="1219200" cy="1219200"/>
            <a:chOff x="12420600" y="5276850"/>
            <a:chExt cx="1219200" cy="1219200"/>
          </a:xfrm>
        </p:grpSpPr>
        <p:sp>
          <p:nvSpPr>
            <p:cNvPr id="19" name="Shape 14"/>
            <p:cNvSpPr/>
            <p:nvPr/>
          </p:nvSpPr>
          <p:spPr>
            <a:xfrm>
              <a:off x="12420600" y="5276850"/>
              <a:ext cx="1219200" cy="1219200"/>
            </a:xfrm>
            <a:prstGeom prst="ellipse">
              <a:avLst/>
            </a:prstGeom>
            <a:solidFill>
              <a:srgbClr val="01233C"/>
            </a:solidFill>
            <a:ln/>
          </p:spPr>
        </p:sp>
        <p:sp>
          <p:nvSpPr>
            <p:cNvPr id="20" name="Text 15"/>
            <p:cNvSpPr/>
            <p:nvPr/>
          </p:nvSpPr>
          <p:spPr>
            <a:xfrm>
              <a:off x="12716828" y="5477828"/>
              <a:ext cx="626745" cy="817245"/>
            </a:xfrm>
            <a:prstGeom prst="rect">
              <a:avLst/>
            </a:prstGeom>
            <a:noFill/>
            <a:ln/>
          </p:spPr>
          <p:txBody>
            <a:bodyPr wrap="square" lIns="0" tIns="0" rIns="0" bIns="0" rtlCol="0" anchor="ctr"/>
            <a:lstStyle/>
            <a:p>
              <a:pPr algn="ctr" indent="0" marL="0">
                <a:buNone/>
              </a:pPr>
              <a:r>
                <a:rPr lang="en-US" sz="3600" b="1" u="none" dirty="0">
                  <a:solidFill>
                    <a:srgbClr val="FFFFFF"/>
                  </a:solidFill>
                  <a:latin typeface="Teko" pitchFamily="34" charset="0"/>
                  <a:ea typeface="Teko" pitchFamily="34" charset="-122"/>
                  <a:cs typeface="Teko" pitchFamily="34" charset="-120"/>
                </a:rPr>
                <a:t>04</a:t>
              </a:r>
              <a:endParaRPr lang="en-US" sz="3600" dirty="0"/>
            </a:p>
          </p:txBody>
        </p:sp>
      </p:grpSp>
      <p:grpSp>
        <p:nvGrpSpPr>
          <p:cNvPr id="89041" name="Group"/>
          <p:cNvGrpSpPr/>
          <p:nvPr/>
        </p:nvGrpSpPr>
        <p:grpSpPr>
          <a:xfrm>
            <a:off x="13792200" y="5291138"/>
            <a:ext cx="4206240" cy="1297304"/>
            <a:chOff x="13792200" y="5291138"/>
            <a:chExt cx="4206240" cy="1297304"/>
          </a:xfrm>
        </p:grpSpPr>
        <p:sp>
          <p:nvSpPr>
            <p:cNvPr id="21" name="Text 16"/>
            <p:cNvSpPr/>
            <p:nvPr/>
          </p:nvSpPr>
          <p:spPr>
            <a:xfrm>
              <a:off x="13792200" y="5291138"/>
              <a:ext cx="420624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MAGIC</a:t>
              </a:r>
              <a:endParaRPr lang="en-US" sz="3600" dirty="0"/>
            </a:p>
          </p:txBody>
        </p:sp>
        <p:sp>
          <p:nvSpPr>
            <p:cNvPr id="22" name="Text 17"/>
            <p:cNvSpPr/>
            <p:nvPr/>
          </p:nvSpPr>
          <p:spPr>
            <a:xfrm>
              <a:off x="13792200" y="6024562"/>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Spellcasting</a:t>
              </a:r>
              <a:endParaRPr lang="en-US" sz="2400" dirty="0"/>
            </a:p>
          </p:txBody>
        </p:sp>
      </p:grpSp>
      <p:grpSp>
        <p:nvGrpSpPr>
          <p:cNvPr id="28776" name="Group"/>
          <p:cNvGrpSpPr/>
          <p:nvPr/>
        </p:nvGrpSpPr>
        <p:grpSpPr>
          <a:xfrm>
            <a:off x="6819900" y="7515225"/>
            <a:ext cx="1219200" cy="1219200"/>
            <a:chOff x="6819900" y="7515225"/>
            <a:chExt cx="1219200" cy="1219200"/>
          </a:xfrm>
        </p:grpSpPr>
        <p:sp>
          <p:nvSpPr>
            <p:cNvPr id="23" name="Shape 18"/>
            <p:cNvSpPr/>
            <p:nvPr/>
          </p:nvSpPr>
          <p:spPr>
            <a:xfrm>
              <a:off x="6819900" y="7515225"/>
              <a:ext cx="1219200" cy="1219200"/>
            </a:xfrm>
            <a:prstGeom prst="ellipse">
              <a:avLst/>
            </a:prstGeom>
            <a:solidFill>
              <a:srgbClr val="01233C"/>
            </a:solidFill>
            <a:ln/>
          </p:spPr>
        </p:sp>
        <p:sp>
          <p:nvSpPr>
            <p:cNvPr id="24" name="Text 19"/>
            <p:cNvSpPr/>
            <p:nvPr/>
          </p:nvSpPr>
          <p:spPr>
            <a:xfrm>
              <a:off x="7120890" y="7716203"/>
              <a:ext cx="617220" cy="817245"/>
            </a:xfrm>
            <a:prstGeom prst="rect">
              <a:avLst/>
            </a:prstGeom>
            <a:noFill/>
            <a:ln/>
          </p:spPr>
          <p:txBody>
            <a:bodyPr wrap="square" lIns="0" tIns="0" rIns="0" bIns="0" rtlCol="0" anchor="ctr"/>
            <a:lstStyle/>
            <a:p>
              <a:pPr algn="ctr" indent="0" marL="0">
                <a:buNone/>
              </a:pPr>
              <a:r>
                <a:rPr lang="en-US" sz="3600" b="1" u="none" dirty="0">
                  <a:solidFill>
                    <a:srgbClr val="FFFFFF"/>
                  </a:solidFill>
                  <a:latin typeface="Teko" pitchFamily="34" charset="0"/>
                  <a:ea typeface="Teko" pitchFamily="34" charset="-122"/>
                  <a:cs typeface="Teko" pitchFamily="34" charset="-120"/>
                </a:rPr>
                <a:t>05</a:t>
              </a:r>
              <a:endParaRPr lang="en-US" sz="3600" dirty="0"/>
            </a:p>
          </p:txBody>
        </p:sp>
      </p:grpSp>
      <p:grpSp>
        <p:nvGrpSpPr>
          <p:cNvPr id="27403" name="Group"/>
          <p:cNvGrpSpPr/>
          <p:nvPr/>
        </p:nvGrpSpPr>
        <p:grpSpPr>
          <a:xfrm>
            <a:off x="8191500" y="7529513"/>
            <a:ext cx="4206240" cy="1297305"/>
            <a:chOff x="8191500" y="7529513"/>
            <a:chExt cx="4206240" cy="1297305"/>
          </a:xfrm>
        </p:grpSpPr>
        <p:sp>
          <p:nvSpPr>
            <p:cNvPr id="25" name="Text 20"/>
            <p:cNvSpPr/>
            <p:nvPr/>
          </p:nvSpPr>
          <p:spPr>
            <a:xfrm>
              <a:off x="8191500" y="7529513"/>
              <a:ext cx="420624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ADVENTURE</a:t>
              </a:r>
              <a:endParaRPr lang="en-US" sz="3600" dirty="0"/>
            </a:p>
          </p:txBody>
        </p:sp>
        <p:sp>
          <p:nvSpPr>
            <p:cNvPr id="26" name="Text 21"/>
            <p:cNvSpPr/>
            <p:nvPr/>
          </p:nvSpPr>
          <p:spPr>
            <a:xfrm>
              <a:off x="8191500" y="826293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Happily Ever After</a:t>
              </a:r>
              <a:endParaRPr lang="en-US" sz="2400" dirty="0"/>
            </a:p>
          </p:txBody>
        </p:sp>
      </p:grpSp>
      <p:grpSp>
        <p:nvGrpSpPr>
          <p:cNvPr id="13712" name="Group"/>
          <p:cNvGrpSpPr/>
          <p:nvPr/>
        </p:nvGrpSpPr>
        <p:grpSpPr>
          <a:xfrm>
            <a:off x="12420600" y="7515225"/>
            <a:ext cx="1219200" cy="1219200"/>
            <a:chOff x="12420600" y="7515225"/>
            <a:chExt cx="1219200" cy="1219200"/>
          </a:xfrm>
        </p:grpSpPr>
        <p:sp>
          <p:nvSpPr>
            <p:cNvPr id="27" name="Shape 22"/>
            <p:cNvSpPr/>
            <p:nvPr/>
          </p:nvSpPr>
          <p:spPr>
            <a:xfrm>
              <a:off x="12420600" y="7515225"/>
              <a:ext cx="1219200" cy="1219200"/>
            </a:xfrm>
            <a:prstGeom prst="ellipse">
              <a:avLst/>
            </a:prstGeom>
            <a:solidFill>
              <a:srgbClr val="01233C"/>
            </a:solidFill>
            <a:ln/>
          </p:spPr>
        </p:sp>
        <p:sp>
          <p:nvSpPr>
            <p:cNvPr id="28" name="Text 23"/>
            <p:cNvSpPr/>
            <p:nvPr/>
          </p:nvSpPr>
          <p:spPr>
            <a:xfrm>
              <a:off x="12721590" y="7716203"/>
              <a:ext cx="617220" cy="817245"/>
            </a:xfrm>
            <a:prstGeom prst="rect">
              <a:avLst/>
            </a:prstGeom>
            <a:noFill/>
            <a:ln/>
          </p:spPr>
          <p:txBody>
            <a:bodyPr wrap="square" lIns="0" tIns="0" rIns="0" bIns="0" rtlCol="0" anchor="ctr"/>
            <a:lstStyle/>
            <a:p>
              <a:pPr algn="ctr" indent="0" marL="0">
                <a:buNone/>
              </a:pPr>
              <a:r>
                <a:rPr lang="en-US" sz="3600" b="1" u="none" dirty="0">
                  <a:solidFill>
                    <a:srgbClr val="FFFFFF"/>
                  </a:solidFill>
                  <a:latin typeface="Teko" pitchFamily="34" charset="0"/>
                  <a:ea typeface="Teko" pitchFamily="34" charset="-122"/>
                  <a:cs typeface="Teko" pitchFamily="34" charset="-120"/>
                </a:rPr>
                <a:t>06</a:t>
              </a:r>
              <a:endParaRPr lang="en-US" sz="3600" dirty="0"/>
            </a:p>
          </p:txBody>
        </p:sp>
      </p:grpSp>
      <p:grpSp>
        <p:nvGrpSpPr>
          <p:cNvPr id="76408" name="Group"/>
          <p:cNvGrpSpPr/>
          <p:nvPr/>
        </p:nvGrpSpPr>
        <p:grpSpPr>
          <a:xfrm>
            <a:off x="13792200" y="7529513"/>
            <a:ext cx="4206240" cy="1297305"/>
            <a:chOff x="13792200" y="7529513"/>
            <a:chExt cx="4206240" cy="1297305"/>
          </a:xfrm>
        </p:grpSpPr>
        <p:sp>
          <p:nvSpPr>
            <p:cNvPr id="29" name="Text 24"/>
            <p:cNvSpPr/>
            <p:nvPr/>
          </p:nvSpPr>
          <p:spPr>
            <a:xfrm>
              <a:off x="13792200" y="7529513"/>
              <a:ext cx="420624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CONCLUSION</a:t>
              </a:r>
              <a:endParaRPr lang="en-US" sz="3600" dirty="0"/>
            </a:p>
          </p:txBody>
        </p:sp>
        <p:sp>
          <p:nvSpPr>
            <p:cNvPr id="30" name="Text 25"/>
            <p:cNvSpPr/>
            <p:nvPr/>
          </p:nvSpPr>
          <p:spPr>
            <a:xfrm>
              <a:off x="13792200" y="8262938"/>
              <a:ext cx="4175760"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Embrace the Fantasy</a:t>
              </a:r>
              <a:endParaRPr lang="en-US" sz="2400" dirty="0"/>
            </a:p>
          </p:txBody>
        </p:sp>
      </p:grpSp>
      <p:pic>
        <p:nvPicPr>
          <p:cNvPr id="31" name="Image 3" descr="preencoded.png">    </p:cNvPr>
          <p:cNvPicPr>
            <a:picLocks noChangeAspect="1"/>
          </p:cNvPicPr>
          <p:nvPr/>
        </p:nvPicPr>
        <p:blipFill>
          <a:blip r:embed="rId4"/>
          <a:stretch>
            <a:fillRect/>
          </a:stretch>
        </p:blipFill>
        <p:spPr>
          <a:xfrm>
            <a:off x="171450" y="3324225"/>
            <a:ext cx="6267450" cy="5410200"/>
          </a:xfrm>
          <a:prstGeom prst="rect">
            <a:avLst/>
          </a:prstGeom>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109822" cy="4689409"/>
          </a:xfrm>
          <a:prstGeom prst="rect">
            <a:avLst/>
          </a:prstGeom>
        </p:spPr>
      </p:pic>
      <p:pic>
        <p:nvPicPr>
          <p:cNvPr id="3" name="Image 1" descr="preencoded.png">    </p:cNvPr>
          <p:cNvPicPr>
            <a:picLocks noChangeAspect="1"/>
          </p:cNvPicPr>
          <p:nvPr/>
        </p:nvPicPr>
        <p:blipFill>
          <a:blip r:embed="rId2"/>
          <a:stretch>
            <a:fillRect/>
          </a:stretch>
        </p:blipFill>
        <p:spPr>
          <a:xfrm>
            <a:off x="9344025" y="6705600"/>
            <a:ext cx="8943975" cy="3581400"/>
          </a:xfrm>
          <a:prstGeom prst="rect">
            <a:avLst/>
          </a:prstGeom>
        </p:spPr>
      </p:pic>
      <p:grpSp>
        <p:nvGrpSpPr>
          <p:cNvPr id="1241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219325" y="2057400"/>
            <a:ext cx="10629900" cy="1362075"/>
          </a:xfrm>
          <a:prstGeom prst="rect">
            <a:avLst/>
          </a:prstGeom>
          <a:noFill/>
          <a:ln/>
        </p:spPr>
        <p:txBody>
          <a:bodyPr wrap="square" lIns="0" tIns="0" rIns="0" bIns="0" rtlCol="0" anchor="t"/>
          <a:lstStyle/>
          <a:p>
            <a:pPr algn="l" indent="0" marL="0">
              <a:buNone/>
            </a:pPr>
            <a:r>
              <a:rPr lang="en-US" sz="6000" b="1" u="none" dirty="0">
                <a:solidFill>
                  <a:srgbClr val="272727"/>
                </a:solidFill>
                <a:latin typeface="Teko" pitchFamily="34" charset="0"/>
                <a:ea typeface="Teko" pitchFamily="34" charset="-122"/>
                <a:cs typeface="Teko" pitchFamily="34" charset="-120"/>
              </a:rPr>
              <a:t>THE REALM OF THE EXTRAORDINARY</a:t>
            </a:r>
            <a:endParaRPr lang="en-US" sz="6000" dirty="0"/>
          </a:p>
        </p:txBody>
      </p:sp>
      <p:grpSp>
        <p:nvGrpSpPr>
          <p:cNvPr id="57725" name="Group"/>
          <p:cNvGrpSpPr/>
          <p:nvPr/>
        </p:nvGrpSpPr>
        <p:grpSpPr>
          <a:xfrm>
            <a:off x="2219325" y="3552825"/>
            <a:ext cx="13910310" cy="5135880"/>
            <a:chOff x="2219325" y="3552825"/>
            <a:chExt cx="13910310" cy="5135880"/>
          </a:xfrm>
        </p:grpSpPr>
        <p:sp>
          <p:nvSpPr>
            <p:cNvPr id="7" name="Text 2"/>
            <p:cNvSpPr/>
            <p:nvPr/>
          </p:nvSpPr>
          <p:spPr>
            <a:xfrm>
              <a:off x="2219325"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Welcome to the Fantasy World, a realm of wonder and enchantment where anything is possible. Here, dragons breathe fire, unicorns prance through meadows, and rainbows shine brightly. This world is a place where wishes come true, where potions can be cursed and spells are cast. It's a place of treasure and adventure, where the impossible becomes possible. But the greatest treasure of all is the one that lies within. </a:t>
              </a:r>
              <a:endParaRPr lang="en-US" sz="2400" dirty="0"/>
            </a:p>
          </p:txBody>
        </p:sp>
        <p:sp>
          <p:nvSpPr>
            <p:cNvPr id="8" name="Text 3"/>
            <p:cNvSpPr/>
            <p:nvPr/>
          </p:nvSpPr>
          <p:spPr>
            <a:xfrm>
              <a:off x="9525000" y="3552825"/>
              <a:ext cx="6604635" cy="5135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world of fantasy is a reflection of our deepest desires, our fondest dreams, and our wildest imaginations. It's a place where we can let go of the constraints of reality and explore the boundless possibilities of the human mind. In this introduction, we will delve into the mysteries of this realm, uncovering the magic and wonder that lies within. So come with us and let's embark on a journey through the Fantasy World.</a:t>
              </a:r>
              <a:endParaRPr lang="en-US" sz="2400" dirty="0"/>
            </a:p>
          </p:txBody>
        </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908446"/>
            <a:ext cx="5226116" cy="7378554"/>
          </a:xfrm>
          <a:prstGeom prst="rect">
            <a:avLst/>
          </a:prstGeom>
        </p:spPr>
      </p:pic>
      <p:pic>
        <p:nvPicPr>
          <p:cNvPr id="3" name="Image 1" descr="preencoded.png">    </p:cNvPr>
          <p:cNvPicPr>
            <a:picLocks noChangeAspect="1"/>
          </p:cNvPicPr>
          <p:nvPr/>
        </p:nvPicPr>
        <p:blipFill>
          <a:blip r:embed="rId2"/>
          <a:stretch>
            <a:fillRect/>
          </a:stretch>
        </p:blipFill>
        <p:spPr>
          <a:xfrm>
            <a:off x="10742500" y="0"/>
            <a:ext cx="7545500" cy="5559489"/>
          </a:xfrm>
          <a:prstGeom prst="rect">
            <a:avLst/>
          </a:prstGeom>
        </p:spPr>
      </p:pic>
      <p:grpSp>
        <p:nvGrpSpPr>
          <p:cNvPr id="2051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0" y="0"/>
            <a:ext cx="8763000" cy="10287000"/>
          </a:xfrm>
          <a:prstGeom prst="rect">
            <a:avLst/>
          </a:prstGeom>
        </p:spPr>
      </p:pic>
      <p:grpSp>
        <p:nvGrpSpPr>
          <p:cNvPr id="19087" name="Group"/>
          <p:cNvGrpSpPr/>
          <p:nvPr/>
        </p:nvGrpSpPr>
        <p:grpSpPr>
          <a:xfrm>
            <a:off x="9763127" y="2928951"/>
            <a:ext cx="895345" cy="838172"/>
            <a:chOff x="9763127" y="2928951"/>
            <a:chExt cx="895345" cy="838172"/>
          </a:xfrm>
        </p:grpSpPr>
        <p:pic>
          <p:nvPicPr>
            <p:cNvPr id="7" name="Image 4" descr="preencoded.png">    </p:cNvPr>
            <p:cNvPicPr>
              <a:picLocks noChangeAspect="1"/>
            </p:cNvPicPr>
            <p:nvPr/>
          </p:nvPicPr>
          <p:blipFill>
            <a:blip r:embed="rId5"/>
            <a:stretch>
              <a:fillRect/>
            </a:stretch>
          </p:blipFill>
          <p:spPr>
            <a:xfrm>
              <a:off x="9763127" y="2928951"/>
              <a:ext cx="895345" cy="838172"/>
            </a:xfrm>
            <a:prstGeom prst="rect">
              <a:avLst/>
            </a:prstGeom>
          </p:spPr>
        </p:pic>
        <p:grpSp>
          <p:nvGrpSpPr>
            <p:cNvPr id="71680" name="Group"/>
            <p:cNvGrpSpPr/>
            <p:nvPr/>
          </p:nvGrpSpPr>
          <p:grpSpPr>
            <a:xfrm>
              <a:off x="10934700" y="2028825"/>
              <a:ext cx="6377940" cy="2745105"/>
              <a:chOff x="10934700" y="2028825"/>
              <a:chExt cx="6377940" cy="2745105"/>
            </a:xfrm>
          </p:grpSpPr>
          <p:sp>
            <p:nvSpPr>
              <p:cNvPr id="8" name="Text 1"/>
              <p:cNvSpPr/>
              <p:nvPr/>
            </p:nvSpPr>
            <p:spPr>
              <a:xfrm>
                <a:off x="10934700" y="2028825"/>
                <a:ext cx="637794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UNICORN SIGHTINGS</a:t>
                </a:r>
                <a:endParaRPr lang="en-US" sz="3600" dirty="0"/>
              </a:p>
            </p:txBody>
          </p:sp>
          <p:sp>
            <p:nvSpPr>
              <p:cNvPr id="9" name="Text 2"/>
              <p:cNvSpPr/>
              <p:nvPr/>
            </p:nvSpPr>
            <p:spPr>
              <a:xfrm>
                <a:off x="10934700" y="2838450"/>
                <a:ext cx="6347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 that surrounds these enchanting creatures.</a:t>
                </a:r>
                <a:endParaRPr lang="en-US" sz="2400" dirty="0"/>
              </a:p>
            </p:txBody>
          </p:sp>
        </p:grpSp>
      </p:grpSp>
      <p:grpSp>
        <p:nvGrpSpPr>
          <p:cNvPr id="66482" name="Group"/>
          <p:cNvGrpSpPr/>
          <p:nvPr/>
        </p:nvGrpSpPr>
        <p:grpSpPr>
          <a:xfrm>
            <a:off x="9763119" y="5791200"/>
            <a:ext cx="895363" cy="1343025"/>
            <a:chOff x="9763119" y="5791200"/>
            <a:chExt cx="895363" cy="1343025"/>
          </a:xfrm>
        </p:grpSpPr>
        <p:pic>
          <p:nvPicPr>
            <p:cNvPr id="10" name="Image 5" descr="preencoded.png">    </p:cNvPr>
            <p:cNvPicPr>
              <a:picLocks noChangeAspect="1"/>
            </p:cNvPicPr>
            <p:nvPr/>
          </p:nvPicPr>
          <p:blipFill>
            <a:blip r:embed="rId6"/>
            <a:stretch>
              <a:fillRect/>
            </a:stretch>
          </p:blipFill>
          <p:spPr>
            <a:xfrm>
              <a:off x="9763119" y="5791200"/>
              <a:ext cx="895363" cy="1343025"/>
            </a:xfrm>
            <a:prstGeom prst="rect">
              <a:avLst/>
            </a:prstGeom>
          </p:spPr>
        </p:pic>
        <p:grpSp>
          <p:nvGrpSpPr>
            <p:cNvPr id="59886" name="Group"/>
            <p:cNvGrpSpPr/>
            <p:nvPr/>
          </p:nvGrpSpPr>
          <p:grpSpPr>
            <a:xfrm>
              <a:off x="10934700" y="5143500"/>
              <a:ext cx="6377940" cy="2745105"/>
              <a:chOff x="10934700" y="5143500"/>
              <a:chExt cx="6377940" cy="2745105"/>
            </a:xfrm>
          </p:grpSpPr>
          <p:sp>
            <p:nvSpPr>
              <p:cNvPr id="11" name="Text 3"/>
              <p:cNvSpPr/>
              <p:nvPr/>
            </p:nvSpPr>
            <p:spPr>
              <a:xfrm>
                <a:off x="10934700" y="5143500"/>
                <a:ext cx="637794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DRAGON TAMING</a:t>
                </a:r>
                <a:endParaRPr lang="en-US" sz="3600" dirty="0"/>
              </a:p>
            </p:txBody>
          </p:sp>
          <p:sp>
            <p:nvSpPr>
              <p:cNvPr id="12" name="Text 4"/>
              <p:cNvSpPr/>
              <p:nvPr/>
            </p:nvSpPr>
            <p:spPr>
              <a:xfrm>
                <a:off x="10934700" y="5953125"/>
                <a:ext cx="63474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dare to take on these fearsome creatures.</a:t>
                </a:r>
                <a:endParaRPr lang="en-US" sz="2400" dirty="0"/>
              </a:p>
            </p:txBody>
          </p:sp>
        </p:grpSp>
      </p:gr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59200" y="133350"/>
            <a:ext cx="1828800" cy="10010775"/>
          </a:xfrm>
          <a:prstGeom prst="rect">
            <a:avLst/>
          </a:prstGeom>
        </p:spPr>
      </p:pic>
      <p:pic>
        <p:nvPicPr>
          <p:cNvPr id="3" name="Image 1" descr="preencoded.png">    </p:cNvPr>
          <p:cNvPicPr>
            <a:picLocks noChangeAspect="1"/>
          </p:cNvPicPr>
          <p:nvPr/>
        </p:nvPicPr>
        <p:blipFill>
          <a:blip r:embed="rId2"/>
          <a:stretch>
            <a:fillRect/>
          </a:stretch>
        </p:blipFill>
        <p:spPr>
          <a:xfrm>
            <a:off x="0" y="276225"/>
            <a:ext cx="2009775" cy="10010775"/>
          </a:xfrm>
          <a:prstGeom prst="rect">
            <a:avLst/>
          </a:prstGeom>
        </p:spPr>
      </p:pic>
      <p:grpSp>
        <p:nvGrpSpPr>
          <p:cNvPr id="5672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grpSp>
        <p:nvGrpSpPr>
          <p:cNvPr id="14801" name="Group"/>
          <p:cNvGrpSpPr/>
          <p:nvPr/>
        </p:nvGrpSpPr>
        <p:grpSpPr>
          <a:xfrm>
            <a:off x="2657475" y="1009650"/>
            <a:ext cx="6096000" cy="8439150"/>
            <a:chOff x="2657475" y="1009650"/>
            <a:chExt cx="6096000" cy="8439150"/>
          </a:xfrm>
        </p:grpSpPr>
        <p:pic>
          <p:nvPicPr>
            <p:cNvPr id="6" name="Image 3" descr="preencoded.png">    </p:cNvPr>
            <p:cNvPicPr>
              <a:picLocks noChangeAspect="1"/>
            </p:cNvPicPr>
            <p:nvPr/>
          </p:nvPicPr>
          <p:blipFill>
            <a:blip r:embed="rId4"/>
            <a:stretch>
              <a:fillRect/>
            </a:stretch>
          </p:blipFill>
          <p:spPr>
            <a:xfrm>
              <a:off x="5300663" y="1009650"/>
              <a:ext cx="809625" cy="895350"/>
            </a:xfrm>
            <a:prstGeom prst="rect">
              <a:avLst/>
            </a:prstGeom>
          </p:spPr>
        </p:pic>
        <p:grpSp>
          <p:nvGrpSpPr>
            <p:cNvPr id="58943" name="Group"/>
            <p:cNvGrpSpPr/>
            <p:nvPr/>
          </p:nvGrpSpPr>
          <p:grpSpPr>
            <a:xfrm>
              <a:off x="3971925" y="2333625"/>
              <a:ext cx="3627120" cy="817245"/>
              <a:chOff x="3971925" y="2333625"/>
              <a:chExt cx="3627120" cy="817245"/>
            </a:xfrm>
          </p:grpSpPr>
          <p:sp>
            <p:nvSpPr>
              <p:cNvPr id="7" name="Text 1"/>
              <p:cNvSpPr/>
              <p:nvPr/>
            </p:nvSpPr>
            <p:spPr>
              <a:xfrm>
                <a:off x="3971925" y="2333625"/>
                <a:ext cx="362712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UNICORN SIGHTINGS</a:t>
                </a:r>
                <a:endParaRPr lang="en-US" sz="3600" dirty="0"/>
              </a:p>
            </p:txBody>
          </p:sp>
        </p:grpSp>
        <p:grpSp>
          <p:nvGrpSpPr>
            <p:cNvPr id="98010" name="Group"/>
            <p:cNvGrpSpPr/>
            <p:nvPr/>
          </p:nvGrpSpPr>
          <p:grpSpPr>
            <a:xfrm>
              <a:off x="2626995" y="3448050"/>
              <a:ext cx="6156960" cy="1478280"/>
              <a:chOff x="2626995" y="3448050"/>
              <a:chExt cx="6156960" cy="1478280"/>
            </a:xfrm>
          </p:grpSpPr>
          <p:sp>
            <p:nvSpPr>
              <p:cNvPr id="8" name="Text 2"/>
              <p:cNvSpPr/>
              <p:nvPr/>
            </p:nvSpPr>
            <p:spPr>
              <a:xfrm>
                <a:off x="2626995" y="344805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unicorns spotted in the fantasy realm and the beauty and mystery.</a:t>
                </a:r>
                <a:endParaRPr lang="en-US" sz="2400" dirty="0"/>
              </a:p>
            </p:txBody>
          </p:sp>
        </p:grpSp>
        <p:pic>
          <p:nvPicPr>
            <p:cNvPr id="9" name="Image 4" descr="preencoded.png">    </p:cNvPr>
            <p:cNvPicPr>
              <a:picLocks noChangeAspect="1"/>
            </p:cNvPicPr>
            <p:nvPr/>
          </p:nvPicPr>
          <p:blipFill>
            <a:blip r:embed="rId5"/>
            <a:stretch>
              <a:fillRect/>
            </a:stretch>
          </p:blipFill>
          <p:spPr>
            <a:xfrm>
              <a:off x="2657475" y="5276850"/>
              <a:ext cx="6096000" cy="4171950"/>
            </a:xfrm>
            <a:prstGeom prst="rect">
              <a:avLst/>
            </a:prstGeom>
          </p:spPr>
        </p:pic>
      </p:grpSp>
      <p:grpSp>
        <p:nvGrpSpPr>
          <p:cNvPr id="23349" name="Group"/>
          <p:cNvGrpSpPr/>
          <p:nvPr/>
        </p:nvGrpSpPr>
        <p:grpSpPr>
          <a:xfrm>
            <a:off x="9496425" y="1009650"/>
            <a:ext cx="6096000" cy="8439150"/>
            <a:chOff x="9496425" y="1009650"/>
            <a:chExt cx="6096000" cy="8439150"/>
          </a:xfrm>
        </p:grpSpPr>
        <p:pic>
          <p:nvPicPr>
            <p:cNvPr id="10" name="Image 5" descr="preencoded.png">    </p:cNvPr>
            <p:cNvPicPr>
              <a:picLocks noChangeAspect="1"/>
            </p:cNvPicPr>
            <p:nvPr/>
          </p:nvPicPr>
          <p:blipFill>
            <a:blip r:embed="rId6"/>
            <a:stretch>
              <a:fillRect/>
            </a:stretch>
          </p:blipFill>
          <p:spPr>
            <a:xfrm>
              <a:off x="11968163" y="1009650"/>
              <a:ext cx="1152525" cy="895350"/>
            </a:xfrm>
            <a:prstGeom prst="rect">
              <a:avLst/>
            </a:prstGeom>
          </p:spPr>
        </p:pic>
        <p:grpSp>
          <p:nvGrpSpPr>
            <p:cNvPr id="21874" name="Group"/>
            <p:cNvGrpSpPr/>
            <p:nvPr/>
          </p:nvGrpSpPr>
          <p:grpSpPr>
            <a:xfrm>
              <a:off x="11110913" y="2333625"/>
              <a:ext cx="3027045" cy="817245"/>
              <a:chOff x="11110913" y="2333625"/>
              <a:chExt cx="3027045" cy="817245"/>
            </a:xfrm>
          </p:grpSpPr>
          <p:sp>
            <p:nvSpPr>
              <p:cNvPr id="11" name="Text 3"/>
              <p:cNvSpPr/>
              <p:nvPr/>
            </p:nvSpPr>
            <p:spPr>
              <a:xfrm>
                <a:off x="11110913" y="2333625"/>
                <a:ext cx="3027045"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DRAGON TAMING</a:t>
                </a:r>
                <a:endParaRPr lang="en-US" sz="3600" dirty="0"/>
              </a:p>
            </p:txBody>
          </p:sp>
        </p:grpSp>
        <p:grpSp>
          <p:nvGrpSpPr>
            <p:cNvPr id="29835" name="Group"/>
            <p:cNvGrpSpPr/>
            <p:nvPr/>
          </p:nvGrpSpPr>
          <p:grpSpPr>
            <a:xfrm>
              <a:off x="9465945" y="3448050"/>
              <a:ext cx="6156960" cy="1478280"/>
              <a:chOff x="9465945" y="3448050"/>
              <a:chExt cx="6156960" cy="1478280"/>
            </a:xfrm>
          </p:grpSpPr>
          <p:sp>
            <p:nvSpPr>
              <p:cNvPr id="12" name="Text 4"/>
              <p:cNvSpPr/>
              <p:nvPr/>
            </p:nvSpPr>
            <p:spPr>
              <a:xfrm>
                <a:off x="9465945" y="3448050"/>
                <a:ext cx="6156960" cy="14782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closer look at the art of taming dragons and the brave adventurers who take on these creatures.</a:t>
                </a:r>
                <a:endParaRPr lang="en-US" sz="2400" dirty="0"/>
              </a:p>
            </p:txBody>
          </p:sp>
        </p:grpSp>
        <p:pic>
          <p:nvPicPr>
            <p:cNvPr id="13" name="Image 6" descr="preencoded.png">    </p:cNvPr>
            <p:cNvPicPr>
              <a:picLocks noChangeAspect="1"/>
            </p:cNvPicPr>
            <p:nvPr/>
          </p:nvPicPr>
          <p:blipFill>
            <a:blip r:embed="rId7"/>
            <a:stretch>
              <a:fillRect/>
            </a:stretch>
          </p:blipFill>
          <p:spPr>
            <a:xfrm>
              <a:off x="9496425" y="5276850"/>
              <a:ext cx="6096000" cy="4171950"/>
            </a:xfrm>
            <a:prstGeom prst="rect">
              <a:avLst/>
            </a:prstGeom>
          </p:spPr>
        </p:pic>
      </p:gr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43000" y="438150"/>
            <a:ext cx="16002000" cy="9410700"/>
          </a:xfrm>
          <a:prstGeom prst="rect">
            <a:avLst/>
          </a:prstGeom>
        </p:spPr>
      </p:pic>
      <p:grpSp>
        <p:nvGrpSpPr>
          <p:cNvPr id="51089"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pic>
        <p:nvPicPr>
          <p:cNvPr id="5" name="Image 2" descr="preencoded.png">    </p:cNvPr>
          <p:cNvPicPr>
            <a:picLocks noChangeAspect="1"/>
          </p:cNvPicPr>
          <p:nvPr/>
        </p:nvPicPr>
        <p:blipFill>
          <a:blip r:embed="rId3"/>
          <a:stretch>
            <a:fillRect/>
          </a:stretch>
        </p:blipFill>
        <p:spPr>
          <a:xfrm>
            <a:off x="3486150" y="1038225"/>
            <a:ext cx="4474464" cy="3328416"/>
          </a:xfrm>
          <a:prstGeom prst="rect">
            <a:avLst/>
          </a:prstGeom>
        </p:spPr>
      </p:pic>
      <p:grpSp>
        <p:nvGrpSpPr>
          <p:cNvPr id="10749" name="Group"/>
          <p:cNvGrpSpPr/>
          <p:nvPr/>
        </p:nvGrpSpPr>
        <p:grpSpPr>
          <a:xfrm>
            <a:off x="7962900" y="3000375"/>
            <a:ext cx="8311515" cy="4787265"/>
            <a:chOff x="7962900" y="3000375"/>
            <a:chExt cx="8311515" cy="4787265"/>
          </a:xfrm>
        </p:grpSpPr>
        <p:sp>
          <p:nvSpPr>
            <p:cNvPr id="6" name="Text 1"/>
            <p:cNvSpPr/>
            <p:nvPr/>
          </p:nvSpPr>
          <p:spPr>
            <a:xfrm>
              <a:off x="7962900" y="3000375"/>
              <a:ext cx="8282940" cy="4103370"/>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FANTASY IS THE GATEWAY TO THE IMPOSSIBLE, THE LAND WHERE THE ORDINARY BECOMES EXTRAORDINARY, AND THE IMPOSSIBLE BECOMES POSSIBLE. IT IS THE REALM OF THE IMAGINATION, WHERE ANYTHING CAN HAPPEN AND EVERYTHING IS POSSIBLE.</a:t>
              </a:r>
              <a:endParaRPr lang="en-US" sz="3600" dirty="0"/>
            </a:p>
          </p:txBody>
        </p:sp>
        <p:sp>
          <p:nvSpPr>
            <p:cNvPr id="7" name="Text 2"/>
            <p:cNvSpPr/>
            <p:nvPr/>
          </p:nvSpPr>
          <p:spPr>
            <a:xfrm>
              <a:off x="13458825" y="7172325"/>
              <a:ext cx="2815590" cy="615315"/>
            </a:xfrm>
            <a:prstGeom prst="rect">
              <a:avLst/>
            </a:prstGeom>
            <a:noFill/>
            <a:ln/>
          </p:spPr>
          <p:txBody>
            <a:bodyPr wrap="square" lIns="0" tIns="0" rIns="0" bIns="0" rtlCol="0" anchor="t"/>
            <a:lstStyle/>
            <a:p>
              <a:pPr algn="l" indent="0" marL="0">
                <a:buNone/>
              </a:pPr>
              <a:r>
                <a:rPr lang="en-US" sz="2700" b="1" u="none" dirty="0">
                  <a:solidFill>
                    <a:srgbClr val="0E0E0E"/>
                  </a:solidFill>
                  <a:latin typeface="Teko" pitchFamily="34" charset="0"/>
                  <a:ea typeface="Teko" pitchFamily="34" charset="-122"/>
                  <a:cs typeface="Teko" pitchFamily="34" charset="-120"/>
                </a:rPr>
                <a:t>THE DREAM WEAVER</a:t>
              </a:r>
              <a:endParaRPr lang="en-US" sz="2700" dirty="0"/>
            </a:p>
          </p:txBody>
        </p:sp>
      </p:grpSp>
      <p:pic>
        <p:nvPicPr>
          <p:cNvPr id="8" name="Image 3" descr="preencoded.png">    </p:cNvPr>
          <p:cNvPicPr>
            <a:picLocks noChangeAspect="1"/>
          </p:cNvPicPr>
          <p:nvPr/>
        </p:nvPicPr>
        <p:blipFill>
          <a:blip r:embed="rId4"/>
          <a:stretch>
            <a:fillRect/>
          </a:stretch>
        </p:blipFill>
        <p:spPr>
          <a:xfrm>
            <a:off x="866775" y="495300"/>
            <a:ext cx="4676775" cy="9029700"/>
          </a:xfrm>
          <a:prstGeom prst="rect">
            <a:avLst/>
          </a:prstGeom>
        </p:spPr>
      </p:pic>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109822" cy="4689407"/>
          </a:xfrm>
          <a:prstGeom prst="rect">
            <a:avLst/>
          </a:prstGeom>
        </p:spPr>
      </p:pic>
      <p:pic>
        <p:nvPicPr>
          <p:cNvPr id="3" name="Image 1" descr="preencoded.png">    </p:cNvPr>
          <p:cNvPicPr>
            <a:picLocks noChangeAspect="1"/>
          </p:cNvPicPr>
          <p:nvPr/>
        </p:nvPicPr>
        <p:blipFill>
          <a:blip r:embed="rId2"/>
          <a:stretch>
            <a:fillRect/>
          </a:stretch>
        </p:blipFill>
        <p:spPr>
          <a:xfrm>
            <a:off x="9344025" y="6705600"/>
            <a:ext cx="8943975" cy="3581400"/>
          </a:xfrm>
          <a:prstGeom prst="rect">
            <a:avLst/>
          </a:prstGeom>
        </p:spPr>
      </p:pic>
      <p:grpSp>
        <p:nvGrpSpPr>
          <p:cNvPr id="9467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5372100" y="809625"/>
            <a:ext cx="7553325" cy="8667750"/>
          </a:xfrm>
          <a:prstGeom prst="rect">
            <a:avLst/>
          </a:prstGeom>
        </p:spPr>
      </p:pic>
      <p:grpSp>
        <p:nvGrpSpPr>
          <p:cNvPr id="56493" name="Group"/>
          <p:cNvGrpSpPr/>
          <p:nvPr/>
        </p:nvGrpSpPr>
        <p:grpSpPr>
          <a:xfrm>
            <a:off x="2314575" y="1400175"/>
            <a:ext cx="3368040" cy="3478530"/>
            <a:chOff x="2314575" y="1400175"/>
            <a:chExt cx="3368040" cy="3478530"/>
          </a:xfrm>
        </p:grpSpPr>
        <p:sp>
          <p:nvSpPr>
            <p:cNvPr id="7" name="Text 1"/>
            <p:cNvSpPr/>
            <p:nvPr/>
          </p:nvSpPr>
          <p:spPr>
            <a:xfrm>
              <a:off x="2314575" y="1400175"/>
              <a:ext cx="3368040" cy="1474470"/>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DRAGON TAMING TECHNIQUE</a:t>
              </a:r>
              <a:endParaRPr lang="en-US" sz="3600" dirty="0"/>
            </a:p>
          </p:txBody>
        </p:sp>
        <p:sp>
          <p:nvSpPr>
            <p:cNvPr id="8" name="Text 2"/>
            <p:cNvSpPr/>
            <p:nvPr/>
          </p:nvSpPr>
          <p:spPr>
            <a:xfrm>
              <a:off x="2314575" y="2943225"/>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guide to taming and caring for dragons in the realm of magic.</a:t>
              </a:r>
              <a:endParaRPr lang="en-US" sz="2400" dirty="0"/>
            </a:p>
          </p:txBody>
        </p:sp>
      </p:grpSp>
      <p:grpSp>
        <p:nvGrpSpPr>
          <p:cNvPr id="22990" name="Group"/>
          <p:cNvGrpSpPr/>
          <p:nvPr/>
        </p:nvGrpSpPr>
        <p:grpSpPr>
          <a:xfrm>
            <a:off x="12696825" y="4895850"/>
            <a:ext cx="3368040" cy="3478530"/>
            <a:chOff x="12696825" y="4895850"/>
            <a:chExt cx="3368040" cy="3478530"/>
          </a:xfrm>
        </p:grpSpPr>
        <p:sp>
          <p:nvSpPr>
            <p:cNvPr id="9" name="Text 3"/>
            <p:cNvSpPr/>
            <p:nvPr/>
          </p:nvSpPr>
          <p:spPr>
            <a:xfrm>
              <a:off x="12696825" y="4895850"/>
              <a:ext cx="3368040" cy="1474470"/>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THE ART OF UNICORN SIGHTING</a:t>
              </a:r>
              <a:endParaRPr lang="en-US" sz="3600" dirty="0"/>
            </a:p>
          </p:txBody>
        </p:sp>
        <p:sp>
          <p:nvSpPr>
            <p:cNvPr id="10" name="Text 4"/>
            <p:cNvSpPr/>
            <p:nvPr/>
          </p:nvSpPr>
          <p:spPr>
            <a:xfrm>
              <a:off x="12696825" y="6438900"/>
              <a:ext cx="3337560" cy="19354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Tips and tricks for spotting the elusive unicorns in their natural habitat.</a:t>
              </a:r>
              <a:endParaRPr lang="en-US" sz="2400" dirty="0"/>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908446"/>
            <a:ext cx="5226116" cy="7378554"/>
          </a:xfrm>
          <a:prstGeom prst="rect">
            <a:avLst/>
          </a:prstGeom>
        </p:spPr>
      </p:pic>
      <p:pic>
        <p:nvPicPr>
          <p:cNvPr id="3" name="Image 1" descr="preencoded.png">    </p:cNvPr>
          <p:cNvPicPr>
            <a:picLocks noChangeAspect="1"/>
          </p:cNvPicPr>
          <p:nvPr/>
        </p:nvPicPr>
        <p:blipFill>
          <a:blip r:embed="rId2"/>
          <a:stretch>
            <a:fillRect/>
          </a:stretch>
        </p:blipFill>
        <p:spPr>
          <a:xfrm>
            <a:off x="10742500" y="0"/>
            <a:ext cx="7545500" cy="5559493"/>
          </a:xfrm>
          <a:prstGeom prst="rect">
            <a:avLst/>
          </a:prstGeom>
        </p:spPr>
      </p:pic>
      <p:sp>
        <p:nvSpPr>
          <p:cNvPr id="4" name="Text 0"/>
          <p:cNvSpPr/>
          <p:nvPr/>
        </p:nvSpPr>
        <p:spPr>
          <a:xfrm>
            <a:off x="1619250" y="561975"/>
            <a:ext cx="15059025" cy="1362075"/>
          </a:xfrm>
          <a:prstGeom prst="rect">
            <a:avLst/>
          </a:prstGeom>
          <a:noFill/>
          <a:ln/>
        </p:spPr>
        <p:txBody>
          <a:bodyPr wrap="square" lIns="0" tIns="0" rIns="0" bIns="0" rtlCol="0" anchor="t"/>
          <a:lstStyle/>
          <a:p>
            <a:pPr algn="ctr" indent="0" marL="0">
              <a:buNone/>
            </a:pPr>
            <a:r>
              <a:rPr lang="en-US" sz="6000" b="1" u="none" dirty="0">
                <a:solidFill>
                  <a:srgbClr val="272727"/>
                </a:solidFill>
                <a:latin typeface="Teko" pitchFamily="34" charset="0"/>
                <a:ea typeface="Teko" pitchFamily="34" charset="-122"/>
                <a:cs typeface="Teko" pitchFamily="34" charset="-120"/>
              </a:rPr>
              <a:t>THE MAGIC OF DRAGONS: A RESEARCH</a:t>
            </a:r>
            <a:endParaRPr lang="en-US" sz="6000" dirty="0"/>
          </a:p>
        </p:txBody>
      </p:sp>
      <p:grpSp>
        <p:nvGrpSpPr>
          <p:cNvPr id="47727" name="Group"/>
          <p:cNvGrpSpPr/>
          <p:nvPr/>
        </p:nvGrpSpPr>
        <p:grpSpPr>
          <a:xfrm>
            <a:off x="1609725" y="3019425"/>
            <a:ext cx="6153150" cy="6153150"/>
            <a:chOff x="1609725" y="3019425"/>
            <a:chExt cx="6153150" cy="6153150"/>
          </a:xfrm>
        </p:grpSpPr>
        <p:sp>
          <p:nvSpPr>
            <p:cNvPr id="5" name="Shape 1"/>
            <p:cNvSpPr/>
            <p:nvPr/>
          </p:nvSpPr>
          <p:spPr>
            <a:xfrm>
              <a:off x="1609725" y="3019425"/>
              <a:ext cx="6153150" cy="6153150"/>
            </a:xfrm>
            <a:prstGeom prst="ellipse">
              <a:avLst/>
            </a:prstGeom>
            <a:solidFill>
              <a:srgbClr val="01233C"/>
            </a:solidFill>
            <a:ln/>
          </p:spPr>
        </p:sp>
        <p:sp>
          <p:nvSpPr>
            <p:cNvPr id="6" name="Shape 2"/>
            <p:cNvSpPr/>
            <p:nvPr/>
          </p:nvSpPr>
          <p:spPr>
            <a:xfrm>
              <a:off x="2381250" y="4438650"/>
              <a:ext cx="4619625" cy="4619625"/>
            </a:xfrm>
            <a:prstGeom prst="ellipse">
              <a:avLst/>
            </a:prstGeom>
            <a:solidFill>
              <a:srgbClr val="AABAC9"/>
            </a:solidFill>
            <a:ln/>
          </p:spPr>
        </p:sp>
        <p:sp>
          <p:nvSpPr>
            <p:cNvPr id="7" name="Shape 3"/>
            <p:cNvSpPr/>
            <p:nvPr/>
          </p:nvSpPr>
          <p:spPr>
            <a:xfrm>
              <a:off x="3152775" y="5848350"/>
              <a:ext cx="3067050" cy="3067050"/>
            </a:xfrm>
            <a:prstGeom prst="ellipse">
              <a:avLst/>
            </a:prstGeom>
            <a:solidFill>
              <a:srgbClr val="FFFFFF"/>
            </a:solidFill>
            <a:ln/>
          </p:spPr>
        </p:sp>
        <p:sp>
          <p:nvSpPr>
            <p:cNvPr id="8" name="Text 4"/>
            <p:cNvSpPr/>
            <p:nvPr/>
          </p:nvSpPr>
          <p:spPr>
            <a:xfrm>
              <a:off x="4177665" y="3368040"/>
              <a:ext cx="1007745" cy="817245"/>
            </a:xfrm>
            <a:prstGeom prst="rect">
              <a:avLst/>
            </a:prstGeom>
            <a:noFill/>
            <a:ln/>
          </p:spPr>
          <p:txBody>
            <a:bodyPr wrap="square" lIns="0" tIns="0" rIns="0" bIns="0" rtlCol="0" anchor="ctr"/>
            <a:lstStyle/>
            <a:p>
              <a:pPr algn="ctr" indent="0" marL="0">
                <a:buNone/>
              </a:pPr>
              <a:r>
                <a:rPr lang="en-US" sz="3600" b="1" u="none" dirty="0">
                  <a:solidFill>
                    <a:srgbClr val="FFFFFF"/>
                  </a:solidFill>
                  <a:latin typeface="Teko" pitchFamily="34" charset="0"/>
                  <a:ea typeface="Teko" pitchFamily="34" charset="-122"/>
                  <a:cs typeface="Teko" pitchFamily="34" charset="-120"/>
                </a:rPr>
                <a:t>6.7M</a:t>
              </a:r>
              <a:endParaRPr lang="en-US" sz="3600" dirty="0"/>
            </a:p>
          </p:txBody>
        </p:sp>
        <p:sp>
          <p:nvSpPr>
            <p:cNvPr id="9" name="Text 5"/>
            <p:cNvSpPr/>
            <p:nvPr/>
          </p:nvSpPr>
          <p:spPr>
            <a:xfrm>
              <a:off x="4177665" y="6978015"/>
              <a:ext cx="1017270" cy="817245"/>
            </a:xfrm>
            <a:prstGeom prst="rect">
              <a:avLst/>
            </a:prstGeom>
            <a:noFill/>
            <a:ln/>
          </p:spPr>
          <p:txBody>
            <a:bodyPr wrap="square" lIns="0" tIns="0" rIns="0" bIns="0" rtlCol="0" anchor="ctr"/>
            <a:lstStyle/>
            <a:p>
              <a:pPr algn="ctr" indent="0" marL="0">
                <a:buNone/>
              </a:pPr>
              <a:r>
                <a:rPr lang="en-US" sz="3600" b="1" u="none" dirty="0">
                  <a:solidFill>
                    <a:srgbClr val="01233C"/>
                  </a:solidFill>
                  <a:latin typeface="Teko" pitchFamily="34" charset="0"/>
                  <a:ea typeface="Teko" pitchFamily="34" charset="-122"/>
                  <a:cs typeface="Teko" pitchFamily="34" charset="-120"/>
                </a:rPr>
                <a:t>2.3M</a:t>
              </a:r>
              <a:endParaRPr lang="en-US" sz="3600" dirty="0"/>
            </a:p>
          </p:txBody>
        </p:sp>
        <p:sp>
          <p:nvSpPr>
            <p:cNvPr id="10" name="Text 6"/>
            <p:cNvSpPr/>
            <p:nvPr/>
          </p:nvSpPr>
          <p:spPr>
            <a:xfrm>
              <a:off x="4168140" y="4777740"/>
              <a:ext cx="1045845" cy="817245"/>
            </a:xfrm>
            <a:prstGeom prst="rect">
              <a:avLst/>
            </a:prstGeom>
            <a:noFill/>
            <a:ln/>
          </p:spPr>
          <p:txBody>
            <a:bodyPr wrap="square" lIns="0" tIns="0" rIns="0" bIns="0" rtlCol="0" anchor="ctr"/>
            <a:lstStyle/>
            <a:p>
              <a:pPr algn="ctr" indent="0" marL="0">
                <a:buNone/>
              </a:pPr>
              <a:r>
                <a:rPr lang="en-US" sz="3600" b="1" u="none" dirty="0">
                  <a:solidFill>
                    <a:srgbClr val="FFFFFF"/>
                  </a:solidFill>
                  <a:latin typeface="Teko" pitchFamily="34" charset="0"/>
                  <a:ea typeface="Teko" pitchFamily="34" charset="-122"/>
                  <a:cs typeface="Teko" pitchFamily="34" charset="-120"/>
                </a:rPr>
                <a:t>4.4M</a:t>
              </a:r>
              <a:endParaRPr lang="en-US" sz="3600" dirty="0"/>
            </a:p>
          </p:txBody>
        </p:sp>
      </p:grpSp>
      <p:grpSp>
        <p:nvGrpSpPr>
          <p:cNvPr id="56521" name="Group"/>
          <p:cNvGrpSpPr/>
          <p:nvPr/>
        </p:nvGrpSpPr>
        <p:grpSpPr>
          <a:xfrm>
            <a:off x="17235487" y="8456817"/>
            <a:ext cx="1463470" cy="1601583"/>
            <a:chOff x="17235487" y="8456817"/>
            <a:chExt cx="1463470" cy="1601583"/>
          </a:xfrm>
        </p:grpSpPr>
        <p:pic>
          <p:nvPicPr>
            <p:cNvPr id="11"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12" name="Text 7"/>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grpSp>
        <p:nvGrpSpPr>
          <p:cNvPr id="66542" name="Group"/>
          <p:cNvGrpSpPr/>
          <p:nvPr/>
        </p:nvGrpSpPr>
        <p:grpSpPr>
          <a:xfrm>
            <a:off x="9448800" y="2666954"/>
            <a:ext cx="704850" cy="404602"/>
            <a:chOff x="9448800" y="2666954"/>
            <a:chExt cx="704850" cy="404602"/>
          </a:xfrm>
        </p:grpSpPr>
        <p:pic>
          <p:nvPicPr>
            <p:cNvPr id="13" name="Image 3" descr="preencoded.png">    </p:cNvPr>
            <p:cNvPicPr>
              <a:picLocks noChangeAspect="1"/>
            </p:cNvPicPr>
            <p:nvPr/>
          </p:nvPicPr>
          <p:blipFill>
            <a:blip r:embed="rId4"/>
            <a:stretch>
              <a:fillRect/>
            </a:stretch>
          </p:blipFill>
          <p:spPr>
            <a:xfrm>
              <a:off x="9448800" y="2666954"/>
              <a:ext cx="704850" cy="404602"/>
            </a:xfrm>
            <a:prstGeom prst="rect">
              <a:avLst/>
            </a:prstGeom>
          </p:spPr>
        </p:pic>
        <p:grpSp>
          <p:nvGrpSpPr>
            <p:cNvPr id="41104" name="Group"/>
            <p:cNvGrpSpPr/>
            <p:nvPr/>
          </p:nvGrpSpPr>
          <p:grpSpPr>
            <a:xfrm>
              <a:off x="9477375" y="3271531"/>
              <a:ext cx="6404610" cy="1021080"/>
              <a:chOff x="9477375" y="3271531"/>
              <a:chExt cx="6404610" cy="1021080"/>
            </a:xfrm>
          </p:grpSpPr>
          <p:sp>
            <p:nvSpPr>
              <p:cNvPr id="14" name="Text 8"/>
              <p:cNvSpPr/>
              <p:nvPr/>
            </p:nvSpPr>
            <p:spPr>
              <a:xfrm>
                <a:off x="9477375" y="3271531"/>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Art of Archery": Discover the intricacies of the Art of Archery .</a:t>
                </a:r>
                <a:endParaRPr lang="en-US" sz="2400" dirty="0"/>
              </a:p>
            </p:txBody>
          </p:sp>
        </p:grpSp>
      </p:grpSp>
      <p:grpSp>
        <p:nvGrpSpPr>
          <p:cNvPr id="24384" name="Group"/>
          <p:cNvGrpSpPr/>
          <p:nvPr/>
        </p:nvGrpSpPr>
        <p:grpSpPr>
          <a:xfrm>
            <a:off x="9448797" y="5181598"/>
            <a:ext cx="704856" cy="400053"/>
            <a:chOff x="9448797" y="5181598"/>
            <a:chExt cx="704856" cy="400053"/>
          </a:xfrm>
        </p:grpSpPr>
        <p:pic>
          <p:nvPicPr>
            <p:cNvPr id="15" name="Image 4" descr="preencoded.png">    </p:cNvPr>
            <p:cNvPicPr>
              <a:picLocks noChangeAspect="1"/>
            </p:cNvPicPr>
            <p:nvPr/>
          </p:nvPicPr>
          <p:blipFill>
            <a:blip r:embed="rId5"/>
            <a:stretch>
              <a:fillRect/>
            </a:stretch>
          </p:blipFill>
          <p:spPr>
            <a:xfrm>
              <a:off x="9448797" y="5181598"/>
              <a:ext cx="704856" cy="400053"/>
            </a:xfrm>
            <a:prstGeom prst="rect">
              <a:avLst/>
            </a:prstGeom>
          </p:spPr>
        </p:pic>
        <p:grpSp>
          <p:nvGrpSpPr>
            <p:cNvPr id="30141" name="Group"/>
            <p:cNvGrpSpPr/>
            <p:nvPr/>
          </p:nvGrpSpPr>
          <p:grpSpPr>
            <a:xfrm>
              <a:off x="9477375" y="5781675"/>
              <a:ext cx="6404610" cy="1021080"/>
              <a:chOff x="9477375" y="5781675"/>
              <a:chExt cx="6404610" cy="1021080"/>
            </a:xfrm>
          </p:grpSpPr>
          <p:sp>
            <p:nvSpPr>
              <p:cNvPr id="16" name="Text 9"/>
              <p:cNvSpPr/>
              <p:nvPr/>
            </p:nvSpPr>
            <p:spPr>
              <a:xfrm>
                <a:off x="9477375" y="5781675"/>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Music of the Elves": Immerse yourself in the enchanting music of the elves.</a:t>
                </a:r>
                <a:endParaRPr lang="en-US" sz="2400" dirty="0"/>
              </a:p>
            </p:txBody>
          </p:sp>
        </p:grpSp>
      </p:grpSp>
      <p:grpSp>
        <p:nvGrpSpPr>
          <p:cNvPr id="34227" name="Group"/>
          <p:cNvGrpSpPr/>
          <p:nvPr/>
        </p:nvGrpSpPr>
        <p:grpSpPr>
          <a:xfrm>
            <a:off x="9448792" y="7696200"/>
            <a:ext cx="704865" cy="466725"/>
            <a:chOff x="9448792" y="7696200"/>
            <a:chExt cx="704865" cy="466725"/>
          </a:xfrm>
        </p:grpSpPr>
        <p:pic>
          <p:nvPicPr>
            <p:cNvPr id="17" name="Image 5" descr="preencoded.png">    </p:cNvPr>
            <p:cNvPicPr>
              <a:picLocks noChangeAspect="1"/>
            </p:cNvPicPr>
            <p:nvPr/>
          </p:nvPicPr>
          <p:blipFill>
            <a:blip r:embed="rId6"/>
            <a:stretch>
              <a:fillRect/>
            </a:stretch>
          </p:blipFill>
          <p:spPr>
            <a:xfrm>
              <a:off x="9448792" y="7696200"/>
              <a:ext cx="704865" cy="466725"/>
            </a:xfrm>
            <a:prstGeom prst="rect">
              <a:avLst/>
            </a:prstGeom>
          </p:spPr>
        </p:pic>
        <p:grpSp>
          <p:nvGrpSpPr>
            <p:cNvPr id="75419" name="Group"/>
            <p:cNvGrpSpPr/>
            <p:nvPr/>
          </p:nvGrpSpPr>
          <p:grpSpPr>
            <a:xfrm>
              <a:off x="9477375" y="8362950"/>
              <a:ext cx="6404610" cy="1021080"/>
              <a:chOff x="9477375" y="8362950"/>
              <a:chExt cx="6404610" cy="1021080"/>
            </a:xfrm>
          </p:grpSpPr>
          <p:sp>
            <p:nvSpPr>
              <p:cNvPr id="18" name="Text 10"/>
              <p:cNvSpPr/>
              <p:nvPr/>
            </p:nvSpPr>
            <p:spPr>
              <a:xfrm>
                <a:off x="9477375" y="8362950"/>
                <a:ext cx="6404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"The Life of an Elf": Learn about the customs and daily life of the elves.</a:t>
                </a:r>
                <a:endParaRPr lang="en-US" sz="2400" dirty="0"/>
              </a:p>
            </p:txBody>
          </p:sp>
        </p:grpSp>
      </p:gr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109822" cy="4689407"/>
          </a:xfrm>
          <a:prstGeom prst="rect">
            <a:avLst/>
          </a:prstGeom>
        </p:spPr>
      </p:pic>
      <p:pic>
        <p:nvPicPr>
          <p:cNvPr id="3" name="Image 1" descr="preencoded.png">    </p:cNvPr>
          <p:cNvPicPr>
            <a:picLocks noChangeAspect="1"/>
          </p:cNvPicPr>
          <p:nvPr/>
        </p:nvPicPr>
        <p:blipFill>
          <a:blip r:embed="rId2"/>
          <a:stretch>
            <a:fillRect/>
          </a:stretch>
        </p:blipFill>
        <p:spPr>
          <a:xfrm>
            <a:off x="9344025" y="6705600"/>
            <a:ext cx="8943975" cy="3581400"/>
          </a:xfrm>
          <a:prstGeom prst="rect">
            <a:avLst/>
          </a:prstGeom>
        </p:spPr>
      </p:pic>
      <p:grpSp>
        <p:nvGrpSpPr>
          <p:cNvPr id="6050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6829425" y="352425"/>
            <a:ext cx="4276725" cy="1362075"/>
          </a:xfrm>
          <a:prstGeom prst="rect">
            <a:avLst/>
          </a:prstGeom>
          <a:noFill/>
          <a:ln/>
        </p:spPr>
        <p:txBody>
          <a:bodyPr wrap="square" lIns="0" tIns="0" rIns="0" bIns="0" rtlCol="0" anchor="t"/>
          <a:lstStyle/>
          <a:p>
            <a:pPr algn="l" indent="0" marL="0">
              <a:buNone/>
            </a:pPr>
            <a:r>
              <a:rPr lang="en-US" sz="6000" b="1" u="none" dirty="0">
                <a:solidFill>
                  <a:srgbClr val="272727"/>
                </a:solidFill>
                <a:latin typeface="Teko" pitchFamily="34" charset="0"/>
                <a:ea typeface="Teko" pitchFamily="34" charset="-122"/>
                <a:cs typeface="Teko" pitchFamily="34" charset="-120"/>
              </a:rPr>
              <a:t>PRICING PLAN</a:t>
            </a:r>
            <a:endParaRPr lang="en-US" sz="6000" dirty="0"/>
          </a:p>
        </p:txBody>
      </p:sp>
      <p:grpSp>
        <p:nvGrpSpPr>
          <p:cNvPr id="97435" name="Group"/>
          <p:cNvGrpSpPr/>
          <p:nvPr/>
        </p:nvGrpSpPr>
        <p:grpSpPr>
          <a:xfrm>
            <a:off x="1333500" y="1866900"/>
            <a:ext cx="15630525" cy="7486650"/>
            <a:chOff x="1333500" y="1866900"/>
            <a:chExt cx="15630525" cy="7486650"/>
          </a:xfrm>
        </p:grpSpPr>
        <p:sp>
          <p:nvSpPr>
            <p:cNvPr id="7" name="Shape 2"/>
            <p:cNvSpPr/>
            <p:nvPr/>
          </p:nvSpPr>
          <p:spPr>
            <a:xfrm>
              <a:off x="1333500" y="1866900"/>
              <a:ext cx="4829175" cy="7486650"/>
            </a:xfrm>
            <a:prstGeom prst="roundRect">
              <a:avLst>
                <a:gd name="adj" fmla="val 3156"/>
              </a:avLst>
            </a:prstGeom>
            <a:noFill/>
            <a:ln w="9525">
              <a:solidFill>
                <a:srgbClr val="01233C"/>
              </a:solidFill>
              <a:prstDash val="solid"/>
            </a:ln>
          </p:spPr>
        </p:sp>
        <p:pic>
          <p:nvPicPr>
            <p:cNvPr id="8" name="Image 3" descr="preencoded.png">    </p:cNvPr>
            <p:cNvPicPr>
              <a:picLocks noChangeAspect="1"/>
            </p:cNvPicPr>
            <p:nvPr/>
          </p:nvPicPr>
          <p:blipFill>
            <a:blip r:embed="rId4"/>
            <a:stretch>
              <a:fillRect/>
            </a:stretch>
          </p:blipFill>
          <p:spPr>
            <a:xfrm>
              <a:off x="3257550" y="2181220"/>
              <a:ext cx="981075" cy="895359"/>
            </a:xfrm>
            <a:prstGeom prst="rect">
              <a:avLst/>
            </a:prstGeom>
          </p:spPr>
        </p:pic>
        <p:sp>
          <p:nvSpPr>
            <p:cNvPr id="9" name="Shape 3"/>
            <p:cNvSpPr/>
            <p:nvPr/>
          </p:nvSpPr>
          <p:spPr>
            <a:xfrm>
              <a:off x="6734175" y="1866900"/>
              <a:ext cx="4829175" cy="7486650"/>
            </a:xfrm>
            <a:prstGeom prst="roundRect">
              <a:avLst>
                <a:gd name="adj" fmla="val 3156"/>
              </a:avLst>
            </a:prstGeom>
            <a:noFill/>
            <a:ln w="9525">
              <a:solidFill>
                <a:srgbClr val="01233C"/>
              </a:solidFill>
              <a:prstDash val="solid"/>
            </a:ln>
          </p:spPr>
        </p:sp>
        <p:pic>
          <p:nvPicPr>
            <p:cNvPr id="10" name="Image 4" descr="preencoded.png">    </p:cNvPr>
            <p:cNvPicPr>
              <a:picLocks noChangeAspect="1"/>
            </p:cNvPicPr>
            <p:nvPr/>
          </p:nvPicPr>
          <p:blipFill>
            <a:blip r:embed="rId5"/>
            <a:stretch>
              <a:fillRect/>
            </a:stretch>
          </p:blipFill>
          <p:spPr>
            <a:xfrm>
              <a:off x="8758238" y="2181225"/>
              <a:ext cx="781050" cy="895350"/>
            </a:xfrm>
            <a:prstGeom prst="rect">
              <a:avLst/>
            </a:prstGeom>
          </p:spPr>
        </p:pic>
        <p:sp>
          <p:nvSpPr>
            <p:cNvPr id="11" name="Shape 4"/>
            <p:cNvSpPr/>
            <p:nvPr/>
          </p:nvSpPr>
          <p:spPr>
            <a:xfrm>
              <a:off x="12134850" y="1866900"/>
              <a:ext cx="4829175" cy="7486650"/>
            </a:xfrm>
            <a:prstGeom prst="roundRect">
              <a:avLst>
                <a:gd name="adj" fmla="val 3156"/>
              </a:avLst>
            </a:prstGeom>
            <a:noFill/>
            <a:ln w="9525">
              <a:solidFill>
                <a:srgbClr val="01233C"/>
              </a:solidFill>
              <a:prstDash val="solid"/>
            </a:ln>
          </p:spPr>
        </p:sp>
        <p:pic>
          <p:nvPicPr>
            <p:cNvPr id="12" name="Image 5" descr="preencoded.png">    </p:cNvPr>
            <p:cNvPicPr>
              <a:picLocks noChangeAspect="1"/>
            </p:cNvPicPr>
            <p:nvPr/>
          </p:nvPicPr>
          <p:blipFill>
            <a:blip r:embed="rId6"/>
            <a:stretch>
              <a:fillRect/>
            </a:stretch>
          </p:blipFill>
          <p:spPr>
            <a:xfrm>
              <a:off x="14101763" y="2181225"/>
              <a:ext cx="895350" cy="895350"/>
            </a:xfrm>
            <a:prstGeom prst="rect">
              <a:avLst/>
            </a:prstGeom>
          </p:spPr>
        </p:pic>
        <p:sp>
          <p:nvSpPr>
            <p:cNvPr id="13" name="Text 5"/>
            <p:cNvSpPr/>
            <p:nvPr/>
          </p:nvSpPr>
          <p:spPr>
            <a:xfrm>
              <a:off x="3139440" y="3276600"/>
              <a:ext cx="1217295" cy="817245"/>
            </a:xfrm>
            <a:prstGeom prst="rect">
              <a:avLst/>
            </a:prstGeom>
            <a:noFill/>
            <a:ln/>
          </p:spPr>
          <p:txBody>
            <a:bodyPr wrap="square" lIns="0" tIns="0" rIns="0" bIns="0" rtlCol="0" anchor="t"/>
            <a:lstStyle/>
            <a:p>
              <a:pPr algn="ctr" indent="0" marL="0">
                <a:buNone/>
              </a:pPr>
              <a:r>
                <a:rPr lang="en-US" sz="3600" b="1" u="none" dirty="0">
                  <a:solidFill>
                    <a:srgbClr val="01233C"/>
                  </a:solidFill>
                  <a:latin typeface="Teko" pitchFamily="34" charset="0"/>
                  <a:ea typeface="Teko" pitchFamily="34" charset="-122"/>
                  <a:cs typeface="Teko" pitchFamily="34" charset="-120"/>
                </a:rPr>
                <a:t>BASIC</a:t>
              </a:r>
              <a:endParaRPr lang="en-US" sz="3600" dirty="0"/>
            </a:p>
          </p:txBody>
        </p:sp>
        <p:sp>
          <p:nvSpPr>
            <p:cNvPr id="14" name="Text 6"/>
            <p:cNvSpPr/>
            <p:nvPr/>
          </p:nvSpPr>
          <p:spPr>
            <a:xfrm>
              <a:off x="1676400" y="41624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entry-level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limited number of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a small party with fellow adventurers.</a:t>
              </a:r>
              <a:endParaRPr lang="en-US" sz="2400" dirty="0"/>
            </a:p>
          </p:txBody>
        </p:sp>
        <p:sp>
          <p:nvSpPr>
            <p:cNvPr id="15" name="Text 7"/>
            <p:cNvSpPr/>
            <p:nvPr/>
          </p:nvSpPr>
          <p:spPr>
            <a:xfrm>
              <a:off x="2653665" y="8353425"/>
              <a:ext cx="2188845"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$10/MONTH</a:t>
              </a:r>
              <a:endParaRPr lang="en-US" sz="3600" dirty="0"/>
            </a:p>
          </p:txBody>
        </p:sp>
        <p:sp>
          <p:nvSpPr>
            <p:cNvPr id="16" name="Text 8"/>
            <p:cNvSpPr/>
            <p:nvPr/>
          </p:nvSpPr>
          <p:spPr>
            <a:xfrm>
              <a:off x="8611553" y="3276600"/>
              <a:ext cx="1074420" cy="817245"/>
            </a:xfrm>
            <a:prstGeom prst="rect">
              <a:avLst/>
            </a:prstGeom>
            <a:noFill/>
            <a:ln/>
          </p:spPr>
          <p:txBody>
            <a:bodyPr wrap="square" lIns="0" tIns="0" rIns="0" bIns="0" rtlCol="0" anchor="t"/>
            <a:lstStyle/>
            <a:p>
              <a:pPr algn="ctr" indent="0" marL="0">
                <a:buNone/>
              </a:pPr>
              <a:r>
                <a:rPr lang="en-US" sz="3600" b="1" u="none" dirty="0">
                  <a:solidFill>
                    <a:srgbClr val="01233C"/>
                  </a:solidFill>
                  <a:latin typeface="Teko" pitchFamily="34" charset="0"/>
                  <a:ea typeface="Teko" pitchFamily="34" charset="-122"/>
                  <a:cs typeface="Teko" pitchFamily="34" charset="-120"/>
                </a:rPr>
                <a:t>ELITE</a:t>
              </a:r>
              <a:endParaRPr lang="en-US" sz="3600" dirty="0"/>
            </a:p>
          </p:txBody>
        </p:sp>
        <p:sp>
          <p:nvSpPr>
            <p:cNvPr id="17" name="Text 9"/>
            <p:cNvSpPr/>
            <p:nvPr/>
          </p:nvSpPr>
          <p:spPr>
            <a:xfrm>
              <a:off x="7077075" y="41624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intermediate and advanced dungeons.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 greater number of quests and battles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Ability to form larger parties with fellow adventurers.</a:t>
              </a:r>
              <a:endParaRPr lang="en-US" sz="2400" dirty="0"/>
            </a:p>
          </p:txBody>
        </p:sp>
        <p:sp>
          <p:nvSpPr>
            <p:cNvPr id="18" name="Text 10"/>
            <p:cNvSpPr/>
            <p:nvPr/>
          </p:nvSpPr>
          <p:spPr>
            <a:xfrm>
              <a:off x="8016240" y="8353425"/>
              <a:ext cx="2265045"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$50/MONTH</a:t>
              </a:r>
              <a:endParaRPr lang="en-US" sz="3600" dirty="0"/>
            </a:p>
          </p:txBody>
        </p:sp>
        <p:sp>
          <p:nvSpPr>
            <p:cNvPr id="19" name="Text 11"/>
            <p:cNvSpPr/>
            <p:nvPr/>
          </p:nvSpPr>
          <p:spPr>
            <a:xfrm>
              <a:off x="13450253" y="3276600"/>
              <a:ext cx="2198370" cy="817245"/>
            </a:xfrm>
            <a:prstGeom prst="rect">
              <a:avLst/>
            </a:prstGeom>
            <a:noFill/>
            <a:ln/>
          </p:spPr>
          <p:txBody>
            <a:bodyPr wrap="square" lIns="0" tIns="0" rIns="0" bIns="0" rtlCol="0" anchor="t"/>
            <a:lstStyle/>
            <a:p>
              <a:pPr algn="ctr" indent="0" marL="0">
                <a:buNone/>
              </a:pPr>
              <a:r>
                <a:rPr lang="en-US" sz="3600" b="1" u="none" dirty="0">
                  <a:solidFill>
                    <a:srgbClr val="01233C"/>
                  </a:solidFill>
                  <a:latin typeface="Teko" pitchFamily="34" charset="0"/>
                  <a:ea typeface="Teko" pitchFamily="34" charset="-122"/>
                  <a:cs typeface="Teko" pitchFamily="34" charset="-120"/>
                </a:rPr>
                <a:t>LEGENDARY</a:t>
              </a:r>
              <a:endParaRPr lang="en-US" sz="3600" dirty="0"/>
            </a:p>
          </p:txBody>
        </p:sp>
        <p:sp>
          <p:nvSpPr>
            <p:cNvPr id="20" name="Text 12"/>
            <p:cNvSpPr/>
            <p:nvPr/>
          </p:nvSpPr>
          <p:spPr>
            <a:xfrm>
              <a:off x="12477750" y="4162425"/>
              <a:ext cx="4204335" cy="40690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Access to the most challenging dungeons and encounters.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Unlimited quests and battles per month.</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The ability to form the largest parties with fellow adventurers.</a:t>
              </a:r>
              <a:endParaRPr lang="en-US" sz="2400" dirty="0"/>
            </a:p>
          </p:txBody>
        </p:sp>
        <p:sp>
          <p:nvSpPr>
            <p:cNvPr id="21" name="Text 13"/>
            <p:cNvSpPr/>
            <p:nvPr/>
          </p:nvSpPr>
          <p:spPr>
            <a:xfrm>
              <a:off x="13340715" y="8353425"/>
              <a:ext cx="2417445"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$100/MONTH</a:t>
              </a:r>
              <a:endParaRPr lang="en-US" sz="3600" dirty="0"/>
            </a:p>
          </p:txBody>
        </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59200" y="133350"/>
            <a:ext cx="1828800" cy="10010775"/>
          </a:xfrm>
          <a:prstGeom prst="rect">
            <a:avLst/>
          </a:prstGeom>
        </p:spPr>
      </p:pic>
      <p:pic>
        <p:nvPicPr>
          <p:cNvPr id="3" name="Image 1" descr="preencoded.png">    </p:cNvPr>
          <p:cNvPicPr>
            <a:picLocks noChangeAspect="1"/>
          </p:cNvPicPr>
          <p:nvPr/>
        </p:nvPicPr>
        <p:blipFill>
          <a:blip r:embed="rId2"/>
          <a:stretch>
            <a:fillRect/>
          </a:stretch>
        </p:blipFill>
        <p:spPr>
          <a:xfrm>
            <a:off x="0" y="276225"/>
            <a:ext cx="2009775" cy="10010775"/>
          </a:xfrm>
          <a:prstGeom prst="rect">
            <a:avLst/>
          </a:prstGeom>
        </p:spPr>
      </p:pic>
      <p:grpSp>
        <p:nvGrpSpPr>
          <p:cNvPr id="16886"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grpSp>
        <p:nvGrpSpPr>
          <p:cNvPr id="56888" name="Group"/>
          <p:cNvGrpSpPr/>
          <p:nvPr/>
        </p:nvGrpSpPr>
        <p:grpSpPr>
          <a:xfrm>
            <a:off x="2495548" y="873137"/>
            <a:ext cx="13355957" cy="8701393"/>
            <a:chOff x="2495548" y="873137"/>
            <a:chExt cx="13355957" cy="8701393"/>
          </a:xfrm>
        </p:grpSpPr>
        <p:pic>
          <p:nvPicPr>
            <p:cNvPr id="6" name="Image 3" descr="preencoded.png">    </p:cNvPr>
            <p:cNvPicPr>
              <a:picLocks noChangeAspect="1"/>
            </p:cNvPicPr>
            <p:nvPr/>
          </p:nvPicPr>
          <p:blipFill>
            <a:blip r:embed="rId4"/>
            <a:stretch>
              <a:fillRect/>
            </a:stretch>
          </p:blipFill>
          <p:spPr>
            <a:xfrm>
              <a:off x="9029700" y="1209666"/>
              <a:ext cx="3914775" cy="3924309"/>
            </a:xfrm>
            <a:prstGeom prst="rect">
              <a:avLst/>
            </a:prstGeom>
          </p:spPr>
        </p:pic>
        <p:pic>
          <p:nvPicPr>
            <p:cNvPr id="7" name="Image 4" descr="preencoded.png">    </p:cNvPr>
            <p:cNvPicPr>
              <a:picLocks noChangeAspect="1"/>
            </p:cNvPicPr>
            <p:nvPr/>
          </p:nvPicPr>
          <p:blipFill>
            <a:blip r:embed="rId5"/>
            <a:stretch>
              <a:fillRect/>
            </a:stretch>
          </p:blipFill>
          <p:spPr>
            <a:xfrm>
              <a:off x="5105400" y="1209666"/>
              <a:ext cx="3914775" cy="3924309"/>
            </a:xfrm>
            <a:prstGeom prst="rect">
              <a:avLst/>
            </a:prstGeom>
          </p:spPr>
        </p:pic>
        <p:pic>
          <p:nvPicPr>
            <p:cNvPr id="8" name="Image 5" descr="preencoded.png">    </p:cNvPr>
            <p:cNvPicPr>
              <a:picLocks noChangeAspect="1"/>
            </p:cNvPicPr>
            <p:nvPr/>
          </p:nvPicPr>
          <p:blipFill>
            <a:blip r:embed="rId6"/>
            <a:stretch>
              <a:fillRect/>
            </a:stretch>
          </p:blipFill>
          <p:spPr>
            <a:xfrm>
              <a:off x="5105400" y="5143500"/>
              <a:ext cx="3914775" cy="3924309"/>
            </a:xfrm>
            <a:prstGeom prst="rect">
              <a:avLst/>
            </a:prstGeom>
          </p:spPr>
        </p:pic>
        <p:pic>
          <p:nvPicPr>
            <p:cNvPr id="9" name="Image 6" descr="preencoded.png">    </p:cNvPr>
            <p:cNvPicPr>
              <a:picLocks noChangeAspect="1"/>
            </p:cNvPicPr>
            <p:nvPr/>
          </p:nvPicPr>
          <p:blipFill>
            <a:blip r:embed="rId7"/>
            <a:stretch>
              <a:fillRect/>
            </a:stretch>
          </p:blipFill>
          <p:spPr>
            <a:xfrm>
              <a:off x="9029700" y="5143500"/>
              <a:ext cx="3914775" cy="3924309"/>
            </a:xfrm>
            <a:prstGeom prst="rect">
              <a:avLst/>
            </a:prstGeom>
          </p:spPr>
        </p:pic>
        <p:sp>
          <p:nvSpPr>
            <p:cNvPr id="10" name="Shape 1"/>
            <p:cNvSpPr/>
            <p:nvPr/>
          </p:nvSpPr>
          <p:spPr>
            <a:xfrm rot="5396226">
              <a:off x="4686297" y="5148263"/>
              <a:ext cx="8677280" cy="0"/>
            </a:xfrm>
            <a:prstGeom prst="line">
              <a:avLst/>
            </a:prstGeom>
            <a:noFill/>
            <a:ln w="9525">
              <a:solidFill>
                <a:srgbClr val="000000"/>
              </a:solidFill>
              <a:prstDash val="solid"/>
            </a:ln>
          </p:spPr>
        </p:sp>
        <p:sp>
          <p:nvSpPr>
            <p:cNvPr id="11" name="Shape 2"/>
            <p:cNvSpPr/>
            <p:nvPr/>
          </p:nvSpPr>
          <p:spPr>
            <a:xfrm rot="2509">
              <a:off x="2495548" y="5138738"/>
              <a:ext cx="13049253" cy="0"/>
            </a:xfrm>
            <a:prstGeom prst="line">
              <a:avLst/>
            </a:prstGeom>
            <a:noFill/>
            <a:ln w="9525">
              <a:solidFill>
                <a:srgbClr val="000000"/>
              </a:solidFill>
              <a:prstDash val="solid"/>
            </a:ln>
          </p:spPr>
        </p:sp>
        <p:pic>
          <p:nvPicPr>
            <p:cNvPr id="12" name="Image 7" descr="preencoded.png">    </p:cNvPr>
            <p:cNvPicPr>
              <a:picLocks noChangeAspect="1"/>
            </p:cNvPicPr>
            <p:nvPr/>
          </p:nvPicPr>
          <p:blipFill>
            <a:blip r:embed="rId8"/>
            <a:stretch>
              <a:fillRect/>
            </a:stretch>
          </p:blipFill>
          <p:spPr>
            <a:xfrm>
              <a:off x="2559058" y="873137"/>
              <a:ext cx="1092180" cy="1092182"/>
            </a:xfrm>
            <a:prstGeom prst="rect">
              <a:avLst/>
            </a:prstGeom>
          </p:spPr>
        </p:pic>
        <p:pic>
          <p:nvPicPr>
            <p:cNvPr id="13" name="Image 8" descr="preencoded.png">    </p:cNvPr>
            <p:cNvPicPr>
              <a:picLocks noChangeAspect="1"/>
            </p:cNvPicPr>
            <p:nvPr/>
          </p:nvPicPr>
          <p:blipFill>
            <a:blip r:embed="rId9"/>
            <a:stretch>
              <a:fillRect/>
            </a:stretch>
          </p:blipFill>
          <p:spPr>
            <a:xfrm>
              <a:off x="2571731" y="6099572"/>
              <a:ext cx="1139446" cy="1139446"/>
            </a:xfrm>
            <a:prstGeom prst="rect">
              <a:avLst/>
            </a:prstGeom>
          </p:spPr>
        </p:pic>
        <p:pic>
          <p:nvPicPr>
            <p:cNvPr id="14" name="Image 9" descr="preencoded.png">    </p:cNvPr>
            <p:cNvPicPr>
              <a:picLocks noChangeAspect="1"/>
            </p:cNvPicPr>
            <p:nvPr/>
          </p:nvPicPr>
          <p:blipFill>
            <a:blip r:embed="rId10"/>
            <a:stretch>
              <a:fillRect/>
            </a:stretch>
          </p:blipFill>
          <p:spPr>
            <a:xfrm>
              <a:off x="12506325" y="962025"/>
              <a:ext cx="894080" cy="892810"/>
            </a:xfrm>
            <a:prstGeom prst="rect">
              <a:avLst/>
            </a:prstGeom>
          </p:spPr>
        </p:pic>
        <p:pic>
          <p:nvPicPr>
            <p:cNvPr id="15" name="Image 10" descr="preencoded.png">    </p:cNvPr>
            <p:cNvPicPr>
              <a:picLocks noChangeAspect="1"/>
            </p:cNvPicPr>
            <p:nvPr/>
          </p:nvPicPr>
          <p:blipFill>
            <a:blip r:embed="rId11"/>
            <a:stretch>
              <a:fillRect/>
            </a:stretch>
          </p:blipFill>
          <p:spPr>
            <a:xfrm>
              <a:off x="12430126" y="6095997"/>
              <a:ext cx="1117600" cy="1219200"/>
            </a:xfrm>
            <a:prstGeom prst="rect">
              <a:avLst/>
            </a:prstGeom>
          </p:spPr>
        </p:pic>
        <p:sp>
          <p:nvSpPr>
            <p:cNvPr id="16" name="Text 3"/>
            <p:cNvSpPr/>
            <p:nvPr/>
          </p:nvSpPr>
          <p:spPr>
            <a:xfrm>
              <a:off x="7496175" y="3076575"/>
              <a:ext cx="1026795" cy="2169795"/>
            </a:xfrm>
            <a:prstGeom prst="rect">
              <a:avLst/>
            </a:prstGeom>
            <a:noFill/>
            <a:ln/>
          </p:spPr>
          <p:txBody>
            <a:bodyPr wrap="square" lIns="0" tIns="0" rIns="0" bIns="0" rtlCol="0" anchor="t"/>
            <a:lstStyle/>
            <a:p>
              <a:pPr algn="l" indent="0" marL="0">
                <a:buNone/>
              </a:pPr>
              <a:r>
                <a:rPr lang="en-US" sz="9600" b="1" u="none" dirty="0">
                  <a:solidFill>
                    <a:srgbClr val="0E0E0E"/>
                  </a:solidFill>
                  <a:latin typeface="Teko" pitchFamily="34" charset="0"/>
                  <a:ea typeface="Teko" pitchFamily="34" charset="-122"/>
                  <a:cs typeface="Teko" pitchFamily="34" charset="-120"/>
                </a:rPr>
                <a:t>S</a:t>
              </a:r>
              <a:endParaRPr lang="en-US" sz="9600" dirty="0"/>
            </a:p>
          </p:txBody>
        </p:sp>
        <p:sp>
          <p:nvSpPr>
            <p:cNvPr id="17" name="Text 4"/>
            <p:cNvSpPr/>
            <p:nvPr/>
          </p:nvSpPr>
          <p:spPr>
            <a:xfrm>
              <a:off x="9496425" y="3076575"/>
              <a:ext cx="1445895" cy="2169795"/>
            </a:xfrm>
            <a:prstGeom prst="rect">
              <a:avLst/>
            </a:prstGeom>
            <a:noFill/>
            <a:ln/>
          </p:spPr>
          <p:txBody>
            <a:bodyPr wrap="square" lIns="0" tIns="0" rIns="0" bIns="0" rtlCol="0" anchor="t"/>
            <a:lstStyle/>
            <a:p>
              <a:pPr algn="l" indent="0" marL="0">
                <a:buNone/>
              </a:pPr>
              <a:r>
                <a:rPr lang="en-US" sz="9600" b="1" u="none" dirty="0">
                  <a:solidFill>
                    <a:srgbClr val="FFFFFF"/>
                  </a:solidFill>
                  <a:latin typeface="Teko" pitchFamily="34" charset="0"/>
                  <a:ea typeface="Teko" pitchFamily="34" charset="-122"/>
                  <a:cs typeface="Teko" pitchFamily="34" charset="-120"/>
                </a:rPr>
                <a:t>W</a:t>
              </a:r>
              <a:endParaRPr lang="en-US" sz="9600" dirty="0"/>
            </a:p>
          </p:txBody>
        </p:sp>
        <p:sp>
          <p:nvSpPr>
            <p:cNvPr id="18" name="Text 5"/>
            <p:cNvSpPr/>
            <p:nvPr/>
          </p:nvSpPr>
          <p:spPr>
            <a:xfrm>
              <a:off x="7391400" y="5638800"/>
              <a:ext cx="1055370" cy="2169795"/>
            </a:xfrm>
            <a:prstGeom prst="rect">
              <a:avLst/>
            </a:prstGeom>
            <a:noFill/>
            <a:ln/>
          </p:spPr>
          <p:txBody>
            <a:bodyPr wrap="square" lIns="0" tIns="0" rIns="0" bIns="0" rtlCol="0" anchor="t"/>
            <a:lstStyle/>
            <a:p>
              <a:pPr algn="l" indent="0" marL="0">
                <a:buNone/>
              </a:pPr>
              <a:r>
                <a:rPr lang="en-US" sz="9600" b="1" u="none" dirty="0">
                  <a:solidFill>
                    <a:srgbClr val="FFFFFF"/>
                  </a:solidFill>
                  <a:latin typeface="Teko" pitchFamily="34" charset="0"/>
                  <a:ea typeface="Teko" pitchFamily="34" charset="-122"/>
                  <a:cs typeface="Teko" pitchFamily="34" charset="-120"/>
                </a:rPr>
                <a:t>O</a:t>
              </a:r>
              <a:endParaRPr lang="en-US" sz="9600" dirty="0"/>
            </a:p>
          </p:txBody>
        </p:sp>
        <p:sp>
          <p:nvSpPr>
            <p:cNvPr id="19" name="Text 6"/>
            <p:cNvSpPr/>
            <p:nvPr/>
          </p:nvSpPr>
          <p:spPr>
            <a:xfrm>
              <a:off x="9686925" y="5638800"/>
              <a:ext cx="960120" cy="2169795"/>
            </a:xfrm>
            <a:prstGeom prst="rect">
              <a:avLst/>
            </a:prstGeom>
            <a:noFill/>
            <a:ln/>
          </p:spPr>
          <p:txBody>
            <a:bodyPr wrap="square" lIns="0" tIns="0" rIns="0" bIns="0" rtlCol="0" anchor="t"/>
            <a:lstStyle/>
            <a:p>
              <a:pPr algn="l" indent="0" marL="0">
                <a:buNone/>
              </a:pPr>
              <a:r>
                <a:rPr lang="en-US" sz="9600" b="1" u="none" dirty="0">
                  <a:solidFill>
                    <a:srgbClr val="0E0E0E"/>
                  </a:solidFill>
                  <a:latin typeface="Teko" pitchFamily="34" charset="0"/>
                  <a:ea typeface="Teko" pitchFamily="34" charset="-122"/>
                  <a:cs typeface="Teko" pitchFamily="34" charset="-120"/>
                </a:rPr>
                <a:t>T</a:t>
              </a:r>
              <a:endParaRPr lang="en-US" sz="9600" dirty="0"/>
            </a:p>
          </p:txBody>
        </p:sp>
        <p:sp>
          <p:nvSpPr>
            <p:cNvPr id="20" name="Text 7"/>
            <p:cNvSpPr/>
            <p:nvPr/>
          </p:nvSpPr>
          <p:spPr>
            <a:xfrm>
              <a:off x="2495550" y="2619375"/>
              <a:ext cx="3497580" cy="615315"/>
            </a:xfrm>
            <a:prstGeom prst="rect">
              <a:avLst/>
            </a:prstGeom>
            <a:noFill/>
            <a:ln/>
          </p:spPr>
          <p:txBody>
            <a:bodyPr wrap="square" lIns="0" tIns="0" rIns="0" bIns="0" rtlCol="0" anchor="t"/>
            <a:lstStyle/>
            <a:p>
              <a:pPr algn="l" indent="0" marL="0">
                <a:buNone/>
              </a:pPr>
              <a:r>
                <a:rPr lang="en-US" sz="2700" b="1" u="none" dirty="0">
                  <a:solidFill>
                    <a:srgbClr val="0E0E0E"/>
                  </a:solidFill>
                  <a:latin typeface="Teko" pitchFamily="34" charset="0"/>
                  <a:ea typeface="Teko" pitchFamily="34" charset="-122"/>
                  <a:cs typeface="Teko" pitchFamily="34" charset="-120"/>
                </a:rPr>
                <a:t>STRENGTHS</a:t>
              </a:r>
              <a:endParaRPr lang="en-US" sz="2700" dirty="0"/>
            </a:p>
          </p:txBody>
        </p:sp>
        <p:sp>
          <p:nvSpPr>
            <p:cNvPr id="21" name="Text 8"/>
            <p:cNvSpPr/>
            <p:nvPr/>
          </p:nvSpPr>
          <p:spPr>
            <a:xfrm>
              <a:off x="2495550" y="32670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2" name="Text 9"/>
            <p:cNvSpPr/>
            <p:nvPr/>
          </p:nvSpPr>
          <p:spPr>
            <a:xfrm>
              <a:off x="2495550" y="7905750"/>
              <a:ext cx="3497580" cy="615315"/>
            </a:xfrm>
            <a:prstGeom prst="rect">
              <a:avLst/>
            </a:prstGeom>
            <a:noFill/>
            <a:ln/>
          </p:spPr>
          <p:txBody>
            <a:bodyPr wrap="square" lIns="0" tIns="0" rIns="0" bIns="0" rtlCol="0" anchor="t"/>
            <a:lstStyle/>
            <a:p>
              <a:pPr algn="l" indent="0" marL="0">
                <a:buNone/>
              </a:pPr>
              <a:r>
                <a:rPr lang="en-US" sz="2700" b="1" u="none" dirty="0">
                  <a:solidFill>
                    <a:srgbClr val="0E0E0E"/>
                  </a:solidFill>
                  <a:latin typeface="Teko" pitchFamily="34" charset="0"/>
                  <a:ea typeface="Teko" pitchFamily="34" charset="-122"/>
                  <a:cs typeface="Teko" pitchFamily="34" charset="-120"/>
                </a:rPr>
                <a:t>OPPORTUNITIES</a:t>
              </a:r>
              <a:endParaRPr lang="en-US" sz="2700" dirty="0"/>
            </a:p>
          </p:txBody>
        </p:sp>
        <p:sp>
          <p:nvSpPr>
            <p:cNvPr id="23" name="Text 10"/>
            <p:cNvSpPr/>
            <p:nvPr/>
          </p:nvSpPr>
          <p:spPr>
            <a:xfrm>
              <a:off x="2495550" y="855345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4" name="Text 11"/>
            <p:cNvSpPr/>
            <p:nvPr/>
          </p:nvSpPr>
          <p:spPr>
            <a:xfrm>
              <a:off x="12353925" y="2619375"/>
              <a:ext cx="3497580" cy="615315"/>
            </a:xfrm>
            <a:prstGeom prst="rect">
              <a:avLst/>
            </a:prstGeom>
            <a:noFill/>
            <a:ln/>
          </p:spPr>
          <p:txBody>
            <a:bodyPr wrap="square" lIns="0" tIns="0" rIns="0" bIns="0" rtlCol="0" anchor="t"/>
            <a:lstStyle/>
            <a:p>
              <a:pPr algn="l" indent="0" marL="0">
                <a:buNone/>
              </a:pPr>
              <a:r>
                <a:rPr lang="en-US" sz="2700" b="1" u="none" dirty="0">
                  <a:solidFill>
                    <a:srgbClr val="0E0E0E"/>
                  </a:solidFill>
                  <a:latin typeface="Teko" pitchFamily="34" charset="0"/>
                  <a:ea typeface="Teko" pitchFamily="34" charset="-122"/>
                  <a:cs typeface="Teko" pitchFamily="34" charset="-120"/>
                </a:rPr>
                <a:t>WEAKNESSES</a:t>
              </a:r>
              <a:endParaRPr lang="en-US" sz="2700" dirty="0"/>
            </a:p>
          </p:txBody>
        </p:sp>
        <p:sp>
          <p:nvSpPr>
            <p:cNvPr id="25" name="Text 12"/>
            <p:cNvSpPr/>
            <p:nvPr/>
          </p:nvSpPr>
          <p:spPr>
            <a:xfrm>
              <a:off x="12353925" y="3267075"/>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sp>
          <p:nvSpPr>
            <p:cNvPr id="26" name="Text 13"/>
            <p:cNvSpPr/>
            <p:nvPr/>
          </p:nvSpPr>
          <p:spPr>
            <a:xfrm>
              <a:off x="12353925" y="7905750"/>
              <a:ext cx="3497580" cy="615315"/>
            </a:xfrm>
            <a:prstGeom prst="rect">
              <a:avLst/>
            </a:prstGeom>
            <a:noFill/>
            <a:ln/>
          </p:spPr>
          <p:txBody>
            <a:bodyPr wrap="square" lIns="0" tIns="0" rIns="0" bIns="0" rtlCol="0" anchor="t"/>
            <a:lstStyle/>
            <a:p>
              <a:pPr algn="l" indent="0" marL="0">
                <a:buNone/>
              </a:pPr>
              <a:r>
                <a:rPr lang="en-US" sz="2700" b="1" u="none" dirty="0">
                  <a:solidFill>
                    <a:srgbClr val="0E0E0E"/>
                  </a:solidFill>
                  <a:latin typeface="Teko" pitchFamily="34" charset="0"/>
                  <a:ea typeface="Teko" pitchFamily="34" charset="-122"/>
                  <a:cs typeface="Teko" pitchFamily="34" charset="-120"/>
                </a:rPr>
                <a:t>THREATS</a:t>
              </a:r>
              <a:endParaRPr lang="en-US" sz="2700" dirty="0"/>
            </a:p>
          </p:txBody>
        </p:sp>
        <p:sp>
          <p:nvSpPr>
            <p:cNvPr id="27" name="Text 14"/>
            <p:cNvSpPr/>
            <p:nvPr/>
          </p:nvSpPr>
          <p:spPr>
            <a:xfrm>
              <a:off x="12353925" y="8553450"/>
              <a:ext cx="34899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Rare event causes unpredictable magic.</a:t>
              </a:r>
              <a:endParaRPr lang="en-US" sz="2400" dirty="0"/>
            </a:p>
          </p:txBody>
        </p:sp>
      </p:gr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908446"/>
            <a:ext cx="5226116" cy="7378554"/>
          </a:xfrm>
          <a:prstGeom prst="rect">
            <a:avLst/>
          </a:prstGeom>
        </p:spPr>
      </p:pic>
      <p:pic>
        <p:nvPicPr>
          <p:cNvPr id="3" name="Image 1" descr="preencoded.png">    </p:cNvPr>
          <p:cNvPicPr>
            <a:picLocks noChangeAspect="1"/>
          </p:cNvPicPr>
          <p:nvPr/>
        </p:nvPicPr>
        <p:blipFill>
          <a:blip r:embed="rId2"/>
          <a:stretch>
            <a:fillRect/>
          </a:stretch>
        </p:blipFill>
        <p:spPr>
          <a:xfrm>
            <a:off x="10742500" y="0"/>
            <a:ext cx="7545500" cy="5559493"/>
          </a:xfrm>
          <a:prstGeom prst="rect">
            <a:avLst/>
          </a:prstGeom>
        </p:spPr>
      </p:pic>
      <p:grpSp>
        <p:nvGrpSpPr>
          <p:cNvPr id="9554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8181975" y="1704975"/>
            <a:ext cx="8181975" cy="8362950"/>
          </a:xfrm>
          <a:prstGeom prst="rect">
            <a:avLst/>
          </a:prstGeom>
        </p:spPr>
      </p:pic>
      <p:sp>
        <p:nvSpPr>
          <p:cNvPr id="7" name="Text 1"/>
          <p:cNvSpPr/>
          <p:nvPr/>
        </p:nvSpPr>
        <p:spPr>
          <a:xfrm>
            <a:off x="5191125" y="857250"/>
            <a:ext cx="7915275" cy="1362075"/>
          </a:xfrm>
          <a:prstGeom prst="rect">
            <a:avLst/>
          </a:prstGeom>
          <a:noFill/>
          <a:ln/>
        </p:spPr>
        <p:txBody>
          <a:bodyPr wrap="square" lIns="0" tIns="0" rIns="0" bIns="0" rtlCol="0" anchor="t"/>
          <a:lstStyle/>
          <a:p>
            <a:pPr algn="ctr" indent="0" marL="0">
              <a:buNone/>
            </a:pPr>
            <a:r>
              <a:rPr lang="en-US" sz="6000" b="1" u="none" dirty="0">
                <a:solidFill>
                  <a:srgbClr val="0E0E0E"/>
                </a:solidFill>
                <a:latin typeface="Teko" pitchFamily="34" charset="0"/>
                <a:ea typeface="Teko" pitchFamily="34" charset="-122"/>
                <a:cs typeface="Teko" pitchFamily="34" charset="-120"/>
              </a:rPr>
              <a:t>SOME DATA</a:t>
            </a:r>
            <a:endParaRPr lang="en-US" sz="6000" dirty="0"/>
          </a:p>
        </p:txBody>
      </p:sp>
      <p:grpSp>
        <p:nvGrpSpPr>
          <p:cNvPr id="14876" name="Group"/>
          <p:cNvGrpSpPr/>
          <p:nvPr/>
        </p:nvGrpSpPr>
        <p:grpSpPr>
          <a:xfrm>
            <a:off x="933450" y="3767138"/>
            <a:ext cx="1657350" cy="1362075"/>
            <a:chOff x="933450" y="3767138"/>
            <a:chExt cx="1657350" cy="1362075"/>
          </a:xfrm>
        </p:grpSpPr>
        <p:sp>
          <p:nvSpPr>
            <p:cNvPr id="8" name="Text 2"/>
            <p:cNvSpPr/>
            <p:nvPr/>
          </p:nvSpPr>
          <p:spPr>
            <a:xfrm>
              <a:off x="933450" y="3767138"/>
              <a:ext cx="1657350" cy="1362075"/>
            </a:xfrm>
            <a:prstGeom prst="rect">
              <a:avLst/>
            </a:prstGeom>
            <a:noFill/>
            <a:ln/>
          </p:spPr>
          <p:txBody>
            <a:bodyPr wrap="square" lIns="0" tIns="0" rIns="0" bIns="0" rtlCol="0" anchor="t"/>
            <a:lstStyle/>
            <a:p>
              <a:pPr algn="l" indent="0" marL="0">
                <a:buNone/>
              </a:pPr>
              <a:r>
                <a:rPr lang="en-US" sz="6000" b="1" u="none" dirty="0">
                  <a:solidFill>
                    <a:srgbClr val="272727"/>
                  </a:solidFill>
                  <a:latin typeface="Teko" pitchFamily="34" charset="0"/>
                  <a:ea typeface="Teko" pitchFamily="34" charset="-122"/>
                  <a:cs typeface="Teko" pitchFamily="34" charset="-120"/>
                </a:rPr>
                <a:t>75%</a:t>
              </a:r>
              <a:endParaRPr lang="en-US" sz="6000" dirty="0"/>
            </a:p>
          </p:txBody>
        </p:sp>
      </p:grpSp>
      <p:grpSp>
        <p:nvGrpSpPr>
          <p:cNvPr id="99307" name="Group"/>
          <p:cNvGrpSpPr/>
          <p:nvPr/>
        </p:nvGrpSpPr>
        <p:grpSpPr>
          <a:xfrm>
            <a:off x="2476500" y="3571875"/>
            <a:ext cx="4954905" cy="1592580"/>
            <a:chOff x="2476500" y="3571875"/>
            <a:chExt cx="4954905" cy="1592580"/>
          </a:xfrm>
        </p:grpSpPr>
        <p:sp>
          <p:nvSpPr>
            <p:cNvPr id="9" name="Text 3"/>
            <p:cNvSpPr/>
            <p:nvPr/>
          </p:nvSpPr>
          <p:spPr>
            <a:xfrm>
              <a:off x="2476500" y="3571875"/>
              <a:ext cx="4954905" cy="615315"/>
            </a:xfrm>
            <a:prstGeom prst="rect">
              <a:avLst/>
            </a:prstGeom>
            <a:noFill/>
            <a:ln/>
          </p:spPr>
          <p:txBody>
            <a:bodyPr wrap="square" lIns="0" tIns="0" rIns="0" bIns="0" rtlCol="0" anchor="t"/>
            <a:lstStyle/>
            <a:p>
              <a:pPr algn="l" indent="0" marL="0">
                <a:buNone/>
              </a:pPr>
              <a:r>
                <a:rPr lang="en-US" sz="2700" b="1" u="none" dirty="0">
                  <a:solidFill>
                    <a:srgbClr val="0E0E0E"/>
                  </a:solidFill>
                  <a:latin typeface="Teko" pitchFamily="34" charset="0"/>
                  <a:ea typeface="Teko" pitchFamily="34" charset="-122"/>
                  <a:cs typeface="Teko" pitchFamily="34" charset="-120"/>
                </a:rPr>
                <a:t>ENCHANTED CREATURES</a:t>
              </a:r>
              <a:endParaRPr lang="en-US" sz="2700" dirty="0"/>
            </a:p>
          </p:txBody>
        </p:sp>
        <p:sp>
          <p:nvSpPr>
            <p:cNvPr id="10" name="Text 4"/>
            <p:cNvSpPr/>
            <p:nvPr/>
          </p:nvSpPr>
          <p:spPr>
            <a:xfrm>
              <a:off x="2476500" y="4143375"/>
              <a:ext cx="494728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possess the ability to cast spells.</a:t>
              </a:r>
              <a:endParaRPr lang="en-US" sz="2400" dirty="0"/>
            </a:p>
          </p:txBody>
        </p:sp>
      </p:grpSp>
      <p:grpSp>
        <p:nvGrpSpPr>
          <p:cNvPr id="63769" name="Group"/>
          <p:cNvGrpSpPr/>
          <p:nvPr/>
        </p:nvGrpSpPr>
        <p:grpSpPr>
          <a:xfrm>
            <a:off x="933450" y="5514975"/>
            <a:ext cx="1714500" cy="1362075"/>
            <a:chOff x="933450" y="5514975"/>
            <a:chExt cx="1714500" cy="1362075"/>
          </a:xfrm>
        </p:grpSpPr>
        <p:sp>
          <p:nvSpPr>
            <p:cNvPr id="11" name="Text 5"/>
            <p:cNvSpPr/>
            <p:nvPr/>
          </p:nvSpPr>
          <p:spPr>
            <a:xfrm>
              <a:off x="933450" y="5514975"/>
              <a:ext cx="1714500" cy="1362075"/>
            </a:xfrm>
            <a:prstGeom prst="rect">
              <a:avLst/>
            </a:prstGeom>
            <a:noFill/>
            <a:ln/>
          </p:spPr>
          <p:txBody>
            <a:bodyPr wrap="square" lIns="0" tIns="0" rIns="0" bIns="0" rtlCol="0" anchor="t"/>
            <a:lstStyle/>
            <a:p>
              <a:pPr algn="l" indent="0" marL="0">
                <a:buNone/>
              </a:pPr>
              <a:r>
                <a:rPr lang="en-US" sz="6000" b="1" u="none" dirty="0">
                  <a:solidFill>
                    <a:srgbClr val="272727"/>
                  </a:solidFill>
                  <a:latin typeface="Teko" pitchFamily="34" charset="0"/>
                  <a:ea typeface="Teko" pitchFamily="34" charset="-122"/>
                  <a:cs typeface="Teko" pitchFamily="34" charset="-120"/>
                </a:rPr>
                <a:t>60%</a:t>
              </a:r>
              <a:endParaRPr lang="en-US" sz="6000" dirty="0"/>
            </a:p>
          </p:txBody>
        </p:sp>
      </p:grpSp>
      <p:grpSp>
        <p:nvGrpSpPr>
          <p:cNvPr id="67480" name="Group"/>
          <p:cNvGrpSpPr/>
          <p:nvPr/>
        </p:nvGrpSpPr>
        <p:grpSpPr>
          <a:xfrm>
            <a:off x="2533650" y="5548313"/>
            <a:ext cx="4897755" cy="1135380"/>
            <a:chOff x="2533650" y="5548313"/>
            <a:chExt cx="4897755" cy="1135380"/>
          </a:xfrm>
        </p:grpSpPr>
        <p:sp>
          <p:nvSpPr>
            <p:cNvPr id="12" name="Text 6"/>
            <p:cNvSpPr/>
            <p:nvPr/>
          </p:nvSpPr>
          <p:spPr>
            <a:xfrm>
              <a:off x="2533650" y="5548313"/>
              <a:ext cx="4897755" cy="615315"/>
            </a:xfrm>
            <a:prstGeom prst="rect">
              <a:avLst/>
            </a:prstGeom>
            <a:noFill/>
            <a:ln/>
          </p:spPr>
          <p:txBody>
            <a:bodyPr wrap="square" lIns="0" tIns="0" rIns="0" bIns="0" rtlCol="0" anchor="t"/>
            <a:lstStyle/>
            <a:p>
              <a:pPr algn="l" indent="0" marL="0">
                <a:buNone/>
              </a:pPr>
              <a:r>
                <a:rPr lang="en-US" sz="2700" b="1" u="none" dirty="0">
                  <a:solidFill>
                    <a:srgbClr val="0E0E0E"/>
                  </a:solidFill>
                  <a:latin typeface="Teko" pitchFamily="34" charset="0"/>
                  <a:ea typeface="Teko" pitchFamily="34" charset="-122"/>
                  <a:cs typeface="Teko" pitchFamily="34" charset="-120"/>
                </a:rPr>
                <a:t>MAGIC-WIELDING INDIVIDUALS</a:t>
              </a:r>
              <a:endParaRPr lang="en-US" sz="2700" dirty="0"/>
            </a:p>
          </p:txBody>
        </p:sp>
        <p:sp>
          <p:nvSpPr>
            <p:cNvPr id="13" name="Text 7"/>
            <p:cNvSpPr/>
            <p:nvPr/>
          </p:nvSpPr>
          <p:spPr>
            <a:xfrm>
              <a:off x="2533650" y="6119813"/>
              <a:ext cx="489013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practice the art of illusions.</a:t>
              </a:r>
              <a:endParaRPr lang="en-US" sz="2400" dirty="0"/>
            </a:p>
          </p:txBody>
        </p:sp>
      </p:grpSp>
      <p:grpSp>
        <p:nvGrpSpPr>
          <p:cNvPr id="49833" name="Group"/>
          <p:cNvGrpSpPr/>
          <p:nvPr/>
        </p:nvGrpSpPr>
        <p:grpSpPr>
          <a:xfrm>
            <a:off x="933450" y="7262813"/>
            <a:ext cx="1714500" cy="1362075"/>
            <a:chOff x="933450" y="7262813"/>
            <a:chExt cx="1714500" cy="1362075"/>
          </a:xfrm>
        </p:grpSpPr>
        <p:sp>
          <p:nvSpPr>
            <p:cNvPr id="14" name="Text 8"/>
            <p:cNvSpPr/>
            <p:nvPr/>
          </p:nvSpPr>
          <p:spPr>
            <a:xfrm>
              <a:off x="933450" y="7262813"/>
              <a:ext cx="1714500" cy="1362075"/>
            </a:xfrm>
            <a:prstGeom prst="rect">
              <a:avLst/>
            </a:prstGeom>
            <a:noFill/>
            <a:ln/>
          </p:spPr>
          <p:txBody>
            <a:bodyPr wrap="square" lIns="0" tIns="0" rIns="0" bIns="0" rtlCol="0" anchor="t"/>
            <a:lstStyle/>
            <a:p>
              <a:pPr algn="l" indent="0" marL="0">
                <a:buNone/>
              </a:pPr>
              <a:r>
                <a:rPr lang="en-US" sz="6000" b="1" u="none" dirty="0">
                  <a:solidFill>
                    <a:srgbClr val="272727"/>
                  </a:solidFill>
                  <a:latin typeface="Teko" pitchFamily="34" charset="0"/>
                  <a:ea typeface="Teko" pitchFamily="34" charset="-122"/>
                  <a:cs typeface="Teko" pitchFamily="34" charset="-120"/>
                </a:rPr>
                <a:t>90%</a:t>
              </a:r>
              <a:endParaRPr lang="en-US" sz="6000" dirty="0"/>
            </a:p>
          </p:txBody>
        </p:sp>
      </p:grpSp>
      <p:grpSp>
        <p:nvGrpSpPr>
          <p:cNvPr id="40208" name="Group"/>
          <p:cNvGrpSpPr/>
          <p:nvPr/>
        </p:nvGrpSpPr>
        <p:grpSpPr>
          <a:xfrm>
            <a:off x="2533650" y="7067550"/>
            <a:ext cx="4897755" cy="1592580"/>
            <a:chOff x="2533650" y="7067550"/>
            <a:chExt cx="4897755" cy="1592580"/>
          </a:xfrm>
        </p:grpSpPr>
        <p:sp>
          <p:nvSpPr>
            <p:cNvPr id="15" name="Text 9"/>
            <p:cNvSpPr/>
            <p:nvPr/>
          </p:nvSpPr>
          <p:spPr>
            <a:xfrm>
              <a:off x="2533650" y="7067550"/>
              <a:ext cx="4897755" cy="615315"/>
            </a:xfrm>
            <a:prstGeom prst="rect">
              <a:avLst/>
            </a:prstGeom>
            <a:noFill/>
            <a:ln/>
          </p:spPr>
          <p:txBody>
            <a:bodyPr wrap="square" lIns="0" tIns="0" rIns="0" bIns="0" rtlCol="0" anchor="t"/>
            <a:lstStyle/>
            <a:p>
              <a:pPr algn="l" indent="0" marL="0">
                <a:buNone/>
              </a:pPr>
              <a:r>
                <a:rPr lang="en-US" sz="2700" b="1" u="none" dirty="0">
                  <a:solidFill>
                    <a:srgbClr val="0E0E0E"/>
                  </a:solidFill>
                  <a:latin typeface="Teko" pitchFamily="34" charset="0"/>
                  <a:ea typeface="Teko" pitchFamily="34" charset="-122"/>
                  <a:cs typeface="Teko" pitchFamily="34" charset="-120"/>
                </a:rPr>
                <a:t>SPELLS CAST</a:t>
              </a:r>
              <a:endParaRPr lang="en-US" sz="2700" dirty="0"/>
            </a:p>
          </p:txBody>
        </p:sp>
        <p:sp>
          <p:nvSpPr>
            <p:cNvPr id="16" name="Text 10"/>
            <p:cNvSpPr/>
            <p:nvPr/>
          </p:nvSpPr>
          <p:spPr>
            <a:xfrm>
              <a:off x="2533650" y="7639050"/>
              <a:ext cx="4890135"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are dark magic, foretelling danger.</a:t>
              </a:r>
              <a:endParaRPr lang="en-US" sz="2400" dirty="0"/>
            </a:p>
          </p:txBody>
        </p:sp>
      </p:gr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2905125" y="381000"/>
            <a:ext cx="15382875" cy="9410700"/>
          </a:xfrm>
          <a:prstGeom prst="rect">
            <a:avLst/>
          </a:prstGeom>
        </p:spPr>
      </p:pic>
      <p:grpSp>
        <p:nvGrpSpPr>
          <p:cNvPr id="7420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grpSp>
        <p:nvGrpSpPr>
          <p:cNvPr id="90326" name="Group"/>
          <p:cNvGrpSpPr/>
          <p:nvPr/>
        </p:nvGrpSpPr>
        <p:grpSpPr>
          <a:xfrm>
            <a:off x="8756333" y="7200900"/>
            <a:ext cx="7014210" cy="1021080"/>
            <a:chOff x="8756333" y="7200900"/>
            <a:chExt cx="7014210" cy="1021080"/>
          </a:xfrm>
        </p:grpSpPr>
        <p:grpSp>
          <p:nvGrpSpPr>
            <p:cNvPr id="91590" name="Group"/>
            <p:cNvGrpSpPr/>
            <p:nvPr/>
          </p:nvGrpSpPr>
          <p:grpSpPr>
            <a:xfrm>
              <a:off x="6292215" y="2552700"/>
              <a:ext cx="11942445" cy="4556760"/>
              <a:chOff x="6292215" y="2552700"/>
              <a:chExt cx="11942445" cy="4556760"/>
            </a:xfrm>
          </p:grpSpPr>
          <p:sp>
            <p:nvSpPr>
              <p:cNvPr id="5" name="Text 1"/>
              <p:cNvSpPr/>
              <p:nvPr/>
            </p:nvSpPr>
            <p:spPr>
              <a:xfrm>
                <a:off x="8296275" y="2552700"/>
                <a:ext cx="7934325" cy="4076700"/>
              </a:xfrm>
              <a:prstGeom prst="rect">
                <a:avLst/>
              </a:prstGeom>
              <a:noFill/>
              <a:ln/>
            </p:spPr>
            <p:txBody>
              <a:bodyPr wrap="square" lIns="0" tIns="0" rIns="0" bIns="0" rtlCol="0" anchor="t"/>
              <a:lstStyle/>
              <a:p>
                <a:pPr algn="ctr" indent="0" marL="0">
                  <a:buNone/>
                </a:pPr>
                <a:r>
                  <a:rPr lang="en-US" sz="18000" b="1" u="none" dirty="0">
                    <a:solidFill>
                      <a:srgbClr val="272727"/>
                    </a:solidFill>
                    <a:latin typeface="Teko" pitchFamily="34" charset="0"/>
                    <a:ea typeface="Teko" pitchFamily="34" charset="-122"/>
                    <a:cs typeface="Teko" pitchFamily="34" charset="-120"/>
                  </a:rPr>
                  <a:t>234,567</a:t>
                </a:r>
                <a:endParaRPr lang="en-US" sz="18000" dirty="0"/>
              </a:p>
            </p:txBody>
          </p:sp>
          <p:sp>
            <p:nvSpPr>
              <p:cNvPr id="6" name="Text 2"/>
              <p:cNvSpPr/>
              <p:nvPr/>
            </p:nvSpPr>
            <p:spPr>
              <a:xfrm>
                <a:off x="6292215" y="5981700"/>
                <a:ext cx="11942445" cy="1127760"/>
              </a:xfrm>
              <a:prstGeom prst="rect">
                <a:avLst/>
              </a:prstGeom>
              <a:noFill/>
              <a:ln/>
            </p:spPr>
            <p:txBody>
              <a:bodyPr wrap="square" lIns="0" tIns="0" rIns="0" bIns="0" rtlCol="0" anchor="t"/>
              <a:lstStyle/>
              <a:p>
                <a:pPr algn="ctr" indent="0" marL="0">
                  <a:buNone/>
                </a:pPr>
                <a:r>
                  <a:rPr lang="en-US" sz="4800" u="none" dirty="0">
                    <a:solidFill>
                      <a:srgbClr val="0E0E0E"/>
                    </a:solidFill>
                    <a:latin typeface="Poppins SemiBold" pitchFamily="34" charset="0"/>
                    <a:ea typeface="Poppins SemiBold" pitchFamily="34" charset="-122"/>
                    <a:cs typeface="Poppins SemiBold" pitchFamily="34" charset="-120"/>
                  </a:rPr>
                  <a:t>UNICORN SIGHTINGS</a:t>
                </a:r>
                <a:endParaRPr lang="en-US" sz="4800" dirty="0"/>
              </a:p>
            </p:txBody>
          </p:sp>
        </p:grpSp>
        <p:sp>
          <p:nvSpPr>
            <p:cNvPr id="7" name="Text 3"/>
            <p:cNvSpPr/>
            <p:nvPr/>
          </p:nvSpPr>
          <p:spPr>
            <a:xfrm>
              <a:off x="8756333" y="7200900"/>
              <a:ext cx="701421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tally of the number of unicorns spotted in the fantasy realm.</a:t>
              </a:r>
              <a:endParaRPr lang="en-US" sz="2400" dirty="0"/>
            </a:p>
          </p:txBody>
        </p:sp>
      </p:grpSp>
      <p:pic>
        <p:nvPicPr>
          <p:cNvPr id="8" name="Image 2" descr="preencoded.png">    </p:cNvPr>
          <p:cNvPicPr>
            <a:picLocks noChangeAspect="1"/>
          </p:cNvPicPr>
          <p:nvPr/>
        </p:nvPicPr>
        <p:blipFill>
          <a:blip r:embed="rId3"/>
          <a:stretch>
            <a:fillRect/>
          </a:stretch>
        </p:blipFill>
        <p:spPr>
          <a:xfrm>
            <a:off x="962025" y="1019175"/>
            <a:ext cx="7734300" cy="8439150"/>
          </a:xfrm>
          <a:prstGeom prst="rect">
            <a:avLst/>
          </a:prstGeom>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59200" y="133350"/>
            <a:ext cx="1828800" cy="10010775"/>
          </a:xfrm>
          <a:prstGeom prst="rect">
            <a:avLst/>
          </a:prstGeom>
        </p:spPr>
      </p:pic>
      <p:pic>
        <p:nvPicPr>
          <p:cNvPr id="3" name="Image 1" descr="preencoded.png">    </p:cNvPr>
          <p:cNvPicPr>
            <a:picLocks noChangeAspect="1"/>
          </p:cNvPicPr>
          <p:nvPr/>
        </p:nvPicPr>
        <p:blipFill>
          <a:blip r:embed="rId2"/>
          <a:stretch>
            <a:fillRect/>
          </a:stretch>
        </p:blipFill>
        <p:spPr>
          <a:xfrm>
            <a:off x="0" y="276225"/>
            <a:ext cx="2009775" cy="10010775"/>
          </a:xfrm>
          <a:prstGeom prst="rect">
            <a:avLst/>
          </a:prstGeom>
        </p:spPr>
      </p:pic>
      <p:grpSp>
        <p:nvGrpSpPr>
          <p:cNvPr id="48980"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5124450" y="676275"/>
            <a:ext cx="8229600" cy="8915400"/>
          </a:xfrm>
          <a:prstGeom prst="rect">
            <a:avLst/>
          </a:prstGeom>
        </p:spPr>
      </p:pic>
      <p:grpSp>
        <p:nvGrpSpPr>
          <p:cNvPr id="79299" name="Group"/>
          <p:cNvGrpSpPr/>
          <p:nvPr/>
        </p:nvGrpSpPr>
        <p:grpSpPr>
          <a:xfrm>
            <a:off x="1243013" y="2447925"/>
            <a:ext cx="5198745" cy="2169795"/>
            <a:chOff x="1243013" y="2447925"/>
            <a:chExt cx="5198745" cy="2169795"/>
          </a:xfrm>
        </p:grpSpPr>
        <p:sp>
          <p:nvSpPr>
            <p:cNvPr id="7" name="Text 1"/>
            <p:cNvSpPr/>
            <p:nvPr/>
          </p:nvSpPr>
          <p:spPr>
            <a:xfrm>
              <a:off x="1243013" y="2447925"/>
              <a:ext cx="5198745" cy="2169795"/>
            </a:xfrm>
            <a:prstGeom prst="rect">
              <a:avLst/>
            </a:prstGeom>
            <a:noFill/>
            <a:ln/>
          </p:spPr>
          <p:txBody>
            <a:bodyPr wrap="square" lIns="0" tIns="0" rIns="0" bIns="0" rtlCol="0" anchor="t"/>
            <a:lstStyle/>
            <a:p>
              <a:pPr algn="l" indent="0" marL="0">
                <a:buNone/>
              </a:pPr>
              <a:r>
                <a:rPr lang="en-US" sz="9600" b="1" u="none" dirty="0">
                  <a:solidFill>
                    <a:srgbClr val="272727"/>
                  </a:solidFill>
                  <a:latin typeface="Teko" pitchFamily="34" charset="0"/>
                  <a:ea typeface="Teko" pitchFamily="34" charset="-122"/>
                  <a:cs typeface="Teko" pitchFamily="34" charset="-120"/>
                </a:rPr>
                <a:t>233 COINS</a:t>
              </a:r>
              <a:endParaRPr lang="en-US" sz="9600" dirty="0"/>
            </a:p>
          </p:txBody>
        </p:sp>
      </p:grpSp>
      <p:grpSp>
        <p:nvGrpSpPr>
          <p:cNvPr id="62329" name="Group"/>
          <p:cNvGrpSpPr/>
          <p:nvPr/>
        </p:nvGrpSpPr>
        <p:grpSpPr>
          <a:xfrm>
            <a:off x="645795" y="4191000"/>
            <a:ext cx="5966460" cy="563880"/>
            <a:chOff x="645795" y="4191000"/>
            <a:chExt cx="5966460" cy="563880"/>
          </a:xfrm>
        </p:grpSpPr>
        <p:sp>
          <p:nvSpPr>
            <p:cNvPr id="8" name="Text 2"/>
            <p:cNvSpPr/>
            <p:nvPr/>
          </p:nvSpPr>
          <p:spPr>
            <a:xfrm>
              <a:off x="645795" y="41910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Treasure Found</a:t>
              </a:r>
              <a:endParaRPr lang="en-US" sz="2400" dirty="0"/>
            </a:p>
          </p:txBody>
        </p:sp>
      </p:grpSp>
      <p:grpSp>
        <p:nvGrpSpPr>
          <p:cNvPr id="62300" name="Group"/>
          <p:cNvGrpSpPr/>
          <p:nvPr/>
        </p:nvGrpSpPr>
        <p:grpSpPr>
          <a:xfrm>
            <a:off x="1009650" y="5238750"/>
            <a:ext cx="5665470" cy="2169795"/>
            <a:chOff x="1009650" y="5238750"/>
            <a:chExt cx="5665470" cy="2169795"/>
          </a:xfrm>
        </p:grpSpPr>
        <p:sp>
          <p:nvSpPr>
            <p:cNvPr id="9" name="Text 3"/>
            <p:cNvSpPr/>
            <p:nvPr/>
          </p:nvSpPr>
          <p:spPr>
            <a:xfrm>
              <a:off x="1009650" y="5238750"/>
              <a:ext cx="5665470" cy="2169795"/>
            </a:xfrm>
            <a:prstGeom prst="rect">
              <a:avLst/>
            </a:prstGeom>
            <a:noFill/>
            <a:ln/>
          </p:spPr>
          <p:txBody>
            <a:bodyPr wrap="square" lIns="0" tIns="0" rIns="0" bIns="0" rtlCol="0" anchor="t"/>
            <a:lstStyle/>
            <a:p>
              <a:pPr algn="l" indent="0" marL="0">
                <a:buNone/>
              </a:pPr>
              <a:r>
                <a:rPr lang="en-US" sz="9600" b="1" u="none" dirty="0">
                  <a:solidFill>
                    <a:srgbClr val="272727"/>
                  </a:solidFill>
                  <a:latin typeface="Teko" pitchFamily="34" charset="0"/>
                  <a:ea typeface="Teko" pitchFamily="34" charset="-122"/>
                  <a:cs typeface="Teko" pitchFamily="34" charset="-120"/>
                </a:rPr>
                <a:t>456 HOURS</a:t>
              </a:r>
              <a:endParaRPr lang="en-US" sz="9600" dirty="0"/>
            </a:p>
          </p:txBody>
        </p:sp>
      </p:grpSp>
      <p:grpSp>
        <p:nvGrpSpPr>
          <p:cNvPr id="78213" name="Group"/>
          <p:cNvGrpSpPr/>
          <p:nvPr/>
        </p:nvGrpSpPr>
        <p:grpSpPr>
          <a:xfrm>
            <a:off x="645795" y="6981825"/>
            <a:ext cx="5966460" cy="563880"/>
            <a:chOff x="645795" y="6981825"/>
            <a:chExt cx="5966460" cy="563880"/>
          </a:xfrm>
        </p:grpSpPr>
        <p:sp>
          <p:nvSpPr>
            <p:cNvPr id="10" name="Text 4"/>
            <p:cNvSpPr/>
            <p:nvPr/>
          </p:nvSpPr>
          <p:spPr>
            <a:xfrm>
              <a:off x="645795" y="69818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Duration of Spell Casting</a:t>
              </a:r>
              <a:endParaRPr lang="en-US" sz="2400" dirty="0"/>
            </a:p>
          </p:txBody>
        </p:sp>
      </p:grpSp>
      <p:grpSp>
        <p:nvGrpSpPr>
          <p:cNvPr id="14612" name="Group"/>
          <p:cNvGrpSpPr/>
          <p:nvPr/>
        </p:nvGrpSpPr>
        <p:grpSpPr>
          <a:xfrm>
            <a:off x="14177962" y="2447925"/>
            <a:ext cx="2741295" cy="2169795"/>
            <a:chOff x="14177962" y="2447925"/>
            <a:chExt cx="2741295" cy="2169795"/>
          </a:xfrm>
        </p:grpSpPr>
        <p:sp>
          <p:nvSpPr>
            <p:cNvPr id="11" name="Text 5"/>
            <p:cNvSpPr/>
            <p:nvPr/>
          </p:nvSpPr>
          <p:spPr>
            <a:xfrm>
              <a:off x="14177962" y="2447925"/>
              <a:ext cx="2741295" cy="2169795"/>
            </a:xfrm>
            <a:prstGeom prst="rect">
              <a:avLst/>
            </a:prstGeom>
            <a:noFill/>
            <a:ln/>
          </p:spPr>
          <p:txBody>
            <a:bodyPr wrap="square" lIns="0" tIns="0" rIns="0" bIns="0" rtlCol="0" anchor="t"/>
            <a:lstStyle/>
            <a:p>
              <a:pPr algn="l" indent="0" marL="0">
                <a:buNone/>
              </a:pPr>
              <a:r>
                <a:rPr lang="en-US" sz="9600" b="1" u="none" dirty="0">
                  <a:solidFill>
                    <a:srgbClr val="272727"/>
                  </a:solidFill>
                  <a:latin typeface="Teko" pitchFamily="34" charset="0"/>
                  <a:ea typeface="Teko" pitchFamily="34" charset="-122"/>
                  <a:cs typeface="Teko" pitchFamily="34" charset="-120"/>
                </a:rPr>
                <a:t>85%</a:t>
              </a:r>
              <a:endParaRPr lang="en-US" sz="9600" dirty="0"/>
            </a:p>
          </p:txBody>
        </p:sp>
      </p:grpSp>
      <p:grpSp>
        <p:nvGrpSpPr>
          <p:cNvPr id="29613" name="Group"/>
          <p:cNvGrpSpPr/>
          <p:nvPr/>
        </p:nvGrpSpPr>
        <p:grpSpPr>
          <a:xfrm>
            <a:off x="12352020" y="4191000"/>
            <a:ext cx="5966460" cy="563880"/>
            <a:chOff x="12352020" y="4191000"/>
            <a:chExt cx="5966460" cy="563880"/>
          </a:xfrm>
        </p:grpSpPr>
        <p:sp>
          <p:nvSpPr>
            <p:cNvPr id="12" name="Text 6"/>
            <p:cNvSpPr/>
            <p:nvPr/>
          </p:nvSpPr>
          <p:spPr>
            <a:xfrm>
              <a:off x="12352020" y="4191000"/>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Wished Granted</a:t>
              </a:r>
              <a:endParaRPr lang="en-US" sz="2400" dirty="0"/>
            </a:p>
          </p:txBody>
        </p:sp>
      </p:grpSp>
      <p:grpSp>
        <p:nvGrpSpPr>
          <p:cNvPr id="19650" name="Group"/>
          <p:cNvGrpSpPr/>
          <p:nvPr/>
        </p:nvGrpSpPr>
        <p:grpSpPr>
          <a:xfrm>
            <a:off x="13615988" y="5238750"/>
            <a:ext cx="3865245" cy="2169795"/>
            <a:chOff x="13615988" y="5238750"/>
            <a:chExt cx="3865245" cy="2169795"/>
          </a:xfrm>
        </p:grpSpPr>
        <p:sp>
          <p:nvSpPr>
            <p:cNvPr id="13" name="Text 7"/>
            <p:cNvSpPr/>
            <p:nvPr/>
          </p:nvSpPr>
          <p:spPr>
            <a:xfrm>
              <a:off x="13615988" y="5238750"/>
              <a:ext cx="3865245" cy="2169795"/>
            </a:xfrm>
            <a:prstGeom prst="rect">
              <a:avLst/>
            </a:prstGeom>
            <a:noFill/>
            <a:ln/>
          </p:spPr>
          <p:txBody>
            <a:bodyPr wrap="square" lIns="0" tIns="0" rIns="0" bIns="0" rtlCol="0" anchor="t"/>
            <a:lstStyle/>
            <a:p>
              <a:pPr algn="l" indent="0" marL="0">
                <a:buNone/>
              </a:pPr>
              <a:r>
                <a:rPr lang="en-US" sz="9600" b="1" u="none" dirty="0">
                  <a:solidFill>
                    <a:srgbClr val="272727"/>
                  </a:solidFill>
                  <a:latin typeface="Teko" pitchFamily="34" charset="0"/>
                  <a:ea typeface="Teko" pitchFamily="34" charset="-122"/>
                  <a:cs typeface="Teko" pitchFamily="34" charset="-120"/>
                </a:rPr>
                <a:t>765 KM</a:t>
              </a:r>
              <a:endParaRPr lang="en-US" sz="9600" dirty="0"/>
            </a:p>
          </p:txBody>
        </p:sp>
      </p:grpSp>
      <p:grpSp>
        <p:nvGrpSpPr>
          <p:cNvPr id="93914" name="Group"/>
          <p:cNvGrpSpPr/>
          <p:nvPr/>
        </p:nvGrpSpPr>
        <p:grpSpPr>
          <a:xfrm>
            <a:off x="12352020" y="6981825"/>
            <a:ext cx="5966460" cy="563880"/>
            <a:chOff x="12352020" y="6981825"/>
            <a:chExt cx="5966460" cy="563880"/>
          </a:xfrm>
        </p:grpSpPr>
        <p:sp>
          <p:nvSpPr>
            <p:cNvPr id="14" name="Text 8"/>
            <p:cNvSpPr/>
            <p:nvPr/>
          </p:nvSpPr>
          <p:spPr>
            <a:xfrm>
              <a:off x="12352020" y="6981825"/>
              <a:ext cx="5966460"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Journey Distance</a:t>
              </a:r>
              <a:endParaRPr lang="en-US" sz="2400" dirty="0"/>
            </a:p>
          </p:txBody>
        </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109822" cy="4689407"/>
          </a:xfrm>
          <a:prstGeom prst="rect">
            <a:avLst/>
          </a:prstGeom>
        </p:spPr>
      </p:pic>
      <p:pic>
        <p:nvPicPr>
          <p:cNvPr id="3" name="Image 1" descr="preencoded.png">    </p:cNvPr>
          <p:cNvPicPr>
            <a:picLocks noChangeAspect="1"/>
          </p:cNvPicPr>
          <p:nvPr/>
        </p:nvPicPr>
        <p:blipFill>
          <a:blip r:embed="rId2"/>
          <a:stretch>
            <a:fillRect/>
          </a:stretch>
        </p:blipFill>
        <p:spPr>
          <a:xfrm>
            <a:off x="9344025" y="6705600"/>
            <a:ext cx="8943975" cy="3581400"/>
          </a:xfrm>
          <a:prstGeom prst="rect">
            <a:avLst/>
          </a:prstGeom>
        </p:spPr>
      </p:pic>
      <p:grpSp>
        <p:nvGrpSpPr>
          <p:cNvPr id="4904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5181600" y="857250"/>
            <a:ext cx="7915275" cy="1362075"/>
          </a:xfrm>
          <a:prstGeom prst="rect">
            <a:avLst/>
          </a:prstGeom>
          <a:noFill/>
          <a:ln/>
        </p:spPr>
        <p:txBody>
          <a:bodyPr wrap="square" lIns="0" tIns="0" rIns="0" bIns="0" rtlCol="0" anchor="t"/>
          <a:lstStyle/>
          <a:p>
            <a:pPr algn="ctr" indent="0" marL="0">
              <a:buNone/>
            </a:pPr>
            <a:r>
              <a:rPr lang="en-US" sz="6000" b="1" u="none" dirty="0">
                <a:solidFill>
                  <a:srgbClr val="272727"/>
                </a:solidFill>
                <a:latin typeface="Teko" pitchFamily="34" charset="0"/>
                <a:ea typeface="Teko" pitchFamily="34" charset="-122"/>
                <a:cs typeface="Teko" pitchFamily="34" charset="-120"/>
              </a:rPr>
              <a:t>SOME GRAPH</a:t>
            </a:r>
            <a:endParaRPr lang="en-US" sz="6000" dirty="0"/>
          </a:p>
        </p:txBody>
      </p:sp>
      <p:grpSp>
        <p:nvGrpSpPr>
          <p:cNvPr id="47427" name="Group"/>
          <p:cNvGrpSpPr/>
          <p:nvPr/>
        </p:nvGrpSpPr>
        <p:grpSpPr>
          <a:xfrm>
            <a:off x="2038350" y="2824588"/>
            <a:ext cx="6709938" cy="4712871"/>
            <a:chOff x="2038350" y="2824588"/>
            <a:chExt cx="6709938" cy="4712871"/>
          </a:xfrm>
        </p:grpSpPr>
        <p:pic>
          <p:nvPicPr>
            <p:cNvPr id="7" name="Image 3" descr="preencoded.png">    </p:cNvPr>
            <p:cNvPicPr>
              <a:picLocks noChangeAspect="1"/>
            </p:cNvPicPr>
            <p:nvPr/>
          </p:nvPicPr>
          <p:blipFill>
            <a:blip r:embed="rId4"/>
            <a:stretch>
              <a:fillRect/>
            </a:stretch>
          </p:blipFill>
          <p:spPr>
            <a:xfrm>
              <a:off x="2530372" y="2824588"/>
              <a:ext cx="6217916" cy="4133250"/>
            </a:xfrm>
            <a:prstGeom prst="rect">
              <a:avLst/>
            </a:prstGeom>
          </p:spPr>
        </p:pic>
        <p:pic>
          <p:nvPicPr>
            <p:cNvPr id="8" name="Image 4" descr="preencoded.png">    </p:cNvPr>
            <p:cNvPicPr>
              <a:picLocks noChangeAspect="1"/>
            </p:cNvPicPr>
            <p:nvPr/>
          </p:nvPicPr>
          <p:blipFill>
            <a:blip r:embed="rId5"/>
            <a:stretch>
              <a:fillRect/>
            </a:stretch>
          </p:blipFill>
          <p:spPr>
            <a:xfrm>
              <a:off x="3384152" y="3139083"/>
              <a:ext cx="8673" cy="3943830"/>
            </a:xfrm>
            <a:prstGeom prst="rect">
              <a:avLst/>
            </a:prstGeom>
          </p:spPr>
        </p:pic>
        <p:pic>
          <p:nvPicPr>
            <p:cNvPr id="9" name="Image 5" descr="preencoded.png">    </p:cNvPr>
            <p:cNvPicPr>
              <a:picLocks noChangeAspect="1"/>
            </p:cNvPicPr>
            <p:nvPr/>
          </p:nvPicPr>
          <p:blipFill>
            <a:blip r:embed="rId6"/>
            <a:stretch>
              <a:fillRect/>
            </a:stretch>
          </p:blipFill>
          <p:spPr>
            <a:xfrm>
              <a:off x="4237930" y="3139083"/>
              <a:ext cx="8673" cy="3943830"/>
            </a:xfrm>
            <a:prstGeom prst="rect">
              <a:avLst/>
            </a:prstGeom>
          </p:spPr>
        </p:pic>
        <p:pic>
          <p:nvPicPr>
            <p:cNvPr id="10" name="Image 6" descr="preencoded.png">    </p:cNvPr>
            <p:cNvPicPr>
              <a:picLocks noChangeAspect="1"/>
            </p:cNvPicPr>
            <p:nvPr/>
          </p:nvPicPr>
          <p:blipFill>
            <a:blip r:embed="rId7"/>
            <a:stretch>
              <a:fillRect/>
            </a:stretch>
          </p:blipFill>
          <p:spPr>
            <a:xfrm>
              <a:off x="5091711" y="3139083"/>
              <a:ext cx="8673" cy="3943830"/>
            </a:xfrm>
            <a:prstGeom prst="rect">
              <a:avLst/>
            </a:prstGeom>
          </p:spPr>
        </p:pic>
        <p:pic>
          <p:nvPicPr>
            <p:cNvPr id="11" name="Image 7" descr="preencoded.png">    </p:cNvPr>
            <p:cNvPicPr>
              <a:picLocks noChangeAspect="1"/>
            </p:cNvPicPr>
            <p:nvPr/>
          </p:nvPicPr>
          <p:blipFill>
            <a:blip r:embed="rId8"/>
            <a:stretch>
              <a:fillRect/>
            </a:stretch>
          </p:blipFill>
          <p:spPr>
            <a:xfrm>
              <a:off x="5945489" y="3139083"/>
              <a:ext cx="8673" cy="3943830"/>
            </a:xfrm>
            <a:prstGeom prst="rect">
              <a:avLst/>
            </a:prstGeom>
          </p:spPr>
        </p:pic>
        <p:pic>
          <p:nvPicPr>
            <p:cNvPr id="12" name="Image 8" descr="preencoded.png">    </p:cNvPr>
            <p:cNvPicPr>
              <a:picLocks noChangeAspect="1"/>
            </p:cNvPicPr>
            <p:nvPr/>
          </p:nvPicPr>
          <p:blipFill>
            <a:blip r:embed="rId9"/>
            <a:stretch>
              <a:fillRect/>
            </a:stretch>
          </p:blipFill>
          <p:spPr>
            <a:xfrm>
              <a:off x="6799271" y="3139083"/>
              <a:ext cx="8673" cy="3943830"/>
            </a:xfrm>
            <a:prstGeom prst="rect">
              <a:avLst/>
            </a:prstGeom>
          </p:spPr>
        </p:pic>
        <p:pic>
          <p:nvPicPr>
            <p:cNvPr id="13" name="Image 9" descr="preencoded.png">    </p:cNvPr>
            <p:cNvPicPr>
              <a:picLocks noChangeAspect="1"/>
            </p:cNvPicPr>
            <p:nvPr/>
          </p:nvPicPr>
          <p:blipFill>
            <a:blip r:embed="rId10"/>
            <a:stretch>
              <a:fillRect/>
            </a:stretch>
          </p:blipFill>
          <p:spPr>
            <a:xfrm>
              <a:off x="7653049" y="3139083"/>
              <a:ext cx="8673" cy="3943830"/>
            </a:xfrm>
            <a:prstGeom prst="rect">
              <a:avLst/>
            </a:prstGeom>
          </p:spPr>
        </p:pic>
        <p:pic>
          <p:nvPicPr>
            <p:cNvPr id="14" name="Image 10" descr="preencoded.png">    </p:cNvPr>
            <p:cNvPicPr>
              <a:picLocks noChangeAspect="1"/>
            </p:cNvPicPr>
            <p:nvPr/>
          </p:nvPicPr>
          <p:blipFill>
            <a:blip r:embed="rId11"/>
            <a:stretch>
              <a:fillRect/>
            </a:stretch>
          </p:blipFill>
          <p:spPr>
            <a:xfrm>
              <a:off x="8506828" y="3139083"/>
              <a:ext cx="8673" cy="3943830"/>
            </a:xfrm>
            <a:prstGeom prst="rect">
              <a:avLst/>
            </a:prstGeom>
          </p:spPr>
        </p:pic>
        <p:pic>
          <p:nvPicPr>
            <p:cNvPr id="15" name="Image 11" descr="preencoded.png">    </p:cNvPr>
            <p:cNvPicPr>
              <a:picLocks noChangeAspect="1"/>
            </p:cNvPicPr>
            <p:nvPr/>
          </p:nvPicPr>
          <p:blipFill>
            <a:blip r:embed="rId12"/>
            <a:stretch>
              <a:fillRect/>
            </a:stretch>
          </p:blipFill>
          <p:spPr>
            <a:xfrm>
              <a:off x="2516122" y="4106724"/>
              <a:ext cx="6036870" cy="1780186"/>
            </a:xfrm>
            <a:prstGeom prst="rect">
              <a:avLst/>
            </a:prstGeom>
          </p:spPr>
        </p:pic>
        <p:pic>
          <p:nvPicPr>
            <p:cNvPr id="16" name="Image 12" descr="preencoded.png">    </p:cNvPr>
            <p:cNvPicPr>
              <a:picLocks noChangeAspect="1"/>
            </p:cNvPicPr>
            <p:nvPr/>
          </p:nvPicPr>
          <p:blipFill>
            <a:blip r:embed="rId13"/>
            <a:stretch>
              <a:fillRect/>
            </a:stretch>
          </p:blipFill>
          <p:spPr>
            <a:xfrm>
              <a:off x="2526404" y="4773581"/>
              <a:ext cx="6032267" cy="1701393"/>
            </a:xfrm>
            <a:prstGeom prst="rect">
              <a:avLst/>
            </a:prstGeom>
          </p:spPr>
        </p:pic>
        <p:pic>
          <p:nvPicPr>
            <p:cNvPr id="17" name="Image 13" descr="preencoded.png">    </p:cNvPr>
            <p:cNvPicPr>
              <a:picLocks noChangeAspect="1"/>
            </p:cNvPicPr>
            <p:nvPr/>
          </p:nvPicPr>
          <p:blipFill>
            <a:blip r:embed="rId14"/>
            <a:stretch>
              <a:fillRect/>
            </a:stretch>
          </p:blipFill>
          <p:spPr>
            <a:xfrm>
              <a:off x="3330897" y="4541732"/>
              <a:ext cx="115179" cy="115178"/>
            </a:xfrm>
            <a:prstGeom prst="rect">
              <a:avLst/>
            </a:prstGeom>
          </p:spPr>
        </p:pic>
        <p:pic>
          <p:nvPicPr>
            <p:cNvPr id="18" name="Image 14" descr="preencoded.png">    </p:cNvPr>
            <p:cNvPicPr>
              <a:picLocks noChangeAspect="1"/>
            </p:cNvPicPr>
            <p:nvPr/>
          </p:nvPicPr>
          <p:blipFill>
            <a:blip r:embed="rId15"/>
            <a:stretch>
              <a:fillRect/>
            </a:stretch>
          </p:blipFill>
          <p:spPr>
            <a:xfrm>
              <a:off x="3330897" y="5235848"/>
              <a:ext cx="115179" cy="115179"/>
            </a:xfrm>
            <a:prstGeom prst="rect">
              <a:avLst/>
            </a:prstGeom>
          </p:spPr>
        </p:pic>
        <p:pic>
          <p:nvPicPr>
            <p:cNvPr id="19" name="Image 15" descr="preencoded.png">    </p:cNvPr>
            <p:cNvPicPr>
              <a:picLocks noChangeAspect="1"/>
            </p:cNvPicPr>
            <p:nvPr/>
          </p:nvPicPr>
          <p:blipFill>
            <a:blip r:embed="rId16"/>
            <a:stretch>
              <a:fillRect/>
            </a:stretch>
          </p:blipFill>
          <p:spPr>
            <a:xfrm>
              <a:off x="4184677" y="4238458"/>
              <a:ext cx="115179" cy="115179"/>
            </a:xfrm>
            <a:prstGeom prst="rect">
              <a:avLst/>
            </a:prstGeom>
          </p:spPr>
        </p:pic>
        <p:pic>
          <p:nvPicPr>
            <p:cNvPr id="20" name="Image 16" descr="preencoded.png">    </p:cNvPr>
            <p:cNvPicPr>
              <a:picLocks noChangeAspect="1"/>
            </p:cNvPicPr>
            <p:nvPr/>
          </p:nvPicPr>
          <p:blipFill>
            <a:blip r:embed="rId17"/>
            <a:stretch>
              <a:fillRect/>
            </a:stretch>
          </p:blipFill>
          <p:spPr>
            <a:xfrm>
              <a:off x="4184677" y="5561633"/>
              <a:ext cx="115179" cy="115179"/>
            </a:xfrm>
            <a:prstGeom prst="rect">
              <a:avLst/>
            </a:prstGeom>
          </p:spPr>
        </p:pic>
        <p:pic>
          <p:nvPicPr>
            <p:cNvPr id="21" name="Image 17" descr="preencoded.png">    </p:cNvPr>
            <p:cNvPicPr>
              <a:picLocks noChangeAspect="1"/>
            </p:cNvPicPr>
            <p:nvPr/>
          </p:nvPicPr>
          <p:blipFill>
            <a:blip r:embed="rId18"/>
            <a:stretch>
              <a:fillRect/>
            </a:stretch>
          </p:blipFill>
          <p:spPr>
            <a:xfrm>
              <a:off x="5038458" y="5799609"/>
              <a:ext cx="115179" cy="115179"/>
            </a:xfrm>
            <a:prstGeom prst="rect">
              <a:avLst/>
            </a:prstGeom>
          </p:spPr>
        </p:pic>
        <p:pic>
          <p:nvPicPr>
            <p:cNvPr id="22" name="Image 18" descr="preencoded.png">    </p:cNvPr>
            <p:cNvPicPr>
              <a:picLocks noChangeAspect="1"/>
            </p:cNvPicPr>
            <p:nvPr/>
          </p:nvPicPr>
          <p:blipFill>
            <a:blip r:embed="rId19"/>
            <a:stretch>
              <a:fillRect/>
            </a:stretch>
          </p:blipFill>
          <p:spPr>
            <a:xfrm>
              <a:off x="5038458" y="4733869"/>
              <a:ext cx="115179" cy="115179"/>
            </a:xfrm>
            <a:prstGeom prst="rect">
              <a:avLst/>
            </a:prstGeom>
          </p:spPr>
        </p:pic>
        <p:pic>
          <p:nvPicPr>
            <p:cNvPr id="23" name="Image 19" descr="preencoded.png">    </p:cNvPr>
            <p:cNvPicPr>
              <a:picLocks noChangeAspect="1"/>
            </p:cNvPicPr>
            <p:nvPr/>
          </p:nvPicPr>
          <p:blipFill>
            <a:blip r:embed="rId20"/>
            <a:stretch>
              <a:fillRect/>
            </a:stretch>
          </p:blipFill>
          <p:spPr>
            <a:xfrm>
              <a:off x="5895705" y="5049924"/>
              <a:ext cx="115179" cy="115179"/>
            </a:xfrm>
            <a:prstGeom prst="rect">
              <a:avLst/>
            </a:prstGeom>
          </p:spPr>
        </p:pic>
        <p:pic>
          <p:nvPicPr>
            <p:cNvPr id="24" name="Image 20" descr="preencoded.png">    </p:cNvPr>
            <p:cNvPicPr>
              <a:picLocks noChangeAspect="1"/>
            </p:cNvPicPr>
            <p:nvPr/>
          </p:nvPicPr>
          <p:blipFill>
            <a:blip r:embed="rId21"/>
            <a:stretch>
              <a:fillRect/>
            </a:stretch>
          </p:blipFill>
          <p:spPr>
            <a:xfrm>
              <a:off x="5895705" y="4815483"/>
              <a:ext cx="115179" cy="115179"/>
            </a:xfrm>
            <a:prstGeom prst="rect">
              <a:avLst/>
            </a:prstGeom>
          </p:spPr>
        </p:pic>
        <p:pic>
          <p:nvPicPr>
            <p:cNvPr id="25" name="Image 21" descr="preencoded.png">    </p:cNvPr>
            <p:cNvPicPr>
              <a:picLocks noChangeAspect="1"/>
            </p:cNvPicPr>
            <p:nvPr/>
          </p:nvPicPr>
          <p:blipFill>
            <a:blip r:embed="rId22"/>
            <a:stretch>
              <a:fillRect/>
            </a:stretch>
          </p:blipFill>
          <p:spPr>
            <a:xfrm>
              <a:off x="6746016" y="5750682"/>
              <a:ext cx="115179" cy="115178"/>
            </a:xfrm>
            <a:prstGeom prst="rect">
              <a:avLst/>
            </a:prstGeom>
          </p:spPr>
        </p:pic>
        <p:pic>
          <p:nvPicPr>
            <p:cNvPr id="26" name="Image 22" descr="preencoded.png">    </p:cNvPr>
            <p:cNvPicPr>
              <a:picLocks noChangeAspect="1"/>
            </p:cNvPicPr>
            <p:nvPr/>
          </p:nvPicPr>
          <p:blipFill>
            <a:blip r:embed="rId23"/>
            <a:stretch>
              <a:fillRect/>
            </a:stretch>
          </p:blipFill>
          <p:spPr>
            <a:xfrm>
              <a:off x="6746016" y="5307657"/>
              <a:ext cx="115179" cy="115178"/>
            </a:xfrm>
            <a:prstGeom prst="rect">
              <a:avLst/>
            </a:prstGeom>
          </p:spPr>
        </p:pic>
        <p:pic>
          <p:nvPicPr>
            <p:cNvPr id="27" name="Image 23" descr="preencoded.png">    </p:cNvPr>
            <p:cNvPicPr>
              <a:picLocks noChangeAspect="1"/>
            </p:cNvPicPr>
            <p:nvPr/>
          </p:nvPicPr>
          <p:blipFill>
            <a:blip r:embed="rId24"/>
            <a:stretch>
              <a:fillRect/>
            </a:stretch>
          </p:blipFill>
          <p:spPr>
            <a:xfrm>
              <a:off x="7603266" y="5229337"/>
              <a:ext cx="115179" cy="115179"/>
            </a:xfrm>
            <a:prstGeom prst="rect">
              <a:avLst/>
            </a:prstGeom>
          </p:spPr>
        </p:pic>
        <p:pic>
          <p:nvPicPr>
            <p:cNvPr id="28" name="Image 24" descr="preencoded.png">    </p:cNvPr>
            <p:cNvPicPr>
              <a:picLocks noChangeAspect="1"/>
            </p:cNvPicPr>
            <p:nvPr/>
          </p:nvPicPr>
          <p:blipFill>
            <a:blip r:embed="rId25"/>
            <a:stretch>
              <a:fillRect/>
            </a:stretch>
          </p:blipFill>
          <p:spPr>
            <a:xfrm>
              <a:off x="7603266" y="4929578"/>
              <a:ext cx="115179" cy="115179"/>
            </a:xfrm>
            <a:prstGeom prst="rect">
              <a:avLst/>
            </a:prstGeom>
          </p:spPr>
        </p:pic>
        <p:sp>
          <p:nvSpPr>
            <p:cNvPr id="29" name="Text 2"/>
            <p:cNvSpPr/>
            <p:nvPr/>
          </p:nvSpPr>
          <p:spPr>
            <a:xfrm>
              <a:off x="2239561" y="6749635"/>
              <a:ext cx="165487" cy="270262"/>
            </a:xfrm>
            <a:prstGeom prst="rect">
              <a:avLst/>
            </a:prstGeom>
            <a:noFill/>
            <a:ln/>
          </p:spPr>
          <p:txBody>
            <a:bodyPr wrap="square" lIns="0" tIns="0" rIns="0" bIns="0" rtlCol="0" anchor="t"/>
            <a:lstStyle/>
            <a:p>
              <a:pPr algn="l" indent="0" marL="0">
                <a:buNone/>
              </a:pPr>
              <a:r>
                <a:rPr lang="en-US" sz="1366" u="none" dirty="0">
                  <a:solidFill>
                    <a:srgbClr val="01233C"/>
                  </a:solidFill>
                  <a:latin typeface="Lato" pitchFamily="34" charset="0"/>
                  <a:ea typeface="Lato" pitchFamily="34" charset="-122"/>
                  <a:cs typeface="Lato" pitchFamily="34" charset="-120"/>
                </a:rPr>
                <a:t>0</a:t>
              </a:r>
              <a:endParaRPr lang="en-US" sz="1366" dirty="0"/>
            </a:p>
          </p:txBody>
        </p:sp>
        <p:sp>
          <p:nvSpPr>
            <p:cNvPr id="30" name="Text 3"/>
            <p:cNvSpPr/>
            <p:nvPr/>
          </p:nvSpPr>
          <p:spPr>
            <a:xfrm>
              <a:off x="2498431" y="7216955"/>
              <a:ext cx="196679" cy="320504"/>
            </a:xfrm>
            <a:prstGeom prst="rect">
              <a:avLst/>
            </a:prstGeom>
            <a:noFill/>
            <a:ln/>
          </p:spPr>
          <p:txBody>
            <a:bodyPr wrap="square" lIns="0" tIns="0" rIns="0" bIns="0" rtlCol="0" anchor="t"/>
            <a:lstStyle/>
            <a:p>
              <a:pPr algn="l" indent="0" marL="0">
                <a:buNone/>
              </a:pPr>
              <a:r>
                <a:rPr lang="en-US" sz="1639" u="none" dirty="0">
                  <a:solidFill>
                    <a:srgbClr val="01233C"/>
                  </a:solidFill>
                  <a:latin typeface="Lato" pitchFamily="34" charset="0"/>
                  <a:ea typeface="Lato" pitchFamily="34" charset="-122"/>
                  <a:cs typeface="Lato" pitchFamily="34" charset="-120"/>
                </a:rPr>
                <a:t>1</a:t>
              </a:r>
              <a:endParaRPr lang="en-US" sz="1639" dirty="0"/>
            </a:p>
          </p:txBody>
        </p:sp>
        <p:sp>
          <p:nvSpPr>
            <p:cNvPr id="31" name="Text 4"/>
            <p:cNvSpPr/>
            <p:nvPr/>
          </p:nvSpPr>
          <p:spPr>
            <a:xfrm>
              <a:off x="3352630" y="7216955"/>
              <a:ext cx="196679" cy="320504"/>
            </a:xfrm>
            <a:prstGeom prst="rect">
              <a:avLst/>
            </a:prstGeom>
            <a:noFill/>
            <a:ln/>
          </p:spPr>
          <p:txBody>
            <a:bodyPr wrap="square" lIns="0" tIns="0" rIns="0" bIns="0" rtlCol="0" anchor="t"/>
            <a:lstStyle/>
            <a:p>
              <a:pPr algn="l" indent="0" marL="0">
                <a:buNone/>
              </a:pPr>
              <a:r>
                <a:rPr lang="en-US" sz="1639" u="none" dirty="0">
                  <a:solidFill>
                    <a:srgbClr val="01233C"/>
                  </a:solidFill>
                  <a:latin typeface="Lato" pitchFamily="34" charset="0"/>
                  <a:ea typeface="Lato" pitchFamily="34" charset="-122"/>
                  <a:cs typeface="Lato" pitchFamily="34" charset="-120"/>
                </a:rPr>
                <a:t>2</a:t>
              </a:r>
              <a:endParaRPr lang="en-US" sz="1639" dirty="0"/>
            </a:p>
          </p:txBody>
        </p:sp>
        <p:sp>
          <p:nvSpPr>
            <p:cNvPr id="32" name="Text 5"/>
            <p:cNvSpPr/>
            <p:nvPr/>
          </p:nvSpPr>
          <p:spPr>
            <a:xfrm>
              <a:off x="4206827" y="7216955"/>
              <a:ext cx="196679" cy="320504"/>
            </a:xfrm>
            <a:prstGeom prst="rect">
              <a:avLst/>
            </a:prstGeom>
            <a:noFill/>
            <a:ln/>
          </p:spPr>
          <p:txBody>
            <a:bodyPr wrap="square" lIns="0" tIns="0" rIns="0" bIns="0" rtlCol="0" anchor="t"/>
            <a:lstStyle/>
            <a:p>
              <a:pPr algn="l" indent="0" marL="0">
                <a:buNone/>
              </a:pPr>
              <a:r>
                <a:rPr lang="en-US" sz="1639" u="none" dirty="0">
                  <a:solidFill>
                    <a:srgbClr val="01233C"/>
                  </a:solidFill>
                  <a:latin typeface="Lato" pitchFamily="34" charset="0"/>
                  <a:ea typeface="Lato" pitchFamily="34" charset="-122"/>
                  <a:cs typeface="Lato" pitchFamily="34" charset="-120"/>
                </a:rPr>
                <a:t>3</a:t>
              </a:r>
              <a:endParaRPr lang="en-US" sz="1639" dirty="0"/>
            </a:p>
          </p:txBody>
        </p:sp>
        <p:sp>
          <p:nvSpPr>
            <p:cNvPr id="33" name="Text 6"/>
            <p:cNvSpPr/>
            <p:nvPr/>
          </p:nvSpPr>
          <p:spPr>
            <a:xfrm>
              <a:off x="5061026" y="7216955"/>
              <a:ext cx="196679" cy="320504"/>
            </a:xfrm>
            <a:prstGeom prst="rect">
              <a:avLst/>
            </a:prstGeom>
            <a:noFill/>
            <a:ln/>
          </p:spPr>
          <p:txBody>
            <a:bodyPr wrap="square" lIns="0" tIns="0" rIns="0" bIns="0" rtlCol="0" anchor="t"/>
            <a:lstStyle/>
            <a:p>
              <a:pPr algn="l" indent="0" marL="0">
                <a:buNone/>
              </a:pPr>
              <a:r>
                <a:rPr lang="en-US" sz="1639" u="none" dirty="0">
                  <a:solidFill>
                    <a:srgbClr val="01233C"/>
                  </a:solidFill>
                  <a:latin typeface="Lato" pitchFamily="34" charset="0"/>
                  <a:ea typeface="Lato" pitchFamily="34" charset="-122"/>
                  <a:cs typeface="Lato" pitchFamily="34" charset="-120"/>
                </a:rPr>
                <a:t>4</a:t>
              </a:r>
              <a:endParaRPr lang="en-US" sz="1639" dirty="0"/>
            </a:p>
          </p:txBody>
        </p:sp>
        <p:sp>
          <p:nvSpPr>
            <p:cNvPr id="34" name="Text 7"/>
            <p:cNvSpPr/>
            <p:nvPr/>
          </p:nvSpPr>
          <p:spPr>
            <a:xfrm>
              <a:off x="5915258" y="7216955"/>
              <a:ext cx="196679" cy="320504"/>
            </a:xfrm>
            <a:prstGeom prst="rect">
              <a:avLst/>
            </a:prstGeom>
            <a:noFill/>
            <a:ln/>
          </p:spPr>
          <p:txBody>
            <a:bodyPr wrap="square" lIns="0" tIns="0" rIns="0" bIns="0" rtlCol="0" anchor="t"/>
            <a:lstStyle/>
            <a:p>
              <a:pPr algn="l" indent="0" marL="0">
                <a:buNone/>
              </a:pPr>
              <a:r>
                <a:rPr lang="en-US" sz="1639" u="none" dirty="0">
                  <a:solidFill>
                    <a:srgbClr val="01233C"/>
                  </a:solidFill>
                  <a:latin typeface="Lato" pitchFamily="34" charset="0"/>
                  <a:ea typeface="Lato" pitchFamily="34" charset="-122"/>
                  <a:cs typeface="Lato" pitchFamily="34" charset="-120"/>
                </a:rPr>
                <a:t>5</a:t>
              </a:r>
              <a:endParaRPr lang="en-US" sz="1639" dirty="0"/>
            </a:p>
          </p:txBody>
        </p:sp>
        <p:sp>
          <p:nvSpPr>
            <p:cNvPr id="35" name="Text 8"/>
            <p:cNvSpPr/>
            <p:nvPr/>
          </p:nvSpPr>
          <p:spPr>
            <a:xfrm>
              <a:off x="6769457" y="7216955"/>
              <a:ext cx="196679" cy="320504"/>
            </a:xfrm>
            <a:prstGeom prst="rect">
              <a:avLst/>
            </a:prstGeom>
            <a:noFill/>
            <a:ln/>
          </p:spPr>
          <p:txBody>
            <a:bodyPr wrap="square" lIns="0" tIns="0" rIns="0" bIns="0" rtlCol="0" anchor="t"/>
            <a:lstStyle/>
            <a:p>
              <a:pPr algn="l" indent="0" marL="0">
                <a:buNone/>
              </a:pPr>
              <a:r>
                <a:rPr lang="en-US" sz="1639" u="none" dirty="0">
                  <a:solidFill>
                    <a:srgbClr val="01233C"/>
                  </a:solidFill>
                  <a:latin typeface="Lato" pitchFamily="34" charset="0"/>
                  <a:ea typeface="Lato" pitchFamily="34" charset="-122"/>
                  <a:cs typeface="Lato" pitchFamily="34" charset="-120"/>
                </a:rPr>
                <a:t>6</a:t>
              </a:r>
              <a:endParaRPr lang="en-US" sz="1639" dirty="0"/>
            </a:p>
          </p:txBody>
        </p:sp>
        <p:sp>
          <p:nvSpPr>
            <p:cNvPr id="36" name="Text 9"/>
            <p:cNvSpPr/>
            <p:nvPr/>
          </p:nvSpPr>
          <p:spPr>
            <a:xfrm>
              <a:off x="7623656" y="7216955"/>
              <a:ext cx="196679" cy="320504"/>
            </a:xfrm>
            <a:prstGeom prst="rect">
              <a:avLst/>
            </a:prstGeom>
            <a:noFill/>
            <a:ln/>
          </p:spPr>
          <p:txBody>
            <a:bodyPr wrap="square" lIns="0" tIns="0" rIns="0" bIns="0" rtlCol="0" anchor="t"/>
            <a:lstStyle/>
            <a:p>
              <a:pPr algn="l" indent="0" marL="0">
                <a:buNone/>
              </a:pPr>
              <a:r>
                <a:rPr lang="en-US" sz="1639" u="none" dirty="0">
                  <a:solidFill>
                    <a:srgbClr val="01233C"/>
                  </a:solidFill>
                  <a:latin typeface="Lato" pitchFamily="34" charset="0"/>
                  <a:ea typeface="Lato" pitchFamily="34" charset="-122"/>
                  <a:cs typeface="Lato" pitchFamily="34" charset="-120"/>
                </a:rPr>
                <a:t>7</a:t>
              </a:r>
              <a:endParaRPr lang="en-US" sz="1639" dirty="0"/>
            </a:p>
          </p:txBody>
        </p:sp>
        <p:sp>
          <p:nvSpPr>
            <p:cNvPr id="37" name="Text 10"/>
            <p:cNvSpPr/>
            <p:nvPr/>
          </p:nvSpPr>
          <p:spPr>
            <a:xfrm>
              <a:off x="8460170" y="7216955"/>
              <a:ext cx="196679" cy="320504"/>
            </a:xfrm>
            <a:prstGeom prst="rect">
              <a:avLst/>
            </a:prstGeom>
            <a:noFill/>
            <a:ln/>
          </p:spPr>
          <p:txBody>
            <a:bodyPr wrap="square" lIns="0" tIns="0" rIns="0" bIns="0" rtlCol="0" anchor="t"/>
            <a:lstStyle/>
            <a:p>
              <a:pPr algn="l" indent="0" marL="0">
                <a:buNone/>
              </a:pPr>
              <a:r>
                <a:rPr lang="en-US" sz="1639" u="none" dirty="0">
                  <a:solidFill>
                    <a:srgbClr val="01233C"/>
                  </a:solidFill>
                  <a:latin typeface="Lato" pitchFamily="34" charset="0"/>
                  <a:ea typeface="Lato" pitchFamily="34" charset="-122"/>
                  <a:cs typeface="Lato" pitchFamily="34" charset="-120"/>
                </a:rPr>
                <a:t>8</a:t>
              </a:r>
              <a:endParaRPr lang="en-US" sz="1639" dirty="0"/>
            </a:p>
          </p:txBody>
        </p:sp>
        <p:sp>
          <p:nvSpPr>
            <p:cNvPr id="38" name="Text 11"/>
            <p:cNvSpPr/>
            <p:nvPr/>
          </p:nvSpPr>
          <p:spPr>
            <a:xfrm>
              <a:off x="2138972" y="6361565"/>
              <a:ext cx="270262" cy="270262"/>
            </a:xfrm>
            <a:prstGeom prst="rect">
              <a:avLst/>
            </a:prstGeom>
            <a:noFill/>
            <a:ln/>
          </p:spPr>
          <p:txBody>
            <a:bodyPr wrap="square" lIns="0" tIns="0" rIns="0" bIns="0" rtlCol="0" anchor="t"/>
            <a:lstStyle/>
            <a:p>
              <a:pPr algn="l" indent="0" marL="0">
                <a:buNone/>
              </a:pPr>
              <a:r>
                <a:rPr lang="en-US" sz="1366" u="none" dirty="0">
                  <a:solidFill>
                    <a:srgbClr val="01233C"/>
                  </a:solidFill>
                  <a:latin typeface="Lato" pitchFamily="34" charset="0"/>
                  <a:ea typeface="Lato" pitchFamily="34" charset="-122"/>
                  <a:cs typeface="Lato" pitchFamily="34" charset="-120"/>
                </a:rPr>
                <a:t>10</a:t>
              </a:r>
              <a:endParaRPr lang="en-US" sz="1366" dirty="0"/>
            </a:p>
          </p:txBody>
        </p:sp>
        <p:sp>
          <p:nvSpPr>
            <p:cNvPr id="39" name="Text 12"/>
            <p:cNvSpPr/>
            <p:nvPr/>
          </p:nvSpPr>
          <p:spPr>
            <a:xfrm>
              <a:off x="2138972" y="5973459"/>
              <a:ext cx="270262" cy="270262"/>
            </a:xfrm>
            <a:prstGeom prst="rect">
              <a:avLst/>
            </a:prstGeom>
            <a:noFill/>
            <a:ln/>
          </p:spPr>
          <p:txBody>
            <a:bodyPr wrap="square" lIns="0" tIns="0" rIns="0" bIns="0" rtlCol="0" anchor="t"/>
            <a:lstStyle/>
            <a:p>
              <a:pPr algn="l" indent="0" marL="0">
                <a:buNone/>
              </a:pPr>
              <a:r>
                <a:rPr lang="en-US" sz="1366" u="none" dirty="0">
                  <a:solidFill>
                    <a:srgbClr val="01233C"/>
                  </a:solidFill>
                  <a:latin typeface="Lato" pitchFamily="34" charset="0"/>
                  <a:ea typeface="Lato" pitchFamily="34" charset="-122"/>
                  <a:cs typeface="Lato" pitchFamily="34" charset="-120"/>
                </a:rPr>
                <a:t>20</a:t>
              </a:r>
              <a:endParaRPr lang="en-US" sz="1366" dirty="0"/>
            </a:p>
          </p:txBody>
        </p:sp>
        <p:sp>
          <p:nvSpPr>
            <p:cNvPr id="40" name="Text 13"/>
            <p:cNvSpPr/>
            <p:nvPr/>
          </p:nvSpPr>
          <p:spPr>
            <a:xfrm>
              <a:off x="2138972" y="5585371"/>
              <a:ext cx="270262" cy="270262"/>
            </a:xfrm>
            <a:prstGeom prst="rect">
              <a:avLst/>
            </a:prstGeom>
            <a:noFill/>
            <a:ln/>
          </p:spPr>
          <p:txBody>
            <a:bodyPr wrap="square" lIns="0" tIns="0" rIns="0" bIns="0" rtlCol="0" anchor="t"/>
            <a:lstStyle/>
            <a:p>
              <a:pPr algn="l" indent="0" marL="0">
                <a:buNone/>
              </a:pPr>
              <a:r>
                <a:rPr lang="en-US" sz="1366" u="none" dirty="0">
                  <a:solidFill>
                    <a:srgbClr val="01233C"/>
                  </a:solidFill>
                  <a:latin typeface="Lato" pitchFamily="34" charset="0"/>
                  <a:ea typeface="Lato" pitchFamily="34" charset="-122"/>
                  <a:cs typeface="Lato" pitchFamily="34" charset="-120"/>
                </a:rPr>
                <a:t>30</a:t>
              </a:r>
              <a:endParaRPr lang="en-US" sz="1366" dirty="0"/>
            </a:p>
          </p:txBody>
        </p:sp>
        <p:sp>
          <p:nvSpPr>
            <p:cNvPr id="41" name="Text 14"/>
            <p:cNvSpPr/>
            <p:nvPr/>
          </p:nvSpPr>
          <p:spPr>
            <a:xfrm>
              <a:off x="2138972" y="5197208"/>
              <a:ext cx="270262" cy="270262"/>
            </a:xfrm>
            <a:prstGeom prst="rect">
              <a:avLst/>
            </a:prstGeom>
            <a:noFill/>
            <a:ln/>
          </p:spPr>
          <p:txBody>
            <a:bodyPr wrap="square" lIns="0" tIns="0" rIns="0" bIns="0" rtlCol="0" anchor="t"/>
            <a:lstStyle/>
            <a:p>
              <a:pPr algn="l" indent="0" marL="0">
                <a:buNone/>
              </a:pPr>
              <a:r>
                <a:rPr lang="en-US" sz="1366" u="none" dirty="0">
                  <a:solidFill>
                    <a:srgbClr val="01233C"/>
                  </a:solidFill>
                  <a:latin typeface="Lato" pitchFamily="34" charset="0"/>
                  <a:ea typeface="Lato" pitchFamily="34" charset="-122"/>
                  <a:cs typeface="Lato" pitchFamily="34" charset="-120"/>
                </a:rPr>
                <a:t>40</a:t>
              </a:r>
              <a:endParaRPr lang="en-US" sz="1366" dirty="0"/>
            </a:p>
          </p:txBody>
        </p:sp>
        <p:sp>
          <p:nvSpPr>
            <p:cNvPr id="42" name="Text 15"/>
            <p:cNvSpPr/>
            <p:nvPr/>
          </p:nvSpPr>
          <p:spPr>
            <a:xfrm>
              <a:off x="2138972" y="4809232"/>
              <a:ext cx="270262" cy="270262"/>
            </a:xfrm>
            <a:prstGeom prst="rect">
              <a:avLst/>
            </a:prstGeom>
            <a:noFill/>
            <a:ln/>
          </p:spPr>
          <p:txBody>
            <a:bodyPr wrap="square" lIns="0" tIns="0" rIns="0" bIns="0" rtlCol="0" anchor="t"/>
            <a:lstStyle/>
            <a:p>
              <a:pPr algn="l" indent="0" marL="0">
                <a:buNone/>
              </a:pPr>
              <a:r>
                <a:rPr lang="en-US" sz="1366" u="none" dirty="0">
                  <a:solidFill>
                    <a:srgbClr val="01233C"/>
                  </a:solidFill>
                  <a:latin typeface="Lato" pitchFamily="34" charset="0"/>
                  <a:ea typeface="Lato" pitchFamily="34" charset="-122"/>
                  <a:cs typeface="Lato" pitchFamily="34" charset="-120"/>
                </a:rPr>
                <a:t>50</a:t>
              </a:r>
              <a:endParaRPr lang="en-US" sz="1366" dirty="0"/>
            </a:p>
          </p:txBody>
        </p:sp>
        <p:sp>
          <p:nvSpPr>
            <p:cNvPr id="43" name="Text 16"/>
            <p:cNvSpPr/>
            <p:nvPr/>
          </p:nvSpPr>
          <p:spPr>
            <a:xfrm>
              <a:off x="2138972" y="4421107"/>
              <a:ext cx="270262" cy="270262"/>
            </a:xfrm>
            <a:prstGeom prst="rect">
              <a:avLst/>
            </a:prstGeom>
            <a:noFill/>
            <a:ln/>
          </p:spPr>
          <p:txBody>
            <a:bodyPr wrap="square" lIns="0" tIns="0" rIns="0" bIns="0" rtlCol="0" anchor="t"/>
            <a:lstStyle/>
            <a:p>
              <a:pPr algn="l" indent="0" marL="0">
                <a:buNone/>
              </a:pPr>
              <a:r>
                <a:rPr lang="en-US" sz="1366" u="none" dirty="0">
                  <a:solidFill>
                    <a:srgbClr val="01233C"/>
                  </a:solidFill>
                  <a:latin typeface="Lato" pitchFamily="34" charset="0"/>
                  <a:ea typeface="Lato" pitchFamily="34" charset="-122"/>
                  <a:cs typeface="Lato" pitchFamily="34" charset="-120"/>
                </a:rPr>
                <a:t>60</a:t>
              </a:r>
              <a:endParaRPr lang="en-US" sz="1366" dirty="0"/>
            </a:p>
          </p:txBody>
        </p:sp>
        <p:sp>
          <p:nvSpPr>
            <p:cNvPr id="44" name="Text 17"/>
            <p:cNvSpPr/>
            <p:nvPr/>
          </p:nvSpPr>
          <p:spPr>
            <a:xfrm>
              <a:off x="2138972" y="4033131"/>
              <a:ext cx="270262" cy="270262"/>
            </a:xfrm>
            <a:prstGeom prst="rect">
              <a:avLst/>
            </a:prstGeom>
            <a:noFill/>
            <a:ln/>
          </p:spPr>
          <p:txBody>
            <a:bodyPr wrap="square" lIns="0" tIns="0" rIns="0" bIns="0" rtlCol="0" anchor="t"/>
            <a:lstStyle/>
            <a:p>
              <a:pPr algn="l" indent="0" marL="0">
                <a:buNone/>
              </a:pPr>
              <a:r>
                <a:rPr lang="en-US" sz="1366" u="none" dirty="0">
                  <a:solidFill>
                    <a:srgbClr val="01233C"/>
                  </a:solidFill>
                  <a:latin typeface="Lato" pitchFamily="34" charset="0"/>
                  <a:ea typeface="Lato" pitchFamily="34" charset="-122"/>
                  <a:cs typeface="Lato" pitchFamily="34" charset="-120"/>
                </a:rPr>
                <a:t>70</a:t>
              </a:r>
              <a:endParaRPr lang="en-US" sz="1366" dirty="0"/>
            </a:p>
          </p:txBody>
        </p:sp>
        <p:sp>
          <p:nvSpPr>
            <p:cNvPr id="45" name="Text 18"/>
            <p:cNvSpPr/>
            <p:nvPr/>
          </p:nvSpPr>
          <p:spPr>
            <a:xfrm>
              <a:off x="2138972" y="3645043"/>
              <a:ext cx="270262" cy="270262"/>
            </a:xfrm>
            <a:prstGeom prst="rect">
              <a:avLst/>
            </a:prstGeom>
            <a:noFill/>
            <a:ln/>
          </p:spPr>
          <p:txBody>
            <a:bodyPr wrap="square" lIns="0" tIns="0" rIns="0" bIns="0" rtlCol="0" anchor="t"/>
            <a:lstStyle/>
            <a:p>
              <a:pPr algn="l" indent="0" marL="0">
                <a:buNone/>
              </a:pPr>
              <a:r>
                <a:rPr lang="en-US" sz="1366" u="none" dirty="0">
                  <a:solidFill>
                    <a:srgbClr val="01233C"/>
                  </a:solidFill>
                  <a:latin typeface="Lato" pitchFamily="34" charset="0"/>
                  <a:ea typeface="Lato" pitchFamily="34" charset="-122"/>
                  <a:cs typeface="Lato" pitchFamily="34" charset="-120"/>
                </a:rPr>
                <a:t>80</a:t>
              </a:r>
              <a:endParaRPr lang="en-US" sz="1366" dirty="0"/>
            </a:p>
          </p:txBody>
        </p:sp>
        <p:sp>
          <p:nvSpPr>
            <p:cNvPr id="46" name="Text 19"/>
            <p:cNvSpPr/>
            <p:nvPr/>
          </p:nvSpPr>
          <p:spPr>
            <a:xfrm>
              <a:off x="2138972" y="3256880"/>
              <a:ext cx="270262" cy="270262"/>
            </a:xfrm>
            <a:prstGeom prst="rect">
              <a:avLst/>
            </a:prstGeom>
            <a:noFill/>
            <a:ln/>
          </p:spPr>
          <p:txBody>
            <a:bodyPr wrap="square" lIns="0" tIns="0" rIns="0" bIns="0" rtlCol="0" anchor="t"/>
            <a:lstStyle/>
            <a:p>
              <a:pPr algn="l" indent="0" marL="0">
                <a:buNone/>
              </a:pPr>
              <a:r>
                <a:rPr lang="en-US" sz="1366" u="none" dirty="0">
                  <a:solidFill>
                    <a:srgbClr val="01233C"/>
                  </a:solidFill>
                  <a:latin typeface="Lato" pitchFamily="34" charset="0"/>
                  <a:ea typeface="Lato" pitchFamily="34" charset="-122"/>
                  <a:cs typeface="Lato" pitchFamily="34" charset="-120"/>
                </a:rPr>
                <a:t>90</a:t>
              </a:r>
              <a:endParaRPr lang="en-US" sz="1366" dirty="0"/>
            </a:p>
          </p:txBody>
        </p:sp>
        <p:sp>
          <p:nvSpPr>
            <p:cNvPr id="47" name="Text 20"/>
            <p:cNvSpPr/>
            <p:nvPr/>
          </p:nvSpPr>
          <p:spPr>
            <a:xfrm>
              <a:off x="2038350" y="2868774"/>
              <a:ext cx="365512" cy="270262"/>
            </a:xfrm>
            <a:prstGeom prst="rect">
              <a:avLst/>
            </a:prstGeom>
            <a:noFill/>
            <a:ln/>
          </p:spPr>
          <p:txBody>
            <a:bodyPr wrap="square" lIns="0" tIns="0" rIns="0" bIns="0" rtlCol="0" anchor="t"/>
            <a:lstStyle/>
            <a:p>
              <a:pPr algn="l" indent="0" marL="0">
                <a:buNone/>
              </a:pPr>
              <a:r>
                <a:rPr lang="en-US" sz="1366" u="none" dirty="0">
                  <a:solidFill>
                    <a:srgbClr val="01233C"/>
                  </a:solidFill>
                  <a:latin typeface="Lato" pitchFamily="34" charset="0"/>
                  <a:ea typeface="Lato" pitchFamily="34" charset="-122"/>
                  <a:cs typeface="Lato" pitchFamily="34" charset="-120"/>
                </a:rPr>
                <a:t>100</a:t>
              </a:r>
              <a:endParaRPr lang="en-US" sz="1366" dirty="0"/>
            </a:p>
          </p:txBody>
        </p:sp>
      </p:grpSp>
      <p:grpSp>
        <p:nvGrpSpPr>
          <p:cNvPr id="77568" name="Group"/>
          <p:cNvGrpSpPr/>
          <p:nvPr/>
        </p:nvGrpSpPr>
        <p:grpSpPr>
          <a:xfrm>
            <a:off x="10801350" y="3143250"/>
            <a:ext cx="4181476" cy="4181456"/>
            <a:chOff x="10801350" y="3143250"/>
            <a:chExt cx="4181476" cy="4181456"/>
          </a:xfrm>
        </p:grpSpPr>
        <p:pic>
          <p:nvPicPr>
            <p:cNvPr id="48" name="Image 25" descr="preencoded.png">    </p:cNvPr>
            <p:cNvPicPr>
              <a:picLocks noChangeAspect="1"/>
            </p:cNvPicPr>
            <p:nvPr/>
          </p:nvPicPr>
          <p:blipFill>
            <a:blip r:embed="rId26"/>
            <a:stretch>
              <a:fillRect/>
            </a:stretch>
          </p:blipFill>
          <p:spPr>
            <a:xfrm>
              <a:off x="12892088" y="3143250"/>
              <a:ext cx="2090738" cy="3569103"/>
            </a:xfrm>
            <a:prstGeom prst="rect">
              <a:avLst/>
            </a:prstGeom>
          </p:spPr>
        </p:pic>
        <p:pic>
          <p:nvPicPr>
            <p:cNvPr id="49" name="Image 26" descr="preencoded.png">    </p:cNvPr>
            <p:cNvPicPr>
              <a:picLocks noChangeAspect="1"/>
            </p:cNvPicPr>
            <p:nvPr/>
          </p:nvPicPr>
          <p:blipFill>
            <a:blip r:embed="rId27"/>
            <a:stretch>
              <a:fillRect/>
            </a:stretch>
          </p:blipFill>
          <p:spPr>
            <a:xfrm>
              <a:off x="11413713" y="6268845"/>
              <a:ext cx="2956750" cy="1055861"/>
            </a:xfrm>
            <a:prstGeom prst="rect">
              <a:avLst/>
            </a:prstGeom>
          </p:spPr>
        </p:pic>
        <p:pic>
          <p:nvPicPr>
            <p:cNvPr id="50" name="Image 27" descr="preencoded.png">    </p:cNvPr>
            <p:cNvPicPr>
              <a:picLocks noChangeAspect="1"/>
            </p:cNvPicPr>
            <p:nvPr/>
          </p:nvPicPr>
          <p:blipFill>
            <a:blip r:embed="rId28"/>
            <a:stretch>
              <a:fillRect/>
            </a:stretch>
          </p:blipFill>
          <p:spPr>
            <a:xfrm>
              <a:off x="10801350" y="3143250"/>
              <a:ext cx="2090738" cy="3569103"/>
            </a:xfrm>
            <a:prstGeom prst="rect">
              <a:avLst/>
            </a:prstGeom>
          </p:spPr>
        </p:pic>
        <p:sp>
          <p:nvSpPr>
            <p:cNvPr id="51" name="Text 21"/>
            <p:cNvSpPr/>
            <p:nvPr/>
          </p:nvSpPr>
          <p:spPr>
            <a:xfrm>
              <a:off x="12287250" y="4676775"/>
              <a:ext cx="137922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34.574</a:t>
              </a:r>
              <a:endParaRPr lang="en-US" sz="3600" dirty="0"/>
            </a:p>
          </p:txBody>
        </p:sp>
        <p:sp>
          <p:nvSpPr>
            <p:cNvPr id="52" name="Text 22"/>
            <p:cNvSpPr/>
            <p:nvPr/>
          </p:nvSpPr>
          <p:spPr>
            <a:xfrm>
              <a:off x="12520613" y="5334000"/>
              <a:ext cx="859155" cy="5638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Total</a:t>
              </a:r>
              <a:endParaRPr lang="en-US" sz="2400" dirty="0"/>
            </a:p>
          </p:txBody>
        </p:sp>
      </p:grpSp>
      <p:grpSp>
        <p:nvGrpSpPr>
          <p:cNvPr id="50292" name="Group"/>
          <p:cNvGrpSpPr/>
          <p:nvPr/>
        </p:nvGrpSpPr>
        <p:grpSpPr>
          <a:xfrm>
            <a:off x="9898380" y="7886700"/>
            <a:ext cx="5996940" cy="1754505"/>
            <a:chOff x="9898380" y="7886700"/>
            <a:chExt cx="5996940" cy="1754505"/>
          </a:xfrm>
        </p:grpSpPr>
        <p:sp>
          <p:nvSpPr>
            <p:cNvPr id="53" name="Text 23"/>
            <p:cNvSpPr/>
            <p:nvPr/>
          </p:nvSpPr>
          <p:spPr>
            <a:xfrm>
              <a:off x="9898380" y="7886700"/>
              <a:ext cx="5996940"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TREASURE FOUND</a:t>
              </a:r>
              <a:endParaRPr lang="en-US" sz="3600" dirty="0"/>
            </a:p>
          </p:txBody>
        </p:sp>
        <p:sp>
          <p:nvSpPr>
            <p:cNvPr id="54" name="Text 24"/>
            <p:cNvSpPr/>
            <p:nvPr/>
          </p:nvSpPr>
          <p:spPr>
            <a:xfrm>
              <a:off x="9913620" y="8620125"/>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amount of treasure found per month</a:t>
              </a:r>
              <a:endParaRPr lang="en-US" sz="2400" dirty="0"/>
            </a:p>
          </p:txBody>
        </p:sp>
      </p:grpSp>
      <p:grpSp>
        <p:nvGrpSpPr>
          <p:cNvPr id="24592" name="Group"/>
          <p:cNvGrpSpPr/>
          <p:nvPr/>
        </p:nvGrpSpPr>
        <p:grpSpPr>
          <a:xfrm>
            <a:off x="2392680" y="7886700"/>
            <a:ext cx="5996940" cy="1754505"/>
            <a:chOff x="2392680" y="7886700"/>
            <a:chExt cx="5996940" cy="1754505"/>
          </a:xfrm>
        </p:grpSpPr>
        <p:sp>
          <p:nvSpPr>
            <p:cNvPr id="55" name="Text 25"/>
            <p:cNvSpPr/>
            <p:nvPr/>
          </p:nvSpPr>
          <p:spPr>
            <a:xfrm>
              <a:off x="2392680" y="7886700"/>
              <a:ext cx="5996940"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SPELLCASTING PROGRESS</a:t>
              </a:r>
              <a:endParaRPr lang="en-US" sz="3600" dirty="0"/>
            </a:p>
          </p:txBody>
        </p:sp>
        <p:sp>
          <p:nvSpPr>
            <p:cNvPr id="56" name="Text 26"/>
            <p:cNvSpPr/>
            <p:nvPr/>
          </p:nvSpPr>
          <p:spPr>
            <a:xfrm>
              <a:off x="2407920" y="8620125"/>
              <a:ext cx="59664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record of the number of spells cast per year</a:t>
              </a:r>
              <a:endParaRPr lang="en-US" sz="2400" dirty="0"/>
            </a:p>
          </p:txBody>
        </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908436"/>
            <a:ext cx="5226116" cy="7378564"/>
          </a:xfrm>
          <a:prstGeom prst="rect">
            <a:avLst/>
          </a:prstGeom>
        </p:spPr>
      </p:pic>
      <p:pic>
        <p:nvPicPr>
          <p:cNvPr id="3" name="Image 1" descr="preencoded.png">    </p:cNvPr>
          <p:cNvPicPr>
            <a:picLocks noChangeAspect="1"/>
          </p:cNvPicPr>
          <p:nvPr/>
        </p:nvPicPr>
        <p:blipFill>
          <a:blip r:embed="rId2"/>
          <a:stretch>
            <a:fillRect/>
          </a:stretch>
        </p:blipFill>
        <p:spPr>
          <a:xfrm>
            <a:off x="10742500" y="0"/>
            <a:ext cx="7545500" cy="5559493"/>
          </a:xfrm>
          <a:prstGeom prst="rect">
            <a:avLst/>
          </a:prstGeom>
        </p:spPr>
      </p:pic>
      <p:grpSp>
        <p:nvGrpSpPr>
          <p:cNvPr id="6402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grpSp>
        <p:nvGrpSpPr>
          <p:cNvPr id="24901" name="Group"/>
          <p:cNvGrpSpPr/>
          <p:nvPr/>
        </p:nvGrpSpPr>
        <p:grpSpPr>
          <a:xfrm>
            <a:off x="10086975" y="4314825"/>
            <a:ext cx="6644640" cy="1830705"/>
            <a:chOff x="10086975" y="4314825"/>
            <a:chExt cx="6644640" cy="1830705"/>
          </a:xfrm>
        </p:grpSpPr>
        <p:sp>
          <p:nvSpPr>
            <p:cNvPr id="6" name="Text 1"/>
            <p:cNvSpPr/>
            <p:nvPr/>
          </p:nvSpPr>
          <p:spPr>
            <a:xfrm>
              <a:off x="10086975" y="4314825"/>
              <a:ext cx="664464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A WEB APPLICATION</a:t>
              </a:r>
              <a:endParaRPr lang="en-US" sz="3600" dirty="0"/>
            </a:p>
          </p:txBody>
        </p:sp>
        <p:sp>
          <p:nvSpPr>
            <p:cNvPr id="7" name="Text 2"/>
            <p:cNvSpPr/>
            <p:nvPr/>
          </p:nvSpPr>
          <p:spPr>
            <a:xfrm>
              <a:off x="10086975" y="5124450"/>
              <a:ext cx="661416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pic>
        <p:nvPicPr>
          <p:cNvPr id="8" name="Image 3" descr="preencoded.png">    </p:cNvPr>
          <p:cNvPicPr>
            <a:picLocks noChangeAspect="1"/>
          </p:cNvPicPr>
          <p:nvPr/>
        </p:nvPicPr>
        <p:blipFill>
          <a:blip r:embed="rId4"/>
          <a:stretch>
            <a:fillRect/>
          </a:stretch>
        </p:blipFill>
        <p:spPr>
          <a:xfrm>
            <a:off x="190500" y="2438400"/>
            <a:ext cx="10325100" cy="6124575"/>
          </a:xfrm>
          <a:prstGeom prst="rect">
            <a:avLst/>
          </a:prstGeom>
        </p:spPr>
      </p:pic>
      <p:pic>
        <p:nvPicPr>
          <p:cNvPr id="9" name="Image 4" descr="preencoded.png">    </p:cNvPr>
          <p:cNvPicPr>
            <a:picLocks noChangeAspect="1"/>
          </p:cNvPicPr>
          <p:nvPr/>
        </p:nvPicPr>
        <p:blipFill>
          <a:blip r:embed="rId5"/>
          <a:stretch>
            <a:fillRect/>
          </a:stretch>
        </p:blipFill>
        <p:spPr>
          <a:xfrm>
            <a:off x="1638300" y="2695575"/>
            <a:ext cx="7419975" cy="4867275"/>
          </a:xfrm>
          <a:prstGeom prst="rect">
            <a:avLst/>
          </a:prstGeom>
        </p:spPr>
      </p:pic>
      <p:sp>
        <p:nvSpPr>
          <p:cNvPr id="10" name="Text 3"/>
          <p:cNvSpPr/>
          <p:nvPr/>
        </p:nvSpPr>
        <p:spPr>
          <a:xfrm>
            <a:off x="5191125" y="914400"/>
            <a:ext cx="7915275" cy="1362075"/>
          </a:xfrm>
          <a:prstGeom prst="rect">
            <a:avLst/>
          </a:prstGeom>
          <a:noFill/>
          <a:ln/>
        </p:spPr>
        <p:txBody>
          <a:bodyPr wrap="square" lIns="0" tIns="0" rIns="0" bIns="0" rtlCol="0" anchor="t"/>
          <a:lstStyle/>
          <a:p>
            <a:pPr algn="ctr" indent="0" marL="0">
              <a:buNone/>
            </a:pPr>
            <a:r>
              <a:rPr lang="en-US" sz="6000" b="1" u="none" dirty="0">
                <a:solidFill>
                  <a:srgbClr val="272727"/>
                </a:solidFill>
                <a:latin typeface="Teko" pitchFamily="34" charset="0"/>
                <a:ea typeface="Teko" pitchFamily="34" charset="-122"/>
                <a:cs typeface="Teko" pitchFamily="34" charset="-120"/>
              </a:rPr>
              <a:t>PORTAL TO ADVENTURE</a:t>
            </a:r>
            <a:endParaRPr lang="en-US" sz="6000"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59200" y="133350"/>
            <a:ext cx="1828800" cy="10010775"/>
          </a:xfrm>
          <a:prstGeom prst="rect">
            <a:avLst/>
          </a:prstGeom>
        </p:spPr>
      </p:pic>
      <p:pic>
        <p:nvPicPr>
          <p:cNvPr id="3" name="Image 1" descr="preencoded.png">    </p:cNvPr>
          <p:cNvPicPr>
            <a:picLocks noChangeAspect="1"/>
          </p:cNvPicPr>
          <p:nvPr/>
        </p:nvPicPr>
        <p:blipFill>
          <a:blip r:embed="rId2"/>
          <a:stretch>
            <a:fillRect/>
          </a:stretch>
        </p:blipFill>
        <p:spPr>
          <a:xfrm>
            <a:off x="0" y="276225"/>
            <a:ext cx="2009775" cy="10010775"/>
          </a:xfrm>
          <a:prstGeom prst="rect">
            <a:avLst/>
          </a:prstGeom>
        </p:spPr>
      </p:pic>
      <p:grpSp>
        <p:nvGrpSpPr>
          <p:cNvPr id="57787"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grpSp>
        <p:nvGrpSpPr>
          <p:cNvPr id="60153" name="Group"/>
          <p:cNvGrpSpPr/>
          <p:nvPr/>
        </p:nvGrpSpPr>
        <p:grpSpPr>
          <a:xfrm>
            <a:off x="2209800" y="3114675"/>
            <a:ext cx="6644640" cy="2287905"/>
            <a:chOff x="2209800" y="3114675"/>
            <a:chExt cx="6644640" cy="2287905"/>
          </a:xfrm>
        </p:grpSpPr>
        <p:sp>
          <p:nvSpPr>
            <p:cNvPr id="6" name="Text 1"/>
            <p:cNvSpPr/>
            <p:nvPr/>
          </p:nvSpPr>
          <p:spPr>
            <a:xfrm>
              <a:off x="2209800" y="3114675"/>
              <a:ext cx="664464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AN MOBILE APP</a:t>
              </a:r>
              <a:endParaRPr lang="en-US" sz="3600" dirty="0"/>
            </a:p>
          </p:txBody>
        </p:sp>
        <p:sp>
          <p:nvSpPr>
            <p:cNvPr id="7" name="Text 2"/>
            <p:cNvSpPr/>
            <p:nvPr/>
          </p:nvSpPr>
          <p:spPr>
            <a:xfrm>
              <a:off x="2209800" y="3924300"/>
              <a:ext cx="661416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An app designed for exploring and experiencing the enchanting realm of fantasy</a:t>
              </a:r>
              <a:endParaRPr lang="en-US" sz="2400" dirty="0"/>
            </a:p>
          </p:txBody>
        </p:sp>
      </p:grpSp>
      <p:sp>
        <p:nvSpPr>
          <p:cNvPr id="8" name="Text 3"/>
          <p:cNvSpPr/>
          <p:nvPr/>
        </p:nvSpPr>
        <p:spPr>
          <a:xfrm>
            <a:off x="2209800" y="5743575"/>
            <a:ext cx="6776085" cy="30022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a magical world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Experience fantasy firsthand</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in a realm of magic</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Discover untold wonders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Live your fantasy dreams</a:t>
            </a:r>
            <a:endParaRPr lang="en-US" sz="2400" dirty="0"/>
          </a:p>
        </p:txBody>
      </p:sp>
      <p:sp>
        <p:nvSpPr>
          <p:cNvPr id="9" name="Text 4"/>
          <p:cNvSpPr/>
          <p:nvPr/>
        </p:nvSpPr>
        <p:spPr>
          <a:xfrm>
            <a:off x="2171700" y="1390650"/>
            <a:ext cx="9572625" cy="1362075"/>
          </a:xfrm>
          <a:prstGeom prst="rect">
            <a:avLst/>
          </a:prstGeom>
          <a:noFill/>
          <a:ln/>
        </p:spPr>
        <p:txBody>
          <a:bodyPr wrap="square" lIns="0" tIns="0" rIns="0" bIns="0" rtlCol="0" anchor="t"/>
          <a:lstStyle/>
          <a:p>
            <a:pPr algn="l" indent="0" marL="0">
              <a:buNone/>
            </a:pPr>
            <a:r>
              <a:rPr lang="en-US" sz="6000" b="1" u="none" dirty="0">
                <a:solidFill>
                  <a:srgbClr val="272727"/>
                </a:solidFill>
                <a:latin typeface="Teko" pitchFamily="34" charset="0"/>
                <a:ea typeface="Teko" pitchFamily="34" charset="-122"/>
                <a:cs typeface="Teko" pitchFamily="34" charset="-120"/>
              </a:rPr>
              <a:t>THE FUTURE OF FANTASY</a:t>
            </a:r>
            <a:endParaRPr lang="en-US" sz="6000" dirty="0"/>
          </a:p>
        </p:txBody>
      </p:sp>
      <p:pic>
        <p:nvPicPr>
          <p:cNvPr id="10" name="Image 3" descr="preencoded.png">    </p:cNvPr>
          <p:cNvPicPr>
            <a:picLocks noChangeAspect="1"/>
          </p:cNvPicPr>
          <p:nvPr/>
        </p:nvPicPr>
        <p:blipFill>
          <a:blip r:embed="rId4"/>
          <a:stretch>
            <a:fillRect/>
          </a:stretch>
        </p:blipFill>
        <p:spPr>
          <a:xfrm>
            <a:off x="11591925" y="771525"/>
            <a:ext cx="4105275" cy="8886825"/>
          </a:xfrm>
          <a:prstGeom prst="rect">
            <a:avLst/>
          </a:prstGeom>
        </p:spPr>
      </p:pic>
      <p:pic>
        <p:nvPicPr>
          <p:cNvPr id="11" name="Image 4" descr="preencoded.png">    </p:cNvPr>
          <p:cNvPicPr>
            <a:picLocks noChangeAspect="1"/>
          </p:cNvPicPr>
          <p:nvPr/>
        </p:nvPicPr>
        <p:blipFill>
          <a:blip r:embed="rId5"/>
          <a:stretch>
            <a:fillRect/>
          </a:stretch>
        </p:blipFill>
        <p:spPr>
          <a:xfrm>
            <a:off x="11734800" y="1323975"/>
            <a:ext cx="3829050" cy="8096250"/>
          </a:xfrm>
          <a:prstGeom prst="rect">
            <a:avLst/>
          </a:prstGeom>
        </p:spPr>
      </p:pic>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109822" cy="4689407"/>
          </a:xfrm>
          <a:prstGeom prst="rect">
            <a:avLst/>
          </a:prstGeom>
        </p:spPr>
      </p:pic>
      <p:pic>
        <p:nvPicPr>
          <p:cNvPr id="3" name="Image 1" descr="preencoded.png">    </p:cNvPr>
          <p:cNvPicPr>
            <a:picLocks noChangeAspect="1"/>
          </p:cNvPicPr>
          <p:nvPr/>
        </p:nvPicPr>
        <p:blipFill>
          <a:blip r:embed="rId2"/>
          <a:stretch>
            <a:fillRect/>
          </a:stretch>
        </p:blipFill>
        <p:spPr>
          <a:xfrm>
            <a:off x="9344025" y="6705600"/>
            <a:ext cx="8943975" cy="3581400"/>
          </a:xfrm>
          <a:prstGeom prst="rect">
            <a:avLst/>
          </a:prstGeom>
        </p:spPr>
      </p:pic>
      <p:grpSp>
        <p:nvGrpSpPr>
          <p:cNvPr id="66695"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grpSp>
        <p:nvGrpSpPr>
          <p:cNvPr id="58398" name="Group"/>
          <p:cNvGrpSpPr/>
          <p:nvPr/>
        </p:nvGrpSpPr>
        <p:grpSpPr>
          <a:xfrm>
            <a:off x="657225" y="6229350"/>
            <a:ext cx="4377690" cy="2287905"/>
            <a:chOff x="657225" y="6229350"/>
            <a:chExt cx="4377690" cy="2287905"/>
          </a:xfrm>
        </p:grpSpPr>
        <p:sp>
          <p:nvSpPr>
            <p:cNvPr id="6" name="Text 1"/>
            <p:cNvSpPr/>
            <p:nvPr/>
          </p:nvSpPr>
          <p:spPr>
            <a:xfrm>
              <a:off x="657225" y="6229350"/>
              <a:ext cx="437769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A WEB APPLICATION</a:t>
              </a:r>
              <a:endParaRPr lang="en-US" sz="3600" dirty="0"/>
            </a:p>
          </p:txBody>
        </p:sp>
        <p:sp>
          <p:nvSpPr>
            <p:cNvPr id="7" name="Text 2"/>
            <p:cNvSpPr/>
            <p:nvPr/>
          </p:nvSpPr>
          <p:spPr>
            <a:xfrm>
              <a:off x="657225" y="7038975"/>
              <a:ext cx="4347210" cy="14782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web application designed for discovering the world of fantasy</a:t>
              </a:r>
              <a:endParaRPr lang="en-US" sz="2400" dirty="0"/>
            </a:p>
          </p:txBody>
        </p:sp>
      </p:grpSp>
      <p:sp>
        <p:nvSpPr>
          <p:cNvPr id="8" name="Text 3"/>
          <p:cNvSpPr/>
          <p:nvPr/>
        </p:nvSpPr>
        <p:spPr>
          <a:xfrm>
            <a:off x="619125" y="923925"/>
            <a:ext cx="5153025" cy="4648200"/>
          </a:xfrm>
          <a:prstGeom prst="rect">
            <a:avLst/>
          </a:prstGeom>
          <a:noFill/>
          <a:ln/>
        </p:spPr>
        <p:txBody>
          <a:bodyPr wrap="square" lIns="0" tIns="0" rIns="0" bIns="0" rtlCol="0" anchor="t"/>
          <a:lstStyle/>
          <a:p>
            <a:pPr algn="l" indent="0" marL="0">
              <a:buNone/>
            </a:pPr>
            <a:r>
              <a:rPr lang="en-US" sz="6000" b="1" u="none" dirty="0">
                <a:solidFill>
                  <a:srgbClr val="272727"/>
                </a:solidFill>
                <a:latin typeface="Teko" pitchFamily="34" charset="0"/>
                <a:ea typeface="Teko" pitchFamily="34" charset="-122"/>
                <a:cs typeface="Teko" pitchFamily="34" charset="-120"/>
              </a:rPr>
              <a:t>A GATEWAY TO A WORLD OF FANTASY AND WONDER</a:t>
            </a:r>
            <a:endParaRPr lang="en-US" sz="6000" dirty="0"/>
          </a:p>
        </p:txBody>
      </p:sp>
      <p:sp>
        <p:nvSpPr>
          <p:cNvPr id="9" name="Text 4"/>
          <p:cNvSpPr/>
          <p:nvPr/>
        </p:nvSpPr>
        <p:spPr>
          <a:xfrm>
            <a:off x="12573000" y="3314700"/>
            <a:ext cx="5204460" cy="4221480"/>
          </a:xfrm>
          <a:prstGeom prst="rect">
            <a:avLst/>
          </a:prstGeom>
          <a:noFill/>
          <a:ln/>
        </p:spPr>
        <p:txBody>
          <a:bodyPr wrap="square" lIns="0" tIns="0" rIns="0" bIns="0" rtlCol="0" anchor="t"/>
          <a:lstStyle/>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Immerse yourself in the world of magic and mystery</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Explore uncharted territories and fantastical lands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Meet mythical creatures and legendary beings</a:t>
            </a:r>
            <a:endParaRPr lang="en-US" sz="2400" dirty="0"/>
          </a:p>
          <a:p>
            <a:pPr algn="l" marL="342900" indent="-342900">
              <a:spcAft>
                <a:spcPts val="1200"/>
              </a:spcAft>
              <a:buSzPct val="100000"/>
              <a:buChar char="•"/>
            </a:pPr>
            <a:r>
              <a:rPr lang="en-US" sz="2400" u="none" dirty="0">
                <a:solidFill>
                  <a:srgbClr val="0E0E0E"/>
                </a:solidFill>
                <a:latin typeface="Poppins" pitchFamily="34" charset="0"/>
                <a:ea typeface="Poppins" pitchFamily="34" charset="-122"/>
                <a:cs typeface="Poppins" pitchFamily="34" charset="-120"/>
              </a:rPr>
              <a:t>Uncover hidden treasures and secret treasures</a:t>
            </a:r>
            <a:endParaRPr lang="en-US" sz="2400" dirty="0"/>
          </a:p>
        </p:txBody>
      </p:sp>
      <p:grpSp>
        <p:nvGrpSpPr>
          <p:cNvPr id="77276" name="Group"/>
          <p:cNvGrpSpPr/>
          <p:nvPr/>
        </p:nvGrpSpPr>
        <p:grpSpPr>
          <a:xfrm>
            <a:off x="5924550" y="561975"/>
            <a:ext cx="6429375" cy="9248775"/>
            <a:chOff x="5924550" y="561975"/>
            <a:chExt cx="6429375" cy="9248775"/>
          </a:xfrm>
        </p:grpSpPr>
        <p:pic>
          <p:nvPicPr>
            <p:cNvPr id="10" name="Image 3" descr="preencoded.png">    </p:cNvPr>
            <p:cNvPicPr>
              <a:picLocks noChangeAspect="1"/>
            </p:cNvPicPr>
            <p:nvPr/>
          </p:nvPicPr>
          <p:blipFill>
            <a:blip r:embed="rId4"/>
            <a:stretch>
              <a:fillRect/>
            </a:stretch>
          </p:blipFill>
          <p:spPr>
            <a:xfrm>
              <a:off x="5924550" y="561975"/>
              <a:ext cx="6429375" cy="9248775"/>
            </a:xfrm>
            <a:prstGeom prst="rect">
              <a:avLst/>
            </a:prstGeom>
          </p:spPr>
        </p:pic>
        <p:pic>
          <p:nvPicPr>
            <p:cNvPr id="11" name="Image 4" descr="preencoded.png">    </p:cNvPr>
            <p:cNvPicPr>
              <a:picLocks noChangeAspect="1"/>
            </p:cNvPicPr>
            <p:nvPr/>
          </p:nvPicPr>
          <p:blipFill>
            <a:blip r:embed="rId5"/>
            <a:stretch>
              <a:fillRect/>
            </a:stretch>
          </p:blipFill>
          <p:spPr>
            <a:xfrm>
              <a:off x="6296025" y="1352550"/>
              <a:ext cx="5686425" cy="7677150"/>
            </a:xfrm>
            <a:prstGeom prst="rect">
              <a:avLst/>
            </a:prstGeom>
          </p:spPr>
        </p:pic>
      </p:gr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18288000" cy="10287000"/>
          </a:xfrm>
          <a:prstGeom prst="rect">
            <a:avLst/>
          </a:prstGeom>
        </p:spPr>
      </p:pic>
      <p:grpSp>
        <p:nvGrpSpPr>
          <p:cNvPr id="3651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11868150" y="523875"/>
            <a:ext cx="5495925" cy="1362075"/>
          </a:xfrm>
          <a:prstGeom prst="rect">
            <a:avLst/>
          </a:prstGeom>
          <a:noFill/>
          <a:ln/>
        </p:spPr>
        <p:txBody>
          <a:bodyPr wrap="square" lIns="0" tIns="0" rIns="0" bIns="0" rtlCol="0" anchor="t"/>
          <a:lstStyle/>
          <a:p>
            <a:pPr algn="r" indent="0" marL="0">
              <a:buNone/>
            </a:pPr>
            <a:r>
              <a:rPr lang="en-US" sz="6000" b="1" u="none" dirty="0">
                <a:solidFill>
                  <a:srgbClr val="FFFFFF"/>
                </a:solidFill>
                <a:latin typeface="Teko" pitchFamily="34" charset="0"/>
                <a:ea typeface="Teko" pitchFamily="34" charset="-122"/>
                <a:cs typeface="Teko" pitchFamily="34" charset="-120"/>
              </a:rPr>
              <a:t>A MAGIC PICTURE</a:t>
            </a:r>
            <a:endParaRPr lang="en-US" sz="6000"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6459200" y="133350"/>
            <a:ext cx="1828800" cy="10010775"/>
          </a:xfrm>
          <a:prstGeom prst="rect">
            <a:avLst/>
          </a:prstGeom>
        </p:spPr>
      </p:pic>
      <p:pic>
        <p:nvPicPr>
          <p:cNvPr id="3" name="Image 1" descr="preencoded.png">    </p:cNvPr>
          <p:cNvPicPr>
            <a:picLocks noChangeAspect="1"/>
          </p:cNvPicPr>
          <p:nvPr/>
        </p:nvPicPr>
        <p:blipFill>
          <a:blip r:embed="rId2"/>
          <a:stretch>
            <a:fillRect/>
          </a:stretch>
        </p:blipFill>
        <p:spPr>
          <a:xfrm>
            <a:off x="0" y="276225"/>
            <a:ext cx="2009775" cy="10010775"/>
          </a:xfrm>
          <a:prstGeom prst="rect">
            <a:avLst/>
          </a:prstGeom>
        </p:spPr>
      </p:pic>
      <p:grpSp>
        <p:nvGrpSpPr>
          <p:cNvPr id="60534"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pic>
        <p:nvPicPr>
          <p:cNvPr id="6" name="Image 3" descr="preencoded.png">    </p:cNvPr>
          <p:cNvPicPr>
            <a:picLocks noChangeAspect="1"/>
          </p:cNvPicPr>
          <p:nvPr/>
        </p:nvPicPr>
        <p:blipFill>
          <a:blip r:embed="rId4"/>
          <a:stretch>
            <a:fillRect/>
          </a:stretch>
        </p:blipFill>
        <p:spPr>
          <a:xfrm>
            <a:off x="381000" y="2200275"/>
            <a:ext cx="10858500" cy="5895975"/>
          </a:xfrm>
          <a:prstGeom prst="rect">
            <a:avLst/>
          </a:prstGeom>
        </p:spPr>
      </p:pic>
      <p:sp>
        <p:nvSpPr>
          <p:cNvPr id="7" name="Text 1"/>
          <p:cNvSpPr/>
          <p:nvPr/>
        </p:nvSpPr>
        <p:spPr>
          <a:xfrm>
            <a:off x="3810000" y="8772525"/>
            <a:ext cx="10658475" cy="1362075"/>
          </a:xfrm>
          <a:prstGeom prst="rect">
            <a:avLst/>
          </a:prstGeom>
          <a:noFill/>
          <a:ln/>
        </p:spPr>
        <p:txBody>
          <a:bodyPr wrap="square" lIns="0" tIns="0" rIns="0" bIns="0" rtlCol="0" anchor="t"/>
          <a:lstStyle/>
          <a:p>
            <a:pPr algn="ctr" indent="0" marL="0">
              <a:buNone/>
            </a:pPr>
            <a:r>
              <a:rPr lang="en-US" sz="6000" b="1" u="none" dirty="0">
                <a:solidFill>
                  <a:srgbClr val="272727"/>
                </a:solidFill>
                <a:latin typeface="Teko" pitchFamily="34" charset="0"/>
                <a:ea typeface="Teko" pitchFamily="34" charset="-122"/>
                <a:cs typeface="Teko" pitchFamily="34" charset="-120"/>
              </a:rPr>
              <a:t>FANTASY REALM AT A GLANCE</a:t>
            </a:r>
            <a:endParaRPr lang="en-US" sz="6000" dirty="0"/>
          </a:p>
        </p:txBody>
      </p:sp>
      <p:grpSp>
        <p:nvGrpSpPr>
          <p:cNvPr id="65805" name="Group"/>
          <p:cNvGrpSpPr/>
          <p:nvPr/>
        </p:nvGrpSpPr>
        <p:grpSpPr>
          <a:xfrm>
            <a:off x="11791950" y="1414463"/>
            <a:ext cx="5292090" cy="1754505"/>
            <a:chOff x="11791950" y="1414463"/>
            <a:chExt cx="5292090" cy="1754505"/>
          </a:xfrm>
        </p:grpSpPr>
        <p:sp>
          <p:nvSpPr>
            <p:cNvPr id="8" name="Text 2"/>
            <p:cNvSpPr/>
            <p:nvPr/>
          </p:nvSpPr>
          <p:spPr>
            <a:xfrm>
              <a:off x="11791950" y="1414463"/>
              <a:ext cx="529209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THE FOREST</a:t>
              </a:r>
              <a:endParaRPr lang="en-US" sz="3600" dirty="0"/>
            </a:p>
          </p:txBody>
        </p:sp>
        <p:sp>
          <p:nvSpPr>
            <p:cNvPr id="9" name="Text 3"/>
            <p:cNvSpPr/>
            <p:nvPr/>
          </p:nvSpPr>
          <p:spPr>
            <a:xfrm>
              <a:off x="11791950" y="2147888"/>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magical forest filled with talking animals and creatures.</a:t>
              </a:r>
              <a:endParaRPr lang="en-US" sz="2400" dirty="0"/>
            </a:p>
          </p:txBody>
        </p:sp>
      </p:grpSp>
      <p:grpSp>
        <p:nvGrpSpPr>
          <p:cNvPr id="60581" name="Group"/>
          <p:cNvGrpSpPr/>
          <p:nvPr/>
        </p:nvGrpSpPr>
        <p:grpSpPr>
          <a:xfrm>
            <a:off x="11791950" y="3890962"/>
            <a:ext cx="5292090" cy="1754505"/>
            <a:chOff x="11791950" y="3890962"/>
            <a:chExt cx="5292090" cy="1754505"/>
          </a:xfrm>
        </p:grpSpPr>
        <p:sp>
          <p:nvSpPr>
            <p:cNvPr id="10" name="Text 4"/>
            <p:cNvSpPr/>
            <p:nvPr/>
          </p:nvSpPr>
          <p:spPr>
            <a:xfrm>
              <a:off x="11791950" y="3890962"/>
              <a:ext cx="529209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THE CAVES</a:t>
              </a:r>
              <a:endParaRPr lang="en-US" sz="3600" dirty="0"/>
            </a:p>
          </p:txBody>
        </p:sp>
        <p:sp>
          <p:nvSpPr>
            <p:cNvPr id="11" name="Text 5"/>
            <p:cNvSpPr/>
            <p:nvPr/>
          </p:nvSpPr>
          <p:spPr>
            <a:xfrm>
              <a:off x="11791950" y="4624387"/>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network of underground caves filled with gems.</a:t>
              </a:r>
              <a:endParaRPr lang="en-US" sz="2400" dirty="0"/>
            </a:p>
          </p:txBody>
        </p:sp>
      </p:grpSp>
      <p:grpSp>
        <p:nvGrpSpPr>
          <p:cNvPr id="31654" name="Group"/>
          <p:cNvGrpSpPr/>
          <p:nvPr/>
        </p:nvGrpSpPr>
        <p:grpSpPr>
          <a:xfrm>
            <a:off x="11791950" y="6157913"/>
            <a:ext cx="5292090" cy="1754505"/>
            <a:chOff x="11791950" y="6157913"/>
            <a:chExt cx="5292090" cy="1754505"/>
          </a:xfrm>
        </p:grpSpPr>
        <p:sp>
          <p:nvSpPr>
            <p:cNvPr id="12" name="Text 6"/>
            <p:cNvSpPr/>
            <p:nvPr/>
          </p:nvSpPr>
          <p:spPr>
            <a:xfrm>
              <a:off x="11791950" y="6157913"/>
              <a:ext cx="5292090" cy="817245"/>
            </a:xfrm>
            <a:prstGeom prst="rect">
              <a:avLst/>
            </a:prstGeom>
            <a:noFill/>
            <a:ln/>
          </p:spPr>
          <p:txBody>
            <a:bodyPr wrap="square" lIns="0" tIns="0" rIns="0" bIns="0" rtlCol="0" anchor="t"/>
            <a:lstStyle/>
            <a:p>
              <a:pPr algn="l" indent="0" marL="0">
                <a:buNone/>
              </a:pPr>
              <a:r>
                <a:rPr lang="en-US" sz="3600" b="1" u="none" dirty="0">
                  <a:solidFill>
                    <a:srgbClr val="0E0E0E"/>
                  </a:solidFill>
                  <a:latin typeface="Teko" pitchFamily="34" charset="0"/>
                  <a:ea typeface="Teko" pitchFamily="34" charset="-122"/>
                  <a:cs typeface="Teko" pitchFamily="34" charset="-120"/>
                </a:rPr>
                <a:t>THE LAIR</a:t>
              </a:r>
              <a:endParaRPr lang="en-US" sz="3600" dirty="0"/>
            </a:p>
          </p:txBody>
        </p:sp>
        <p:sp>
          <p:nvSpPr>
            <p:cNvPr id="13" name="Text 7"/>
            <p:cNvSpPr/>
            <p:nvPr/>
          </p:nvSpPr>
          <p:spPr>
            <a:xfrm>
              <a:off x="11791950" y="6891338"/>
              <a:ext cx="5261610" cy="1021080"/>
            </a:xfrm>
            <a:prstGeom prst="rect">
              <a:avLst/>
            </a:prstGeom>
            <a:noFill/>
            <a:ln/>
          </p:spPr>
          <p:txBody>
            <a:bodyPr wrap="square" lIns="0" tIns="0" rIns="0" bIns="0" rtlCol="0" anchor="t"/>
            <a:lstStyle/>
            <a:p>
              <a:pPr algn="l" indent="0" marL="0">
                <a:buNone/>
              </a:pPr>
              <a:r>
                <a:rPr lang="en-US" sz="2400" u="none" dirty="0">
                  <a:solidFill>
                    <a:srgbClr val="0E0E0E"/>
                  </a:solidFill>
                  <a:latin typeface="Poppins" pitchFamily="34" charset="0"/>
                  <a:ea typeface="Poppins" pitchFamily="34" charset="-122"/>
                  <a:cs typeface="Poppins" pitchFamily="34" charset="-120"/>
                </a:rPr>
                <a:t>A dangerous place where dragons reside.</a:t>
              </a:r>
              <a:endParaRPr lang="en-US" sz="2400" dirty="0"/>
            </a:p>
          </p:txBody>
        </p:sp>
      </p:gr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7109822" cy="4689407"/>
          </a:xfrm>
          <a:prstGeom prst="rect">
            <a:avLst/>
          </a:prstGeom>
        </p:spPr>
      </p:pic>
      <p:pic>
        <p:nvPicPr>
          <p:cNvPr id="3" name="Image 1" descr="preencoded.png">    </p:cNvPr>
          <p:cNvPicPr>
            <a:picLocks noChangeAspect="1"/>
          </p:cNvPicPr>
          <p:nvPr/>
        </p:nvPicPr>
        <p:blipFill>
          <a:blip r:embed="rId2"/>
          <a:stretch>
            <a:fillRect/>
          </a:stretch>
        </p:blipFill>
        <p:spPr>
          <a:xfrm>
            <a:off x="9344025" y="6705600"/>
            <a:ext cx="8943975" cy="3581400"/>
          </a:xfrm>
          <a:prstGeom prst="rect">
            <a:avLst/>
          </a:prstGeom>
        </p:spPr>
      </p:pic>
      <p:grpSp>
        <p:nvGrpSpPr>
          <p:cNvPr id="94618"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4591050" y="723900"/>
            <a:ext cx="9105900" cy="1362075"/>
          </a:xfrm>
          <a:prstGeom prst="rect">
            <a:avLst/>
          </a:prstGeom>
          <a:noFill/>
          <a:ln/>
        </p:spPr>
        <p:txBody>
          <a:bodyPr wrap="square" lIns="0" tIns="0" rIns="0" bIns="0" rtlCol="0" anchor="t"/>
          <a:lstStyle/>
          <a:p>
            <a:pPr algn="ctr" indent="0" marL="0">
              <a:buNone/>
            </a:pPr>
            <a:r>
              <a:rPr lang="en-US" sz="6000" b="1" u="none" dirty="0">
                <a:solidFill>
                  <a:srgbClr val="272727"/>
                </a:solidFill>
                <a:latin typeface="Teko" pitchFamily="34" charset="0"/>
                <a:ea typeface="Teko" pitchFamily="34" charset="-122"/>
                <a:cs typeface="Teko" pitchFamily="34" charset="-120"/>
              </a:rPr>
              <a:t>THE TIMELINE</a:t>
            </a:r>
            <a:endParaRPr lang="en-US" sz="6000" dirty="0"/>
          </a:p>
        </p:txBody>
      </p:sp>
      <p:grpSp>
        <p:nvGrpSpPr>
          <p:cNvPr id="95642" name="Group"/>
          <p:cNvGrpSpPr/>
          <p:nvPr/>
        </p:nvGrpSpPr>
        <p:grpSpPr>
          <a:xfrm>
            <a:off x="2276475" y="5400675"/>
            <a:ext cx="1219200" cy="1219200"/>
            <a:chOff x="2276475" y="5400675"/>
            <a:chExt cx="1219200" cy="1219200"/>
          </a:xfrm>
        </p:grpSpPr>
        <p:sp>
          <p:nvSpPr>
            <p:cNvPr id="7" name="Shape 2"/>
            <p:cNvSpPr/>
            <p:nvPr/>
          </p:nvSpPr>
          <p:spPr>
            <a:xfrm>
              <a:off x="2276475" y="5400675"/>
              <a:ext cx="1219200" cy="1219200"/>
            </a:xfrm>
            <a:prstGeom prst="ellipse">
              <a:avLst/>
            </a:prstGeom>
            <a:noFill/>
            <a:ln w="9525">
              <a:solidFill>
                <a:srgbClr val="01233C"/>
              </a:solidFill>
              <a:prstDash val="solid"/>
            </a:ln>
          </p:spPr>
        </p:sp>
        <p:sp>
          <p:nvSpPr>
            <p:cNvPr id="8" name="Text 3"/>
            <p:cNvSpPr/>
            <p:nvPr/>
          </p:nvSpPr>
          <p:spPr>
            <a:xfrm>
              <a:off x="2367915" y="5601653"/>
              <a:ext cx="1036320" cy="817245"/>
            </a:xfrm>
            <a:prstGeom prst="rect">
              <a:avLst/>
            </a:prstGeom>
            <a:noFill/>
            <a:ln/>
          </p:spPr>
          <p:txBody>
            <a:bodyPr wrap="square" lIns="0" tIns="0" rIns="0" bIns="0" rtlCol="0" anchor="ctr"/>
            <a:lstStyle/>
            <a:p>
              <a:pPr algn="ctr" indent="0" marL="0">
                <a:buNone/>
              </a:pPr>
              <a:r>
                <a:rPr lang="en-US" sz="3600" b="1" u="none" dirty="0">
                  <a:solidFill>
                    <a:srgbClr val="01233C"/>
                  </a:solidFill>
                  <a:latin typeface="Teko" pitchFamily="34" charset="0"/>
                  <a:ea typeface="Teko" pitchFamily="34" charset="-122"/>
                  <a:cs typeface="Teko" pitchFamily="34" charset="-120"/>
                </a:rPr>
                <a:t>2022</a:t>
              </a:r>
              <a:endParaRPr lang="en-US" sz="3600" dirty="0"/>
            </a:p>
          </p:txBody>
        </p:sp>
      </p:grpSp>
      <p:grpSp>
        <p:nvGrpSpPr>
          <p:cNvPr id="45556" name="Group"/>
          <p:cNvGrpSpPr/>
          <p:nvPr/>
        </p:nvGrpSpPr>
        <p:grpSpPr>
          <a:xfrm>
            <a:off x="3495605" y="5995988"/>
            <a:ext cx="2895741" cy="0"/>
            <a:chOff x="3495605" y="5995988"/>
            <a:chExt cx="2895741" cy="0"/>
          </a:xfrm>
        </p:grpSpPr>
        <p:sp>
          <p:nvSpPr>
            <p:cNvPr id="9" name="Shape 4"/>
            <p:cNvSpPr/>
            <p:nvPr/>
          </p:nvSpPr>
          <p:spPr>
            <a:xfrm>
              <a:off x="3495605" y="5995988"/>
              <a:ext cx="2895741" cy="0"/>
            </a:xfrm>
            <a:prstGeom prst="line">
              <a:avLst/>
            </a:prstGeom>
            <a:noFill/>
            <a:ln w="28575">
              <a:solidFill>
                <a:srgbClr val="01233C"/>
              </a:solidFill>
              <a:prstDash val="solid"/>
            </a:ln>
          </p:spPr>
        </p:sp>
      </p:grpSp>
      <p:grpSp>
        <p:nvGrpSpPr>
          <p:cNvPr id="67716" name="Group"/>
          <p:cNvGrpSpPr/>
          <p:nvPr/>
        </p:nvGrpSpPr>
        <p:grpSpPr>
          <a:xfrm>
            <a:off x="6391275" y="5400675"/>
            <a:ext cx="1219200" cy="1219200"/>
            <a:chOff x="6391275" y="5400675"/>
            <a:chExt cx="1219200" cy="1219200"/>
          </a:xfrm>
        </p:grpSpPr>
        <p:sp>
          <p:nvSpPr>
            <p:cNvPr id="10" name="Shape 5"/>
            <p:cNvSpPr/>
            <p:nvPr/>
          </p:nvSpPr>
          <p:spPr>
            <a:xfrm>
              <a:off x="6391275" y="5400675"/>
              <a:ext cx="1219200" cy="1219200"/>
            </a:xfrm>
            <a:prstGeom prst="ellipse">
              <a:avLst/>
            </a:prstGeom>
            <a:noFill/>
            <a:ln w="9525">
              <a:solidFill>
                <a:srgbClr val="01233C"/>
              </a:solidFill>
              <a:prstDash val="solid"/>
            </a:ln>
          </p:spPr>
        </p:sp>
        <p:sp>
          <p:nvSpPr>
            <p:cNvPr id="11" name="Text 6"/>
            <p:cNvSpPr/>
            <p:nvPr/>
          </p:nvSpPr>
          <p:spPr>
            <a:xfrm>
              <a:off x="6482715" y="5601653"/>
              <a:ext cx="1036320" cy="817245"/>
            </a:xfrm>
            <a:prstGeom prst="rect">
              <a:avLst/>
            </a:prstGeom>
            <a:noFill/>
            <a:ln/>
          </p:spPr>
          <p:txBody>
            <a:bodyPr wrap="square" lIns="0" tIns="0" rIns="0" bIns="0" rtlCol="0" anchor="ctr"/>
            <a:lstStyle/>
            <a:p>
              <a:pPr algn="ctr" indent="0" marL="0">
                <a:buNone/>
              </a:pPr>
              <a:r>
                <a:rPr lang="en-US" sz="3600" b="1" u="none" dirty="0">
                  <a:solidFill>
                    <a:srgbClr val="01233C"/>
                  </a:solidFill>
                  <a:latin typeface="Teko" pitchFamily="34" charset="0"/>
                  <a:ea typeface="Teko" pitchFamily="34" charset="-122"/>
                  <a:cs typeface="Teko" pitchFamily="34" charset="-120"/>
                </a:rPr>
                <a:t>2023</a:t>
              </a:r>
              <a:endParaRPr lang="en-US" sz="3600" dirty="0"/>
            </a:p>
          </p:txBody>
        </p:sp>
      </p:grpSp>
      <p:grpSp>
        <p:nvGrpSpPr>
          <p:cNvPr id="77466" name="Group"/>
          <p:cNvGrpSpPr/>
          <p:nvPr/>
        </p:nvGrpSpPr>
        <p:grpSpPr>
          <a:xfrm>
            <a:off x="7610405" y="5995988"/>
            <a:ext cx="2895741" cy="0"/>
            <a:chOff x="7610405" y="5995988"/>
            <a:chExt cx="2895741" cy="0"/>
          </a:xfrm>
        </p:grpSpPr>
        <p:sp>
          <p:nvSpPr>
            <p:cNvPr id="12" name="Shape 7"/>
            <p:cNvSpPr/>
            <p:nvPr/>
          </p:nvSpPr>
          <p:spPr>
            <a:xfrm>
              <a:off x="7610405" y="5995988"/>
              <a:ext cx="2895741" cy="0"/>
            </a:xfrm>
            <a:prstGeom prst="line">
              <a:avLst/>
            </a:prstGeom>
            <a:noFill/>
            <a:ln w="28575">
              <a:solidFill>
                <a:srgbClr val="01233C"/>
              </a:solidFill>
              <a:prstDash val="solid"/>
            </a:ln>
          </p:spPr>
        </p:sp>
      </p:grpSp>
      <p:grpSp>
        <p:nvGrpSpPr>
          <p:cNvPr id="95166" name="Group"/>
          <p:cNvGrpSpPr/>
          <p:nvPr/>
        </p:nvGrpSpPr>
        <p:grpSpPr>
          <a:xfrm>
            <a:off x="10506075" y="5400675"/>
            <a:ext cx="1219200" cy="1219200"/>
            <a:chOff x="10506075" y="5400675"/>
            <a:chExt cx="1219200" cy="1219200"/>
          </a:xfrm>
        </p:grpSpPr>
        <p:sp>
          <p:nvSpPr>
            <p:cNvPr id="13" name="Shape 8"/>
            <p:cNvSpPr/>
            <p:nvPr/>
          </p:nvSpPr>
          <p:spPr>
            <a:xfrm>
              <a:off x="10506075" y="5400675"/>
              <a:ext cx="1219200" cy="1219200"/>
            </a:xfrm>
            <a:prstGeom prst="ellipse">
              <a:avLst/>
            </a:prstGeom>
            <a:noFill/>
            <a:ln w="9525">
              <a:solidFill>
                <a:srgbClr val="01233C"/>
              </a:solidFill>
              <a:prstDash val="solid"/>
            </a:ln>
          </p:spPr>
        </p:sp>
        <p:sp>
          <p:nvSpPr>
            <p:cNvPr id="14" name="Text 9"/>
            <p:cNvSpPr/>
            <p:nvPr/>
          </p:nvSpPr>
          <p:spPr>
            <a:xfrm>
              <a:off x="10587990" y="5601653"/>
              <a:ext cx="1055370" cy="817245"/>
            </a:xfrm>
            <a:prstGeom prst="rect">
              <a:avLst/>
            </a:prstGeom>
            <a:noFill/>
            <a:ln/>
          </p:spPr>
          <p:txBody>
            <a:bodyPr wrap="square" lIns="0" tIns="0" rIns="0" bIns="0" rtlCol="0" anchor="ctr"/>
            <a:lstStyle/>
            <a:p>
              <a:pPr algn="ctr" indent="0" marL="0">
                <a:buNone/>
              </a:pPr>
              <a:r>
                <a:rPr lang="en-US" sz="3600" b="1" u="none" dirty="0">
                  <a:solidFill>
                    <a:srgbClr val="01233C"/>
                  </a:solidFill>
                  <a:latin typeface="Teko" pitchFamily="34" charset="0"/>
                  <a:ea typeface="Teko" pitchFamily="34" charset="-122"/>
                  <a:cs typeface="Teko" pitchFamily="34" charset="-120"/>
                </a:rPr>
                <a:t>2024</a:t>
              </a:r>
              <a:endParaRPr lang="en-US" sz="3600" dirty="0"/>
            </a:p>
          </p:txBody>
        </p:sp>
      </p:grpSp>
      <p:grpSp>
        <p:nvGrpSpPr>
          <p:cNvPr id="44648" name="Group"/>
          <p:cNvGrpSpPr/>
          <p:nvPr/>
        </p:nvGrpSpPr>
        <p:grpSpPr>
          <a:xfrm>
            <a:off x="11725205" y="5995988"/>
            <a:ext cx="2895741" cy="0"/>
            <a:chOff x="11725205" y="5995988"/>
            <a:chExt cx="2895741" cy="0"/>
          </a:xfrm>
        </p:grpSpPr>
        <p:sp>
          <p:nvSpPr>
            <p:cNvPr id="15" name="Shape 10"/>
            <p:cNvSpPr/>
            <p:nvPr/>
          </p:nvSpPr>
          <p:spPr>
            <a:xfrm>
              <a:off x="11725205" y="5995988"/>
              <a:ext cx="2895741" cy="0"/>
            </a:xfrm>
            <a:prstGeom prst="line">
              <a:avLst/>
            </a:prstGeom>
            <a:noFill/>
            <a:ln w="28575">
              <a:solidFill>
                <a:srgbClr val="01233C"/>
              </a:solidFill>
              <a:prstDash val="solid"/>
            </a:ln>
          </p:spPr>
        </p:sp>
      </p:grpSp>
      <p:grpSp>
        <p:nvGrpSpPr>
          <p:cNvPr id="95393" name="Group"/>
          <p:cNvGrpSpPr/>
          <p:nvPr/>
        </p:nvGrpSpPr>
        <p:grpSpPr>
          <a:xfrm>
            <a:off x="14620875" y="5400675"/>
            <a:ext cx="1219200" cy="1219200"/>
            <a:chOff x="14620875" y="5400675"/>
            <a:chExt cx="1219200" cy="1219200"/>
          </a:xfrm>
        </p:grpSpPr>
        <p:sp>
          <p:nvSpPr>
            <p:cNvPr id="16" name="Shape 11"/>
            <p:cNvSpPr/>
            <p:nvPr/>
          </p:nvSpPr>
          <p:spPr>
            <a:xfrm>
              <a:off x="14620875" y="5400675"/>
              <a:ext cx="1219200" cy="1219200"/>
            </a:xfrm>
            <a:prstGeom prst="ellipse">
              <a:avLst/>
            </a:prstGeom>
            <a:noFill/>
            <a:ln w="9525">
              <a:solidFill>
                <a:srgbClr val="01233C"/>
              </a:solidFill>
              <a:prstDash val="solid"/>
            </a:ln>
          </p:spPr>
        </p:sp>
        <p:sp>
          <p:nvSpPr>
            <p:cNvPr id="17" name="Text 12"/>
            <p:cNvSpPr/>
            <p:nvPr/>
          </p:nvSpPr>
          <p:spPr>
            <a:xfrm>
              <a:off x="14707553" y="5601653"/>
              <a:ext cx="1045845" cy="817245"/>
            </a:xfrm>
            <a:prstGeom prst="rect">
              <a:avLst/>
            </a:prstGeom>
            <a:noFill/>
            <a:ln/>
          </p:spPr>
          <p:txBody>
            <a:bodyPr wrap="square" lIns="0" tIns="0" rIns="0" bIns="0" rtlCol="0" anchor="ctr"/>
            <a:lstStyle/>
            <a:p>
              <a:pPr algn="ctr" indent="0" marL="0">
                <a:buNone/>
              </a:pPr>
              <a:r>
                <a:rPr lang="en-US" sz="3600" b="1" u="none" dirty="0">
                  <a:solidFill>
                    <a:srgbClr val="01233C"/>
                  </a:solidFill>
                  <a:latin typeface="Teko" pitchFamily="34" charset="0"/>
                  <a:ea typeface="Teko" pitchFamily="34" charset="-122"/>
                  <a:cs typeface="Teko" pitchFamily="34" charset="-120"/>
                </a:rPr>
                <a:t>2025</a:t>
              </a:r>
              <a:endParaRPr lang="en-US" sz="3600" dirty="0"/>
            </a:p>
          </p:txBody>
        </p:sp>
      </p:grpSp>
      <p:grpSp>
        <p:nvGrpSpPr>
          <p:cNvPr id="70860" name="Group"/>
          <p:cNvGrpSpPr/>
          <p:nvPr/>
        </p:nvGrpSpPr>
        <p:grpSpPr>
          <a:xfrm>
            <a:off x="649605" y="3367088"/>
            <a:ext cx="4663440" cy="1754505"/>
            <a:chOff x="649605" y="3367088"/>
            <a:chExt cx="4663440" cy="1754505"/>
          </a:xfrm>
        </p:grpSpPr>
        <p:sp>
          <p:nvSpPr>
            <p:cNvPr id="18" name="Text 13"/>
            <p:cNvSpPr/>
            <p:nvPr/>
          </p:nvSpPr>
          <p:spPr>
            <a:xfrm>
              <a:off x="649605" y="3367088"/>
              <a:ext cx="4663440"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DRAGON TAMING</a:t>
              </a:r>
              <a:endParaRPr lang="en-US" sz="3600" dirty="0"/>
            </a:p>
          </p:txBody>
        </p:sp>
        <p:sp>
          <p:nvSpPr>
            <p:cNvPr id="19" name="Text 14"/>
            <p:cNvSpPr/>
            <p:nvPr/>
          </p:nvSpPr>
          <p:spPr>
            <a:xfrm>
              <a:off x="664845" y="4100513"/>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First dragon was successfully tamed</a:t>
              </a:r>
              <a:endParaRPr lang="en-US" sz="2400" dirty="0"/>
            </a:p>
          </p:txBody>
        </p:sp>
      </p:grpSp>
      <p:grpSp>
        <p:nvGrpSpPr>
          <p:cNvPr id="31603" name="Group"/>
          <p:cNvGrpSpPr/>
          <p:nvPr/>
        </p:nvGrpSpPr>
        <p:grpSpPr>
          <a:xfrm>
            <a:off x="8898255" y="3367088"/>
            <a:ext cx="4663440" cy="1754505"/>
            <a:chOff x="8898255" y="3367088"/>
            <a:chExt cx="4663440" cy="1754505"/>
          </a:xfrm>
        </p:grpSpPr>
        <p:sp>
          <p:nvSpPr>
            <p:cNvPr id="20" name="Text 15"/>
            <p:cNvSpPr/>
            <p:nvPr/>
          </p:nvSpPr>
          <p:spPr>
            <a:xfrm>
              <a:off x="8898255" y="3367088"/>
              <a:ext cx="4663440"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UNICORN MIGRATION</a:t>
              </a:r>
              <a:endParaRPr lang="en-US" sz="3600" dirty="0"/>
            </a:p>
          </p:txBody>
        </p:sp>
        <p:sp>
          <p:nvSpPr>
            <p:cNvPr id="21" name="Text 16"/>
            <p:cNvSpPr/>
            <p:nvPr/>
          </p:nvSpPr>
          <p:spPr>
            <a:xfrm>
              <a:off x="8913495" y="4100513"/>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Large herd of unicorns migrated to the realm</a:t>
              </a:r>
              <a:endParaRPr lang="en-US" sz="2400" dirty="0"/>
            </a:p>
          </p:txBody>
        </p:sp>
      </p:grpSp>
      <p:grpSp>
        <p:nvGrpSpPr>
          <p:cNvPr id="59982" name="Group"/>
          <p:cNvGrpSpPr/>
          <p:nvPr/>
        </p:nvGrpSpPr>
        <p:grpSpPr>
          <a:xfrm>
            <a:off x="12974955" y="7129463"/>
            <a:ext cx="4663440" cy="1754505"/>
            <a:chOff x="12974955" y="7129463"/>
            <a:chExt cx="4663440" cy="1754505"/>
          </a:xfrm>
        </p:grpSpPr>
        <p:sp>
          <p:nvSpPr>
            <p:cNvPr id="22" name="Text 17"/>
            <p:cNvSpPr/>
            <p:nvPr/>
          </p:nvSpPr>
          <p:spPr>
            <a:xfrm>
              <a:off x="12974955" y="7129463"/>
              <a:ext cx="4663440"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RAINBOW SIGHTINGS</a:t>
              </a:r>
              <a:endParaRPr lang="en-US" sz="3600" dirty="0"/>
            </a:p>
          </p:txBody>
        </p:sp>
        <p:sp>
          <p:nvSpPr>
            <p:cNvPr id="23" name="Text 18"/>
            <p:cNvSpPr/>
            <p:nvPr/>
          </p:nvSpPr>
          <p:spPr>
            <a:xfrm>
              <a:off x="12990195" y="7862888"/>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Unusually large number of rainbows were sighted</a:t>
              </a:r>
              <a:endParaRPr lang="en-US" sz="2400" dirty="0"/>
            </a:p>
          </p:txBody>
        </p:sp>
      </p:grpSp>
      <p:grpSp>
        <p:nvGrpSpPr>
          <p:cNvPr id="32922" name="Group"/>
          <p:cNvGrpSpPr/>
          <p:nvPr/>
        </p:nvGrpSpPr>
        <p:grpSpPr>
          <a:xfrm>
            <a:off x="4821555" y="7129463"/>
            <a:ext cx="4663440" cy="1754505"/>
            <a:chOff x="4821555" y="7129463"/>
            <a:chExt cx="4663440" cy="1754505"/>
          </a:xfrm>
        </p:grpSpPr>
        <p:sp>
          <p:nvSpPr>
            <p:cNvPr id="24" name="Text 19"/>
            <p:cNvSpPr/>
            <p:nvPr/>
          </p:nvSpPr>
          <p:spPr>
            <a:xfrm>
              <a:off x="4821555" y="7129463"/>
              <a:ext cx="4663440"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ENCHANTED POOL</a:t>
              </a:r>
              <a:endParaRPr lang="en-US" sz="3600" dirty="0"/>
            </a:p>
          </p:txBody>
        </p:sp>
        <p:sp>
          <p:nvSpPr>
            <p:cNvPr id="25" name="Text 20"/>
            <p:cNvSpPr/>
            <p:nvPr/>
          </p:nvSpPr>
          <p:spPr>
            <a:xfrm>
              <a:off x="4836795" y="7862888"/>
              <a:ext cx="4632960" cy="10210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A magical pool with power to grant wishes</a:t>
              </a:r>
              <a:endParaRPr lang="en-US" sz="2400" dirty="0"/>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2908436"/>
            <a:ext cx="5226116" cy="7378564"/>
          </a:xfrm>
          <a:prstGeom prst="rect">
            <a:avLst/>
          </a:prstGeom>
        </p:spPr>
      </p:pic>
      <p:pic>
        <p:nvPicPr>
          <p:cNvPr id="3" name="Image 1" descr="preencoded.png">    </p:cNvPr>
          <p:cNvPicPr>
            <a:picLocks noChangeAspect="1"/>
          </p:cNvPicPr>
          <p:nvPr/>
        </p:nvPicPr>
        <p:blipFill>
          <a:blip r:embed="rId2"/>
          <a:stretch>
            <a:fillRect/>
          </a:stretch>
        </p:blipFill>
        <p:spPr>
          <a:xfrm>
            <a:off x="10742500" y="0"/>
            <a:ext cx="7545500" cy="5559493"/>
          </a:xfrm>
          <a:prstGeom prst="rect">
            <a:avLst/>
          </a:prstGeom>
        </p:spPr>
      </p:pic>
      <p:grpSp>
        <p:nvGrpSpPr>
          <p:cNvPr id="98873" name="Group"/>
          <p:cNvGrpSpPr/>
          <p:nvPr/>
        </p:nvGrpSpPr>
        <p:grpSpPr>
          <a:xfrm>
            <a:off x="17235487" y="8456817"/>
            <a:ext cx="1463470" cy="1601583"/>
            <a:chOff x="17235487" y="8456817"/>
            <a:chExt cx="1463470" cy="1601583"/>
          </a:xfrm>
        </p:grpSpPr>
        <p:pic>
          <p:nvPicPr>
            <p:cNvPr id="4" name="Image 2" descr="preencoded.png">    </p:cNvPr>
            <p:cNvPicPr>
              <a:picLocks noChangeAspect="1"/>
            </p:cNvPicPr>
            <p:nvPr/>
          </p:nvPicPr>
          <p:blipFill>
            <a:blip r:embed="rId3"/>
            <a:stretch>
              <a:fillRect/>
            </a:stretch>
          </p:blipFill>
          <p:spPr>
            <a:xfrm>
              <a:off x="17640300" y="9525000"/>
              <a:ext cx="533400" cy="533400"/>
            </a:xfrm>
            <a:prstGeom prst="rect">
              <a:avLst/>
            </a:prstGeom>
          </p:spPr>
        </p:pic>
        <p:sp>
          <p:nvSpPr>
            <p:cNvPr id="5"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sp>
        <p:nvSpPr>
          <p:cNvPr id="6" name="Text 1"/>
          <p:cNvSpPr/>
          <p:nvPr/>
        </p:nvSpPr>
        <p:spPr>
          <a:xfrm>
            <a:off x="2686050" y="533400"/>
            <a:ext cx="4286250" cy="1362075"/>
          </a:xfrm>
          <a:prstGeom prst="rect">
            <a:avLst/>
          </a:prstGeom>
          <a:noFill/>
          <a:ln/>
        </p:spPr>
        <p:txBody>
          <a:bodyPr wrap="square" lIns="0" tIns="0" rIns="0" bIns="0" rtlCol="0" anchor="t"/>
          <a:lstStyle/>
          <a:p>
            <a:pPr algn="l" indent="0" marL="0">
              <a:buNone/>
            </a:pPr>
            <a:r>
              <a:rPr lang="en-US" sz="6000" b="1" u="none" dirty="0">
                <a:solidFill>
                  <a:srgbClr val="272727"/>
                </a:solidFill>
                <a:latin typeface="Teko" pitchFamily="34" charset="0"/>
                <a:ea typeface="Teko" pitchFamily="34" charset="-122"/>
                <a:cs typeface="Teko" pitchFamily="34" charset="-120"/>
              </a:rPr>
              <a:t>OUR TEAM</a:t>
            </a:r>
            <a:endParaRPr lang="en-US" sz="6000" dirty="0"/>
          </a:p>
        </p:txBody>
      </p:sp>
      <p:grpSp>
        <p:nvGrpSpPr>
          <p:cNvPr id="54822" name="Group"/>
          <p:cNvGrpSpPr/>
          <p:nvPr/>
        </p:nvGrpSpPr>
        <p:grpSpPr>
          <a:xfrm>
            <a:off x="2667000" y="2081212"/>
            <a:ext cx="3590925" cy="6172200"/>
            <a:chOff x="2667000" y="2081212"/>
            <a:chExt cx="3590925" cy="6172200"/>
          </a:xfrm>
        </p:grpSpPr>
        <p:pic>
          <p:nvPicPr>
            <p:cNvPr id="7" name="Image 3" descr="preencoded.png">    </p:cNvPr>
            <p:cNvPicPr>
              <a:picLocks noChangeAspect="1"/>
            </p:cNvPicPr>
            <p:nvPr/>
          </p:nvPicPr>
          <p:blipFill>
            <a:blip r:embed="rId4"/>
            <a:stretch>
              <a:fillRect/>
            </a:stretch>
          </p:blipFill>
          <p:spPr>
            <a:xfrm>
              <a:off x="2667000" y="2081212"/>
              <a:ext cx="3590925" cy="6172200"/>
            </a:xfrm>
            <a:prstGeom prst="rect">
              <a:avLst/>
            </a:prstGeom>
          </p:spPr>
        </p:pic>
        <p:grpSp>
          <p:nvGrpSpPr>
            <p:cNvPr id="81348" name="Group"/>
            <p:cNvGrpSpPr/>
            <p:nvPr/>
          </p:nvGrpSpPr>
          <p:grpSpPr>
            <a:xfrm>
              <a:off x="2621280" y="8405813"/>
              <a:ext cx="3682365" cy="1335405"/>
              <a:chOff x="2621280" y="8405813"/>
              <a:chExt cx="3682365" cy="1335405"/>
            </a:xfrm>
          </p:grpSpPr>
          <p:sp>
            <p:nvSpPr>
              <p:cNvPr id="8" name="Text 2"/>
              <p:cNvSpPr/>
              <p:nvPr/>
            </p:nvSpPr>
            <p:spPr>
              <a:xfrm>
                <a:off x="2621280" y="8405813"/>
                <a:ext cx="3682365"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ELDRUIN</a:t>
                </a:r>
                <a:endParaRPr lang="en-US" sz="3600" dirty="0"/>
              </a:p>
            </p:txBody>
          </p:sp>
          <p:sp>
            <p:nvSpPr>
              <p:cNvPr id="9" name="Text 3"/>
              <p:cNvSpPr/>
              <p:nvPr/>
            </p:nvSpPr>
            <p:spPr>
              <a:xfrm>
                <a:off x="2636520" y="917733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Fire Mage</a:t>
                </a:r>
                <a:endParaRPr lang="en-US" sz="2400" dirty="0"/>
              </a:p>
            </p:txBody>
          </p:sp>
        </p:grpSp>
      </p:grpSp>
      <p:grpSp>
        <p:nvGrpSpPr>
          <p:cNvPr id="94267" name="Group"/>
          <p:cNvGrpSpPr/>
          <p:nvPr/>
        </p:nvGrpSpPr>
        <p:grpSpPr>
          <a:xfrm>
            <a:off x="6867525" y="2081212"/>
            <a:ext cx="3590925" cy="6172200"/>
            <a:chOff x="6867525" y="2081212"/>
            <a:chExt cx="3590925" cy="6172200"/>
          </a:xfrm>
        </p:grpSpPr>
        <p:pic>
          <p:nvPicPr>
            <p:cNvPr id="10" name="Image 4" descr="preencoded.png">    </p:cNvPr>
            <p:cNvPicPr>
              <a:picLocks noChangeAspect="1"/>
            </p:cNvPicPr>
            <p:nvPr/>
          </p:nvPicPr>
          <p:blipFill>
            <a:blip r:embed="rId5"/>
            <a:stretch>
              <a:fillRect/>
            </a:stretch>
          </p:blipFill>
          <p:spPr>
            <a:xfrm>
              <a:off x="6867525" y="2081212"/>
              <a:ext cx="3590925" cy="6172200"/>
            </a:xfrm>
            <a:prstGeom prst="rect">
              <a:avLst/>
            </a:prstGeom>
          </p:spPr>
        </p:pic>
        <p:grpSp>
          <p:nvGrpSpPr>
            <p:cNvPr id="42118" name="Group"/>
            <p:cNvGrpSpPr/>
            <p:nvPr/>
          </p:nvGrpSpPr>
          <p:grpSpPr>
            <a:xfrm>
              <a:off x="6821805" y="8405813"/>
              <a:ext cx="3682365" cy="1335405"/>
              <a:chOff x="6821805" y="8405813"/>
              <a:chExt cx="3682365" cy="1335405"/>
            </a:xfrm>
          </p:grpSpPr>
          <p:sp>
            <p:nvSpPr>
              <p:cNvPr id="11" name="Text 4"/>
              <p:cNvSpPr/>
              <p:nvPr/>
            </p:nvSpPr>
            <p:spPr>
              <a:xfrm>
                <a:off x="6821805" y="8405813"/>
                <a:ext cx="3682365"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ELEMENTALEN</a:t>
                </a:r>
                <a:endParaRPr lang="en-US" sz="3600" dirty="0"/>
              </a:p>
            </p:txBody>
          </p:sp>
          <p:sp>
            <p:nvSpPr>
              <p:cNvPr id="12" name="Text 5"/>
              <p:cNvSpPr/>
              <p:nvPr/>
            </p:nvSpPr>
            <p:spPr>
              <a:xfrm>
                <a:off x="6837045" y="917733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Guardian</a:t>
                </a:r>
                <a:endParaRPr lang="en-US" sz="2400" dirty="0"/>
              </a:p>
            </p:txBody>
          </p:sp>
        </p:grpSp>
      </p:grpSp>
      <p:grpSp>
        <p:nvGrpSpPr>
          <p:cNvPr id="84897" name="Group"/>
          <p:cNvGrpSpPr/>
          <p:nvPr/>
        </p:nvGrpSpPr>
        <p:grpSpPr>
          <a:xfrm>
            <a:off x="11068050" y="2081212"/>
            <a:ext cx="3590925" cy="6172200"/>
            <a:chOff x="11068050" y="2081212"/>
            <a:chExt cx="3590925" cy="6172200"/>
          </a:xfrm>
        </p:grpSpPr>
        <p:pic>
          <p:nvPicPr>
            <p:cNvPr id="13" name="Image 5" descr="preencoded.png">    </p:cNvPr>
            <p:cNvPicPr>
              <a:picLocks noChangeAspect="1"/>
            </p:cNvPicPr>
            <p:nvPr/>
          </p:nvPicPr>
          <p:blipFill>
            <a:blip r:embed="rId6"/>
            <a:stretch>
              <a:fillRect/>
            </a:stretch>
          </p:blipFill>
          <p:spPr>
            <a:xfrm>
              <a:off x="11068050" y="2081212"/>
              <a:ext cx="3590925" cy="6172200"/>
            </a:xfrm>
            <a:prstGeom prst="rect">
              <a:avLst/>
            </a:prstGeom>
          </p:spPr>
        </p:pic>
        <p:grpSp>
          <p:nvGrpSpPr>
            <p:cNvPr id="43186" name="Group"/>
            <p:cNvGrpSpPr/>
            <p:nvPr/>
          </p:nvGrpSpPr>
          <p:grpSpPr>
            <a:xfrm>
              <a:off x="11022330" y="8405813"/>
              <a:ext cx="3682365" cy="1335405"/>
              <a:chOff x="11022330" y="8405813"/>
              <a:chExt cx="3682365" cy="1335405"/>
            </a:xfrm>
          </p:grpSpPr>
          <p:sp>
            <p:nvSpPr>
              <p:cNvPr id="14" name="Text 6"/>
              <p:cNvSpPr/>
              <p:nvPr/>
            </p:nvSpPr>
            <p:spPr>
              <a:xfrm>
                <a:off x="11022330" y="8405813"/>
                <a:ext cx="3682365" cy="817245"/>
              </a:xfrm>
              <a:prstGeom prst="rect">
                <a:avLst/>
              </a:prstGeom>
              <a:noFill/>
              <a:ln/>
            </p:spPr>
            <p:txBody>
              <a:bodyPr wrap="square" lIns="0" tIns="0" rIns="0" bIns="0" rtlCol="0" anchor="t"/>
              <a:lstStyle/>
              <a:p>
                <a:pPr algn="ctr" indent="0" marL="0">
                  <a:buNone/>
                </a:pPr>
                <a:r>
                  <a:rPr lang="en-US" sz="3600" b="1" u="none" dirty="0">
                    <a:solidFill>
                      <a:srgbClr val="0E0E0E"/>
                    </a:solidFill>
                    <a:latin typeface="Teko" pitchFamily="34" charset="0"/>
                    <a:ea typeface="Teko" pitchFamily="34" charset="-122"/>
                    <a:cs typeface="Teko" pitchFamily="34" charset="-120"/>
                  </a:rPr>
                  <a:t>LUNARIA</a:t>
                </a:r>
                <a:endParaRPr lang="en-US" sz="3600" dirty="0"/>
              </a:p>
            </p:txBody>
          </p:sp>
          <p:sp>
            <p:nvSpPr>
              <p:cNvPr id="15" name="Text 7"/>
              <p:cNvSpPr/>
              <p:nvPr/>
            </p:nvSpPr>
            <p:spPr>
              <a:xfrm>
                <a:off x="11037570" y="9177338"/>
                <a:ext cx="3651885" cy="563880"/>
              </a:xfrm>
              <a:prstGeom prst="rect">
                <a:avLst/>
              </a:prstGeom>
              <a:noFill/>
              <a:ln/>
            </p:spPr>
            <p:txBody>
              <a:bodyPr wrap="square" lIns="0" tIns="0" rIns="0" bIns="0" rtlCol="0" anchor="t"/>
              <a:lstStyle/>
              <a:p>
                <a:pPr algn="ctr" indent="0" marL="0">
                  <a:buNone/>
                </a:pPr>
                <a:r>
                  <a:rPr lang="en-US" sz="2400" u="none" dirty="0">
                    <a:solidFill>
                      <a:srgbClr val="0E0E0E"/>
                    </a:solidFill>
                    <a:latin typeface="Poppins" pitchFamily="34" charset="0"/>
                    <a:ea typeface="Poppins" pitchFamily="34" charset="-122"/>
                    <a:cs typeface="Poppins" pitchFamily="34" charset="-120"/>
                  </a:rPr>
                  <a:t>The Moon Priestess</a:t>
                </a:r>
                <a:endParaRPr lang="en-US" sz="2400" dirty="0"/>
              </a:p>
            </p:txBody>
          </p:sp>
        </p:grpSp>
      </p:gr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96AAB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1143000" y="438150"/>
            <a:ext cx="16002000" cy="9410700"/>
          </a:xfrm>
          <a:prstGeom prst="rect">
            <a:avLst/>
          </a:prstGeom>
        </p:spPr>
      </p:pic>
      <p:grpSp>
        <p:nvGrpSpPr>
          <p:cNvPr id="89804" name="Group"/>
          <p:cNvGrpSpPr/>
          <p:nvPr/>
        </p:nvGrpSpPr>
        <p:grpSpPr>
          <a:xfrm>
            <a:off x="17235487" y="8456817"/>
            <a:ext cx="1463470" cy="1601583"/>
            <a:chOff x="17235487" y="8456817"/>
            <a:chExt cx="1463470" cy="1601583"/>
          </a:xfrm>
        </p:grpSpPr>
        <p:pic>
          <p:nvPicPr>
            <p:cNvPr id="3" name="Image 1" descr="preencoded.png">    </p:cNvPr>
            <p:cNvPicPr>
              <a:picLocks noChangeAspect="1"/>
            </p:cNvPicPr>
            <p:nvPr/>
          </p:nvPicPr>
          <p:blipFill>
            <a:blip r:embed="rId2"/>
            <a:stretch>
              <a:fillRect/>
            </a:stretch>
          </p:blipFill>
          <p:spPr>
            <a:xfrm>
              <a:off x="17640300" y="9525000"/>
              <a:ext cx="533400" cy="533400"/>
            </a:xfrm>
            <a:prstGeom prst="rect">
              <a:avLst/>
            </a:prstGeom>
          </p:spPr>
        </p:pic>
        <p:sp>
          <p:nvSpPr>
            <p:cNvPr id="4" name="Text 0"/>
            <p:cNvSpPr/>
            <p:nvPr/>
          </p:nvSpPr>
          <p:spPr>
            <a:xfrm rot="16200000">
              <a:off x="17235487" y="8456817"/>
              <a:ext cx="1463470" cy="539545"/>
            </a:xfrm>
            <a:prstGeom prst="rect">
              <a:avLst/>
            </a:prstGeom>
            <a:noFill/>
            <a:ln/>
          </p:spPr>
          <p:txBody>
            <a:bodyPr wrap="square" lIns="0" tIns="0" rIns="0" bIns="0" rtlCol="0" anchor="t"/>
            <a:lstStyle/>
            <a:p>
              <a:pPr algn="l" indent="0" marL="0">
                <a:buNone/>
              </a:pPr>
              <a:r>
                <a:rPr lang="en-US" sz="2710" b="1" u="none" dirty="0">
                  <a:solidFill>
                    <a:srgbClr val="01233C"/>
                  </a:solidFill>
                  <a:latin typeface="Inter" pitchFamily="34" charset="0"/>
                  <a:ea typeface="Inter" pitchFamily="34" charset="-122"/>
                  <a:cs typeface="Inter" pitchFamily="34" charset="-120"/>
                </a:rPr>
                <a:t>EaTemp</a:t>
              </a:r>
              <a:endParaRPr lang="en-US" sz="2710" dirty="0"/>
            </a:p>
          </p:txBody>
        </p:sp>
      </p:grpSp>
      <p:sp>
        <p:nvSpPr>
          <p:cNvPr id="5" name="Text 1"/>
          <p:cNvSpPr/>
          <p:nvPr/>
        </p:nvSpPr>
        <p:spPr>
          <a:xfrm>
            <a:off x="3000375" y="1981200"/>
            <a:ext cx="7467600" cy="2457450"/>
          </a:xfrm>
          <a:prstGeom prst="rect">
            <a:avLst/>
          </a:prstGeom>
          <a:noFill/>
          <a:ln/>
        </p:spPr>
        <p:txBody>
          <a:bodyPr wrap="square" lIns="0" tIns="0" rIns="0" bIns="0" rtlCol="0" anchor="t"/>
          <a:lstStyle/>
          <a:p>
            <a:pPr algn="l" indent="0" marL="0">
              <a:buNone/>
            </a:pPr>
            <a:r>
              <a:rPr lang="en-US" sz="6000" b="1" u="none" dirty="0">
                <a:solidFill>
                  <a:srgbClr val="272727"/>
                </a:solidFill>
                <a:latin typeface="Teko" pitchFamily="34" charset="0"/>
                <a:ea typeface="Teko" pitchFamily="34" charset="-122"/>
                <a:cs typeface="Teko" pitchFamily="34" charset="-120"/>
              </a:rPr>
              <a:t>THANK YOU FOR CHOOSING EATEMP</a:t>
            </a:r>
            <a:endParaRPr lang="en-US" sz="6000" dirty="0"/>
          </a:p>
        </p:txBody>
      </p:sp>
      <p:sp>
        <p:nvSpPr>
          <p:cNvPr id="6" name="Text 2"/>
          <p:cNvSpPr/>
          <p:nvPr/>
        </p:nvSpPr>
        <p:spPr>
          <a:xfrm>
            <a:off x="3000375" y="4724400"/>
            <a:ext cx="7376160" cy="3688080"/>
          </a:xfrm>
          <a:prstGeom prst="rect">
            <a:avLst/>
          </a:prstGeom>
          <a:noFill/>
          <a:ln/>
        </p:spPr>
        <p:txBody>
          <a:bodyPr wrap="square" lIns="0" tIns="0" rIns="0" bIns="0" rtlCol="0" anchor="t"/>
          <a:lstStyle/>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We offer free and high-quality slides templates for your presentations. We appreciate you choosing us and hope our templates have been helpful. </a:t>
            </a:r>
            <a:endParaRPr lang="en-US" sz="2400" dirty="0"/>
          </a:p>
          <a:p>
            <a:pPr algn="l" indent="0" marL="0">
              <a:spcAft>
                <a:spcPts val="1200"/>
              </a:spcAft>
              <a:buNone/>
            </a:pPr>
            <a:r>
              <a:rPr lang="en-US" sz="2400" u="none" dirty="0">
                <a:solidFill>
                  <a:srgbClr val="0E0E0E"/>
                </a:solidFill>
                <a:latin typeface="Poppins" pitchFamily="34" charset="0"/>
                <a:ea typeface="Poppins" pitchFamily="34" charset="-122"/>
                <a:cs typeface="Poppins" pitchFamily="34" charset="-120"/>
              </a:rPr>
              <a:t>As a new website, we rely on your support to grow, so please help us by sharing our site with your friends and colleagues. </a:t>
            </a:r>
            <a:endParaRPr lang="en-US" sz="2400" dirty="0"/>
          </a:p>
        </p:txBody>
      </p:sp>
      <p:sp>
        <p:nvSpPr>
          <p:cNvPr id="7" name="Text 3"/>
          <p:cNvSpPr/>
          <p:nvPr/>
        </p:nvSpPr>
        <p:spPr>
          <a:xfrm rot="16200000">
            <a:off x="16649700" y="6168390"/>
            <a:ext cx="2737485" cy="356235"/>
          </a:xfrm>
          <a:prstGeom prst="rect">
            <a:avLst/>
          </a:prstGeom>
          <a:noFill/>
          <a:ln/>
        </p:spPr>
        <p:txBody>
          <a:bodyPr wrap="square" lIns="0" tIns="0" rIns="0" bIns="0" rtlCol="0" anchor="t"/>
          <a:lstStyle/>
          <a:p>
            <a:pPr algn="l" indent="0" marL="0">
              <a:buNone/>
            </a:pPr>
            <a:r>
              <a:rPr lang="en-US" sz="1800" u="none" dirty="0">
                <a:solidFill>
                  <a:srgbClr val="000000"/>
                </a:solidFill>
                <a:latin typeface="Inter" pitchFamily="34" charset="0"/>
                <a:ea typeface="Inter" pitchFamily="34" charset="-122"/>
                <a:cs typeface="Inter" pitchFamily="34" charset="-120"/>
              </a:rPr>
              <a:t>Credit | Image: </a:t>
            </a:r>
            <a:pPr algn="l" indent="0" marL="0">
              <a:buNone/>
            </a:pPr>
            <a:r>
              <a:rPr lang="en-US" sz="1800" u="sng" dirty="0">
                <a:solidFill>
                  <a:srgbClr val="000000"/>
                </a:solidFill>
                <a:uFill>
                  <a:solidFill>
                    <a:srgbClr val="00FF00"/>
                  </a:solidFill>
                </a:uFill>
                <a:latin typeface="Inter" pitchFamily="34" charset="0"/>
                <a:ea typeface="Inter" pitchFamily="34" charset="-122"/>
                <a:cs typeface="Inter" pitchFamily="34" charset="-120"/>
                <a:hlinkClick r:id="rId3" invalidUrl="" action="" tgtFrame="" tooltip="" history="1" highlightClick="0" endSnd="0">
                  <a:extLst>
                    <a:ext uri="{A12FA001-AC4F-418D-AE19-62706E023703}">
                      <ahyp:hlinkClr xmlns:ahyp="http://schemas.microsoft.com/office/drawing/2018/hyperlinkcolor" val="tx"/>
                    </a:ext>
                  </a:extLst>
                </a:hlinkClick>
              </a:rPr>
              <a:t>Unsplash</a:t>
            </a:r>
            <a:pPr algn="l" indent="0" marL="0">
              <a:buNone/>
            </a:pPr>
            <a:r>
              <a:rPr lang="en-US" sz="1800" u="none" dirty="0">
                <a:solidFill>
                  <a:srgbClr val="000000"/>
                </a:solidFill>
                <a:latin typeface="Inter" pitchFamily="34" charset="0"/>
                <a:ea typeface="Inter" pitchFamily="34" charset="-122"/>
                <a:cs typeface="Inter" pitchFamily="34" charset="-120"/>
              </a:rPr>
              <a:t> </a:t>
            </a:r>
            <a:endParaRPr lang="en-US" sz="1800" dirty="0"/>
          </a:p>
        </p:txBody>
      </p:sp>
      <p:pic>
        <p:nvPicPr>
          <p:cNvPr id="8" name="Image 2" descr="preencoded.png">    </p:cNvPr>
          <p:cNvPicPr>
            <a:picLocks noChangeAspect="1"/>
          </p:cNvPicPr>
          <p:nvPr/>
        </p:nvPicPr>
        <p:blipFill>
          <a:blip r:embed="rId4"/>
          <a:stretch>
            <a:fillRect/>
          </a:stretch>
        </p:blipFill>
        <p:spPr>
          <a:xfrm>
            <a:off x="10315575" y="1409700"/>
            <a:ext cx="7058025" cy="7677150"/>
          </a:xfrm>
          <a:prstGeom prst="rect">
            <a:avLst/>
          </a:prstGeom>
        </p:spPr>
      </p:pic>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23</Slides>
  <Notes>23</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23</vt:i4>
      </vt:variant>
    </vt:vector>
  </HeadingPairs>
  <TitlesOfParts>
    <vt:vector size="26"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2026-10-23T15:02:39Z</dcterms:created>
  <dcterms:modified xsi:type="dcterms:W3CDTF">2026-10-23T15:02:39Z</dcterms:modified>
</cp:coreProperties>
</file>