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fd8ccc01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fd8ccc01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fd8ccc01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fd8ccc01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fd8ccc01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fd8ccc01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fd8ccc017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fd8ccc017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fd8ccc01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fd8ccc01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fd8ccc017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6fd8ccc01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6fd8ccc017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6fd8ccc017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6fd8ccc01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6fd8ccc01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6fda090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6fda090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7e2c6d00d9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7e2c6d00d9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6fd8ccc01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6fd8ccc01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fd8ccc01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fd8ccc01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22700" y="1827900"/>
            <a:ext cx="10746600" cy="320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63575" y="2089325"/>
            <a:ext cx="6260100" cy="264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965950" y="5262575"/>
            <a:ext cx="6260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Playfair Display"/>
              <a:buNone/>
              <a:defRPr i="1" sz="37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482885" y="728898"/>
            <a:ext cx="3021480" cy="866523"/>
            <a:chOff x="3698628" y="126229"/>
            <a:chExt cx="4005143" cy="1148625"/>
          </a:xfrm>
        </p:grpSpPr>
        <p:sp>
          <p:nvSpPr>
            <p:cNvPr id="16" name="Google Shape;16;p2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587350" y="1750975"/>
            <a:ext cx="5248500" cy="369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7" name="Google Shape;77;p11"/>
          <p:cNvSpPr txBox="1"/>
          <p:nvPr>
            <p:ph idx="2" type="body"/>
          </p:nvPr>
        </p:nvSpPr>
        <p:spPr>
          <a:xfrm>
            <a:off x="6356150" y="1750975"/>
            <a:ext cx="5248500" cy="369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78" name="Google Shape;78;p11"/>
          <p:cNvGrpSpPr/>
          <p:nvPr/>
        </p:nvGrpSpPr>
        <p:grpSpPr>
          <a:xfrm>
            <a:off x="4827980" y="5909520"/>
            <a:ext cx="2536056" cy="727309"/>
            <a:chOff x="3698628" y="126229"/>
            <a:chExt cx="4005143" cy="1148625"/>
          </a:xfrm>
        </p:grpSpPr>
        <p:sp>
          <p:nvSpPr>
            <p:cNvPr id="79" name="Google Shape;79;p11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" name="Google Shape;81;p11"/>
          <p:cNvCxnSpPr/>
          <p:nvPr/>
        </p:nvCxnSpPr>
        <p:spPr>
          <a:xfrm flipH="1" rot="10800000">
            <a:off x="566400" y="6260175"/>
            <a:ext cx="4116900" cy="555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1"/>
          <p:cNvCxnSpPr/>
          <p:nvPr/>
        </p:nvCxnSpPr>
        <p:spPr>
          <a:xfrm flipH="1" rot="10800000">
            <a:off x="7440225" y="6245425"/>
            <a:ext cx="4116900" cy="555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_9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12"/>
          <p:cNvSpPr txBox="1"/>
          <p:nvPr>
            <p:ph idx="3" type="body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89" name="Google Shape;89;p12"/>
          <p:cNvGrpSpPr/>
          <p:nvPr/>
        </p:nvGrpSpPr>
        <p:grpSpPr>
          <a:xfrm>
            <a:off x="4827980" y="5909520"/>
            <a:ext cx="2536056" cy="727309"/>
            <a:chOff x="3698628" y="126229"/>
            <a:chExt cx="4005143" cy="1148625"/>
          </a:xfrm>
        </p:grpSpPr>
        <p:sp>
          <p:nvSpPr>
            <p:cNvPr id="90" name="Google Shape;90;p12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2" name="Google Shape;92;p12"/>
          <p:cNvCxnSpPr/>
          <p:nvPr/>
        </p:nvCxnSpPr>
        <p:spPr>
          <a:xfrm flipH="1" rot="10800000">
            <a:off x="566400" y="6260175"/>
            <a:ext cx="4116900" cy="555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2"/>
          <p:cNvCxnSpPr/>
          <p:nvPr/>
        </p:nvCxnSpPr>
        <p:spPr>
          <a:xfrm flipH="1" rot="10800000">
            <a:off x="7440225" y="6245425"/>
            <a:ext cx="4116900" cy="555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grpSp>
        <p:nvGrpSpPr>
          <p:cNvPr id="98" name="Google Shape;98;p13"/>
          <p:cNvGrpSpPr/>
          <p:nvPr/>
        </p:nvGrpSpPr>
        <p:grpSpPr>
          <a:xfrm>
            <a:off x="1078300" y="259425"/>
            <a:ext cx="10035375" cy="483456"/>
            <a:chOff x="1117938" y="284675"/>
            <a:chExt cx="10035375" cy="483456"/>
          </a:xfrm>
        </p:grpSpPr>
        <p:grpSp>
          <p:nvGrpSpPr>
            <p:cNvPr id="99" name="Google Shape;99;p13"/>
            <p:cNvGrpSpPr/>
            <p:nvPr/>
          </p:nvGrpSpPr>
          <p:grpSpPr>
            <a:xfrm>
              <a:off x="5292743" y="284675"/>
              <a:ext cx="1685765" cy="483456"/>
              <a:chOff x="3698628" y="126229"/>
              <a:chExt cx="4005143" cy="1148625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3698628" y="126229"/>
                <a:ext cx="2002568" cy="1148625"/>
              </a:xfrm>
              <a:custGeom>
                <a:rect b="b" l="l" r="r" t="t"/>
                <a:pathLst>
                  <a:path extrusionOk="0" h="3168620" w="5524325">
                    <a:moveTo>
                      <a:pt x="1662447" y="1649677"/>
                    </a:moveTo>
                    <a:cubicBezTo>
                      <a:pt x="2470914" y="1821692"/>
                      <a:pt x="3477242" y="2720194"/>
                      <a:pt x="4125222" y="2929837"/>
                    </a:cubicBezTo>
                    <a:cubicBezTo>
                      <a:pt x="4644954" y="3092744"/>
                      <a:pt x="5203852" y="3018723"/>
                      <a:pt x="5317875" y="2497420"/>
                    </a:cubicBezTo>
                    <a:cubicBezTo>
                      <a:pt x="5250770" y="2340780"/>
                      <a:pt x="5564238" y="2318059"/>
                      <a:pt x="5314884" y="2727708"/>
                    </a:cubicBezTo>
                    <a:cubicBezTo>
                      <a:pt x="5141467" y="3020358"/>
                      <a:pt x="4909169" y="3135694"/>
                      <a:pt x="4638085" y="3163144"/>
                    </a:cubicBezTo>
                    <a:cubicBezTo>
                      <a:pt x="3651486" y="3257105"/>
                      <a:pt x="2727100" y="2114239"/>
                      <a:pt x="1631273" y="1859852"/>
                    </a:cubicBezTo>
                    <a:cubicBezTo>
                      <a:pt x="1631273" y="1781247"/>
                      <a:pt x="1635101" y="1721464"/>
                      <a:pt x="1662447" y="1649677"/>
                    </a:cubicBezTo>
                    <a:close/>
                    <a:moveTo>
                      <a:pt x="1191650" y="1588575"/>
                    </a:moveTo>
                    <a:cubicBezTo>
                      <a:pt x="1295118" y="1591915"/>
                      <a:pt x="1405737" y="1603198"/>
                      <a:pt x="1523667" y="1623531"/>
                    </a:cubicBezTo>
                    <a:cubicBezTo>
                      <a:pt x="1491166" y="1721034"/>
                      <a:pt x="1494072" y="1812037"/>
                      <a:pt x="1491488" y="1832702"/>
                    </a:cubicBezTo>
                    <a:cubicBezTo>
                      <a:pt x="1074058" y="1765372"/>
                      <a:pt x="330753" y="1855843"/>
                      <a:pt x="161046" y="2301320"/>
                    </a:cubicBezTo>
                    <a:cubicBezTo>
                      <a:pt x="-10142" y="2722152"/>
                      <a:pt x="349711" y="3126283"/>
                      <a:pt x="874033" y="2972072"/>
                    </a:cubicBezTo>
                    <a:cubicBezTo>
                      <a:pt x="924534" y="2770084"/>
                      <a:pt x="1206334" y="3010685"/>
                      <a:pt x="825765" y="3072636"/>
                    </a:cubicBezTo>
                    <a:cubicBezTo>
                      <a:pt x="-303189" y="3275849"/>
                      <a:pt x="-360360" y="1538481"/>
                      <a:pt x="1191650" y="1588575"/>
                    </a:cubicBezTo>
                    <a:close/>
                    <a:moveTo>
                      <a:pt x="3521846" y="1371116"/>
                    </a:moveTo>
                    <a:cubicBezTo>
                      <a:pt x="3410310" y="1450567"/>
                      <a:pt x="3309433" y="1521509"/>
                      <a:pt x="3216112" y="1584310"/>
                    </a:cubicBezTo>
                    <a:cubicBezTo>
                      <a:pt x="3309433" y="1647111"/>
                      <a:pt x="3410315" y="1718058"/>
                      <a:pt x="3521846" y="1797504"/>
                    </a:cubicBezTo>
                    <a:cubicBezTo>
                      <a:pt x="3685978" y="1680538"/>
                      <a:pt x="3744677" y="1637760"/>
                      <a:pt x="3822529" y="1584310"/>
                    </a:cubicBezTo>
                    <a:cubicBezTo>
                      <a:pt x="3744677" y="1530860"/>
                      <a:pt x="3685978" y="1488083"/>
                      <a:pt x="3521846" y="1371116"/>
                    </a:cubicBezTo>
                    <a:close/>
                    <a:moveTo>
                      <a:pt x="4427915" y="1330886"/>
                    </a:moveTo>
                    <a:cubicBezTo>
                      <a:pt x="4247320" y="1340148"/>
                      <a:pt x="4082870" y="1442628"/>
                      <a:pt x="3955272" y="1570225"/>
                    </a:cubicBezTo>
                    <a:cubicBezTo>
                      <a:pt x="3962595" y="1575011"/>
                      <a:pt x="3969871" y="1579703"/>
                      <a:pt x="3977091" y="1584305"/>
                    </a:cubicBezTo>
                    <a:cubicBezTo>
                      <a:pt x="3969871" y="1588908"/>
                      <a:pt x="3962600" y="1593600"/>
                      <a:pt x="3955272" y="1598385"/>
                    </a:cubicBezTo>
                    <a:cubicBezTo>
                      <a:pt x="4082870" y="1725988"/>
                      <a:pt x="4247315" y="1828463"/>
                      <a:pt x="4427915" y="1837725"/>
                    </a:cubicBezTo>
                    <a:cubicBezTo>
                      <a:pt x="4650936" y="1849165"/>
                      <a:pt x="4769211" y="1711342"/>
                      <a:pt x="4768463" y="1584310"/>
                    </a:cubicBezTo>
                    <a:cubicBezTo>
                      <a:pt x="4769211" y="1457278"/>
                      <a:pt x="4650936" y="1319455"/>
                      <a:pt x="4427915" y="1330886"/>
                    </a:cubicBezTo>
                    <a:close/>
                    <a:moveTo>
                      <a:pt x="4728630" y="870202"/>
                    </a:moveTo>
                    <a:cubicBezTo>
                      <a:pt x="4427937" y="873717"/>
                      <a:pt x="4042864" y="1001215"/>
                      <a:pt x="3597270" y="1317820"/>
                    </a:cubicBezTo>
                    <a:cubicBezTo>
                      <a:pt x="3686758" y="1382771"/>
                      <a:pt x="3776430" y="1447076"/>
                      <a:pt x="3881863" y="1519948"/>
                    </a:cubicBezTo>
                    <a:cubicBezTo>
                      <a:pt x="3988077" y="1413734"/>
                      <a:pt x="4134956" y="1306576"/>
                      <a:pt x="4282101" y="1267538"/>
                    </a:cubicBezTo>
                    <a:cubicBezTo>
                      <a:pt x="4663413" y="1158595"/>
                      <a:pt x="4860149" y="1379116"/>
                      <a:pt x="4855242" y="1584310"/>
                    </a:cubicBezTo>
                    <a:cubicBezTo>
                      <a:pt x="4860149" y="1789504"/>
                      <a:pt x="4663413" y="2010030"/>
                      <a:pt x="4282101" y="1901082"/>
                    </a:cubicBezTo>
                    <a:cubicBezTo>
                      <a:pt x="4134956" y="1862044"/>
                      <a:pt x="3988077" y="1754886"/>
                      <a:pt x="3881863" y="1648672"/>
                    </a:cubicBezTo>
                    <a:cubicBezTo>
                      <a:pt x="3776430" y="1721544"/>
                      <a:pt x="3686758" y="1785850"/>
                      <a:pt x="3597270" y="1850800"/>
                    </a:cubicBezTo>
                    <a:cubicBezTo>
                      <a:pt x="4785520" y="2695081"/>
                      <a:pt x="5543396" y="2194597"/>
                      <a:pt x="5418485" y="1584310"/>
                    </a:cubicBezTo>
                    <a:cubicBezTo>
                      <a:pt x="5496555" y="1202881"/>
                      <a:pt x="5229785" y="864343"/>
                      <a:pt x="4728630" y="870202"/>
                    </a:cubicBezTo>
                    <a:close/>
                    <a:moveTo>
                      <a:pt x="4691852" y="722205"/>
                    </a:moveTo>
                    <a:cubicBezTo>
                      <a:pt x="5258666" y="750991"/>
                      <a:pt x="5570278" y="1178666"/>
                      <a:pt x="5518816" y="1584305"/>
                    </a:cubicBezTo>
                    <a:cubicBezTo>
                      <a:pt x="5601155" y="2233327"/>
                      <a:pt x="4754025" y="2938767"/>
                      <a:pt x="3419268" y="1976501"/>
                    </a:cubicBezTo>
                    <a:cubicBezTo>
                      <a:pt x="3358065" y="2020568"/>
                      <a:pt x="3187503" y="2135759"/>
                      <a:pt x="2981824" y="2261095"/>
                    </a:cubicBezTo>
                    <a:lnTo>
                      <a:pt x="2897353" y="2209808"/>
                    </a:lnTo>
                    <a:cubicBezTo>
                      <a:pt x="2996717" y="2151362"/>
                      <a:pt x="3133763" y="2069074"/>
                      <a:pt x="3343850" y="1922200"/>
                    </a:cubicBezTo>
                    <a:cubicBezTo>
                      <a:pt x="3178905" y="1802757"/>
                      <a:pt x="3021975" y="1688019"/>
                      <a:pt x="2838917" y="1584310"/>
                    </a:cubicBezTo>
                    <a:cubicBezTo>
                      <a:pt x="3021975" y="1480601"/>
                      <a:pt x="3178905" y="1365863"/>
                      <a:pt x="3343850" y="1246411"/>
                    </a:cubicBezTo>
                    <a:cubicBezTo>
                      <a:pt x="3133763" y="1099537"/>
                      <a:pt x="2996717" y="1017254"/>
                      <a:pt x="2897353" y="958803"/>
                    </a:cubicBezTo>
                    <a:lnTo>
                      <a:pt x="2981824" y="907516"/>
                    </a:lnTo>
                    <a:cubicBezTo>
                      <a:pt x="3187503" y="1032857"/>
                      <a:pt x="3358065" y="1148043"/>
                      <a:pt x="3419268" y="1192110"/>
                    </a:cubicBezTo>
                    <a:cubicBezTo>
                      <a:pt x="3919802" y="831262"/>
                      <a:pt x="4351763" y="704934"/>
                      <a:pt x="4691852" y="722205"/>
                    </a:cubicBezTo>
                    <a:close/>
                    <a:moveTo>
                      <a:pt x="2234104" y="684099"/>
                    </a:moveTo>
                    <a:cubicBezTo>
                      <a:pt x="2377639" y="683432"/>
                      <a:pt x="2542978" y="710289"/>
                      <a:pt x="2730418" y="772769"/>
                    </a:cubicBezTo>
                    <a:lnTo>
                      <a:pt x="2638906" y="828079"/>
                    </a:lnTo>
                    <a:cubicBezTo>
                      <a:pt x="1802508" y="488670"/>
                      <a:pt x="1451094" y="1194858"/>
                      <a:pt x="1675069" y="1584310"/>
                    </a:cubicBezTo>
                    <a:cubicBezTo>
                      <a:pt x="1451094" y="1973767"/>
                      <a:pt x="1802503" y="2679950"/>
                      <a:pt x="2638906" y="2340541"/>
                    </a:cubicBezTo>
                    <a:lnTo>
                      <a:pt x="2730418" y="2395851"/>
                    </a:lnTo>
                    <a:cubicBezTo>
                      <a:pt x="1730730" y="2729078"/>
                      <a:pt x="1359727" y="2049027"/>
                      <a:pt x="1572173" y="1584310"/>
                    </a:cubicBezTo>
                    <a:cubicBezTo>
                      <a:pt x="1399564" y="1206728"/>
                      <a:pt x="1612120" y="686991"/>
                      <a:pt x="2234104" y="684099"/>
                    </a:cubicBezTo>
                    <a:close/>
                    <a:moveTo>
                      <a:pt x="614428" y="80112"/>
                    </a:moveTo>
                    <a:cubicBezTo>
                      <a:pt x="680005" y="77514"/>
                      <a:pt x="750506" y="82437"/>
                      <a:pt x="825769" y="95984"/>
                    </a:cubicBezTo>
                    <a:cubicBezTo>
                      <a:pt x="1206334" y="157940"/>
                      <a:pt x="924534" y="398541"/>
                      <a:pt x="874037" y="196548"/>
                    </a:cubicBezTo>
                    <a:cubicBezTo>
                      <a:pt x="349716" y="42337"/>
                      <a:pt x="-10137" y="446468"/>
                      <a:pt x="161046" y="867300"/>
                    </a:cubicBezTo>
                    <a:cubicBezTo>
                      <a:pt x="330753" y="1312782"/>
                      <a:pt x="1074058" y="1403248"/>
                      <a:pt x="1491493" y="1335923"/>
                    </a:cubicBezTo>
                    <a:cubicBezTo>
                      <a:pt x="1494072" y="1356587"/>
                      <a:pt x="1491171" y="1447590"/>
                      <a:pt x="1523672" y="1545094"/>
                    </a:cubicBezTo>
                    <a:cubicBezTo>
                      <a:pt x="-245284" y="1850085"/>
                      <a:pt x="-369233" y="119079"/>
                      <a:pt x="614428" y="80112"/>
                    </a:cubicBezTo>
                    <a:close/>
                    <a:moveTo>
                      <a:pt x="4453770" y="1834"/>
                    </a:moveTo>
                    <a:cubicBezTo>
                      <a:pt x="4515004" y="-1437"/>
                      <a:pt x="4576423" y="-396"/>
                      <a:pt x="4638085" y="5476"/>
                    </a:cubicBezTo>
                    <a:cubicBezTo>
                      <a:pt x="4909122" y="32926"/>
                      <a:pt x="5141467" y="148262"/>
                      <a:pt x="5314884" y="440912"/>
                    </a:cubicBezTo>
                    <a:cubicBezTo>
                      <a:pt x="5564238" y="850561"/>
                      <a:pt x="5250770" y="827841"/>
                      <a:pt x="5317875" y="671200"/>
                    </a:cubicBezTo>
                    <a:cubicBezTo>
                      <a:pt x="5203852" y="149897"/>
                      <a:pt x="4644954" y="75881"/>
                      <a:pt x="4125222" y="238783"/>
                    </a:cubicBezTo>
                    <a:cubicBezTo>
                      <a:pt x="3477242" y="448426"/>
                      <a:pt x="2470914" y="1346933"/>
                      <a:pt x="1662447" y="1518943"/>
                    </a:cubicBezTo>
                    <a:cubicBezTo>
                      <a:pt x="1635101" y="1447156"/>
                      <a:pt x="1631273" y="1387374"/>
                      <a:pt x="1631273" y="1308768"/>
                    </a:cubicBezTo>
                    <a:cubicBezTo>
                      <a:pt x="2658606" y="1070280"/>
                      <a:pt x="3535268" y="50907"/>
                      <a:pt x="4453770" y="18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 flipH="1">
                <a:off x="5701203" y="126229"/>
                <a:ext cx="2002568" cy="1148625"/>
              </a:xfrm>
              <a:custGeom>
                <a:rect b="b" l="l" r="r" t="t"/>
                <a:pathLst>
                  <a:path extrusionOk="0" h="3168620" w="5524325">
                    <a:moveTo>
                      <a:pt x="1662447" y="1649677"/>
                    </a:moveTo>
                    <a:cubicBezTo>
                      <a:pt x="2470914" y="1821692"/>
                      <a:pt x="3477242" y="2720194"/>
                      <a:pt x="4125222" y="2929837"/>
                    </a:cubicBezTo>
                    <a:cubicBezTo>
                      <a:pt x="4644954" y="3092744"/>
                      <a:pt x="5203852" y="3018723"/>
                      <a:pt x="5317875" y="2497420"/>
                    </a:cubicBezTo>
                    <a:cubicBezTo>
                      <a:pt x="5250770" y="2340780"/>
                      <a:pt x="5564238" y="2318059"/>
                      <a:pt x="5314884" y="2727708"/>
                    </a:cubicBezTo>
                    <a:cubicBezTo>
                      <a:pt x="5141467" y="3020358"/>
                      <a:pt x="4909169" y="3135694"/>
                      <a:pt x="4638085" y="3163144"/>
                    </a:cubicBezTo>
                    <a:cubicBezTo>
                      <a:pt x="3651486" y="3257105"/>
                      <a:pt x="2727100" y="2114239"/>
                      <a:pt x="1631273" y="1859852"/>
                    </a:cubicBezTo>
                    <a:cubicBezTo>
                      <a:pt x="1631273" y="1781247"/>
                      <a:pt x="1635101" y="1721464"/>
                      <a:pt x="1662447" y="1649677"/>
                    </a:cubicBezTo>
                    <a:close/>
                    <a:moveTo>
                      <a:pt x="1191650" y="1588575"/>
                    </a:moveTo>
                    <a:cubicBezTo>
                      <a:pt x="1295118" y="1591915"/>
                      <a:pt x="1405737" y="1603198"/>
                      <a:pt x="1523667" y="1623531"/>
                    </a:cubicBezTo>
                    <a:cubicBezTo>
                      <a:pt x="1491166" y="1721034"/>
                      <a:pt x="1494072" y="1812037"/>
                      <a:pt x="1491488" y="1832702"/>
                    </a:cubicBezTo>
                    <a:cubicBezTo>
                      <a:pt x="1074058" y="1765372"/>
                      <a:pt x="330753" y="1855843"/>
                      <a:pt x="161046" y="2301320"/>
                    </a:cubicBezTo>
                    <a:cubicBezTo>
                      <a:pt x="-10142" y="2722152"/>
                      <a:pt x="349711" y="3126283"/>
                      <a:pt x="874033" y="2972072"/>
                    </a:cubicBezTo>
                    <a:cubicBezTo>
                      <a:pt x="924534" y="2770084"/>
                      <a:pt x="1206334" y="3010685"/>
                      <a:pt x="825765" y="3072636"/>
                    </a:cubicBezTo>
                    <a:cubicBezTo>
                      <a:pt x="-303189" y="3275849"/>
                      <a:pt x="-360360" y="1538481"/>
                      <a:pt x="1191650" y="1588575"/>
                    </a:cubicBezTo>
                    <a:close/>
                    <a:moveTo>
                      <a:pt x="3521846" y="1371116"/>
                    </a:moveTo>
                    <a:cubicBezTo>
                      <a:pt x="3410310" y="1450567"/>
                      <a:pt x="3309433" y="1521509"/>
                      <a:pt x="3216112" y="1584310"/>
                    </a:cubicBezTo>
                    <a:cubicBezTo>
                      <a:pt x="3309433" y="1647111"/>
                      <a:pt x="3410315" y="1718058"/>
                      <a:pt x="3521846" y="1797504"/>
                    </a:cubicBezTo>
                    <a:cubicBezTo>
                      <a:pt x="3685978" y="1680538"/>
                      <a:pt x="3744677" y="1637760"/>
                      <a:pt x="3822529" y="1584310"/>
                    </a:cubicBezTo>
                    <a:cubicBezTo>
                      <a:pt x="3744677" y="1530860"/>
                      <a:pt x="3685978" y="1488083"/>
                      <a:pt x="3521846" y="1371116"/>
                    </a:cubicBezTo>
                    <a:close/>
                    <a:moveTo>
                      <a:pt x="4427915" y="1330886"/>
                    </a:moveTo>
                    <a:cubicBezTo>
                      <a:pt x="4247320" y="1340148"/>
                      <a:pt x="4082870" y="1442628"/>
                      <a:pt x="3955272" y="1570225"/>
                    </a:cubicBezTo>
                    <a:cubicBezTo>
                      <a:pt x="3962595" y="1575011"/>
                      <a:pt x="3969871" y="1579703"/>
                      <a:pt x="3977091" y="1584305"/>
                    </a:cubicBezTo>
                    <a:cubicBezTo>
                      <a:pt x="3969871" y="1588908"/>
                      <a:pt x="3962600" y="1593600"/>
                      <a:pt x="3955272" y="1598385"/>
                    </a:cubicBezTo>
                    <a:cubicBezTo>
                      <a:pt x="4082870" y="1725988"/>
                      <a:pt x="4247315" y="1828463"/>
                      <a:pt x="4427915" y="1837725"/>
                    </a:cubicBezTo>
                    <a:cubicBezTo>
                      <a:pt x="4650936" y="1849165"/>
                      <a:pt x="4769211" y="1711342"/>
                      <a:pt x="4768463" y="1584310"/>
                    </a:cubicBezTo>
                    <a:cubicBezTo>
                      <a:pt x="4769211" y="1457278"/>
                      <a:pt x="4650936" y="1319455"/>
                      <a:pt x="4427915" y="1330886"/>
                    </a:cubicBezTo>
                    <a:close/>
                    <a:moveTo>
                      <a:pt x="4728630" y="870202"/>
                    </a:moveTo>
                    <a:cubicBezTo>
                      <a:pt x="4427937" y="873717"/>
                      <a:pt x="4042864" y="1001215"/>
                      <a:pt x="3597270" y="1317820"/>
                    </a:cubicBezTo>
                    <a:cubicBezTo>
                      <a:pt x="3686758" y="1382771"/>
                      <a:pt x="3776430" y="1447076"/>
                      <a:pt x="3881863" y="1519948"/>
                    </a:cubicBezTo>
                    <a:cubicBezTo>
                      <a:pt x="3988077" y="1413734"/>
                      <a:pt x="4134956" y="1306576"/>
                      <a:pt x="4282101" y="1267538"/>
                    </a:cubicBezTo>
                    <a:cubicBezTo>
                      <a:pt x="4663413" y="1158595"/>
                      <a:pt x="4860149" y="1379116"/>
                      <a:pt x="4855242" y="1584310"/>
                    </a:cubicBezTo>
                    <a:cubicBezTo>
                      <a:pt x="4860149" y="1789504"/>
                      <a:pt x="4663413" y="2010030"/>
                      <a:pt x="4282101" y="1901082"/>
                    </a:cubicBezTo>
                    <a:cubicBezTo>
                      <a:pt x="4134956" y="1862044"/>
                      <a:pt x="3988077" y="1754886"/>
                      <a:pt x="3881863" y="1648672"/>
                    </a:cubicBezTo>
                    <a:cubicBezTo>
                      <a:pt x="3776430" y="1721544"/>
                      <a:pt x="3686758" y="1785850"/>
                      <a:pt x="3597270" y="1850800"/>
                    </a:cubicBezTo>
                    <a:cubicBezTo>
                      <a:pt x="4785520" y="2695081"/>
                      <a:pt x="5543396" y="2194597"/>
                      <a:pt x="5418485" y="1584310"/>
                    </a:cubicBezTo>
                    <a:cubicBezTo>
                      <a:pt x="5496555" y="1202881"/>
                      <a:pt x="5229785" y="864343"/>
                      <a:pt x="4728630" y="870202"/>
                    </a:cubicBezTo>
                    <a:close/>
                    <a:moveTo>
                      <a:pt x="4691852" y="722205"/>
                    </a:moveTo>
                    <a:cubicBezTo>
                      <a:pt x="5258666" y="750991"/>
                      <a:pt x="5570278" y="1178666"/>
                      <a:pt x="5518816" y="1584305"/>
                    </a:cubicBezTo>
                    <a:cubicBezTo>
                      <a:pt x="5601155" y="2233327"/>
                      <a:pt x="4754025" y="2938767"/>
                      <a:pt x="3419268" y="1976501"/>
                    </a:cubicBezTo>
                    <a:cubicBezTo>
                      <a:pt x="3358065" y="2020568"/>
                      <a:pt x="3187503" y="2135759"/>
                      <a:pt x="2981824" y="2261095"/>
                    </a:cubicBezTo>
                    <a:lnTo>
                      <a:pt x="2897353" y="2209808"/>
                    </a:lnTo>
                    <a:cubicBezTo>
                      <a:pt x="2996717" y="2151362"/>
                      <a:pt x="3133763" y="2069074"/>
                      <a:pt x="3343850" y="1922200"/>
                    </a:cubicBezTo>
                    <a:cubicBezTo>
                      <a:pt x="3178905" y="1802757"/>
                      <a:pt x="3021975" y="1688019"/>
                      <a:pt x="2838917" y="1584310"/>
                    </a:cubicBezTo>
                    <a:cubicBezTo>
                      <a:pt x="3021975" y="1480601"/>
                      <a:pt x="3178905" y="1365863"/>
                      <a:pt x="3343850" y="1246411"/>
                    </a:cubicBezTo>
                    <a:cubicBezTo>
                      <a:pt x="3133763" y="1099537"/>
                      <a:pt x="2996717" y="1017254"/>
                      <a:pt x="2897353" y="958803"/>
                    </a:cubicBezTo>
                    <a:lnTo>
                      <a:pt x="2981824" y="907516"/>
                    </a:lnTo>
                    <a:cubicBezTo>
                      <a:pt x="3187503" y="1032857"/>
                      <a:pt x="3358065" y="1148043"/>
                      <a:pt x="3419268" y="1192110"/>
                    </a:cubicBezTo>
                    <a:cubicBezTo>
                      <a:pt x="3919802" y="831262"/>
                      <a:pt x="4351763" y="704934"/>
                      <a:pt x="4691852" y="722205"/>
                    </a:cubicBezTo>
                    <a:close/>
                    <a:moveTo>
                      <a:pt x="2234104" y="684099"/>
                    </a:moveTo>
                    <a:cubicBezTo>
                      <a:pt x="2377639" y="683432"/>
                      <a:pt x="2542978" y="710289"/>
                      <a:pt x="2730418" y="772769"/>
                    </a:cubicBezTo>
                    <a:lnTo>
                      <a:pt x="2638906" y="828079"/>
                    </a:lnTo>
                    <a:cubicBezTo>
                      <a:pt x="1802508" y="488670"/>
                      <a:pt x="1451094" y="1194858"/>
                      <a:pt x="1675069" y="1584310"/>
                    </a:cubicBezTo>
                    <a:cubicBezTo>
                      <a:pt x="1451094" y="1973767"/>
                      <a:pt x="1802503" y="2679950"/>
                      <a:pt x="2638906" y="2340541"/>
                    </a:cubicBezTo>
                    <a:lnTo>
                      <a:pt x="2730418" y="2395851"/>
                    </a:lnTo>
                    <a:cubicBezTo>
                      <a:pt x="1730730" y="2729078"/>
                      <a:pt x="1359727" y="2049027"/>
                      <a:pt x="1572173" y="1584310"/>
                    </a:cubicBezTo>
                    <a:cubicBezTo>
                      <a:pt x="1399564" y="1206728"/>
                      <a:pt x="1612120" y="686991"/>
                      <a:pt x="2234104" y="684099"/>
                    </a:cubicBezTo>
                    <a:close/>
                    <a:moveTo>
                      <a:pt x="614428" y="80112"/>
                    </a:moveTo>
                    <a:cubicBezTo>
                      <a:pt x="680005" y="77514"/>
                      <a:pt x="750506" y="82437"/>
                      <a:pt x="825769" y="95984"/>
                    </a:cubicBezTo>
                    <a:cubicBezTo>
                      <a:pt x="1206334" y="157940"/>
                      <a:pt x="924534" y="398541"/>
                      <a:pt x="874037" y="196548"/>
                    </a:cubicBezTo>
                    <a:cubicBezTo>
                      <a:pt x="349716" y="42337"/>
                      <a:pt x="-10137" y="446468"/>
                      <a:pt x="161046" y="867300"/>
                    </a:cubicBezTo>
                    <a:cubicBezTo>
                      <a:pt x="330753" y="1312782"/>
                      <a:pt x="1074058" y="1403248"/>
                      <a:pt x="1491493" y="1335923"/>
                    </a:cubicBezTo>
                    <a:cubicBezTo>
                      <a:pt x="1494072" y="1356587"/>
                      <a:pt x="1491171" y="1447590"/>
                      <a:pt x="1523672" y="1545094"/>
                    </a:cubicBezTo>
                    <a:cubicBezTo>
                      <a:pt x="-245284" y="1850085"/>
                      <a:pt x="-369233" y="119079"/>
                      <a:pt x="614428" y="80112"/>
                    </a:cubicBezTo>
                    <a:close/>
                    <a:moveTo>
                      <a:pt x="4453770" y="1834"/>
                    </a:moveTo>
                    <a:cubicBezTo>
                      <a:pt x="4515004" y="-1437"/>
                      <a:pt x="4576423" y="-396"/>
                      <a:pt x="4638085" y="5476"/>
                    </a:cubicBezTo>
                    <a:cubicBezTo>
                      <a:pt x="4909122" y="32926"/>
                      <a:pt x="5141467" y="148262"/>
                      <a:pt x="5314884" y="440912"/>
                    </a:cubicBezTo>
                    <a:cubicBezTo>
                      <a:pt x="5564238" y="850561"/>
                      <a:pt x="5250770" y="827841"/>
                      <a:pt x="5317875" y="671200"/>
                    </a:cubicBezTo>
                    <a:cubicBezTo>
                      <a:pt x="5203852" y="149897"/>
                      <a:pt x="4644954" y="75881"/>
                      <a:pt x="4125222" y="238783"/>
                    </a:cubicBezTo>
                    <a:cubicBezTo>
                      <a:pt x="3477242" y="448426"/>
                      <a:pt x="2470914" y="1346933"/>
                      <a:pt x="1662447" y="1518943"/>
                    </a:cubicBezTo>
                    <a:cubicBezTo>
                      <a:pt x="1635101" y="1447156"/>
                      <a:pt x="1631273" y="1387374"/>
                      <a:pt x="1631273" y="1308768"/>
                    </a:cubicBezTo>
                    <a:cubicBezTo>
                      <a:pt x="2658606" y="1070280"/>
                      <a:pt x="3535268" y="50907"/>
                      <a:pt x="4453770" y="18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2" name="Google Shape;102;p13"/>
            <p:cNvCxnSpPr/>
            <p:nvPr/>
          </p:nvCxnSpPr>
          <p:spPr>
            <a:xfrm flipH="1" rot="10800000">
              <a:off x="1117938" y="518900"/>
              <a:ext cx="4174800" cy="150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 flipH="1" rot="10800000">
              <a:off x="6978513" y="518900"/>
              <a:ext cx="4174800" cy="150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7" name="Google Shape;117;p14"/>
          <p:cNvGrpSpPr/>
          <p:nvPr/>
        </p:nvGrpSpPr>
        <p:grpSpPr>
          <a:xfrm>
            <a:off x="5292743" y="284675"/>
            <a:ext cx="1685765" cy="483456"/>
            <a:chOff x="3698628" y="126229"/>
            <a:chExt cx="4005143" cy="1148625"/>
          </a:xfrm>
        </p:grpSpPr>
        <p:sp>
          <p:nvSpPr>
            <p:cNvPr id="118" name="Google Shape;118;p14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14"/>
          <p:cNvCxnSpPr/>
          <p:nvPr/>
        </p:nvCxnSpPr>
        <p:spPr>
          <a:xfrm flipH="1" rot="10800000">
            <a:off x="1117938" y="518900"/>
            <a:ext cx="4174800" cy="15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4"/>
          <p:cNvCxnSpPr/>
          <p:nvPr/>
        </p:nvCxnSpPr>
        <p:spPr>
          <a:xfrm flipH="1" rot="10800000">
            <a:off x="6978513" y="518900"/>
            <a:ext cx="4174800" cy="15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" name="Google Shape;125;p1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7" name="Google Shape;127;p1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28" name="Google Shape;128;p1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6635900" y="0"/>
            <a:ext cx="5556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15600" y="1355375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15600" y="3834975"/>
            <a:ext cx="5664900" cy="231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3"/>
          <p:cNvSpPr txBox="1"/>
          <p:nvPr>
            <p:ph idx="2" type="subTitle"/>
          </p:nvPr>
        </p:nvSpPr>
        <p:spPr>
          <a:xfrm>
            <a:off x="415600" y="24910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2351698" y="358826"/>
            <a:ext cx="1792702" cy="514124"/>
            <a:chOff x="3698628" y="126229"/>
            <a:chExt cx="4005143" cy="1148625"/>
          </a:xfrm>
        </p:grpSpPr>
        <p:sp>
          <p:nvSpPr>
            <p:cNvPr id="25" name="Google Shape;25;p3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e Yourself">
  <p:cSld name="CUSTOM_5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3263550" y="1355375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263550" y="3834975"/>
            <a:ext cx="5664900" cy="231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4"/>
          <p:cNvSpPr txBox="1"/>
          <p:nvPr>
            <p:ph idx="2" type="subTitle"/>
          </p:nvPr>
        </p:nvSpPr>
        <p:spPr>
          <a:xfrm>
            <a:off x="3263550" y="2491075"/>
            <a:ext cx="5664900" cy="971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i="1" sz="72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5199648" y="358826"/>
            <a:ext cx="1792702" cy="514124"/>
            <a:chOff x="3698628" y="126229"/>
            <a:chExt cx="4005143" cy="1148625"/>
          </a:xfrm>
        </p:grpSpPr>
        <p:sp>
          <p:nvSpPr>
            <p:cNvPr id="33" name="Google Shape;33;p4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bg>
      <p:bgPr>
        <a:solidFill>
          <a:schemeClr val="accen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15600" y="2766001"/>
            <a:ext cx="11360700" cy="332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 algn="ctr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 algn="ctr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ctr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ctr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ctr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ctr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 algn="ctr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415600" y="1490826"/>
            <a:ext cx="11360700" cy="63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9" name="Google Shape;39;p5"/>
          <p:cNvGrpSpPr/>
          <p:nvPr/>
        </p:nvGrpSpPr>
        <p:grpSpPr>
          <a:xfrm>
            <a:off x="4678934" y="285594"/>
            <a:ext cx="2834039" cy="812767"/>
            <a:chOff x="3698628" y="126229"/>
            <a:chExt cx="4005143" cy="1148625"/>
          </a:xfrm>
        </p:grpSpPr>
        <p:sp>
          <p:nvSpPr>
            <p:cNvPr id="40" name="Google Shape;40;p5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415650" y="3047250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5" name="Google Shape;45;p6"/>
          <p:cNvGrpSpPr/>
          <p:nvPr/>
        </p:nvGrpSpPr>
        <p:grpSpPr>
          <a:xfrm>
            <a:off x="4827980" y="1036370"/>
            <a:ext cx="2536056" cy="727309"/>
            <a:chOff x="3698628" y="126229"/>
            <a:chExt cx="4005143" cy="1148625"/>
          </a:xfrm>
        </p:grpSpPr>
        <p:sp>
          <p:nvSpPr>
            <p:cNvPr id="46" name="Google Shape;46;p6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15600" y="2264971"/>
            <a:ext cx="11360700" cy="382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415600" y="1472526"/>
            <a:ext cx="11360700" cy="64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2" name="Google Shape;52;p7"/>
          <p:cNvGrpSpPr/>
          <p:nvPr/>
        </p:nvGrpSpPr>
        <p:grpSpPr>
          <a:xfrm>
            <a:off x="4827980" y="381020"/>
            <a:ext cx="2536056" cy="727309"/>
            <a:chOff x="3698628" y="126229"/>
            <a:chExt cx="4005143" cy="1148625"/>
          </a:xfrm>
        </p:grpSpPr>
        <p:sp>
          <p:nvSpPr>
            <p:cNvPr id="53" name="Google Shape;53;p7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400550" y="581900"/>
            <a:ext cx="93909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4678984" y="505269"/>
            <a:ext cx="2834039" cy="812767"/>
            <a:chOff x="3698628" y="126229"/>
            <a:chExt cx="4005143" cy="1148625"/>
          </a:xfrm>
        </p:grpSpPr>
        <p:sp>
          <p:nvSpPr>
            <p:cNvPr id="59" name="Google Shape;59;p8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15600" y="2101163"/>
            <a:ext cx="11361000" cy="375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4079801" y="1187517"/>
            <a:ext cx="4032378" cy="1156435"/>
            <a:chOff x="3698628" y="126229"/>
            <a:chExt cx="4005143" cy="1148625"/>
          </a:xfrm>
        </p:grpSpPr>
        <p:sp>
          <p:nvSpPr>
            <p:cNvPr id="65" name="Google Shape;65;p9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Image">
  <p:cSld name="CUSTOM_12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15613" y="4840843"/>
            <a:ext cx="11361000" cy="178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10"/>
          <p:cNvGrpSpPr/>
          <p:nvPr/>
        </p:nvGrpSpPr>
        <p:grpSpPr>
          <a:xfrm>
            <a:off x="4079914" y="180667"/>
            <a:ext cx="4032378" cy="1156435"/>
            <a:chOff x="3698628" y="126229"/>
            <a:chExt cx="4005143" cy="1148625"/>
          </a:xfrm>
        </p:grpSpPr>
        <p:sp>
          <p:nvSpPr>
            <p:cNvPr id="71" name="Google Shape;71;p10"/>
            <p:cNvSpPr/>
            <p:nvPr/>
          </p:nvSpPr>
          <p:spPr>
            <a:xfrm>
              <a:off x="3698628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 flipH="1">
              <a:off x="5701203" y="126229"/>
              <a:ext cx="2002568" cy="1148625"/>
            </a:xfrm>
            <a:custGeom>
              <a:rect b="b" l="l" r="r" t="t"/>
              <a:pathLst>
                <a:path extrusionOk="0" h="3168620" w="5524325">
                  <a:moveTo>
                    <a:pt x="1662447" y="1649677"/>
                  </a:moveTo>
                  <a:cubicBezTo>
                    <a:pt x="2470914" y="1821692"/>
                    <a:pt x="3477242" y="2720194"/>
                    <a:pt x="4125222" y="2929837"/>
                  </a:cubicBezTo>
                  <a:cubicBezTo>
                    <a:pt x="4644954" y="3092744"/>
                    <a:pt x="5203852" y="3018723"/>
                    <a:pt x="5317875" y="2497420"/>
                  </a:cubicBezTo>
                  <a:cubicBezTo>
                    <a:pt x="5250770" y="2340780"/>
                    <a:pt x="5564238" y="2318059"/>
                    <a:pt x="5314884" y="2727708"/>
                  </a:cubicBezTo>
                  <a:cubicBezTo>
                    <a:pt x="5141467" y="3020358"/>
                    <a:pt x="4909169" y="3135694"/>
                    <a:pt x="4638085" y="3163144"/>
                  </a:cubicBezTo>
                  <a:cubicBezTo>
                    <a:pt x="3651486" y="3257105"/>
                    <a:pt x="2727100" y="2114239"/>
                    <a:pt x="1631273" y="1859852"/>
                  </a:cubicBezTo>
                  <a:cubicBezTo>
                    <a:pt x="1631273" y="1781247"/>
                    <a:pt x="1635101" y="1721464"/>
                    <a:pt x="1662447" y="1649677"/>
                  </a:cubicBezTo>
                  <a:close/>
                  <a:moveTo>
                    <a:pt x="1191650" y="1588575"/>
                  </a:moveTo>
                  <a:cubicBezTo>
                    <a:pt x="1295118" y="1591915"/>
                    <a:pt x="1405737" y="1603198"/>
                    <a:pt x="1523667" y="1623531"/>
                  </a:cubicBezTo>
                  <a:cubicBezTo>
                    <a:pt x="1491166" y="1721034"/>
                    <a:pt x="1494072" y="1812037"/>
                    <a:pt x="1491488" y="1832702"/>
                  </a:cubicBezTo>
                  <a:cubicBezTo>
                    <a:pt x="1074058" y="1765372"/>
                    <a:pt x="330753" y="1855843"/>
                    <a:pt x="161046" y="2301320"/>
                  </a:cubicBezTo>
                  <a:cubicBezTo>
                    <a:pt x="-10142" y="2722152"/>
                    <a:pt x="349711" y="3126283"/>
                    <a:pt x="874033" y="2972072"/>
                  </a:cubicBezTo>
                  <a:cubicBezTo>
                    <a:pt x="924534" y="2770084"/>
                    <a:pt x="1206334" y="3010685"/>
                    <a:pt x="825765" y="3072636"/>
                  </a:cubicBezTo>
                  <a:cubicBezTo>
                    <a:pt x="-303189" y="3275849"/>
                    <a:pt x="-360360" y="1538481"/>
                    <a:pt x="1191650" y="1588575"/>
                  </a:cubicBezTo>
                  <a:close/>
                  <a:moveTo>
                    <a:pt x="3521846" y="1371116"/>
                  </a:moveTo>
                  <a:cubicBezTo>
                    <a:pt x="3410310" y="1450567"/>
                    <a:pt x="3309433" y="1521509"/>
                    <a:pt x="3216112" y="1584310"/>
                  </a:cubicBezTo>
                  <a:cubicBezTo>
                    <a:pt x="3309433" y="1647111"/>
                    <a:pt x="3410315" y="1718058"/>
                    <a:pt x="3521846" y="1797504"/>
                  </a:cubicBezTo>
                  <a:cubicBezTo>
                    <a:pt x="3685978" y="1680538"/>
                    <a:pt x="3744677" y="1637760"/>
                    <a:pt x="3822529" y="1584310"/>
                  </a:cubicBezTo>
                  <a:cubicBezTo>
                    <a:pt x="3744677" y="1530860"/>
                    <a:pt x="3685978" y="1488083"/>
                    <a:pt x="3521846" y="1371116"/>
                  </a:cubicBezTo>
                  <a:close/>
                  <a:moveTo>
                    <a:pt x="4427915" y="1330886"/>
                  </a:moveTo>
                  <a:cubicBezTo>
                    <a:pt x="4247320" y="1340148"/>
                    <a:pt x="4082870" y="1442628"/>
                    <a:pt x="3955272" y="1570225"/>
                  </a:cubicBezTo>
                  <a:cubicBezTo>
                    <a:pt x="3962595" y="1575011"/>
                    <a:pt x="3969871" y="1579703"/>
                    <a:pt x="3977091" y="1584305"/>
                  </a:cubicBezTo>
                  <a:cubicBezTo>
                    <a:pt x="3969871" y="1588908"/>
                    <a:pt x="3962600" y="1593600"/>
                    <a:pt x="3955272" y="1598385"/>
                  </a:cubicBezTo>
                  <a:cubicBezTo>
                    <a:pt x="4082870" y="1725988"/>
                    <a:pt x="4247315" y="1828463"/>
                    <a:pt x="4427915" y="1837725"/>
                  </a:cubicBezTo>
                  <a:cubicBezTo>
                    <a:pt x="4650936" y="1849165"/>
                    <a:pt x="4769211" y="1711342"/>
                    <a:pt x="4768463" y="1584310"/>
                  </a:cubicBezTo>
                  <a:cubicBezTo>
                    <a:pt x="4769211" y="1457278"/>
                    <a:pt x="4650936" y="1319455"/>
                    <a:pt x="4427915" y="1330886"/>
                  </a:cubicBezTo>
                  <a:close/>
                  <a:moveTo>
                    <a:pt x="4728630" y="870202"/>
                  </a:moveTo>
                  <a:cubicBezTo>
                    <a:pt x="4427937" y="873717"/>
                    <a:pt x="4042864" y="1001215"/>
                    <a:pt x="3597270" y="1317820"/>
                  </a:cubicBezTo>
                  <a:cubicBezTo>
                    <a:pt x="3686758" y="1382771"/>
                    <a:pt x="3776430" y="1447076"/>
                    <a:pt x="3881863" y="1519948"/>
                  </a:cubicBezTo>
                  <a:cubicBezTo>
                    <a:pt x="3988077" y="1413734"/>
                    <a:pt x="4134956" y="1306576"/>
                    <a:pt x="4282101" y="1267538"/>
                  </a:cubicBezTo>
                  <a:cubicBezTo>
                    <a:pt x="4663413" y="1158595"/>
                    <a:pt x="4860149" y="1379116"/>
                    <a:pt x="4855242" y="1584310"/>
                  </a:cubicBezTo>
                  <a:cubicBezTo>
                    <a:pt x="4860149" y="1789504"/>
                    <a:pt x="4663413" y="2010030"/>
                    <a:pt x="4282101" y="1901082"/>
                  </a:cubicBezTo>
                  <a:cubicBezTo>
                    <a:pt x="4134956" y="1862044"/>
                    <a:pt x="3988077" y="1754886"/>
                    <a:pt x="3881863" y="1648672"/>
                  </a:cubicBezTo>
                  <a:cubicBezTo>
                    <a:pt x="3776430" y="1721544"/>
                    <a:pt x="3686758" y="1785850"/>
                    <a:pt x="3597270" y="1850800"/>
                  </a:cubicBezTo>
                  <a:cubicBezTo>
                    <a:pt x="4785520" y="2695081"/>
                    <a:pt x="5543396" y="2194597"/>
                    <a:pt x="5418485" y="1584310"/>
                  </a:cubicBezTo>
                  <a:cubicBezTo>
                    <a:pt x="5496555" y="1202881"/>
                    <a:pt x="5229785" y="864343"/>
                    <a:pt x="4728630" y="870202"/>
                  </a:cubicBezTo>
                  <a:close/>
                  <a:moveTo>
                    <a:pt x="4691852" y="722205"/>
                  </a:moveTo>
                  <a:cubicBezTo>
                    <a:pt x="5258666" y="750991"/>
                    <a:pt x="5570278" y="1178666"/>
                    <a:pt x="5518816" y="1584305"/>
                  </a:cubicBezTo>
                  <a:cubicBezTo>
                    <a:pt x="5601155" y="2233327"/>
                    <a:pt x="4754025" y="2938767"/>
                    <a:pt x="3419268" y="1976501"/>
                  </a:cubicBezTo>
                  <a:cubicBezTo>
                    <a:pt x="3358065" y="2020568"/>
                    <a:pt x="3187503" y="2135759"/>
                    <a:pt x="2981824" y="2261095"/>
                  </a:cubicBezTo>
                  <a:lnTo>
                    <a:pt x="2897353" y="2209808"/>
                  </a:lnTo>
                  <a:cubicBezTo>
                    <a:pt x="2996717" y="2151362"/>
                    <a:pt x="3133763" y="2069074"/>
                    <a:pt x="3343850" y="1922200"/>
                  </a:cubicBezTo>
                  <a:cubicBezTo>
                    <a:pt x="3178905" y="1802757"/>
                    <a:pt x="3021975" y="1688019"/>
                    <a:pt x="2838917" y="1584310"/>
                  </a:cubicBezTo>
                  <a:cubicBezTo>
                    <a:pt x="3021975" y="1480601"/>
                    <a:pt x="3178905" y="1365863"/>
                    <a:pt x="3343850" y="1246411"/>
                  </a:cubicBezTo>
                  <a:cubicBezTo>
                    <a:pt x="3133763" y="1099537"/>
                    <a:pt x="2996717" y="1017254"/>
                    <a:pt x="2897353" y="958803"/>
                  </a:cubicBezTo>
                  <a:lnTo>
                    <a:pt x="2981824" y="907516"/>
                  </a:lnTo>
                  <a:cubicBezTo>
                    <a:pt x="3187503" y="1032857"/>
                    <a:pt x="3358065" y="1148043"/>
                    <a:pt x="3419268" y="1192110"/>
                  </a:cubicBezTo>
                  <a:cubicBezTo>
                    <a:pt x="3919802" y="831262"/>
                    <a:pt x="4351763" y="704934"/>
                    <a:pt x="4691852" y="722205"/>
                  </a:cubicBezTo>
                  <a:close/>
                  <a:moveTo>
                    <a:pt x="2234104" y="684099"/>
                  </a:moveTo>
                  <a:cubicBezTo>
                    <a:pt x="2377639" y="683432"/>
                    <a:pt x="2542978" y="710289"/>
                    <a:pt x="2730418" y="772769"/>
                  </a:cubicBezTo>
                  <a:lnTo>
                    <a:pt x="2638906" y="828079"/>
                  </a:lnTo>
                  <a:cubicBezTo>
                    <a:pt x="1802508" y="488670"/>
                    <a:pt x="1451094" y="1194858"/>
                    <a:pt x="1675069" y="1584310"/>
                  </a:cubicBezTo>
                  <a:cubicBezTo>
                    <a:pt x="1451094" y="1973767"/>
                    <a:pt x="1802503" y="2679950"/>
                    <a:pt x="2638906" y="2340541"/>
                  </a:cubicBezTo>
                  <a:lnTo>
                    <a:pt x="2730418" y="2395851"/>
                  </a:lnTo>
                  <a:cubicBezTo>
                    <a:pt x="1730730" y="2729078"/>
                    <a:pt x="1359727" y="2049027"/>
                    <a:pt x="1572173" y="1584310"/>
                  </a:cubicBezTo>
                  <a:cubicBezTo>
                    <a:pt x="1399564" y="1206728"/>
                    <a:pt x="1612120" y="686991"/>
                    <a:pt x="2234104" y="684099"/>
                  </a:cubicBezTo>
                  <a:close/>
                  <a:moveTo>
                    <a:pt x="614428" y="80112"/>
                  </a:moveTo>
                  <a:cubicBezTo>
                    <a:pt x="680005" y="77514"/>
                    <a:pt x="750506" y="82437"/>
                    <a:pt x="825769" y="95984"/>
                  </a:cubicBezTo>
                  <a:cubicBezTo>
                    <a:pt x="1206334" y="157940"/>
                    <a:pt x="924534" y="398541"/>
                    <a:pt x="874037" y="196548"/>
                  </a:cubicBezTo>
                  <a:cubicBezTo>
                    <a:pt x="349716" y="42337"/>
                    <a:pt x="-10137" y="446468"/>
                    <a:pt x="161046" y="867300"/>
                  </a:cubicBezTo>
                  <a:cubicBezTo>
                    <a:pt x="330753" y="1312782"/>
                    <a:pt x="1074058" y="1403248"/>
                    <a:pt x="1491493" y="1335923"/>
                  </a:cubicBezTo>
                  <a:cubicBezTo>
                    <a:pt x="1494072" y="1356587"/>
                    <a:pt x="1491171" y="1447590"/>
                    <a:pt x="1523672" y="1545094"/>
                  </a:cubicBezTo>
                  <a:cubicBezTo>
                    <a:pt x="-245284" y="1850085"/>
                    <a:pt x="-369233" y="119079"/>
                    <a:pt x="614428" y="80112"/>
                  </a:cubicBezTo>
                  <a:close/>
                  <a:moveTo>
                    <a:pt x="4453770" y="1834"/>
                  </a:moveTo>
                  <a:cubicBezTo>
                    <a:pt x="4515004" y="-1437"/>
                    <a:pt x="4576423" y="-396"/>
                    <a:pt x="4638085" y="5476"/>
                  </a:cubicBezTo>
                  <a:cubicBezTo>
                    <a:pt x="4909122" y="32926"/>
                    <a:pt x="5141467" y="148262"/>
                    <a:pt x="5314884" y="440912"/>
                  </a:cubicBezTo>
                  <a:cubicBezTo>
                    <a:pt x="5564238" y="850561"/>
                    <a:pt x="5250770" y="827841"/>
                    <a:pt x="5317875" y="671200"/>
                  </a:cubicBezTo>
                  <a:cubicBezTo>
                    <a:pt x="5203852" y="149897"/>
                    <a:pt x="4644954" y="75881"/>
                    <a:pt x="4125222" y="238783"/>
                  </a:cubicBezTo>
                  <a:cubicBezTo>
                    <a:pt x="3477242" y="448426"/>
                    <a:pt x="2470914" y="1346933"/>
                    <a:pt x="1662447" y="1518943"/>
                  </a:cubicBezTo>
                  <a:cubicBezTo>
                    <a:pt x="1635101" y="1447156"/>
                    <a:pt x="1631273" y="1387374"/>
                    <a:pt x="1631273" y="1308768"/>
                  </a:cubicBezTo>
                  <a:cubicBezTo>
                    <a:pt x="2658606" y="1070280"/>
                    <a:pt x="3535268" y="50907"/>
                    <a:pt x="4453770" y="1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layfair Display Medium"/>
              <a:buNone/>
              <a:defRPr sz="37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EB Garamond Medium"/>
              <a:buNone/>
              <a:defRPr sz="37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aitree"/>
              <a:buChar char="●"/>
              <a:defRPr sz="24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○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■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●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○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■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●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"/>
              <a:buChar char="○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itree"/>
              <a:buChar char="■"/>
              <a:defRPr sz="1900">
                <a:solidFill>
                  <a:schemeClr val="dk2"/>
                </a:solidFill>
                <a:latin typeface="Maitree"/>
                <a:ea typeface="Maitree"/>
                <a:cs typeface="Maitree"/>
                <a:sym typeface="Maitre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hyperlink" Target="https://unsplash.com/@srosinger3997?utm_source=unsplash&amp;utm_medium=referral&amp;utm_content=creditCopyText" TargetMode="External"/><Relationship Id="rId5" Type="http://schemas.openxmlformats.org/officeDocument/2006/relationships/hyperlink" Target="https://unsplash.com/s/photos/bride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unsplash.com/@srosinger3997?utm_source=unsplash&amp;utm_medium=referral&amp;utm_content=creditCopyText" TargetMode="External"/><Relationship Id="rId5" Type="http://schemas.openxmlformats.org/officeDocument/2006/relationships/hyperlink" Target="https://unsplash.com/s/photos/bride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ctrTitle"/>
          </p:nvPr>
        </p:nvSpPr>
        <p:spPr>
          <a:xfrm>
            <a:off x="2863575" y="2089325"/>
            <a:ext cx="6260100" cy="264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presentation title</a:t>
            </a:r>
            <a:endParaRPr/>
          </a:p>
        </p:txBody>
      </p:sp>
      <p:sp>
        <p:nvSpPr>
          <p:cNvPr id="138" name="Google Shape;138;p16"/>
          <p:cNvSpPr txBox="1"/>
          <p:nvPr>
            <p:ph idx="1" type="subTitle"/>
          </p:nvPr>
        </p:nvSpPr>
        <p:spPr>
          <a:xfrm>
            <a:off x="2965950" y="5262575"/>
            <a:ext cx="6260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And here your subtitle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cxnSp>
        <p:nvCxnSpPr>
          <p:cNvPr id="139" name="Google Shape;139;p16"/>
          <p:cNvCxnSpPr/>
          <p:nvPr/>
        </p:nvCxnSpPr>
        <p:spPr>
          <a:xfrm flipH="1" rot="10800000">
            <a:off x="3179250" y="6416375"/>
            <a:ext cx="58335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415600" y="1972850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images.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415600" y="2725175"/>
            <a:ext cx="5664900" cy="2634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7308650" y="152400"/>
            <a:ext cx="4368900" cy="655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0" y="6514500"/>
            <a:ext cx="30000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Samantha Gades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  <p:cxnSp>
        <p:nvCxnSpPr>
          <p:cNvPr id="205" name="Google Shape;205;p25"/>
          <p:cNvCxnSpPr/>
          <p:nvPr/>
        </p:nvCxnSpPr>
        <p:spPr>
          <a:xfrm>
            <a:off x="1290850" y="5298500"/>
            <a:ext cx="39144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Here goes your map title.</a:t>
            </a:r>
            <a:endParaRPr sz="3600"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555272" y="2083365"/>
            <a:ext cx="8456072" cy="4187660"/>
            <a:chOff x="275475" y="1342375"/>
            <a:chExt cx="7012250" cy="3021400"/>
          </a:xfrm>
        </p:grpSpPr>
        <p:sp>
          <p:nvSpPr>
            <p:cNvPr id="212" name="Google Shape;212;p26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26"/>
          <p:cNvSpPr txBox="1"/>
          <p:nvPr>
            <p:ph idx="1" type="subTitle"/>
          </p:nvPr>
        </p:nvSpPr>
        <p:spPr>
          <a:xfrm>
            <a:off x="309325" y="4039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use maps to show your offices or markets. Or as charts, highlighting the countries and adding your data.</a:t>
            </a:r>
            <a:endParaRPr sz="1800"/>
          </a:p>
        </p:txBody>
      </p:sp>
      <p:sp>
        <p:nvSpPr>
          <p:cNvPr id="424" name="Google Shape;424;p26"/>
          <p:cNvSpPr txBox="1"/>
          <p:nvPr>
            <p:ph idx="1" type="subTitle"/>
          </p:nvPr>
        </p:nvSpPr>
        <p:spPr>
          <a:xfrm>
            <a:off x="9747750" y="1684950"/>
            <a:ext cx="2225100" cy="235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You can double click on the desired country and change fill color.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"/>
          <p:cNvSpPr txBox="1"/>
          <p:nvPr>
            <p:ph idx="1" type="body"/>
          </p:nvPr>
        </p:nvSpPr>
        <p:spPr>
          <a:xfrm>
            <a:off x="408750" y="3184001"/>
            <a:ext cx="2179500" cy="277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0" name="Google Shape;430;p27"/>
          <p:cNvSpPr txBox="1"/>
          <p:nvPr>
            <p:ph idx="2" type="subTitle"/>
          </p:nvPr>
        </p:nvSpPr>
        <p:spPr>
          <a:xfrm>
            <a:off x="408738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" sz="48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2005	</a:t>
            </a:r>
            <a:endParaRPr b="0" sz="4800">
              <a:solidFill>
                <a:schemeClr val="accent2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431" name="Google Shape;431;p27"/>
          <p:cNvSpPr txBox="1"/>
          <p:nvPr>
            <p:ph idx="3" type="body"/>
          </p:nvPr>
        </p:nvSpPr>
        <p:spPr>
          <a:xfrm>
            <a:off x="2727313" y="3184001"/>
            <a:ext cx="2179500" cy="277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2" name="Google Shape;432;p27"/>
          <p:cNvSpPr txBox="1"/>
          <p:nvPr>
            <p:ph idx="4" type="subTitle"/>
          </p:nvPr>
        </p:nvSpPr>
        <p:spPr>
          <a:xfrm>
            <a:off x="2727301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" sz="48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2010</a:t>
            </a:r>
            <a:endParaRPr b="0" sz="4800">
              <a:solidFill>
                <a:schemeClr val="accent2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433" name="Google Shape;433;p27"/>
          <p:cNvSpPr txBox="1"/>
          <p:nvPr>
            <p:ph idx="5" type="body"/>
          </p:nvPr>
        </p:nvSpPr>
        <p:spPr>
          <a:xfrm>
            <a:off x="5045875" y="3184001"/>
            <a:ext cx="2179500" cy="277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4" name="Google Shape;434;p27"/>
          <p:cNvSpPr txBox="1"/>
          <p:nvPr>
            <p:ph idx="6" type="subTitle"/>
          </p:nvPr>
        </p:nvSpPr>
        <p:spPr>
          <a:xfrm>
            <a:off x="5045864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" sz="48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2015</a:t>
            </a:r>
            <a:endParaRPr b="0" sz="4800">
              <a:solidFill>
                <a:schemeClr val="accent2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435" name="Google Shape;435;p27"/>
          <p:cNvSpPr txBox="1"/>
          <p:nvPr>
            <p:ph idx="7" type="body"/>
          </p:nvPr>
        </p:nvSpPr>
        <p:spPr>
          <a:xfrm>
            <a:off x="7364438" y="3184001"/>
            <a:ext cx="2179500" cy="277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6" name="Google Shape;436;p27"/>
          <p:cNvSpPr txBox="1"/>
          <p:nvPr>
            <p:ph idx="8" type="subTitle"/>
          </p:nvPr>
        </p:nvSpPr>
        <p:spPr>
          <a:xfrm>
            <a:off x="7364428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" sz="48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2020</a:t>
            </a:r>
            <a:endParaRPr b="0" sz="4800">
              <a:solidFill>
                <a:schemeClr val="accent2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437" name="Google Shape;437;p27"/>
          <p:cNvSpPr txBox="1"/>
          <p:nvPr>
            <p:ph idx="9" type="body"/>
          </p:nvPr>
        </p:nvSpPr>
        <p:spPr>
          <a:xfrm>
            <a:off x="9683001" y="3184001"/>
            <a:ext cx="2179500" cy="277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Lorem ipsum dolor sit amet, consectetuer adipiscing elit. Aenean commodo ligula eget dolor.</a:t>
            </a:r>
            <a:endParaRPr/>
          </a:p>
        </p:txBody>
      </p:sp>
      <p:sp>
        <p:nvSpPr>
          <p:cNvPr id="438" name="Google Shape;438;p27"/>
          <p:cNvSpPr txBox="1"/>
          <p:nvPr>
            <p:ph idx="13" type="subTitle"/>
          </p:nvPr>
        </p:nvSpPr>
        <p:spPr>
          <a:xfrm>
            <a:off x="9682991" y="24615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" sz="4800">
                <a:solidFill>
                  <a:schemeClr val="accent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2025</a:t>
            </a:r>
            <a:endParaRPr b="0" sz="4800">
              <a:solidFill>
                <a:schemeClr val="accent2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439" name="Google Shape;439;p27"/>
          <p:cNvSpPr txBox="1"/>
          <p:nvPr>
            <p:ph type="title"/>
          </p:nvPr>
        </p:nvSpPr>
        <p:spPr>
          <a:xfrm>
            <a:off x="455275" y="102541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goes your timeline or process.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8"/>
          <p:cNvSpPr txBox="1"/>
          <p:nvPr>
            <p:ph type="title"/>
          </p:nvPr>
        </p:nvSpPr>
        <p:spPr>
          <a:xfrm>
            <a:off x="429250" y="872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infographics.</a:t>
            </a:r>
            <a:endParaRPr/>
          </a:p>
        </p:txBody>
      </p:sp>
      <p:sp>
        <p:nvSpPr>
          <p:cNvPr id="445" name="Google Shape;445;p28"/>
          <p:cNvSpPr txBox="1"/>
          <p:nvPr>
            <p:ph idx="1" type="subTitle"/>
          </p:nvPr>
        </p:nvSpPr>
        <p:spPr>
          <a:xfrm>
            <a:off x="2424238" y="35077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You can create your own infographics using shapes and icons.</a:t>
            </a:r>
            <a:endParaRPr sz="1400"/>
          </a:p>
        </p:txBody>
      </p:sp>
      <p:grpSp>
        <p:nvGrpSpPr>
          <p:cNvPr id="446" name="Google Shape;446;p28"/>
          <p:cNvGrpSpPr/>
          <p:nvPr/>
        </p:nvGrpSpPr>
        <p:grpSpPr>
          <a:xfrm>
            <a:off x="3900126" y="2237648"/>
            <a:ext cx="437683" cy="918406"/>
            <a:chOff x="4880775" y="1837550"/>
            <a:chExt cx="146775" cy="299350"/>
          </a:xfrm>
        </p:grpSpPr>
        <p:sp>
          <p:nvSpPr>
            <p:cNvPr id="447" name="Google Shape;447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8"/>
          <p:cNvGrpSpPr/>
          <p:nvPr/>
        </p:nvGrpSpPr>
        <p:grpSpPr>
          <a:xfrm>
            <a:off x="4390808" y="2231499"/>
            <a:ext cx="437683" cy="918406"/>
            <a:chOff x="4880775" y="1837550"/>
            <a:chExt cx="146775" cy="299350"/>
          </a:xfrm>
        </p:grpSpPr>
        <p:sp>
          <p:nvSpPr>
            <p:cNvPr id="450" name="Google Shape;450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28"/>
          <p:cNvGrpSpPr/>
          <p:nvPr/>
        </p:nvGrpSpPr>
        <p:grpSpPr>
          <a:xfrm>
            <a:off x="4863756" y="2215552"/>
            <a:ext cx="437683" cy="918406"/>
            <a:chOff x="4880775" y="1837550"/>
            <a:chExt cx="146775" cy="299350"/>
          </a:xfrm>
        </p:grpSpPr>
        <p:sp>
          <p:nvSpPr>
            <p:cNvPr id="453" name="Google Shape;453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28"/>
          <p:cNvGrpSpPr/>
          <p:nvPr/>
        </p:nvGrpSpPr>
        <p:grpSpPr>
          <a:xfrm>
            <a:off x="5354438" y="2209404"/>
            <a:ext cx="437683" cy="918406"/>
            <a:chOff x="4880775" y="1837550"/>
            <a:chExt cx="146775" cy="299350"/>
          </a:xfrm>
        </p:grpSpPr>
        <p:sp>
          <p:nvSpPr>
            <p:cNvPr id="456" name="Google Shape;456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8"/>
          <p:cNvGrpSpPr/>
          <p:nvPr/>
        </p:nvGrpSpPr>
        <p:grpSpPr>
          <a:xfrm>
            <a:off x="5821475" y="2227849"/>
            <a:ext cx="437683" cy="918406"/>
            <a:chOff x="4880775" y="1837550"/>
            <a:chExt cx="146775" cy="299350"/>
          </a:xfrm>
        </p:grpSpPr>
        <p:sp>
          <p:nvSpPr>
            <p:cNvPr id="459" name="Google Shape;459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8"/>
          <p:cNvGrpSpPr/>
          <p:nvPr/>
        </p:nvGrpSpPr>
        <p:grpSpPr>
          <a:xfrm>
            <a:off x="6312158" y="2221700"/>
            <a:ext cx="437683" cy="918406"/>
            <a:chOff x="4880775" y="1837550"/>
            <a:chExt cx="146775" cy="299350"/>
          </a:xfrm>
        </p:grpSpPr>
        <p:sp>
          <p:nvSpPr>
            <p:cNvPr id="462" name="Google Shape;462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28"/>
          <p:cNvGrpSpPr/>
          <p:nvPr/>
        </p:nvGrpSpPr>
        <p:grpSpPr>
          <a:xfrm>
            <a:off x="6785105" y="2205753"/>
            <a:ext cx="437683" cy="918406"/>
            <a:chOff x="4880775" y="1837550"/>
            <a:chExt cx="146775" cy="299350"/>
          </a:xfrm>
        </p:grpSpPr>
        <p:sp>
          <p:nvSpPr>
            <p:cNvPr id="465" name="Google Shape;465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8"/>
          <p:cNvGrpSpPr/>
          <p:nvPr/>
        </p:nvGrpSpPr>
        <p:grpSpPr>
          <a:xfrm>
            <a:off x="7275788" y="2199605"/>
            <a:ext cx="437683" cy="918406"/>
            <a:chOff x="4880775" y="1837550"/>
            <a:chExt cx="146775" cy="299350"/>
          </a:xfrm>
        </p:grpSpPr>
        <p:sp>
          <p:nvSpPr>
            <p:cNvPr id="468" name="Google Shape;468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28"/>
          <p:cNvGrpSpPr/>
          <p:nvPr/>
        </p:nvGrpSpPr>
        <p:grpSpPr>
          <a:xfrm>
            <a:off x="7783312" y="2215552"/>
            <a:ext cx="437683" cy="918406"/>
            <a:chOff x="4880775" y="1837550"/>
            <a:chExt cx="146775" cy="299350"/>
          </a:xfrm>
        </p:grpSpPr>
        <p:sp>
          <p:nvSpPr>
            <p:cNvPr id="471" name="Google Shape;471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8"/>
          <p:cNvGrpSpPr/>
          <p:nvPr/>
        </p:nvGrpSpPr>
        <p:grpSpPr>
          <a:xfrm>
            <a:off x="8273994" y="2209404"/>
            <a:ext cx="437683" cy="918406"/>
            <a:chOff x="4880775" y="1837550"/>
            <a:chExt cx="146775" cy="299350"/>
          </a:xfrm>
        </p:grpSpPr>
        <p:sp>
          <p:nvSpPr>
            <p:cNvPr id="474" name="Google Shape;474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28"/>
          <p:cNvGrpSpPr/>
          <p:nvPr/>
        </p:nvGrpSpPr>
        <p:grpSpPr>
          <a:xfrm>
            <a:off x="3910206" y="4594686"/>
            <a:ext cx="437683" cy="918406"/>
            <a:chOff x="4880775" y="1837550"/>
            <a:chExt cx="146775" cy="299350"/>
          </a:xfrm>
        </p:grpSpPr>
        <p:sp>
          <p:nvSpPr>
            <p:cNvPr id="477" name="Google Shape;477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8"/>
          <p:cNvGrpSpPr/>
          <p:nvPr/>
        </p:nvGrpSpPr>
        <p:grpSpPr>
          <a:xfrm>
            <a:off x="4400888" y="4588538"/>
            <a:ext cx="437683" cy="918406"/>
            <a:chOff x="4880775" y="1837550"/>
            <a:chExt cx="146775" cy="299350"/>
          </a:xfrm>
        </p:grpSpPr>
        <p:sp>
          <p:nvSpPr>
            <p:cNvPr id="480" name="Google Shape;480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28"/>
          <p:cNvGrpSpPr/>
          <p:nvPr/>
        </p:nvGrpSpPr>
        <p:grpSpPr>
          <a:xfrm>
            <a:off x="4873837" y="4572590"/>
            <a:ext cx="437683" cy="918406"/>
            <a:chOff x="4880775" y="1837550"/>
            <a:chExt cx="146775" cy="299350"/>
          </a:xfrm>
        </p:grpSpPr>
        <p:sp>
          <p:nvSpPr>
            <p:cNvPr id="483" name="Google Shape;483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8"/>
          <p:cNvGrpSpPr/>
          <p:nvPr/>
        </p:nvGrpSpPr>
        <p:grpSpPr>
          <a:xfrm>
            <a:off x="5364519" y="4566442"/>
            <a:ext cx="437683" cy="918406"/>
            <a:chOff x="4880775" y="1837550"/>
            <a:chExt cx="146775" cy="299350"/>
          </a:xfrm>
        </p:grpSpPr>
        <p:sp>
          <p:nvSpPr>
            <p:cNvPr id="486" name="Google Shape;486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28"/>
          <p:cNvGrpSpPr/>
          <p:nvPr/>
        </p:nvGrpSpPr>
        <p:grpSpPr>
          <a:xfrm>
            <a:off x="5831556" y="4584887"/>
            <a:ext cx="437683" cy="918406"/>
            <a:chOff x="4880775" y="1837550"/>
            <a:chExt cx="146775" cy="299350"/>
          </a:xfrm>
        </p:grpSpPr>
        <p:sp>
          <p:nvSpPr>
            <p:cNvPr id="489" name="Google Shape;489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28"/>
          <p:cNvGrpSpPr/>
          <p:nvPr/>
        </p:nvGrpSpPr>
        <p:grpSpPr>
          <a:xfrm>
            <a:off x="6322238" y="4578738"/>
            <a:ext cx="437683" cy="918406"/>
            <a:chOff x="4880775" y="1837550"/>
            <a:chExt cx="146775" cy="299350"/>
          </a:xfrm>
        </p:grpSpPr>
        <p:sp>
          <p:nvSpPr>
            <p:cNvPr id="492" name="Google Shape;492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28"/>
          <p:cNvGrpSpPr/>
          <p:nvPr/>
        </p:nvGrpSpPr>
        <p:grpSpPr>
          <a:xfrm>
            <a:off x="6795186" y="4562791"/>
            <a:ext cx="437683" cy="918406"/>
            <a:chOff x="4880775" y="1837550"/>
            <a:chExt cx="146775" cy="299350"/>
          </a:xfrm>
        </p:grpSpPr>
        <p:sp>
          <p:nvSpPr>
            <p:cNvPr id="495" name="Google Shape;495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8"/>
          <p:cNvGrpSpPr/>
          <p:nvPr/>
        </p:nvGrpSpPr>
        <p:grpSpPr>
          <a:xfrm>
            <a:off x="7285868" y="4556643"/>
            <a:ext cx="437683" cy="918406"/>
            <a:chOff x="4880775" y="1837550"/>
            <a:chExt cx="146775" cy="299350"/>
          </a:xfrm>
        </p:grpSpPr>
        <p:sp>
          <p:nvSpPr>
            <p:cNvPr id="498" name="Google Shape;498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8"/>
          <p:cNvGrpSpPr/>
          <p:nvPr/>
        </p:nvGrpSpPr>
        <p:grpSpPr>
          <a:xfrm>
            <a:off x="7793392" y="4572590"/>
            <a:ext cx="437683" cy="918406"/>
            <a:chOff x="4880775" y="1837550"/>
            <a:chExt cx="146775" cy="299350"/>
          </a:xfrm>
        </p:grpSpPr>
        <p:sp>
          <p:nvSpPr>
            <p:cNvPr id="501" name="Google Shape;501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8"/>
          <p:cNvGrpSpPr/>
          <p:nvPr/>
        </p:nvGrpSpPr>
        <p:grpSpPr>
          <a:xfrm>
            <a:off x="8284074" y="4566442"/>
            <a:ext cx="437683" cy="918406"/>
            <a:chOff x="4880775" y="1837550"/>
            <a:chExt cx="146775" cy="299350"/>
          </a:xfrm>
        </p:grpSpPr>
        <p:sp>
          <p:nvSpPr>
            <p:cNvPr id="504" name="Google Shape;504;p28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28"/>
          <p:cNvSpPr/>
          <p:nvPr/>
        </p:nvSpPr>
        <p:spPr>
          <a:xfrm>
            <a:off x="2396953" y="2025854"/>
            <a:ext cx="1138500" cy="117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507" name="Google Shape;507;p28"/>
          <p:cNvSpPr/>
          <p:nvPr/>
        </p:nvSpPr>
        <p:spPr>
          <a:xfrm>
            <a:off x="2424249" y="4342428"/>
            <a:ext cx="1138500" cy="11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/>
          </a:p>
        </p:txBody>
      </p:sp>
      <p:sp>
        <p:nvSpPr>
          <p:cNvPr id="508" name="Google Shape;508;p28"/>
          <p:cNvSpPr txBox="1"/>
          <p:nvPr>
            <p:ph idx="1" type="subTitle"/>
          </p:nvPr>
        </p:nvSpPr>
        <p:spPr>
          <a:xfrm>
            <a:off x="2424238" y="5790500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400"/>
              <a:t>Or copy/paste </a:t>
            </a:r>
            <a:r>
              <a:rPr lang="en" sz="1400"/>
              <a:t>infographics</a:t>
            </a:r>
            <a:r>
              <a:rPr lang="en" sz="1400"/>
              <a:t> from SlidesMania’s infographics sets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/>
          <p:nvPr>
            <p:ph type="title"/>
          </p:nvPr>
        </p:nvSpPr>
        <p:spPr>
          <a:xfrm>
            <a:off x="415600" y="821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charts.</a:t>
            </a:r>
            <a:endParaRPr/>
          </a:p>
        </p:txBody>
      </p:sp>
      <p:sp>
        <p:nvSpPr>
          <p:cNvPr id="514" name="Google Shape;514;p29"/>
          <p:cNvSpPr txBox="1"/>
          <p:nvPr>
            <p:ph idx="1" type="subTitle"/>
          </p:nvPr>
        </p:nvSpPr>
        <p:spPr>
          <a:xfrm>
            <a:off x="646825" y="5604488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Insert charts straight from Excel or Google Sheets.</a:t>
            </a:r>
            <a:endParaRPr sz="1800"/>
          </a:p>
        </p:txBody>
      </p:sp>
      <p:grpSp>
        <p:nvGrpSpPr>
          <p:cNvPr id="515" name="Google Shape;515;p29"/>
          <p:cNvGrpSpPr/>
          <p:nvPr/>
        </p:nvGrpSpPr>
        <p:grpSpPr>
          <a:xfrm>
            <a:off x="4654328" y="1975887"/>
            <a:ext cx="2927466" cy="2927342"/>
            <a:chOff x="5195985" y="1136011"/>
            <a:chExt cx="1812336" cy="1800001"/>
          </a:xfrm>
        </p:grpSpPr>
        <p:sp>
          <p:nvSpPr>
            <p:cNvPr id="516" name="Google Shape;516;p29"/>
            <p:cNvSpPr/>
            <p:nvPr/>
          </p:nvSpPr>
          <p:spPr>
            <a:xfrm flipH="1" rot="5400000">
              <a:off x="5195985" y="1136012"/>
              <a:ext cx="1800000" cy="1800000"/>
            </a:xfrm>
            <a:prstGeom prst="blockArc">
              <a:avLst>
                <a:gd fmla="val 10762688" name="adj1"/>
                <a:gd fmla="val 21583624" name="adj2"/>
                <a:gd fmla="val 22588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 rot="-5400000">
              <a:off x="5208321" y="1136011"/>
              <a:ext cx="1800000" cy="1800000"/>
            </a:xfrm>
            <a:prstGeom prst="blockArc">
              <a:avLst>
                <a:gd fmla="val 10789048" name="adj1"/>
                <a:gd fmla="val 21576848" name="adj2"/>
                <a:gd fmla="val 22566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29"/>
          <p:cNvSpPr txBox="1"/>
          <p:nvPr/>
        </p:nvSpPr>
        <p:spPr>
          <a:xfrm>
            <a:off x="4674522" y="3080270"/>
            <a:ext cx="640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50%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9" name="Google Shape;519;p29"/>
          <p:cNvSpPr txBox="1"/>
          <p:nvPr/>
        </p:nvSpPr>
        <p:spPr>
          <a:xfrm>
            <a:off x="6877162" y="3057609"/>
            <a:ext cx="640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50%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646825" y="5293625"/>
            <a:ext cx="4300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A</a:t>
            </a:r>
            <a:endParaRPr b="1" sz="1800">
              <a:solidFill>
                <a:schemeClr val="dk1"/>
              </a:solidFill>
            </a:endParaRPr>
          </a:p>
        </p:txBody>
      </p:sp>
      <p:grpSp>
        <p:nvGrpSpPr>
          <p:cNvPr id="521" name="Google Shape;521;p29"/>
          <p:cNvGrpSpPr/>
          <p:nvPr/>
        </p:nvGrpSpPr>
        <p:grpSpPr>
          <a:xfrm>
            <a:off x="3613572" y="4266372"/>
            <a:ext cx="467328" cy="933235"/>
            <a:chOff x="5511500" y="1822400"/>
            <a:chExt cx="149900" cy="299325"/>
          </a:xfrm>
        </p:grpSpPr>
        <p:sp>
          <p:nvSpPr>
            <p:cNvPr id="522" name="Google Shape;522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29"/>
          <p:cNvGrpSpPr/>
          <p:nvPr/>
        </p:nvGrpSpPr>
        <p:grpSpPr>
          <a:xfrm>
            <a:off x="3091321" y="4266029"/>
            <a:ext cx="467328" cy="933235"/>
            <a:chOff x="5511500" y="1822400"/>
            <a:chExt cx="149900" cy="299325"/>
          </a:xfrm>
        </p:grpSpPr>
        <p:sp>
          <p:nvSpPr>
            <p:cNvPr id="525" name="Google Shape;525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29"/>
          <p:cNvGrpSpPr/>
          <p:nvPr/>
        </p:nvGrpSpPr>
        <p:grpSpPr>
          <a:xfrm>
            <a:off x="2564192" y="4266372"/>
            <a:ext cx="467328" cy="933235"/>
            <a:chOff x="5511500" y="1822400"/>
            <a:chExt cx="149900" cy="299325"/>
          </a:xfrm>
        </p:grpSpPr>
        <p:sp>
          <p:nvSpPr>
            <p:cNvPr id="528" name="Google Shape;528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29"/>
          <p:cNvGrpSpPr/>
          <p:nvPr/>
        </p:nvGrpSpPr>
        <p:grpSpPr>
          <a:xfrm>
            <a:off x="2041941" y="4266029"/>
            <a:ext cx="467328" cy="933235"/>
            <a:chOff x="5511500" y="1822400"/>
            <a:chExt cx="149900" cy="299325"/>
          </a:xfrm>
        </p:grpSpPr>
        <p:sp>
          <p:nvSpPr>
            <p:cNvPr id="531" name="Google Shape;531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29"/>
          <p:cNvGrpSpPr/>
          <p:nvPr/>
        </p:nvGrpSpPr>
        <p:grpSpPr>
          <a:xfrm>
            <a:off x="1513545" y="4266029"/>
            <a:ext cx="467328" cy="933235"/>
            <a:chOff x="5511500" y="1822400"/>
            <a:chExt cx="149900" cy="299325"/>
          </a:xfrm>
        </p:grpSpPr>
        <p:sp>
          <p:nvSpPr>
            <p:cNvPr id="534" name="Google Shape;534;p29"/>
            <p:cNvSpPr/>
            <p:nvPr/>
          </p:nvSpPr>
          <p:spPr>
            <a:xfrm>
              <a:off x="5560125" y="1822400"/>
              <a:ext cx="53100" cy="53100"/>
            </a:xfrm>
            <a:custGeom>
              <a:rect b="b" l="l" r="r" t="t"/>
              <a:pathLst>
                <a:path extrusionOk="0" h="2124" w="2124">
                  <a:moveTo>
                    <a:pt x="1071" y="0"/>
                  </a:moveTo>
                  <a:cubicBezTo>
                    <a:pt x="482" y="0"/>
                    <a:pt x="1" y="482"/>
                    <a:pt x="1" y="1071"/>
                  </a:cubicBezTo>
                  <a:cubicBezTo>
                    <a:pt x="1" y="1660"/>
                    <a:pt x="482" y="2123"/>
                    <a:pt x="1071" y="2123"/>
                  </a:cubicBezTo>
                  <a:cubicBezTo>
                    <a:pt x="1660" y="2123"/>
                    <a:pt x="2124" y="1660"/>
                    <a:pt x="2124" y="1071"/>
                  </a:cubicBezTo>
                  <a:cubicBezTo>
                    <a:pt x="2124" y="482"/>
                    <a:pt x="16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5511500" y="1882175"/>
              <a:ext cx="149900" cy="239550"/>
            </a:xfrm>
            <a:custGeom>
              <a:rect b="b" l="l" r="r" t="t"/>
              <a:pathLst>
                <a:path extrusionOk="0" h="9582" w="5996">
                  <a:moveTo>
                    <a:pt x="3016" y="0"/>
                  </a:moveTo>
                  <a:cubicBezTo>
                    <a:pt x="2784" y="0"/>
                    <a:pt x="2606" y="36"/>
                    <a:pt x="2392" y="71"/>
                  </a:cubicBezTo>
                  <a:cubicBezTo>
                    <a:pt x="1963" y="143"/>
                    <a:pt x="1589" y="303"/>
                    <a:pt x="1285" y="518"/>
                  </a:cubicBezTo>
                  <a:cubicBezTo>
                    <a:pt x="1178" y="589"/>
                    <a:pt x="1089" y="678"/>
                    <a:pt x="1071" y="803"/>
                  </a:cubicBezTo>
                  <a:lnTo>
                    <a:pt x="72" y="4104"/>
                  </a:lnTo>
                  <a:cubicBezTo>
                    <a:pt x="1" y="4389"/>
                    <a:pt x="161" y="4693"/>
                    <a:pt x="447" y="4764"/>
                  </a:cubicBezTo>
                  <a:cubicBezTo>
                    <a:pt x="500" y="4800"/>
                    <a:pt x="572" y="4800"/>
                    <a:pt x="607" y="4800"/>
                  </a:cubicBezTo>
                  <a:cubicBezTo>
                    <a:pt x="857" y="4800"/>
                    <a:pt x="1071" y="4639"/>
                    <a:pt x="1125" y="4425"/>
                  </a:cubicBezTo>
                  <a:lnTo>
                    <a:pt x="1946" y="1642"/>
                  </a:lnTo>
                  <a:lnTo>
                    <a:pt x="1946" y="2569"/>
                  </a:lnTo>
                  <a:lnTo>
                    <a:pt x="964" y="5852"/>
                  </a:lnTo>
                  <a:lnTo>
                    <a:pt x="1678" y="5852"/>
                  </a:lnTo>
                  <a:lnTo>
                    <a:pt x="1678" y="9582"/>
                  </a:lnTo>
                  <a:lnTo>
                    <a:pt x="2749" y="9582"/>
                  </a:lnTo>
                  <a:lnTo>
                    <a:pt x="2749" y="5852"/>
                  </a:lnTo>
                  <a:lnTo>
                    <a:pt x="3284" y="5852"/>
                  </a:lnTo>
                  <a:lnTo>
                    <a:pt x="3284" y="9582"/>
                  </a:lnTo>
                  <a:lnTo>
                    <a:pt x="4337" y="9582"/>
                  </a:lnTo>
                  <a:lnTo>
                    <a:pt x="4337" y="5852"/>
                  </a:lnTo>
                  <a:lnTo>
                    <a:pt x="5050" y="5852"/>
                  </a:lnTo>
                  <a:lnTo>
                    <a:pt x="4069" y="2569"/>
                  </a:lnTo>
                  <a:lnTo>
                    <a:pt x="4069" y="1642"/>
                  </a:lnTo>
                  <a:lnTo>
                    <a:pt x="4890" y="4425"/>
                  </a:lnTo>
                  <a:cubicBezTo>
                    <a:pt x="4979" y="4657"/>
                    <a:pt x="5193" y="4800"/>
                    <a:pt x="5407" y="4800"/>
                  </a:cubicBezTo>
                  <a:cubicBezTo>
                    <a:pt x="5461" y="4800"/>
                    <a:pt x="5514" y="4800"/>
                    <a:pt x="5568" y="4764"/>
                  </a:cubicBezTo>
                  <a:cubicBezTo>
                    <a:pt x="5835" y="4693"/>
                    <a:pt x="5996" y="4389"/>
                    <a:pt x="5907" y="4104"/>
                  </a:cubicBezTo>
                  <a:lnTo>
                    <a:pt x="4961" y="803"/>
                  </a:lnTo>
                  <a:cubicBezTo>
                    <a:pt x="4925" y="678"/>
                    <a:pt x="4854" y="571"/>
                    <a:pt x="4747" y="518"/>
                  </a:cubicBezTo>
                  <a:cubicBezTo>
                    <a:pt x="4426" y="303"/>
                    <a:pt x="4051" y="179"/>
                    <a:pt x="3623" y="71"/>
                  </a:cubicBezTo>
                  <a:cubicBezTo>
                    <a:pt x="3409" y="36"/>
                    <a:pt x="3230" y="0"/>
                    <a:pt x="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29"/>
          <p:cNvGrpSpPr/>
          <p:nvPr/>
        </p:nvGrpSpPr>
        <p:grpSpPr>
          <a:xfrm>
            <a:off x="8155217" y="4299156"/>
            <a:ext cx="465614" cy="911281"/>
            <a:chOff x="4880775" y="1837550"/>
            <a:chExt cx="146775" cy="299350"/>
          </a:xfrm>
        </p:grpSpPr>
        <p:sp>
          <p:nvSpPr>
            <p:cNvPr id="537" name="Google Shape;537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29"/>
          <p:cNvGrpSpPr/>
          <p:nvPr/>
        </p:nvGrpSpPr>
        <p:grpSpPr>
          <a:xfrm>
            <a:off x="8657486" y="4288167"/>
            <a:ext cx="465614" cy="911281"/>
            <a:chOff x="4880775" y="1837550"/>
            <a:chExt cx="146775" cy="299350"/>
          </a:xfrm>
        </p:grpSpPr>
        <p:sp>
          <p:nvSpPr>
            <p:cNvPr id="540" name="Google Shape;540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29"/>
          <p:cNvGrpSpPr/>
          <p:nvPr/>
        </p:nvGrpSpPr>
        <p:grpSpPr>
          <a:xfrm>
            <a:off x="9175501" y="4288167"/>
            <a:ext cx="465614" cy="911281"/>
            <a:chOff x="4880775" y="1837550"/>
            <a:chExt cx="146775" cy="299350"/>
          </a:xfrm>
        </p:grpSpPr>
        <p:sp>
          <p:nvSpPr>
            <p:cNvPr id="543" name="Google Shape;543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29"/>
          <p:cNvGrpSpPr/>
          <p:nvPr/>
        </p:nvGrpSpPr>
        <p:grpSpPr>
          <a:xfrm>
            <a:off x="9677770" y="4277178"/>
            <a:ext cx="465614" cy="911281"/>
            <a:chOff x="4880775" y="1837550"/>
            <a:chExt cx="146775" cy="299350"/>
          </a:xfrm>
        </p:grpSpPr>
        <p:sp>
          <p:nvSpPr>
            <p:cNvPr id="546" name="Google Shape;546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29"/>
          <p:cNvGrpSpPr/>
          <p:nvPr/>
        </p:nvGrpSpPr>
        <p:grpSpPr>
          <a:xfrm>
            <a:off x="10197816" y="4288167"/>
            <a:ext cx="465614" cy="911281"/>
            <a:chOff x="4880775" y="1837550"/>
            <a:chExt cx="146775" cy="299350"/>
          </a:xfrm>
        </p:grpSpPr>
        <p:sp>
          <p:nvSpPr>
            <p:cNvPr id="549" name="Google Shape;549;p29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29"/>
          <p:cNvSpPr txBox="1"/>
          <p:nvPr/>
        </p:nvSpPr>
        <p:spPr>
          <a:xfrm>
            <a:off x="7258925" y="5331250"/>
            <a:ext cx="4300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TITLE B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52" name="Google Shape;552;p29"/>
          <p:cNvSpPr txBox="1"/>
          <p:nvPr>
            <p:ph idx="1" type="subTitle"/>
          </p:nvPr>
        </p:nvSpPr>
        <p:spPr>
          <a:xfrm>
            <a:off x="7258925" y="5604500"/>
            <a:ext cx="43008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/>
              <a:t>Or create your own using shapes!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0"/>
          <p:cNvSpPr txBox="1"/>
          <p:nvPr>
            <p:ph type="title"/>
          </p:nvPr>
        </p:nvSpPr>
        <p:spPr>
          <a:xfrm>
            <a:off x="415600" y="2041175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58" name="Google Shape;558;p30"/>
          <p:cNvSpPr txBox="1"/>
          <p:nvPr>
            <p:ph idx="1" type="body"/>
          </p:nvPr>
        </p:nvSpPr>
        <p:spPr>
          <a:xfrm>
            <a:off x="415600" y="3197825"/>
            <a:ext cx="5664900" cy="192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559" name="Google Shape;559;p30"/>
          <p:cNvGrpSpPr/>
          <p:nvPr/>
        </p:nvGrpSpPr>
        <p:grpSpPr>
          <a:xfrm>
            <a:off x="7301996" y="1790483"/>
            <a:ext cx="4281685" cy="3580051"/>
            <a:chOff x="1295330" y="1868507"/>
            <a:chExt cx="4365503" cy="3647530"/>
          </a:xfrm>
        </p:grpSpPr>
        <p:grpSp>
          <p:nvGrpSpPr>
            <p:cNvPr id="560" name="Google Shape;560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61" name="Google Shape;561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62" name="Google Shape;562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5" name="Google Shape;565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66" name="Google Shape;566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8" name="Google Shape;568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9" name="Google Shape;569;p30"/>
          <p:cNvCxnSpPr/>
          <p:nvPr/>
        </p:nvCxnSpPr>
        <p:spPr>
          <a:xfrm flipH="1" rot="10800000">
            <a:off x="769600" y="5860725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1"/>
          <p:cNvGrpSpPr/>
          <p:nvPr/>
        </p:nvGrpSpPr>
        <p:grpSpPr>
          <a:xfrm>
            <a:off x="7096687" y="2209109"/>
            <a:ext cx="4756720" cy="2439780"/>
            <a:chOff x="3289100" y="2648488"/>
            <a:chExt cx="5622600" cy="2876421"/>
          </a:xfrm>
        </p:grpSpPr>
        <p:grpSp>
          <p:nvGrpSpPr>
            <p:cNvPr id="575" name="Google Shape;575;p31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576" name="Google Shape;576;p31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7" name="Google Shape;577;p31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578" name="Google Shape;578;p31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31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0" name="Google Shape;580;p31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31"/>
          <p:cNvSpPr txBox="1"/>
          <p:nvPr>
            <p:ph type="title"/>
          </p:nvPr>
        </p:nvSpPr>
        <p:spPr>
          <a:xfrm>
            <a:off x="415600" y="2041175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82" name="Google Shape;582;p31"/>
          <p:cNvSpPr txBox="1"/>
          <p:nvPr>
            <p:ph idx="1" type="body"/>
          </p:nvPr>
        </p:nvSpPr>
        <p:spPr>
          <a:xfrm>
            <a:off x="415600" y="3197825"/>
            <a:ext cx="5664900" cy="192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cxnSp>
        <p:nvCxnSpPr>
          <p:cNvPr id="583" name="Google Shape;583;p31"/>
          <p:cNvCxnSpPr/>
          <p:nvPr/>
        </p:nvCxnSpPr>
        <p:spPr>
          <a:xfrm flipH="1" rot="10800000">
            <a:off x="769600" y="5860725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32"/>
          <p:cNvGrpSpPr/>
          <p:nvPr/>
        </p:nvGrpSpPr>
        <p:grpSpPr>
          <a:xfrm>
            <a:off x="8323625" y="1272520"/>
            <a:ext cx="2538683" cy="4679195"/>
            <a:chOff x="8625436" y="1258061"/>
            <a:chExt cx="2388000" cy="4396500"/>
          </a:xfrm>
        </p:grpSpPr>
        <p:sp>
          <p:nvSpPr>
            <p:cNvPr id="589" name="Google Shape;589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32"/>
          <p:cNvSpPr txBox="1"/>
          <p:nvPr>
            <p:ph type="title"/>
          </p:nvPr>
        </p:nvSpPr>
        <p:spPr>
          <a:xfrm>
            <a:off x="415600" y="2041175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593" name="Google Shape;593;p32"/>
          <p:cNvSpPr txBox="1"/>
          <p:nvPr>
            <p:ph idx="1" type="body"/>
          </p:nvPr>
        </p:nvSpPr>
        <p:spPr>
          <a:xfrm>
            <a:off x="415600" y="3197825"/>
            <a:ext cx="5664900" cy="192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cxnSp>
        <p:nvCxnSpPr>
          <p:cNvPr id="594" name="Google Shape;594;p32"/>
          <p:cNvCxnSpPr/>
          <p:nvPr/>
        </p:nvCxnSpPr>
        <p:spPr>
          <a:xfrm flipH="1" rot="10800000">
            <a:off x="769600" y="5860725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7927585" y="1094205"/>
            <a:ext cx="3187556" cy="4669589"/>
            <a:chOff x="6953045" y="1252870"/>
            <a:chExt cx="3186600" cy="4559700"/>
          </a:xfrm>
        </p:grpSpPr>
        <p:sp>
          <p:nvSpPr>
            <p:cNvPr id="600" name="Google Shape;600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00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p33"/>
          <p:cNvSpPr txBox="1"/>
          <p:nvPr>
            <p:ph type="title"/>
          </p:nvPr>
        </p:nvSpPr>
        <p:spPr>
          <a:xfrm>
            <a:off x="415600" y="2041175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604" name="Google Shape;604;p33"/>
          <p:cNvSpPr txBox="1"/>
          <p:nvPr>
            <p:ph idx="1" type="body"/>
          </p:nvPr>
        </p:nvSpPr>
        <p:spPr>
          <a:xfrm>
            <a:off x="415600" y="3197825"/>
            <a:ext cx="5664900" cy="192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If you are presenting a website, an internet product or an app, you can place a screenshot of it here.</a:t>
            </a:r>
            <a:endParaRPr/>
          </a:p>
        </p:txBody>
      </p:sp>
      <p:cxnSp>
        <p:nvCxnSpPr>
          <p:cNvPr id="605" name="Google Shape;605;p33"/>
          <p:cNvCxnSpPr/>
          <p:nvPr/>
        </p:nvCxnSpPr>
        <p:spPr>
          <a:xfrm flipH="1" rot="10800000">
            <a:off x="769600" y="5860725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4"/>
          <p:cNvSpPr txBox="1"/>
          <p:nvPr>
            <p:ph type="title"/>
          </p:nvPr>
        </p:nvSpPr>
        <p:spPr>
          <a:xfrm>
            <a:off x="415600" y="2101163"/>
            <a:ext cx="11361000" cy="375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cxnSp>
        <p:nvCxnSpPr>
          <p:cNvPr id="611" name="Google Shape;611;p34"/>
          <p:cNvCxnSpPr/>
          <p:nvPr/>
        </p:nvCxnSpPr>
        <p:spPr>
          <a:xfrm flipH="1" rot="10800000">
            <a:off x="3617550" y="5859575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3162200" y="1163950"/>
            <a:ext cx="56649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yourself.</a:t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2064500" y="5320000"/>
            <a:ext cx="7860300" cy="119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/>
              <a:t>Lorem ipsum dolor sit amet, consectetuer adipiscing elit. Aenean commodo ligula eget dolor.</a:t>
            </a:r>
            <a:endParaRPr sz="2200"/>
          </a:p>
        </p:txBody>
      </p:sp>
      <p:sp>
        <p:nvSpPr>
          <p:cNvPr id="146" name="Google Shape;146;p17"/>
          <p:cNvSpPr txBox="1"/>
          <p:nvPr>
            <p:ph idx="2" type="subTitle"/>
          </p:nvPr>
        </p:nvSpPr>
        <p:spPr>
          <a:xfrm>
            <a:off x="3162200" y="1967800"/>
            <a:ext cx="5664900" cy="813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0"/>
              <a:t>Hello!</a:t>
            </a:r>
            <a:endParaRPr b="1" i="1" sz="6000"/>
          </a:p>
        </p:txBody>
      </p:sp>
      <p:cxnSp>
        <p:nvCxnSpPr>
          <p:cNvPr id="147" name="Google Shape;147;p17"/>
          <p:cNvCxnSpPr/>
          <p:nvPr/>
        </p:nvCxnSpPr>
        <p:spPr>
          <a:xfrm flipH="1" rot="10800000">
            <a:off x="3621300" y="6699300"/>
            <a:ext cx="49494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 amt="88000"/>
          </a:blip>
          <a:srcRect b="12192" l="0" r="0" t="20516"/>
          <a:stretch/>
        </p:blipFill>
        <p:spPr>
          <a:xfrm>
            <a:off x="4898450" y="2944199"/>
            <a:ext cx="2192400" cy="22128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17"/>
          <p:cNvSpPr txBox="1"/>
          <p:nvPr/>
        </p:nvSpPr>
        <p:spPr>
          <a:xfrm>
            <a:off x="9192000" y="6551850"/>
            <a:ext cx="3000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Samantha Gades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5"/>
          <p:cNvSpPr txBox="1"/>
          <p:nvPr>
            <p:ph type="title"/>
          </p:nvPr>
        </p:nvSpPr>
        <p:spPr>
          <a:xfrm>
            <a:off x="435500" y="1760400"/>
            <a:ext cx="3160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Editable Icons.</a:t>
            </a:r>
            <a:endParaRPr/>
          </a:p>
        </p:txBody>
      </p:sp>
      <p:grpSp>
        <p:nvGrpSpPr>
          <p:cNvPr id="617" name="Google Shape;617;p35"/>
          <p:cNvGrpSpPr/>
          <p:nvPr/>
        </p:nvGrpSpPr>
        <p:grpSpPr>
          <a:xfrm>
            <a:off x="5309112" y="1492747"/>
            <a:ext cx="405160" cy="265644"/>
            <a:chOff x="4797800" y="1994125"/>
            <a:chExt cx="306475" cy="186025"/>
          </a:xfrm>
        </p:grpSpPr>
        <p:sp>
          <p:nvSpPr>
            <p:cNvPr id="618" name="Google Shape;618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35"/>
          <p:cNvSpPr/>
          <p:nvPr/>
        </p:nvSpPr>
        <p:spPr>
          <a:xfrm>
            <a:off x="4751906" y="1509558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5"/>
          <p:cNvSpPr/>
          <p:nvPr/>
        </p:nvSpPr>
        <p:spPr>
          <a:xfrm>
            <a:off x="4336818" y="1422183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5"/>
          <p:cNvSpPr/>
          <p:nvPr/>
        </p:nvSpPr>
        <p:spPr>
          <a:xfrm>
            <a:off x="5863850" y="1493294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5"/>
          <p:cNvSpPr/>
          <p:nvPr/>
        </p:nvSpPr>
        <p:spPr>
          <a:xfrm>
            <a:off x="6367353" y="1448392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5"/>
          <p:cNvSpPr/>
          <p:nvPr/>
        </p:nvSpPr>
        <p:spPr>
          <a:xfrm>
            <a:off x="7356667" y="1483671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5" name="Google Shape;625;p35"/>
          <p:cNvGrpSpPr/>
          <p:nvPr/>
        </p:nvGrpSpPr>
        <p:grpSpPr>
          <a:xfrm>
            <a:off x="7902398" y="1496897"/>
            <a:ext cx="352082" cy="266286"/>
            <a:chOff x="4250025" y="2848800"/>
            <a:chExt cx="266325" cy="186475"/>
          </a:xfrm>
        </p:grpSpPr>
        <p:sp>
          <p:nvSpPr>
            <p:cNvPr id="626" name="Google Shape;626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5"/>
          <p:cNvGrpSpPr/>
          <p:nvPr/>
        </p:nvGrpSpPr>
        <p:grpSpPr>
          <a:xfrm>
            <a:off x="8499746" y="1459305"/>
            <a:ext cx="343224" cy="342077"/>
            <a:chOff x="4707700" y="2822475"/>
            <a:chExt cx="259625" cy="239550"/>
          </a:xfrm>
        </p:grpSpPr>
        <p:sp>
          <p:nvSpPr>
            <p:cNvPr id="629" name="Google Shape;629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2" name="Google Shape;632;p35"/>
          <p:cNvSpPr/>
          <p:nvPr/>
        </p:nvSpPr>
        <p:spPr>
          <a:xfrm>
            <a:off x="8973701" y="1463282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5"/>
          <p:cNvSpPr/>
          <p:nvPr/>
        </p:nvSpPr>
        <p:spPr>
          <a:xfrm>
            <a:off x="9497194" y="1497704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4" name="Google Shape;634;p35"/>
          <p:cNvGrpSpPr/>
          <p:nvPr/>
        </p:nvGrpSpPr>
        <p:grpSpPr>
          <a:xfrm>
            <a:off x="10134913" y="1421070"/>
            <a:ext cx="351487" cy="417904"/>
            <a:chOff x="6425500" y="2795700"/>
            <a:chExt cx="265875" cy="292650"/>
          </a:xfrm>
        </p:grpSpPr>
        <p:sp>
          <p:nvSpPr>
            <p:cNvPr id="635" name="Google Shape;635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35"/>
          <p:cNvSpPr/>
          <p:nvPr/>
        </p:nvSpPr>
        <p:spPr>
          <a:xfrm>
            <a:off x="10632597" y="1455337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35"/>
          <p:cNvGrpSpPr/>
          <p:nvPr/>
        </p:nvGrpSpPr>
        <p:grpSpPr>
          <a:xfrm>
            <a:off x="11212954" y="1478344"/>
            <a:ext cx="350297" cy="304271"/>
            <a:chOff x="5549875" y="2418425"/>
            <a:chExt cx="264975" cy="213075"/>
          </a:xfrm>
        </p:grpSpPr>
        <p:sp>
          <p:nvSpPr>
            <p:cNvPr id="639" name="Google Shape;639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35"/>
          <p:cNvSpPr/>
          <p:nvPr/>
        </p:nvSpPr>
        <p:spPr>
          <a:xfrm>
            <a:off x="4358922" y="2116347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Google Shape;642;p35"/>
          <p:cNvGrpSpPr/>
          <p:nvPr/>
        </p:nvGrpSpPr>
        <p:grpSpPr>
          <a:xfrm>
            <a:off x="5309039" y="2153516"/>
            <a:ext cx="299598" cy="322978"/>
            <a:chOff x="3739275" y="2525850"/>
            <a:chExt cx="226625" cy="226175"/>
          </a:xfrm>
        </p:grpSpPr>
        <p:sp>
          <p:nvSpPr>
            <p:cNvPr id="643" name="Google Shape;643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5"/>
          <p:cNvGrpSpPr/>
          <p:nvPr/>
        </p:nvGrpSpPr>
        <p:grpSpPr>
          <a:xfrm>
            <a:off x="4782225" y="2125474"/>
            <a:ext cx="272464" cy="379063"/>
            <a:chOff x="4518575" y="2506200"/>
            <a:chExt cx="206100" cy="265450"/>
          </a:xfrm>
        </p:grpSpPr>
        <p:sp>
          <p:nvSpPr>
            <p:cNvPr id="648" name="Google Shape;648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5"/>
          <p:cNvGrpSpPr/>
          <p:nvPr/>
        </p:nvGrpSpPr>
        <p:grpSpPr>
          <a:xfrm>
            <a:off x="5863422" y="2153793"/>
            <a:ext cx="299631" cy="322978"/>
            <a:chOff x="4164375" y="1677425"/>
            <a:chExt cx="226650" cy="226175"/>
          </a:xfrm>
        </p:grpSpPr>
        <p:sp>
          <p:nvSpPr>
            <p:cNvPr id="658" name="Google Shape;658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35"/>
          <p:cNvGrpSpPr/>
          <p:nvPr/>
        </p:nvGrpSpPr>
        <p:grpSpPr>
          <a:xfrm>
            <a:off x="6917388" y="2144562"/>
            <a:ext cx="299003" cy="322978"/>
            <a:chOff x="5226025" y="1677425"/>
            <a:chExt cx="226175" cy="226175"/>
          </a:xfrm>
        </p:grpSpPr>
        <p:sp>
          <p:nvSpPr>
            <p:cNvPr id="664" name="Google Shape;664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35"/>
          <p:cNvGrpSpPr/>
          <p:nvPr/>
        </p:nvGrpSpPr>
        <p:grpSpPr>
          <a:xfrm>
            <a:off x="6390772" y="2144698"/>
            <a:ext cx="299003" cy="322978"/>
            <a:chOff x="4835275" y="1198350"/>
            <a:chExt cx="226175" cy="226175"/>
          </a:xfrm>
        </p:grpSpPr>
        <p:sp>
          <p:nvSpPr>
            <p:cNvPr id="667" name="Google Shape;667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5"/>
          <p:cNvGrpSpPr/>
          <p:nvPr/>
        </p:nvGrpSpPr>
        <p:grpSpPr>
          <a:xfrm>
            <a:off x="8077600" y="2127832"/>
            <a:ext cx="347356" cy="375243"/>
            <a:chOff x="968775" y="1180050"/>
            <a:chExt cx="262750" cy="262775"/>
          </a:xfrm>
        </p:grpSpPr>
        <p:sp>
          <p:nvSpPr>
            <p:cNvPr id="670" name="Google Shape;670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5"/>
          <p:cNvGrpSpPr/>
          <p:nvPr/>
        </p:nvGrpSpPr>
        <p:grpSpPr>
          <a:xfrm>
            <a:off x="7442502" y="2198089"/>
            <a:ext cx="386288" cy="234692"/>
            <a:chOff x="1678900" y="1231350"/>
            <a:chExt cx="292200" cy="164350"/>
          </a:xfrm>
        </p:grpSpPr>
        <p:sp>
          <p:nvSpPr>
            <p:cNvPr id="674" name="Google Shape;674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Google Shape;677;p35"/>
          <p:cNvSpPr/>
          <p:nvPr/>
        </p:nvSpPr>
        <p:spPr>
          <a:xfrm>
            <a:off x="8761482" y="2116365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35"/>
          <p:cNvGrpSpPr/>
          <p:nvPr/>
        </p:nvGrpSpPr>
        <p:grpSpPr>
          <a:xfrm>
            <a:off x="9205736" y="2121136"/>
            <a:ext cx="322006" cy="369995"/>
            <a:chOff x="2405550" y="1181850"/>
            <a:chExt cx="243575" cy="259100"/>
          </a:xfrm>
        </p:grpSpPr>
        <p:sp>
          <p:nvSpPr>
            <p:cNvPr id="679" name="Google Shape;679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35"/>
          <p:cNvSpPr/>
          <p:nvPr/>
        </p:nvSpPr>
        <p:spPr>
          <a:xfrm>
            <a:off x="9813871" y="2145305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35"/>
          <p:cNvGrpSpPr/>
          <p:nvPr/>
        </p:nvGrpSpPr>
        <p:grpSpPr>
          <a:xfrm>
            <a:off x="10238924" y="2118833"/>
            <a:ext cx="286610" cy="374600"/>
            <a:chOff x="3086700" y="1180050"/>
            <a:chExt cx="216800" cy="262325"/>
          </a:xfrm>
        </p:grpSpPr>
        <p:sp>
          <p:nvSpPr>
            <p:cNvPr id="687" name="Google Shape;687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35"/>
          <p:cNvGrpSpPr/>
          <p:nvPr/>
        </p:nvGrpSpPr>
        <p:grpSpPr>
          <a:xfrm>
            <a:off x="10745518" y="2106410"/>
            <a:ext cx="228243" cy="399447"/>
            <a:chOff x="3741075" y="1171575"/>
            <a:chExt cx="172650" cy="279725"/>
          </a:xfrm>
        </p:grpSpPr>
        <p:sp>
          <p:nvSpPr>
            <p:cNvPr id="690" name="Google Shape;690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4" name="Google Shape;694;p35"/>
          <p:cNvSpPr/>
          <p:nvPr/>
        </p:nvSpPr>
        <p:spPr>
          <a:xfrm>
            <a:off x="11203916" y="2119489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35"/>
          <p:cNvGrpSpPr/>
          <p:nvPr/>
        </p:nvGrpSpPr>
        <p:grpSpPr>
          <a:xfrm>
            <a:off x="4267020" y="2885933"/>
            <a:ext cx="351520" cy="265679"/>
            <a:chOff x="952700" y="1101100"/>
            <a:chExt cx="265900" cy="186050"/>
          </a:xfrm>
        </p:grpSpPr>
        <p:sp>
          <p:nvSpPr>
            <p:cNvPr id="696" name="Google Shape;696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35"/>
          <p:cNvSpPr/>
          <p:nvPr/>
        </p:nvSpPr>
        <p:spPr>
          <a:xfrm>
            <a:off x="4793487" y="2798905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5"/>
          <p:cNvSpPr/>
          <p:nvPr/>
        </p:nvSpPr>
        <p:spPr>
          <a:xfrm>
            <a:off x="5215348" y="2827614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5"/>
          <p:cNvSpPr/>
          <p:nvPr/>
        </p:nvSpPr>
        <p:spPr>
          <a:xfrm>
            <a:off x="5786964" y="2827685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5"/>
          <p:cNvSpPr/>
          <p:nvPr/>
        </p:nvSpPr>
        <p:spPr>
          <a:xfrm>
            <a:off x="6396330" y="2867642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35"/>
          <p:cNvGrpSpPr/>
          <p:nvPr/>
        </p:nvGrpSpPr>
        <p:grpSpPr>
          <a:xfrm>
            <a:off x="6958296" y="2863517"/>
            <a:ext cx="317875" cy="360570"/>
            <a:chOff x="5583325" y="1073450"/>
            <a:chExt cx="240450" cy="252500"/>
          </a:xfrm>
        </p:grpSpPr>
        <p:sp>
          <p:nvSpPr>
            <p:cNvPr id="704" name="Google Shape;704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35"/>
          <p:cNvGrpSpPr/>
          <p:nvPr/>
        </p:nvGrpSpPr>
        <p:grpSpPr>
          <a:xfrm>
            <a:off x="7442154" y="2852578"/>
            <a:ext cx="386850" cy="308983"/>
            <a:chOff x="1502275" y="3638775"/>
            <a:chExt cx="292625" cy="216375"/>
          </a:xfrm>
        </p:grpSpPr>
        <p:sp>
          <p:nvSpPr>
            <p:cNvPr id="709" name="Google Shape;709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5"/>
          <p:cNvGrpSpPr/>
          <p:nvPr/>
        </p:nvGrpSpPr>
        <p:grpSpPr>
          <a:xfrm>
            <a:off x="7997193" y="2794392"/>
            <a:ext cx="354428" cy="379669"/>
            <a:chOff x="3171000" y="4021950"/>
            <a:chExt cx="268100" cy="265875"/>
          </a:xfrm>
        </p:grpSpPr>
        <p:sp>
          <p:nvSpPr>
            <p:cNvPr id="715" name="Google Shape;715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35"/>
          <p:cNvSpPr/>
          <p:nvPr/>
        </p:nvSpPr>
        <p:spPr>
          <a:xfrm>
            <a:off x="8517957" y="2830685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5"/>
          <p:cNvSpPr/>
          <p:nvPr/>
        </p:nvSpPr>
        <p:spPr>
          <a:xfrm>
            <a:off x="9072343" y="2814402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35"/>
          <p:cNvGrpSpPr/>
          <p:nvPr/>
        </p:nvGrpSpPr>
        <p:grpSpPr>
          <a:xfrm>
            <a:off x="9586473" y="2848501"/>
            <a:ext cx="334400" cy="361213"/>
            <a:chOff x="5684575" y="4038000"/>
            <a:chExt cx="252950" cy="252950"/>
          </a:xfrm>
        </p:grpSpPr>
        <p:sp>
          <p:nvSpPr>
            <p:cNvPr id="720" name="Google Shape;720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35"/>
          <p:cNvGrpSpPr/>
          <p:nvPr/>
        </p:nvGrpSpPr>
        <p:grpSpPr>
          <a:xfrm>
            <a:off x="10180054" y="2804992"/>
            <a:ext cx="247115" cy="418511"/>
            <a:chOff x="1982675" y="3599525"/>
            <a:chExt cx="186925" cy="293075"/>
          </a:xfrm>
        </p:grpSpPr>
        <p:sp>
          <p:nvSpPr>
            <p:cNvPr id="727" name="Google Shape;727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35"/>
          <p:cNvGrpSpPr/>
          <p:nvPr/>
        </p:nvGrpSpPr>
        <p:grpSpPr>
          <a:xfrm>
            <a:off x="10686062" y="2804991"/>
            <a:ext cx="178106" cy="417904"/>
            <a:chOff x="2397075" y="3602200"/>
            <a:chExt cx="134725" cy="292650"/>
          </a:xfrm>
        </p:grpSpPr>
        <p:sp>
          <p:nvSpPr>
            <p:cNvPr id="733" name="Google Shape;733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5"/>
          <p:cNvGrpSpPr/>
          <p:nvPr/>
        </p:nvGrpSpPr>
        <p:grpSpPr>
          <a:xfrm>
            <a:off x="4320194" y="3521989"/>
            <a:ext cx="246520" cy="401982"/>
            <a:chOff x="2717350" y="3603525"/>
            <a:chExt cx="186475" cy="281500"/>
          </a:xfrm>
        </p:grpSpPr>
        <p:sp>
          <p:nvSpPr>
            <p:cNvPr id="739" name="Google Shape;739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35"/>
          <p:cNvSpPr/>
          <p:nvPr/>
        </p:nvSpPr>
        <p:spPr>
          <a:xfrm>
            <a:off x="11122009" y="2830935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35"/>
          <p:cNvGrpSpPr/>
          <p:nvPr/>
        </p:nvGrpSpPr>
        <p:grpSpPr>
          <a:xfrm>
            <a:off x="4763117" y="3532823"/>
            <a:ext cx="332053" cy="380312"/>
            <a:chOff x="3927075" y="3612900"/>
            <a:chExt cx="251175" cy="266325"/>
          </a:xfrm>
        </p:grpSpPr>
        <p:sp>
          <p:nvSpPr>
            <p:cNvPr id="745" name="Google Shape;745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35"/>
          <p:cNvGrpSpPr/>
          <p:nvPr/>
        </p:nvGrpSpPr>
        <p:grpSpPr>
          <a:xfrm>
            <a:off x="5291222" y="3595255"/>
            <a:ext cx="336152" cy="363747"/>
            <a:chOff x="4324975" y="3617800"/>
            <a:chExt cx="254275" cy="254725"/>
          </a:xfrm>
        </p:grpSpPr>
        <p:sp>
          <p:nvSpPr>
            <p:cNvPr id="748" name="Google Shape;748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35"/>
          <p:cNvGrpSpPr/>
          <p:nvPr/>
        </p:nvGrpSpPr>
        <p:grpSpPr>
          <a:xfrm>
            <a:off x="5824880" y="3664049"/>
            <a:ext cx="399872" cy="228087"/>
            <a:chOff x="4728650" y="3665975"/>
            <a:chExt cx="302475" cy="159725"/>
          </a:xfrm>
        </p:grpSpPr>
        <p:sp>
          <p:nvSpPr>
            <p:cNvPr id="752" name="Google Shape;752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5"/>
          <p:cNvGrpSpPr/>
          <p:nvPr/>
        </p:nvGrpSpPr>
        <p:grpSpPr>
          <a:xfrm>
            <a:off x="6351547" y="3619172"/>
            <a:ext cx="382719" cy="296239"/>
            <a:chOff x="5164925" y="3642775"/>
            <a:chExt cx="289500" cy="207450"/>
          </a:xfrm>
        </p:grpSpPr>
        <p:sp>
          <p:nvSpPr>
            <p:cNvPr id="755" name="Google Shape;755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35"/>
          <p:cNvSpPr/>
          <p:nvPr/>
        </p:nvSpPr>
        <p:spPr>
          <a:xfrm>
            <a:off x="6952318" y="3529080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5"/>
          <p:cNvSpPr/>
          <p:nvPr/>
        </p:nvSpPr>
        <p:spPr>
          <a:xfrm>
            <a:off x="7456136" y="3562519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5"/>
          <p:cNvSpPr/>
          <p:nvPr/>
        </p:nvSpPr>
        <p:spPr>
          <a:xfrm>
            <a:off x="7933356" y="3551254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5"/>
          <p:cNvSpPr/>
          <p:nvPr/>
        </p:nvSpPr>
        <p:spPr>
          <a:xfrm>
            <a:off x="8514356" y="3474019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5"/>
          <p:cNvSpPr/>
          <p:nvPr/>
        </p:nvSpPr>
        <p:spPr>
          <a:xfrm>
            <a:off x="9023708" y="3473716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5"/>
          <p:cNvSpPr/>
          <p:nvPr/>
        </p:nvSpPr>
        <p:spPr>
          <a:xfrm>
            <a:off x="9533060" y="3465807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5"/>
          <p:cNvSpPr/>
          <p:nvPr/>
        </p:nvSpPr>
        <p:spPr>
          <a:xfrm>
            <a:off x="10147051" y="3524955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35"/>
          <p:cNvGrpSpPr/>
          <p:nvPr/>
        </p:nvGrpSpPr>
        <p:grpSpPr>
          <a:xfrm>
            <a:off x="10672162" y="3529431"/>
            <a:ext cx="327294" cy="350538"/>
            <a:chOff x="5717150" y="2098500"/>
            <a:chExt cx="247575" cy="245475"/>
          </a:xfrm>
        </p:grpSpPr>
        <p:sp>
          <p:nvSpPr>
            <p:cNvPr id="768" name="Google Shape;768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35"/>
          <p:cNvSpPr/>
          <p:nvPr/>
        </p:nvSpPr>
        <p:spPr>
          <a:xfrm>
            <a:off x="11221758" y="3459379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5"/>
          <p:cNvSpPr/>
          <p:nvPr/>
        </p:nvSpPr>
        <p:spPr>
          <a:xfrm>
            <a:off x="4257835" y="4296103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5"/>
          <p:cNvSpPr/>
          <p:nvPr/>
        </p:nvSpPr>
        <p:spPr>
          <a:xfrm>
            <a:off x="4778123" y="4276036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4" name="Google Shape;774;p35"/>
          <p:cNvGrpSpPr/>
          <p:nvPr/>
        </p:nvGrpSpPr>
        <p:grpSpPr>
          <a:xfrm>
            <a:off x="5249652" y="4200810"/>
            <a:ext cx="352082" cy="332546"/>
            <a:chOff x="6435300" y="2742175"/>
            <a:chExt cx="266325" cy="232875"/>
          </a:xfrm>
        </p:grpSpPr>
        <p:sp>
          <p:nvSpPr>
            <p:cNvPr id="775" name="Google Shape;775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5"/>
          <p:cNvGrpSpPr/>
          <p:nvPr/>
        </p:nvGrpSpPr>
        <p:grpSpPr>
          <a:xfrm>
            <a:off x="6296590" y="4283748"/>
            <a:ext cx="333805" cy="360570"/>
            <a:chOff x="674800" y="2146225"/>
            <a:chExt cx="252500" cy="252500"/>
          </a:xfrm>
        </p:grpSpPr>
        <p:sp>
          <p:nvSpPr>
            <p:cNvPr id="778" name="Google Shape;778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35"/>
          <p:cNvGrpSpPr/>
          <p:nvPr/>
        </p:nvGrpSpPr>
        <p:grpSpPr>
          <a:xfrm>
            <a:off x="6823641" y="4295781"/>
            <a:ext cx="333805" cy="360570"/>
            <a:chOff x="2164225" y="2146225"/>
            <a:chExt cx="252500" cy="252500"/>
          </a:xfrm>
        </p:grpSpPr>
        <p:sp>
          <p:nvSpPr>
            <p:cNvPr id="783" name="Google Shape;783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35"/>
          <p:cNvGrpSpPr/>
          <p:nvPr/>
        </p:nvGrpSpPr>
        <p:grpSpPr>
          <a:xfrm>
            <a:off x="5769551" y="4295576"/>
            <a:ext cx="334400" cy="361213"/>
            <a:chOff x="689975" y="1737200"/>
            <a:chExt cx="252950" cy="252950"/>
          </a:xfrm>
        </p:grpSpPr>
        <p:sp>
          <p:nvSpPr>
            <p:cNvPr id="788" name="Google Shape;788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35"/>
          <p:cNvGrpSpPr/>
          <p:nvPr/>
        </p:nvGrpSpPr>
        <p:grpSpPr>
          <a:xfrm>
            <a:off x="7350412" y="4284970"/>
            <a:ext cx="334400" cy="360570"/>
            <a:chOff x="2961350" y="1740750"/>
            <a:chExt cx="252950" cy="252500"/>
          </a:xfrm>
        </p:grpSpPr>
        <p:sp>
          <p:nvSpPr>
            <p:cNvPr id="795" name="Google Shape;795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35"/>
          <p:cNvSpPr/>
          <p:nvPr/>
        </p:nvSpPr>
        <p:spPr>
          <a:xfrm>
            <a:off x="7908080" y="4315617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802" name="Google Shape;802;p35"/>
          <p:cNvGrpSpPr/>
          <p:nvPr/>
        </p:nvGrpSpPr>
        <p:grpSpPr>
          <a:xfrm>
            <a:off x="8434446" y="4230728"/>
            <a:ext cx="271902" cy="394342"/>
            <a:chOff x="4026550" y="3640100"/>
            <a:chExt cx="205675" cy="276150"/>
          </a:xfrm>
        </p:grpSpPr>
        <p:sp>
          <p:nvSpPr>
            <p:cNvPr id="803" name="Google Shape;803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35"/>
          <p:cNvSpPr/>
          <p:nvPr/>
        </p:nvSpPr>
        <p:spPr>
          <a:xfrm>
            <a:off x="8928254" y="4300067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35"/>
          <p:cNvGrpSpPr/>
          <p:nvPr/>
        </p:nvGrpSpPr>
        <p:grpSpPr>
          <a:xfrm>
            <a:off x="9471038" y="4334657"/>
            <a:ext cx="351487" cy="308841"/>
            <a:chOff x="853250" y="4006875"/>
            <a:chExt cx="265875" cy="216275"/>
          </a:xfrm>
        </p:grpSpPr>
        <p:sp>
          <p:nvSpPr>
            <p:cNvPr id="811" name="Google Shape;811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35"/>
          <p:cNvGrpSpPr/>
          <p:nvPr/>
        </p:nvGrpSpPr>
        <p:grpSpPr>
          <a:xfrm>
            <a:off x="10648605" y="4298600"/>
            <a:ext cx="245925" cy="380955"/>
            <a:chOff x="1978675" y="3981800"/>
            <a:chExt cx="186025" cy="266775"/>
          </a:xfrm>
        </p:grpSpPr>
        <p:sp>
          <p:nvSpPr>
            <p:cNvPr id="814" name="Google Shape;814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35"/>
          <p:cNvSpPr/>
          <p:nvPr/>
        </p:nvSpPr>
        <p:spPr>
          <a:xfrm>
            <a:off x="10045617" y="4321366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35"/>
          <p:cNvGrpSpPr/>
          <p:nvPr/>
        </p:nvGrpSpPr>
        <p:grpSpPr>
          <a:xfrm>
            <a:off x="11178339" y="4308494"/>
            <a:ext cx="333805" cy="361213"/>
            <a:chOff x="480325" y="3970200"/>
            <a:chExt cx="252500" cy="252950"/>
          </a:xfrm>
        </p:grpSpPr>
        <p:sp>
          <p:nvSpPr>
            <p:cNvPr id="818" name="Google Shape;818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35"/>
          <p:cNvSpPr/>
          <p:nvPr/>
        </p:nvSpPr>
        <p:spPr>
          <a:xfrm>
            <a:off x="4345706" y="4948722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35"/>
          <p:cNvGrpSpPr/>
          <p:nvPr/>
        </p:nvGrpSpPr>
        <p:grpSpPr>
          <a:xfrm>
            <a:off x="4754096" y="4926129"/>
            <a:ext cx="334400" cy="360570"/>
            <a:chOff x="5745250" y="4378350"/>
            <a:chExt cx="252950" cy="252500"/>
          </a:xfrm>
        </p:grpSpPr>
        <p:sp>
          <p:nvSpPr>
            <p:cNvPr id="825" name="Google Shape;825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5263595" y="4930591"/>
            <a:ext cx="334400" cy="361213"/>
            <a:chOff x="6130650" y="4381475"/>
            <a:chExt cx="252950" cy="252950"/>
          </a:xfrm>
        </p:grpSpPr>
        <p:sp>
          <p:nvSpPr>
            <p:cNvPr id="828" name="Google Shape;828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" name="Google Shape;830;p35"/>
          <p:cNvSpPr/>
          <p:nvPr/>
        </p:nvSpPr>
        <p:spPr>
          <a:xfrm>
            <a:off x="5770609" y="4946544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1" name="Google Shape;831;p35"/>
          <p:cNvGrpSpPr/>
          <p:nvPr/>
        </p:nvGrpSpPr>
        <p:grpSpPr>
          <a:xfrm>
            <a:off x="6271399" y="4955002"/>
            <a:ext cx="352082" cy="314053"/>
            <a:chOff x="6919750" y="1464650"/>
            <a:chExt cx="266325" cy="219925"/>
          </a:xfrm>
        </p:grpSpPr>
        <p:sp>
          <p:nvSpPr>
            <p:cNvPr id="832" name="Google Shape;832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35"/>
          <p:cNvGrpSpPr/>
          <p:nvPr/>
        </p:nvGrpSpPr>
        <p:grpSpPr>
          <a:xfrm>
            <a:off x="6797587" y="4929310"/>
            <a:ext cx="366855" cy="356108"/>
            <a:chOff x="4759875" y="1027050"/>
            <a:chExt cx="277500" cy="249375"/>
          </a:xfrm>
        </p:grpSpPr>
        <p:sp>
          <p:nvSpPr>
            <p:cNvPr id="835" name="Google Shape;835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35"/>
          <p:cNvGrpSpPr/>
          <p:nvPr/>
        </p:nvGrpSpPr>
        <p:grpSpPr>
          <a:xfrm>
            <a:off x="7338867" y="4912519"/>
            <a:ext cx="372738" cy="359499"/>
            <a:chOff x="3357900" y="1057675"/>
            <a:chExt cx="281950" cy="251750"/>
          </a:xfrm>
        </p:grpSpPr>
        <p:sp>
          <p:nvSpPr>
            <p:cNvPr id="841" name="Google Shape;841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35"/>
          <p:cNvGrpSpPr/>
          <p:nvPr/>
        </p:nvGrpSpPr>
        <p:grpSpPr>
          <a:xfrm>
            <a:off x="7902039" y="4896811"/>
            <a:ext cx="191095" cy="421082"/>
            <a:chOff x="3783900" y="1046675"/>
            <a:chExt cx="144550" cy="294875"/>
          </a:xfrm>
        </p:grpSpPr>
        <p:sp>
          <p:nvSpPr>
            <p:cNvPr id="845" name="Google Shape;845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35"/>
          <p:cNvSpPr/>
          <p:nvPr/>
        </p:nvSpPr>
        <p:spPr>
          <a:xfrm>
            <a:off x="8427063" y="4922281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35"/>
          <p:cNvGrpSpPr/>
          <p:nvPr/>
        </p:nvGrpSpPr>
        <p:grpSpPr>
          <a:xfrm>
            <a:off x="8801304" y="4642612"/>
            <a:ext cx="552596" cy="706467"/>
            <a:chOff x="238550" y="1487175"/>
            <a:chExt cx="418000" cy="494725"/>
          </a:xfrm>
        </p:grpSpPr>
        <p:sp>
          <p:nvSpPr>
            <p:cNvPr id="849" name="Google Shape;849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35"/>
          <p:cNvSpPr/>
          <p:nvPr/>
        </p:nvSpPr>
        <p:spPr>
          <a:xfrm>
            <a:off x="9470696" y="5062538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5"/>
          <p:cNvSpPr/>
          <p:nvPr/>
        </p:nvSpPr>
        <p:spPr>
          <a:xfrm>
            <a:off x="9962156" y="4969057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35"/>
          <p:cNvGrpSpPr/>
          <p:nvPr/>
        </p:nvGrpSpPr>
        <p:grpSpPr>
          <a:xfrm>
            <a:off x="10553697" y="4984725"/>
            <a:ext cx="364707" cy="381097"/>
            <a:chOff x="6010925" y="3998175"/>
            <a:chExt cx="275875" cy="266875"/>
          </a:xfrm>
        </p:grpSpPr>
        <p:sp>
          <p:nvSpPr>
            <p:cNvPr id="861" name="Google Shape;861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35"/>
          <p:cNvGrpSpPr/>
          <p:nvPr/>
        </p:nvGrpSpPr>
        <p:grpSpPr>
          <a:xfrm>
            <a:off x="11155894" y="5004470"/>
            <a:ext cx="352082" cy="322978"/>
            <a:chOff x="6866650" y="1038650"/>
            <a:chExt cx="266325" cy="226175"/>
          </a:xfrm>
        </p:grpSpPr>
        <p:sp>
          <p:nvSpPr>
            <p:cNvPr id="867" name="Google Shape;867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35"/>
          <p:cNvGrpSpPr/>
          <p:nvPr/>
        </p:nvGrpSpPr>
        <p:grpSpPr>
          <a:xfrm>
            <a:off x="6893422" y="1480373"/>
            <a:ext cx="272497" cy="379669"/>
            <a:chOff x="2033075" y="2942475"/>
            <a:chExt cx="206125" cy="265875"/>
          </a:xfrm>
        </p:grpSpPr>
        <p:sp>
          <p:nvSpPr>
            <p:cNvPr id="871" name="Google Shape;871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4257851" y="5608553"/>
            <a:ext cx="281917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8" name="Google Shape;878;p35"/>
          <p:cNvGrpSpPr/>
          <p:nvPr/>
        </p:nvGrpSpPr>
        <p:grpSpPr>
          <a:xfrm>
            <a:off x="4755146" y="5646173"/>
            <a:ext cx="325576" cy="379669"/>
            <a:chOff x="3081775" y="1061400"/>
            <a:chExt cx="246275" cy="265875"/>
          </a:xfrm>
        </p:grpSpPr>
        <p:sp>
          <p:nvSpPr>
            <p:cNvPr id="879" name="Google Shape;879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35"/>
          <p:cNvGrpSpPr/>
          <p:nvPr/>
        </p:nvGrpSpPr>
        <p:grpSpPr>
          <a:xfrm>
            <a:off x="5294855" y="5690239"/>
            <a:ext cx="369202" cy="341435"/>
            <a:chOff x="2847150" y="1805000"/>
            <a:chExt cx="279275" cy="239100"/>
          </a:xfrm>
        </p:grpSpPr>
        <p:sp>
          <p:nvSpPr>
            <p:cNvPr id="883" name="Google Shape;883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35"/>
          <p:cNvSpPr/>
          <p:nvPr/>
        </p:nvSpPr>
        <p:spPr>
          <a:xfrm>
            <a:off x="5877165" y="5742526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35"/>
          <p:cNvGrpSpPr/>
          <p:nvPr/>
        </p:nvGrpSpPr>
        <p:grpSpPr>
          <a:xfrm>
            <a:off x="6480657" y="5631899"/>
            <a:ext cx="352082" cy="380312"/>
            <a:chOff x="6435300" y="1095300"/>
            <a:chExt cx="266325" cy="266325"/>
          </a:xfrm>
        </p:grpSpPr>
        <p:sp>
          <p:nvSpPr>
            <p:cNvPr id="887" name="Google Shape;887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0" name="Google Shape;890;p35"/>
          <p:cNvSpPr/>
          <p:nvPr/>
        </p:nvSpPr>
        <p:spPr>
          <a:xfrm>
            <a:off x="7044485" y="5646849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5"/>
          <p:cNvSpPr/>
          <p:nvPr/>
        </p:nvSpPr>
        <p:spPr>
          <a:xfrm>
            <a:off x="7505234" y="5617194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35"/>
          <p:cNvGrpSpPr/>
          <p:nvPr/>
        </p:nvGrpSpPr>
        <p:grpSpPr>
          <a:xfrm>
            <a:off x="8033716" y="5626731"/>
            <a:ext cx="301350" cy="380312"/>
            <a:chOff x="4506525" y="1060950"/>
            <a:chExt cx="227950" cy="266325"/>
          </a:xfrm>
        </p:grpSpPr>
        <p:sp>
          <p:nvSpPr>
            <p:cNvPr id="893" name="Google Shape;893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35"/>
          <p:cNvSpPr/>
          <p:nvPr/>
        </p:nvSpPr>
        <p:spPr>
          <a:xfrm>
            <a:off x="8492748" y="5755970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5"/>
          <p:cNvSpPr/>
          <p:nvPr/>
        </p:nvSpPr>
        <p:spPr>
          <a:xfrm>
            <a:off x="9489463" y="5708158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p35"/>
          <p:cNvGrpSpPr/>
          <p:nvPr/>
        </p:nvGrpSpPr>
        <p:grpSpPr>
          <a:xfrm>
            <a:off x="9039336" y="5708089"/>
            <a:ext cx="251246" cy="373279"/>
            <a:chOff x="867500" y="3647700"/>
            <a:chExt cx="190050" cy="261400"/>
          </a:xfrm>
        </p:grpSpPr>
        <p:sp>
          <p:nvSpPr>
            <p:cNvPr id="903" name="Google Shape;903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35"/>
          <p:cNvSpPr/>
          <p:nvPr/>
        </p:nvSpPr>
        <p:spPr>
          <a:xfrm>
            <a:off x="9995907" y="5673433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5"/>
          <p:cNvSpPr/>
          <p:nvPr/>
        </p:nvSpPr>
        <p:spPr>
          <a:xfrm>
            <a:off x="10597712" y="5672112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35"/>
          <p:cNvGrpSpPr/>
          <p:nvPr/>
        </p:nvGrpSpPr>
        <p:grpSpPr>
          <a:xfrm>
            <a:off x="11181618" y="5661310"/>
            <a:ext cx="299598" cy="417262"/>
            <a:chOff x="3707175" y="1322350"/>
            <a:chExt cx="226625" cy="292200"/>
          </a:xfrm>
        </p:grpSpPr>
        <p:sp>
          <p:nvSpPr>
            <p:cNvPr id="911" name="Google Shape;911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35"/>
          <p:cNvSpPr txBox="1"/>
          <p:nvPr>
            <p:ph idx="1" type="subTitle"/>
          </p:nvPr>
        </p:nvSpPr>
        <p:spPr>
          <a:xfrm>
            <a:off x="474975" y="3626125"/>
            <a:ext cx="3160200" cy="186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Fonts Used:  Maitree                   &amp;                  </a:t>
            </a:r>
            <a:r>
              <a:rPr lang="en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PlayFair Display</a:t>
            </a:r>
            <a:endParaRPr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6"/>
          <p:cNvSpPr txBox="1"/>
          <p:nvPr>
            <p:ph idx="1" type="body"/>
          </p:nvPr>
        </p:nvSpPr>
        <p:spPr>
          <a:xfrm>
            <a:off x="415600" y="3103174"/>
            <a:ext cx="11360700" cy="252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Template: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SlidesMania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Images: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400"/>
              <a:t>Please keep this slide or mention us and the other resources used in the footer of a slide.</a:t>
            </a:r>
            <a:endParaRPr sz="1400"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6"/>
          <p:cNvSpPr txBox="1"/>
          <p:nvPr>
            <p:ph type="title"/>
          </p:nvPr>
        </p:nvSpPr>
        <p:spPr>
          <a:xfrm>
            <a:off x="415600" y="1929726"/>
            <a:ext cx="11360700" cy="64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Credits.</a:t>
            </a:r>
            <a:endParaRPr/>
          </a:p>
        </p:txBody>
      </p:sp>
      <p:cxnSp>
        <p:nvCxnSpPr>
          <p:cNvPr id="920" name="Google Shape;920;p36"/>
          <p:cNvCxnSpPr/>
          <p:nvPr/>
        </p:nvCxnSpPr>
        <p:spPr>
          <a:xfrm flipH="1" rot="10800000">
            <a:off x="3179250" y="6111575"/>
            <a:ext cx="58335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7"/>
          <p:cNvSpPr txBox="1"/>
          <p:nvPr>
            <p:ph idx="1" type="body"/>
          </p:nvPr>
        </p:nvSpPr>
        <p:spPr>
          <a:xfrm>
            <a:off x="415600" y="2264975"/>
            <a:ext cx="11360700" cy="420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have to keep the Credits slide or mention SlidesMania and any other resources used in the footer of a slide.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 u="sng"/>
              <a:t>You are not allowed to:</a:t>
            </a:r>
            <a:endParaRPr sz="1600" u="sng"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/>
              <a:t>Sublicense, sell or rent any of SlidesMania’s templates or modified versions of them.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/>
              <a:t>Distribute SlidesMania’s presentation templates unless it has been expressly authorized by us.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/>
              <a:t>Include SlidesMania’s content in an online or offline database or file.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/>
              <a:t>Offer SlidesMania’s templates (or modified versions of them) for download.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1600"/>
              <a:t>Acquire the copyright of any of SlidesMania’s presentation templates.</a:t>
            </a:r>
            <a:endParaRPr sz="1600"/>
          </a:p>
        </p:txBody>
      </p:sp>
      <p:sp>
        <p:nvSpPr>
          <p:cNvPr id="926" name="Google Shape;926;p37"/>
          <p:cNvSpPr txBox="1"/>
          <p:nvPr>
            <p:ph type="title"/>
          </p:nvPr>
        </p:nvSpPr>
        <p:spPr>
          <a:xfrm>
            <a:off x="415600" y="1264925"/>
            <a:ext cx="11360700" cy="84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415600" y="3147000"/>
            <a:ext cx="11360700" cy="220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talk about this first.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We will talk about this second.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We will talk about this last.</a:t>
            </a:r>
            <a:endParaRPr/>
          </a:p>
        </p:txBody>
      </p:sp>
      <p:sp>
        <p:nvSpPr>
          <p:cNvPr id="155" name="Google Shape;155;p18"/>
          <p:cNvSpPr txBox="1"/>
          <p:nvPr>
            <p:ph type="title"/>
          </p:nvPr>
        </p:nvSpPr>
        <p:spPr>
          <a:xfrm>
            <a:off x="415600" y="1871826"/>
            <a:ext cx="11360700" cy="63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talking points here.</a:t>
            </a:r>
            <a:endParaRPr/>
          </a:p>
        </p:txBody>
      </p:sp>
      <p:cxnSp>
        <p:nvCxnSpPr>
          <p:cNvPr id="156" name="Google Shape;156;p18"/>
          <p:cNvCxnSpPr/>
          <p:nvPr/>
        </p:nvCxnSpPr>
        <p:spPr>
          <a:xfrm flipH="1" rot="10800000">
            <a:off x="2547450" y="6034750"/>
            <a:ext cx="7097100" cy="15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1629300" y="3047250"/>
            <a:ext cx="89334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talk about this first.</a:t>
            </a:r>
            <a:endParaRPr/>
          </a:p>
        </p:txBody>
      </p:sp>
      <p:cxnSp>
        <p:nvCxnSpPr>
          <p:cNvPr id="162" name="Google Shape;162;p19"/>
          <p:cNvCxnSpPr/>
          <p:nvPr/>
        </p:nvCxnSpPr>
        <p:spPr>
          <a:xfrm flipH="1" rot="10800000">
            <a:off x="3617550" y="5051800"/>
            <a:ext cx="4956900" cy="2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415600" y="3060629"/>
            <a:ext cx="11360700" cy="223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keys to an effective presentation is keeping it simple, concentrate on your core message.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Make it easy for your audience to understand and respond.</a:t>
            </a:r>
            <a:endParaRPr/>
          </a:p>
        </p:txBody>
      </p:sp>
      <p:sp>
        <p:nvSpPr>
          <p:cNvPr id="168" name="Google Shape;168;p20"/>
          <p:cNvSpPr txBox="1"/>
          <p:nvPr>
            <p:ph type="title"/>
          </p:nvPr>
        </p:nvSpPr>
        <p:spPr>
          <a:xfrm>
            <a:off x="415600" y="16601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cxnSp>
        <p:nvCxnSpPr>
          <p:cNvPr id="169" name="Google Shape;169;p20"/>
          <p:cNvCxnSpPr/>
          <p:nvPr/>
        </p:nvCxnSpPr>
        <p:spPr>
          <a:xfrm flipH="1" rot="10800000">
            <a:off x="3604500" y="5680525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1400550" y="1969800"/>
            <a:ext cx="9390900" cy="312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main point here.</a:t>
            </a:r>
            <a:endParaRPr/>
          </a:p>
        </p:txBody>
      </p:sp>
      <p:cxnSp>
        <p:nvCxnSpPr>
          <p:cNvPr id="175" name="Google Shape;175;p21"/>
          <p:cNvCxnSpPr/>
          <p:nvPr/>
        </p:nvCxnSpPr>
        <p:spPr>
          <a:xfrm flipH="1" rot="10800000">
            <a:off x="2547450" y="5571575"/>
            <a:ext cx="7097100" cy="15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415600" y="2296450"/>
            <a:ext cx="11361000" cy="270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Idea!</a:t>
            </a:r>
            <a:endParaRPr/>
          </a:p>
        </p:txBody>
      </p:sp>
      <p:cxnSp>
        <p:nvCxnSpPr>
          <p:cNvPr id="181" name="Google Shape;181;p22"/>
          <p:cNvCxnSpPr/>
          <p:nvPr/>
        </p:nvCxnSpPr>
        <p:spPr>
          <a:xfrm flipH="1" rot="10800000">
            <a:off x="3617550" y="5247250"/>
            <a:ext cx="4956900" cy="26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587350" y="898175"/>
            <a:ext cx="11017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587350" y="2055775"/>
            <a:ext cx="5248500" cy="332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Remember that most of our presentation templates allow you to change the colors by editing the master – this works both in PowerPoint and Google Slides – , so you can adapt them to your needs.</a:t>
            </a:r>
            <a:endParaRPr/>
          </a:p>
        </p:txBody>
      </p:sp>
      <p:sp>
        <p:nvSpPr>
          <p:cNvPr id="188" name="Google Shape;188;p23"/>
          <p:cNvSpPr txBox="1"/>
          <p:nvPr>
            <p:ph idx="2" type="body"/>
          </p:nvPr>
        </p:nvSpPr>
        <p:spPr>
          <a:xfrm>
            <a:off x="6356150" y="2055775"/>
            <a:ext cx="5248500" cy="332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title here.</a:t>
            </a:r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Did you know that pandas don’t hibernate?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When winter approaches, they head lower down their mountain homes to warmer temperatures, where they continue to chomp away on bamboo!</a:t>
            </a:r>
            <a:endParaRPr sz="2000"/>
          </a:p>
        </p:txBody>
      </p:sp>
      <p:sp>
        <p:nvSpPr>
          <p:cNvPr id="195" name="Google Shape;195;p24"/>
          <p:cNvSpPr txBox="1"/>
          <p:nvPr>
            <p:ph idx="2" type="body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Did you know that a cat uses its whiskers as feelers to determine if a space is too small to squeeze through?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Also, cats love to sleep. A fifteen-year-old cat has probably spent ten years of its life sleeping.</a:t>
            </a:r>
            <a:endParaRPr sz="2000"/>
          </a:p>
        </p:txBody>
      </p:sp>
      <p:sp>
        <p:nvSpPr>
          <p:cNvPr id="196" name="Google Shape;196;p24"/>
          <p:cNvSpPr txBox="1"/>
          <p:nvPr>
            <p:ph idx="3" type="body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Did you know that elephants can sense storms?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Elephants may be able to detect a thunderstorm from hundreds of miles away, and will head towards it, looking for water.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chester Template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0E0E3"/>
      </a:accent1>
      <a:accent2>
        <a:srgbClr val="A2C4C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2C4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